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theme/themeOverride1.xml" ContentType="application/vnd.openxmlformats-officedocument.themeOverride+xml"/>
  <Override PartName="/ppt/charts/chart5.xml" ContentType="application/vnd.openxmlformats-officedocument.drawingml.chart+xml"/>
  <Override PartName="/ppt/theme/themeOverride2.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28"/>
  </p:notesMasterIdLst>
  <p:sldIdLst>
    <p:sldId id="257" r:id="rId3"/>
    <p:sldId id="258" r:id="rId4"/>
    <p:sldId id="260" r:id="rId5"/>
    <p:sldId id="264" r:id="rId6"/>
    <p:sldId id="261" r:id="rId7"/>
    <p:sldId id="267" r:id="rId8"/>
    <p:sldId id="262" r:id="rId9"/>
    <p:sldId id="268" r:id="rId10"/>
    <p:sldId id="269" r:id="rId11"/>
    <p:sldId id="263" r:id="rId12"/>
    <p:sldId id="270" r:id="rId13"/>
    <p:sldId id="271" r:id="rId14"/>
    <p:sldId id="272" r:id="rId15"/>
    <p:sldId id="273" r:id="rId16"/>
    <p:sldId id="274" r:id="rId17"/>
    <p:sldId id="275" r:id="rId18"/>
    <p:sldId id="276" r:id="rId19"/>
    <p:sldId id="278" r:id="rId20"/>
    <p:sldId id="277" r:id="rId21"/>
    <p:sldId id="279" r:id="rId22"/>
    <p:sldId id="280" r:id="rId23"/>
    <p:sldId id="288" r:id="rId24"/>
    <p:sldId id="289" r:id="rId25"/>
    <p:sldId id="345" r:id="rId26"/>
    <p:sldId id="346"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9A7"/>
    <a:srgbClr val="F62C72"/>
    <a:srgbClr val="231B3B"/>
    <a:srgbClr val="FFE029"/>
    <a:srgbClr val="00B3AC"/>
    <a:srgbClr val="6ED8ED"/>
    <a:srgbClr val="83ED4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6" autoAdjust="0"/>
    <p:restoredTop sz="94660"/>
  </p:normalViewPr>
  <p:slideViewPr>
    <p:cSldViewPr snapToGrid="0" showGuides="1">
      <p:cViewPr>
        <p:scale>
          <a:sx n="25" d="100"/>
          <a:sy n="25" d="100"/>
        </p:scale>
        <p:origin x="2170" y="1435"/>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___4.xlsx"/><Relationship Id="rId1" Type="http://schemas.openxmlformats.org/officeDocument/2006/relationships/themeOverride" Target="../theme/themeOverride1.xml"/></Relationships>
</file>

<file path=ppt/charts/_rels/chart5.xml.rels><?xml version="1.0" encoding="UTF-8" standalone="yes"?>
<Relationships xmlns="http://schemas.openxmlformats.org/package/2006/relationships"><Relationship Id="rId2" Type="http://schemas.openxmlformats.org/officeDocument/2006/relationships/package" Target="../embeddings/Microsoft_Excel____5.xlsx"/><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9031091179973747E-2"/>
          <c:y val="4.4985262315092096E-2"/>
          <c:w val="0.92762081987580258"/>
          <c:h val="0.88926065620310657"/>
        </c:manualLayout>
      </c:layout>
      <c:areaChart>
        <c:grouping val="standard"/>
        <c:varyColors val="0"/>
        <c:ser>
          <c:idx val="1"/>
          <c:order val="1"/>
          <c:tx>
            <c:strRef>
              <c:f>Sheet1!$C$1</c:f>
              <c:strCache>
                <c:ptCount val="1"/>
                <c:pt idx="0">
                  <c:v>系列 2</c:v>
                </c:pt>
              </c:strCache>
            </c:strRef>
          </c:tx>
          <c:spPr>
            <a:gradFill flip="none" rotWithShape="1">
              <a:gsLst>
                <a:gs pos="0">
                  <a:schemeClr val="accent1">
                    <a:lumMod val="60000"/>
                    <a:lumOff val="40000"/>
                  </a:schemeClr>
                </a:gs>
                <a:gs pos="100000">
                  <a:schemeClr val="accent1">
                    <a:lumMod val="20000"/>
                    <a:lumOff val="80000"/>
                    <a:alpha val="0"/>
                  </a:schemeClr>
                </a:gs>
              </a:gsLst>
              <a:lin ang="5400000" scaled="1"/>
              <a:tileRect/>
            </a:gradFill>
            <a:ln>
              <a:noFill/>
            </a:ln>
            <a:effectLst/>
          </c:spPr>
          <c:cat>
            <c:numRef>
              <c:f>Sheet1!$A$2:$A$366</c:f>
              <c:numCache>
                <c:formatCode>General</c:formatCode>
                <c:ptCount val="365"/>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pt idx="41">
                  <c:v>42</c:v>
                </c:pt>
                <c:pt idx="42">
                  <c:v>43</c:v>
                </c:pt>
                <c:pt idx="43">
                  <c:v>44</c:v>
                </c:pt>
                <c:pt idx="44">
                  <c:v>45</c:v>
                </c:pt>
                <c:pt idx="45">
                  <c:v>46</c:v>
                </c:pt>
                <c:pt idx="46">
                  <c:v>47</c:v>
                </c:pt>
                <c:pt idx="47">
                  <c:v>48</c:v>
                </c:pt>
                <c:pt idx="48">
                  <c:v>49</c:v>
                </c:pt>
                <c:pt idx="49">
                  <c:v>50</c:v>
                </c:pt>
                <c:pt idx="50">
                  <c:v>51</c:v>
                </c:pt>
                <c:pt idx="51">
                  <c:v>52</c:v>
                </c:pt>
                <c:pt idx="52">
                  <c:v>53</c:v>
                </c:pt>
                <c:pt idx="53">
                  <c:v>54</c:v>
                </c:pt>
                <c:pt idx="54">
                  <c:v>55</c:v>
                </c:pt>
                <c:pt idx="55">
                  <c:v>56</c:v>
                </c:pt>
                <c:pt idx="56">
                  <c:v>57</c:v>
                </c:pt>
                <c:pt idx="57">
                  <c:v>58</c:v>
                </c:pt>
                <c:pt idx="58">
                  <c:v>59</c:v>
                </c:pt>
                <c:pt idx="59">
                  <c:v>60</c:v>
                </c:pt>
                <c:pt idx="60">
                  <c:v>61</c:v>
                </c:pt>
                <c:pt idx="61">
                  <c:v>62</c:v>
                </c:pt>
                <c:pt idx="62">
                  <c:v>63</c:v>
                </c:pt>
                <c:pt idx="63">
                  <c:v>64</c:v>
                </c:pt>
                <c:pt idx="64">
                  <c:v>65</c:v>
                </c:pt>
                <c:pt idx="65">
                  <c:v>66</c:v>
                </c:pt>
                <c:pt idx="66">
                  <c:v>67</c:v>
                </c:pt>
                <c:pt idx="67">
                  <c:v>68</c:v>
                </c:pt>
                <c:pt idx="68">
                  <c:v>69</c:v>
                </c:pt>
                <c:pt idx="69">
                  <c:v>70</c:v>
                </c:pt>
                <c:pt idx="70">
                  <c:v>71</c:v>
                </c:pt>
                <c:pt idx="71">
                  <c:v>72</c:v>
                </c:pt>
                <c:pt idx="72">
                  <c:v>73</c:v>
                </c:pt>
                <c:pt idx="73">
                  <c:v>74</c:v>
                </c:pt>
                <c:pt idx="74">
                  <c:v>75</c:v>
                </c:pt>
                <c:pt idx="75">
                  <c:v>76</c:v>
                </c:pt>
                <c:pt idx="76">
                  <c:v>77</c:v>
                </c:pt>
                <c:pt idx="77">
                  <c:v>78</c:v>
                </c:pt>
                <c:pt idx="78">
                  <c:v>79</c:v>
                </c:pt>
                <c:pt idx="79">
                  <c:v>80</c:v>
                </c:pt>
                <c:pt idx="80">
                  <c:v>81</c:v>
                </c:pt>
                <c:pt idx="81">
                  <c:v>82</c:v>
                </c:pt>
                <c:pt idx="82">
                  <c:v>83</c:v>
                </c:pt>
                <c:pt idx="83">
                  <c:v>84</c:v>
                </c:pt>
                <c:pt idx="84">
                  <c:v>85</c:v>
                </c:pt>
                <c:pt idx="85">
                  <c:v>86</c:v>
                </c:pt>
                <c:pt idx="86">
                  <c:v>87</c:v>
                </c:pt>
                <c:pt idx="87">
                  <c:v>88</c:v>
                </c:pt>
                <c:pt idx="88">
                  <c:v>89</c:v>
                </c:pt>
                <c:pt idx="89">
                  <c:v>90</c:v>
                </c:pt>
                <c:pt idx="90">
                  <c:v>91</c:v>
                </c:pt>
                <c:pt idx="91">
                  <c:v>92</c:v>
                </c:pt>
                <c:pt idx="92">
                  <c:v>93</c:v>
                </c:pt>
                <c:pt idx="93">
                  <c:v>94</c:v>
                </c:pt>
                <c:pt idx="94">
                  <c:v>95</c:v>
                </c:pt>
                <c:pt idx="95">
                  <c:v>96</c:v>
                </c:pt>
                <c:pt idx="96">
                  <c:v>97</c:v>
                </c:pt>
                <c:pt idx="97">
                  <c:v>98</c:v>
                </c:pt>
                <c:pt idx="98">
                  <c:v>99</c:v>
                </c:pt>
                <c:pt idx="99">
                  <c:v>100</c:v>
                </c:pt>
                <c:pt idx="100">
                  <c:v>101</c:v>
                </c:pt>
                <c:pt idx="101">
                  <c:v>102</c:v>
                </c:pt>
                <c:pt idx="102">
                  <c:v>103</c:v>
                </c:pt>
                <c:pt idx="103">
                  <c:v>104</c:v>
                </c:pt>
                <c:pt idx="104">
                  <c:v>105</c:v>
                </c:pt>
                <c:pt idx="105">
                  <c:v>106</c:v>
                </c:pt>
                <c:pt idx="106">
                  <c:v>107</c:v>
                </c:pt>
                <c:pt idx="107">
                  <c:v>108</c:v>
                </c:pt>
                <c:pt idx="108">
                  <c:v>109</c:v>
                </c:pt>
                <c:pt idx="109">
                  <c:v>110</c:v>
                </c:pt>
                <c:pt idx="110">
                  <c:v>111</c:v>
                </c:pt>
                <c:pt idx="111">
                  <c:v>112</c:v>
                </c:pt>
                <c:pt idx="112">
                  <c:v>113</c:v>
                </c:pt>
                <c:pt idx="113">
                  <c:v>114</c:v>
                </c:pt>
                <c:pt idx="114">
                  <c:v>115</c:v>
                </c:pt>
                <c:pt idx="115">
                  <c:v>116</c:v>
                </c:pt>
                <c:pt idx="116">
                  <c:v>117</c:v>
                </c:pt>
                <c:pt idx="117">
                  <c:v>118</c:v>
                </c:pt>
                <c:pt idx="118">
                  <c:v>119</c:v>
                </c:pt>
                <c:pt idx="119">
                  <c:v>120</c:v>
                </c:pt>
                <c:pt idx="120">
                  <c:v>121</c:v>
                </c:pt>
                <c:pt idx="121">
                  <c:v>122</c:v>
                </c:pt>
                <c:pt idx="122">
                  <c:v>123</c:v>
                </c:pt>
                <c:pt idx="123">
                  <c:v>124</c:v>
                </c:pt>
                <c:pt idx="124">
                  <c:v>125</c:v>
                </c:pt>
                <c:pt idx="125">
                  <c:v>126</c:v>
                </c:pt>
                <c:pt idx="126">
                  <c:v>127</c:v>
                </c:pt>
                <c:pt idx="127">
                  <c:v>128</c:v>
                </c:pt>
                <c:pt idx="128">
                  <c:v>129</c:v>
                </c:pt>
                <c:pt idx="129">
                  <c:v>130</c:v>
                </c:pt>
                <c:pt idx="130">
                  <c:v>131</c:v>
                </c:pt>
                <c:pt idx="131">
                  <c:v>132</c:v>
                </c:pt>
                <c:pt idx="132">
                  <c:v>133</c:v>
                </c:pt>
                <c:pt idx="133">
                  <c:v>134</c:v>
                </c:pt>
                <c:pt idx="134">
                  <c:v>135</c:v>
                </c:pt>
                <c:pt idx="135">
                  <c:v>136</c:v>
                </c:pt>
                <c:pt idx="136">
                  <c:v>137</c:v>
                </c:pt>
                <c:pt idx="137">
                  <c:v>138</c:v>
                </c:pt>
                <c:pt idx="138">
                  <c:v>139</c:v>
                </c:pt>
                <c:pt idx="139">
                  <c:v>140</c:v>
                </c:pt>
                <c:pt idx="140">
                  <c:v>141</c:v>
                </c:pt>
                <c:pt idx="141">
                  <c:v>142</c:v>
                </c:pt>
                <c:pt idx="142">
                  <c:v>143</c:v>
                </c:pt>
                <c:pt idx="143">
                  <c:v>144</c:v>
                </c:pt>
                <c:pt idx="144">
                  <c:v>145</c:v>
                </c:pt>
                <c:pt idx="145">
                  <c:v>146</c:v>
                </c:pt>
                <c:pt idx="146">
                  <c:v>147</c:v>
                </c:pt>
                <c:pt idx="147">
                  <c:v>148</c:v>
                </c:pt>
                <c:pt idx="148">
                  <c:v>149</c:v>
                </c:pt>
                <c:pt idx="149">
                  <c:v>150</c:v>
                </c:pt>
                <c:pt idx="150">
                  <c:v>151</c:v>
                </c:pt>
                <c:pt idx="151">
                  <c:v>152</c:v>
                </c:pt>
                <c:pt idx="152">
                  <c:v>153</c:v>
                </c:pt>
                <c:pt idx="153">
                  <c:v>154</c:v>
                </c:pt>
                <c:pt idx="154">
                  <c:v>155</c:v>
                </c:pt>
                <c:pt idx="155">
                  <c:v>156</c:v>
                </c:pt>
                <c:pt idx="156">
                  <c:v>157</c:v>
                </c:pt>
                <c:pt idx="157">
                  <c:v>158</c:v>
                </c:pt>
                <c:pt idx="158">
                  <c:v>159</c:v>
                </c:pt>
                <c:pt idx="159">
                  <c:v>160</c:v>
                </c:pt>
                <c:pt idx="160">
                  <c:v>161</c:v>
                </c:pt>
                <c:pt idx="161">
                  <c:v>162</c:v>
                </c:pt>
                <c:pt idx="162">
                  <c:v>163</c:v>
                </c:pt>
                <c:pt idx="163">
                  <c:v>164</c:v>
                </c:pt>
                <c:pt idx="164">
                  <c:v>165</c:v>
                </c:pt>
                <c:pt idx="165">
                  <c:v>166</c:v>
                </c:pt>
                <c:pt idx="166">
                  <c:v>167</c:v>
                </c:pt>
                <c:pt idx="167">
                  <c:v>168</c:v>
                </c:pt>
                <c:pt idx="168">
                  <c:v>169</c:v>
                </c:pt>
                <c:pt idx="169">
                  <c:v>170</c:v>
                </c:pt>
                <c:pt idx="170">
                  <c:v>171</c:v>
                </c:pt>
                <c:pt idx="171">
                  <c:v>172</c:v>
                </c:pt>
                <c:pt idx="172">
                  <c:v>173</c:v>
                </c:pt>
                <c:pt idx="173">
                  <c:v>174</c:v>
                </c:pt>
                <c:pt idx="174">
                  <c:v>175</c:v>
                </c:pt>
                <c:pt idx="175">
                  <c:v>176</c:v>
                </c:pt>
                <c:pt idx="176">
                  <c:v>177</c:v>
                </c:pt>
                <c:pt idx="177">
                  <c:v>178</c:v>
                </c:pt>
                <c:pt idx="178">
                  <c:v>179</c:v>
                </c:pt>
                <c:pt idx="179">
                  <c:v>180</c:v>
                </c:pt>
                <c:pt idx="180">
                  <c:v>181</c:v>
                </c:pt>
                <c:pt idx="181">
                  <c:v>182</c:v>
                </c:pt>
                <c:pt idx="182">
                  <c:v>183</c:v>
                </c:pt>
                <c:pt idx="183">
                  <c:v>184</c:v>
                </c:pt>
                <c:pt idx="184">
                  <c:v>185</c:v>
                </c:pt>
                <c:pt idx="185">
                  <c:v>186</c:v>
                </c:pt>
                <c:pt idx="186">
                  <c:v>187</c:v>
                </c:pt>
                <c:pt idx="187">
                  <c:v>188</c:v>
                </c:pt>
                <c:pt idx="188">
                  <c:v>189</c:v>
                </c:pt>
                <c:pt idx="189">
                  <c:v>190</c:v>
                </c:pt>
                <c:pt idx="190">
                  <c:v>191</c:v>
                </c:pt>
                <c:pt idx="191">
                  <c:v>192</c:v>
                </c:pt>
                <c:pt idx="192">
                  <c:v>193</c:v>
                </c:pt>
                <c:pt idx="193">
                  <c:v>194</c:v>
                </c:pt>
                <c:pt idx="194">
                  <c:v>195</c:v>
                </c:pt>
                <c:pt idx="195">
                  <c:v>196</c:v>
                </c:pt>
                <c:pt idx="196">
                  <c:v>197</c:v>
                </c:pt>
                <c:pt idx="197">
                  <c:v>198</c:v>
                </c:pt>
                <c:pt idx="198">
                  <c:v>199</c:v>
                </c:pt>
                <c:pt idx="199">
                  <c:v>200</c:v>
                </c:pt>
                <c:pt idx="200">
                  <c:v>201</c:v>
                </c:pt>
                <c:pt idx="201">
                  <c:v>202</c:v>
                </c:pt>
                <c:pt idx="202">
                  <c:v>203</c:v>
                </c:pt>
                <c:pt idx="203">
                  <c:v>204</c:v>
                </c:pt>
                <c:pt idx="204">
                  <c:v>205</c:v>
                </c:pt>
                <c:pt idx="205">
                  <c:v>206</c:v>
                </c:pt>
                <c:pt idx="206">
                  <c:v>207</c:v>
                </c:pt>
                <c:pt idx="207">
                  <c:v>208</c:v>
                </c:pt>
                <c:pt idx="208">
                  <c:v>209</c:v>
                </c:pt>
                <c:pt idx="209">
                  <c:v>210</c:v>
                </c:pt>
                <c:pt idx="210">
                  <c:v>211</c:v>
                </c:pt>
                <c:pt idx="211">
                  <c:v>212</c:v>
                </c:pt>
                <c:pt idx="212">
                  <c:v>213</c:v>
                </c:pt>
                <c:pt idx="213">
                  <c:v>214</c:v>
                </c:pt>
                <c:pt idx="214">
                  <c:v>215</c:v>
                </c:pt>
                <c:pt idx="215">
                  <c:v>216</c:v>
                </c:pt>
                <c:pt idx="216">
                  <c:v>217</c:v>
                </c:pt>
                <c:pt idx="217">
                  <c:v>218</c:v>
                </c:pt>
                <c:pt idx="218">
                  <c:v>219</c:v>
                </c:pt>
                <c:pt idx="219">
                  <c:v>220</c:v>
                </c:pt>
                <c:pt idx="220">
                  <c:v>221</c:v>
                </c:pt>
                <c:pt idx="221">
                  <c:v>222</c:v>
                </c:pt>
                <c:pt idx="222">
                  <c:v>223</c:v>
                </c:pt>
                <c:pt idx="223">
                  <c:v>224</c:v>
                </c:pt>
                <c:pt idx="224">
                  <c:v>225</c:v>
                </c:pt>
                <c:pt idx="225">
                  <c:v>226</c:v>
                </c:pt>
                <c:pt idx="226">
                  <c:v>227</c:v>
                </c:pt>
                <c:pt idx="227">
                  <c:v>228</c:v>
                </c:pt>
                <c:pt idx="228">
                  <c:v>229</c:v>
                </c:pt>
                <c:pt idx="229">
                  <c:v>230</c:v>
                </c:pt>
                <c:pt idx="230">
                  <c:v>231</c:v>
                </c:pt>
                <c:pt idx="231">
                  <c:v>232</c:v>
                </c:pt>
                <c:pt idx="232">
                  <c:v>233</c:v>
                </c:pt>
                <c:pt idx="233">
                  <c:v>234</c:v>
                </c:pt>
                <c:pt idx="234">
                  <c:v>235</c:v>
                </c:pt>
                <c:pt idx="235">
                  <c:v>236</c:v>
                </c:pt>
                <c:pt idx="236">
                  <c:v>237</c:v>
                </c:pt>
                <c:pt idx="237">
                  <c:v>238</c:v>
                </c:pt>
                <c:pt idx="238">
                  <c:v>239</c:v>
                </c:pt>
                <c:pt idx="239">
                  <c:v>240</c:v>
                </c:pt>
                <c:pt idx="240">
                  <c:v>241</c:v>
                </c:pt>
                <c:pt idx="241">
                  <c:v>242</c:v>
                </c:pt>
                <c:pt idx="242">
                  <c:v>243</c:v>
                </c:pt>
                <c:pt idx="243">
                  <c:v>244</c:v>
                </c:pt>
                <c:pt idx="244">
                  <c:v>245</c:v>
                </c:pt>
                <c:pt idx="245">
                  <c:v>246</c:v>
                </c:pt>
                <c:pt idx="246">
                  <c:v>247</c:v>
                </c:pt>
                <c:pt idx="247">
                  <c:v>248</c:v>
                </c:pt>
                <c:pt idx="248">
                  <c:v>249</c:v>
                </c:pt>
                <c:pt idx="249">
                  <c:v>250</c:v>
                </c:pt>
                <c:pt idx="250">
                  <c:v>251</c:v>
                </c:pt>
                <c:pt idx="251">
                  <c:v>252</c:v>
                </c:pt>
                <c:pt idx="252">
                  <c:v>253</c:v>
                </c:pt>
                <c:pt idx="253">
                  <c:v>254</c:v>
                </c:pt>
                <c:pt idx="254">
                  <c:v>255</c:v>
                </c:pt>
                <c:pt idx="255">
                  <c:v>256</c:v>
                </c:pt>
                <c:pt idx="256">
                  <c:v>257</c:v>
                </c:pt>
                <c:pt idx="257">
                  <c:v>258</c:v>
                </c:pt>
                <c:pt idx="258">
                  <c:v>259</c:v>
                </c:pt>
                <c:pt idx="259">
                  <c:v>260</c:v>
                </c:pt>
                <c:pt idx="260">
                  <c:v>261</c:v>
                </c:pt>
                <c:pt idx="261">
                  <c:v>262</c:v>
                </c:pt>
                <c:pt idx="262">
                  <c:v>263</c:v>
                </c:pt>
                <c:pt idx="263">
                  <c:v>264</c:v>
                </c:pt>
                <c:pt idx="264">
                  <c:v>265</c:v>
                </c:pt>
                <c:pt idx="265">
                  <c:v>266</c:v>
                </c:pt>
                <c:pt idx="266">
                  <c:v>267</c:v>
                </c:pt>
                <c:pt idx="267">
                  <c:v>268</c:v>
                </c:pt>
                <c:pt idx="268">
                  <c:v>269</c:v>
                </c:pt>
                <c:pt idx="269">
                  <c:v>270</c:v>
                </c:pt>
                <c:pt idx="270">
                  <c:v>271</c:v>
                </c:pt>
                <c:pt idx="271">
                  <c:v>272</c:v>
                </c:pt>
                <c:pt idx="272">
                  <c:v>273</c:v>
                </c:pt>
                <c:pt idx="273">
                  <c:v>274</c:v>
                </c:pt>
                <c:pt idx="274">
                  <c:v>275</c:v>
                </c:pt>
                <c:pt idx="275">
                  <c:v>276</c:v>
                </c:pt>
                <c:pt idx="276">
                  <c:v>277</c:v>
                </c:pt>
                <c:pt idx="277">
                  <c:v>278</c:v>
                </c:pt>
                <c:pt idx="278">
                  <c:v>279</c:v>
                </c:pt>
                <c:pt idx="279">
                  <c:v>280</c:v>
                </c:pt>
                <c:pt idx="280">
                  <c:v>281</c:v>
                </c:pt>
                <c:pt idx="281">
                  <c:v>282</c:v>
                </c:pt>
                <c:pt idx="282">
                  <c:v>283</c:v>
                </c:pt>
                <c:pt idx="283">
                  <c:v>284</c:v>
                </c:pt>
                <c:pt idx="284">
                  <c:v>285</c:v>
                </c:pt>
                <c:pt idx="285">
                  <c:v>286</c:v>
                </c:pt>
                <c:pt idx="286">
                  <c:v>287</c:v>
                </c:pt>
                <c:pt idx="287">
                  <c:v>288</c:v>
                </c:pt>
                <c:pt idx="288">
                  <c:v>289</c:v>
                </c:pt>
                <c:pt idx="289">
                  <c:v>290</c:v>
                </c:pt>
                <c:pt idx="290">
                  <c:v>291</c:v>
                </c:pt>
                <c:pt idx="291">
                  <c:v>292</c:v>
                </c:pt>
                <c:pt idx="292">
                  <c:v>293</c:v>
                </c:pt>
                <c:pt idx="293">
                  <c:v>294</c:v>
                </c:pt>
                <c:pt idx="294">
                  <c:v>295</c:v>
                </c:pt>
                <c:pt idx="295">
                  <c:v>296</c:v>
                </c:pt>
                <c:pt idx="296">
                  <c:v>297</c:v>
                </c:pt>
                <c:pt idx="297">
                  <c:v>298</c:v>
                </c:pt>
                <c:pt idx="298">
                  <c:v>299</c:v>
                </c:pt>
                <c:pt idx="299">
                  <c:v>300</c:v>
                </c:pt>
                <c:pt idx="300">
                  <c:v>301</c:v>
                </c:pt>
                <c:pt idx="301">
                  <c:v>302</c:v>
                </c:pt>
                <c:pt idx="302">
                  <c:v>303</c:v>
                </c:pt>
                <c:pt idx="303">
                  <c:v>304</c:v>
                </c:pt>
                <c:pt idx="304">
                  <c:v>305</c:v>
                </c:pt>
                <c:pt idx="305">
                  <c:v>306</c:v>
                </c:pt>
                <c:pt idx="306">
                  <c:v>307</c:v>
                </c:pt>
                <c:pt idx="307">
                  <c:v>308</c:v>
                </c:pt>
                <c:pt idx="308">
                  <c:v>309</c:v>
                </c:pt>
                <c:pt idx="309">
                  <c:v>310</c:v>
                </c:pt>
                <c:pt idx="310">
                  <c:v>311</c:v>
                </c:pt>
                <c:pt idx="311">
                  <c:v>312</c:v>
                </c:pt>
                <c:pt idx="312">
                  <c:v>313</c:v>
                </c:pt>
                <c:pt idx="313">
                  <c:v>314</c:v>
                </c:pt>
                <c:pt idx="314">
                  <c:v>315</c:v>
                </c:pt>
                <c:pt idx="315">
                  <c:v>316</c:v>
                </c:pt>
                <c:pt idx="316">
                  <c:v>317</c:v>
                </c:pt>
                <c:pt idx="317">
                  <c:v>318</c:v>
                </c:pt>
                <c:pt idx="318">
                  <c:v>319</c:v>
                </c:pt>
                <c:pt idx="319">
                  <c:v>320</c:v>
                </c:pt>
                <c:pt idx="320">
                  <c:v>321</c:v>
                </c:pt>
                <c:pt idx="321">
                  <c:v>322</c:v>
                </c:pt>
                <c:pt idx="322">
                  <c:v>323</c:v>
                </c:pt>
                <c:pt idx="323">
                  <c:v>324</c:v>
                </c:pt>
                <c:pt idx="324">
                  <c:v>325</c:v>
                </c:pt>
                <c:pt idx="325">
                  <c:v>326</c:v>
                </c:pt>
                <c:pt idx="326">
                  <c:v>327</c:v>
                </c:pt>
                <c:pt idx="327">
                  <c:v>328</c:v>
                </c:pt>
                <c:pt idx="328">
                  <c:v>329</c:v>
                </c:pt>
                <c:pt idx="329">
                  <c:v>330</c:v>
                </c:pt>
                <c:pt idx="330">
                  <c:v>331</c:v>
                </c:pt>
                <c:pt idx="331">
                  <c:v>332</c:v>
                </c:pt>
                <c:pt idx="332">
                  <c:v>333</c:v>
                </c:pt>
                <c:pt idx="333">
                  <c:v>334</c:v>
                </c:pt>
                <c:pt idx="334">
                  <c:v>335</c:v>
                </c:pt>
                <c:pt idx="335">
                  <c:v>336</c:v>
                </c:pt>
                <c:pt idx="336">
                  <c:v>337</c:v>
                </c:pt>
                <c:pt idx="337">
                  <c:v>338</c:v>
                </c:pt>
                <c:pt idx="338">
                  <c:v>339</c:v>
                </c:pt>
                <c:pt idx="339">
                  <c:v>340</c:v>
                </c:pt>
                <c:pt idx="340">
                  <c:v>341</c:v>
                </c:pt>
                <c:pt idx="341">
                  <c:v>342</c:v>
                </c:pt>
                <c:pt idx="342">
                  <c:v>343</c:v>
                </c:pt>
                <c:pt idx="343">
                  <c:v>344</c:v>
                </c:pt>
                <c:pt idx="344">
                  <c:v>345</c:v>
                </c:pt>
                <c:pt idx="345">
                  <c:v>346</c:v>
                </c:pt>
                <c:pt idx="346">
                  <c:v>347</c:v>
                </c:pt>
                <c:pt idx="347">
                  <c:v>348</c:v>
                </c:pt>
                <c:pt idx="348">
                  <c:v>349</c:v>
                </c:pt>
                <c:pt idx="349">
                  <c:v>350</c:v>
                </c:pt>
                <c:pt idx="350">
                  <c:v>351</c:v>
                </c:pt>
                <c:pt idx="351">
                  <c:v>352</c:v>
                </c:pt>
                <c:pt idx="352">
                  <c:v>353</c:v>
                </c:pt>
                <c:pt idx="353">
                  <c:v>354</c:v>
                </c:pt>
                <c:pt idx="354">
                  <c:v>355</c:v>
                </c:pt>
                <c:pt idx="355">
                  <c:v>356</c:v>
                </c:pt>
                <c:pt idx="356">
                  <c:v>357</c:v>
                </c:pt>
                <c:pt idx="357">
                  <c:v>358</c:v>
                </c:pt>
                <c:pt idx="358">
                  <c:v>359</c:v>
                </c:pt>
                <c:pt idx="359">
                  <c:v>360</c:v>
                </c:pt>
                <c:pt idx="360">
                  <c:v>361</c:v>
                </c:pt>
                <c:pt idx="361">
                  <c:v>362</c:v>
                </c:pt>
                <c:pt idx="362">
                  <c:v>363</c:v>
                </c:pt>
                <c:pt idx="363">
                  <c:v>364</c:v>
                </c:pt>
                <c:pt idx="364">
                  <c:v>365</c:v>
                </c:pt>
              </c:numCache>
            </c:numRef>
          </c:cat>
          <c:val>
            <c:numRef>
              <c:f>Sheet1!$C$2:$C$366</c:f>
              <c:numCache>
                <c:formatCode>0.0_ </c:formatCode>
                <c:ptCount val="365"/>
                <c:pt idx="0">
                  <c:v>11.284718993944933</c:v>
                </c:pt>
                <c:pt idx="1">
                  <c:v>11.223961829661279</c:v>
                </c:pt>
                <c:pt idx="2">
                  <c:v>11.168367779701622</c:v>
                </c:pt>
                <c:pt idx="3">
                  <c:v>11.18873932355355</c:v>
                </c:pt>
                <c:pt idx="4">
                  <c:v>11.280616817005363</c:v>
                </c:pt>
                <c:pt idx="5">
                  <c:v>11.353321950249878</c:v>
                </c:pt>
                <c:pt idx="6">
                  <c:v>11.362101142834534</c:v>
                </c:pt>
                <c:pt idx="7">
                  <c:v>11.298239832935423</c:v>
                </c:pt>
                <c:pt idx="8">
                  <c:v>11.248719288156046</c:v>
                </c:pt>
                <c:pt idx="9">
                  <c:v>11.306829117749754</c:v>
                </c:pt>
                <c:pt idx="10">
                  <c:v>11.195911937284921</c:v>
                </c:pt>
                <c:pt idx="11">
                  <c:v>11.173501735026743</c:v>
                </c:pt>
                <c:pt idx="12">
                  <c:v>11.15743163209023</c:v>
                </c:pt>
                <c:pt idx="13">
                  <c:v>11.112576422106057</c:v>
                </c:pt>
                <c:pt idx="14">
                  <c:v>11.037601328084925</c:v>
                </c:pt>
                <c:pt idx="15">
                  <c:v>11.049105686776088</c:v>
                </c:pt>
                <c:pt idx="16">
                  <c:v>11.003167354638617</c:v>
                </c:pt>
                <c:pt idx="17">
                  <c:v>10.99933399518665</c:v>
                </c:pt>
                <c:pt idx="18">
                  <c:v>10.91074721506693</c:v>
                </c:pt>
                <c:pt idx="19">
                  <c:v>10.979506991578395</c:v>
                </c:pt>
                <c:pt idx="20">
                  <c:v>11.025756128409107</c:v>
                </c:pt>
                <c:pt idx="21">
                  <c:v>10.934587397413781</c:v>
                </c:pt>
                <c:pt idx="22">
                  <c:v>10.838186153642635</c:v>
                </c:pt>
                <c:pt idx="23">
                  <c:v>10.736848962301062</c:v>
                </c:pt>
                <c:pt idx="24">
                  <c:v>10.788555030561557</c:v>
                </c:pt>
                <c:pt idx="25">
                  <c:v>10.814936581507361</c:v>
                </c:pt>
                <c:pt idx="26">
                  <c:v>10.717772927293398</c:v>
                </c:pt>
                <c:pt idx="27">
                  <c:v>10.674626739280807</c:v>
                </c:pt>
                <c:pt idx="28">
                  <c:v>10.662977679859528</c:v>
                </c:pt>
                <c:pt idx="29">
                  <c:v>10.695897809752863</c:v>
                </c:pt>
                <c:pt idx="30">
                  <c:v>10.784015270722438</c:v>
                </c:pt>
                <c:pt idx="31">
                  <c:v>10.793768263656222</c:v>
                </c:pt>
                <c:pt idx="32">
                  <c:v>10.710130303875363</c:v>
                </c:pt>
                <c:pt idx="33">
                  <c:v>10.73876365916462</c:v>
                </c:pt>
                <c:pt idx="34">
                  <c:v>10.686255067356942</c:v>
                </c:pt>
                <c:pt idx="35">
                  <c:v>10.689037646228588</c:v>
                </c:pt>
                <c:pt idx="36">
                  <c:v>10.722708910646837</c:v>
                </c:pt>
                <c:pt idx="37">
                  <c:v>10.623900595450971</c:v>
                </c:pt>
                <c:pt idx="38">
                  <c:v>10.51954026665889</c:v>
                </c:pt>
                <c:pt idx="39">
                  <c:v>10.456486867288483</c:v>
                </c:pt>
                <c:pt idx="40">
                  <c:v>10.44532095690777</c:v>
                </c:pt>
                <c:pt idx="41">
                  <c:v>10.483467027392974</c:v>
                </c:pt>
                <c:pt idx="42">
                  <c:v>10.535913706173554</c:v>
                </c:pt>
                <c:pt idx="43">
                  <c:v>10.530085700711671</c:v>
                </c:pt>
                <c:pt idx="44">
                  <c:v>10.611629350510968</c:v>
                </c:pt>
                <c:pt idx="45">
                  <c:v>10.671128862820021</c:v>
                </c:pt>
                <c:pt idx="46">
                  <c:v>10.59810545959051</c:v>
                </c:pt>
                <c:pt idx="47">
                  <c:v>10.535447663823151</c:v>
                </c:pt>
                <c:pt idx="48">
                  <c:v>10.569153483708496</c:v>
                </c:pt>
                <c:pt idx="49">
                  <c:v>10.670845851327076</c:v>
                </c:pt>
                <c:pt idx="50">
                  <c:v>10.580020853172682</c:v>
                </c:pt>
                <c:pt idx="51">
                  <c:v>10.493350536570652</c:v>
                </c:pt>
                <c:pt idx="52">
                  <c:v>10.407627056998395</c:v>
                </c:pt>
                <c:pt idx="53">
                  <c:v>10.456194586041789</c:v>
                </c:pt>
                <c:pt idx="54">
                  <c:v>10.439174839969631</c:v>
                </c:pt>
                <c:pt idx="55">
                  <c:v>10.348323201424515</c:v>
                </c:pt>
                <c:pt idx="56">
                  <c:v>10.356590830202672</c:v>
                </c:pt>
                <c:pt idx="57">
                  <c:v>10.313968022514951</c:v>
                </c:pt>
                <c:pt idx="58">
                  <c:v>10.349766542501426</c:v>
                </c:pt>
                <c:pt idx="59">
                  <c:v>10.318119940315759</c:v>
                </c:pt>
                <c:pt idx="60">
                  <c:v>10.278038475062882</c:v>
                </c:pt>
                <c:pt idx="61">
                  <c:v>10.194268887173083</c:v>
                </c:pt>
                <c:pt idx="62">
                  <c:v>10.235529470730857</c:v>
                </c:pt>
                <c:pt idx="63">
                  <c:v>10.285463524938809</c:v>
                </c:pt>
                <c:pt idx="64">
                  <c:v>10.218558899984494</c:v>
                </c:pt>
                <c:pt idx="65">
                  <c:v>10.246059768291095</c:v>
                </c:pt>
                <c:pt idx="66">
                  <c:v>10.154092545452707</c:v>
                </c:pt>
                <c:pt idx="67">
                  <c:v>10.063097738617861</c:v>
                </c:pt>
                <c:pt idx="68">
                  <c:v>10.058660451021789</c:v>
                </c:pt>
                <c:pt idx="69">
                  <c:v>9.9661840636180283</c:v>
                </c:pt>
                <c:pt idx="70">
                  <c:v>10.004409663240827</c:v>
                </c:pt>
                <c:pt idx="71">
                  <c:v>9.9740720784545385</c:v>
                </c:pt>
                <c:pt idx="72">
                  <c:v>10.06865906061859</c:v>
                </c:pt>
                <c:pt idx="73">
                  <c:v>10.130281632767407</c:v>
                </c:pt>
                <c:pt idx="74">
                  <c:v>10.064634304074715</c:v>
                </c:pt>
                <c:pt idx="75">
                  <c:v>10.090134387203724</c:v>
                </c:pt>
                <c:pt idx="76">
                  <c:v>10.160870715179311</c:v>
                </c:pt>
                <c:pt idx="77">
                  <c:v>10.135705108501949</c:v>
                </c:pt>
                <c:pt idx="78">
                  <c:v>10.210649601652694</c:v>
                </c:pt>
                <c:pt idx="79">
                  <c:v>10.268886057475255</c:v>
                </c:pt>
                <c:pt idx="80">
                  <c:v>10.337004353588926</c:v>
                </c:pt>
                <c:pt idx="81">
                  <c:v>10.264675801647696</c:v>
                </c:pt>
                <c:pt idx="82">
                  <c:v>10.23338795139399</c:v>
                </c:pt>
                <c:pt idx="83">
                  <c:v>10.247404594865888</c:v>
                </c:pt>
                <c:pt idx="84">
                  <c:v>10.170017607774005</c:v>
                </c:pt>
                <c:pt idx="85">
                  <c:v>10.185871328867934</c:v>
                </c:pt>
                <c:pt idx="86">
                  <c:v>10.28559573169643</c:v>
                </c:pt>
                <c:pt idx="87">
                  <c:v>10.18830211903029</c:v>
                </c:pt>
                <c:pt idx="88">
                  <c:v>10.226712553711311</c:v>
                </c:pt>
                <c:pt idx="89">
                  <c:v>10.268007027496653</c:v>
                </c:pt>
                <c:pt idx="90">
                  <c:v>10.357043114583711</c:v>
                </c:pt>
                <c:pt idx="91">
                  <c:v>10.362594117948579</c:v>
                </c:pt>
                <c:pt idx="92">
                  <c:v>10.334072073232642</c:v>
                </c:pt>
                <c:pt idx="93">
                  <c:v>10.436519748931216</c:v>
                </c:pt>
                <c:pt idx="94">
                  <c:v>10.421084548111638</c:v>
                </c:pt>
                <c:pt idx="95">
                  <c:v>10.370005722014739</c:v>
                </c:pt>
                <c:pt idx="96">
                  <c:v>10.291156347845714</c:v>
                </c:pt>
                <c:pt idx="97">
                  <c:v>10.251733426333379</c:v>
                </c:pt>
                <c:pt idx="98">
                  <c:v>10.183355102559236</c:v>
                </c:pt>
                <c:pt idx="99">
                  <c:v>10.131619130838038</c:v>
                </c:pt>
                <c:pt idx="100">
                  <c:v>10.123585783226664</c:v>
                </c:pt>
                <c:pt idx="101">
                  <c:v>10.083526245937604</c:v>
                </c:pt>
                <c:pt idx="102">
                  <c:v>10.009173305799477</c:v>
                </c:pt>
                <c:pt idx="103">
                  <c:v>9.9319750700996341</c:v>
                </c:pt>
                <c:pt idx="104">
                  <c:v>9.879813438167659</c:v>
                </c:pt>
                <c:pt idx="105">
                  <c:v>9.8818632457961098</c:v>
                </c:pt>
                <c:pt idx="106">
                  <c:v>9.7895448609954787</c:v>
                </c:pt>
                <c:pt idx="107">
                  <c:v>9.8279006323208389</c:v>
                </c:pt>
                <c:pt idx="108">
                  <c:v>9.8664837753802264</c:v>
                </c:pt>
                <c:pt idx="109">
                  <c:v>9.9410305315802976</c:v>
                </c:pt>
                <c:pt idx="110">
                  <c:v>9.9835245889717203</c:v>
                </c:pt>
                <c:pt idx="111">
                  <c:v>9.8999034074854322</c:v>
                </c:pt>
                <c:pt idx="112">
                  <c:v>9.8108118741517671</c:v>
                </c:pt>
                <c:pt idx="113">
                  <c:v>9.8158089172910632</c:v>
                </c:pt>
                <c:pt idx="114">
                  <c:v>9.8273765125835908</c:v>
                </c:pt>
                <c:pt idx="115">
                  <c:v>9.8319729631444979</c:v>
                </c:pt>
                <c:pt idx="116">
                  <c:v>9.7603725827189614</c:v>
                </c:pt>
                <c:pt idx="117">
                  <c:v>9.6988642404313392</c:v>
                </c:pt>
                <c:pt idx="118">
                  <c:v>9.6144687531123871</c:v>
                </c:pt>
                <c:pt idx="119">
                  <c:v>9.6755480729798577</c:v>
                </c:pt>
                <c:pt idx="120">
                  <c:v>9.6147980824202186</c:v>
                </c:pt>
                <c:pt idx="121">
                  <c:v>9.6532362779669736</c:v>
                </c:pt>
                <c:pt idx="122">
                  <c:v>9.6439632118578515</c:v>
                </c:pt>
                <c:pt idx="123">
                  <c:v>9.617340089898617</c:v>
                </c:pt>
                <c:pt idx="124">
                  <c:v>9.6019207348165203</c:v>
                </c:pt>
                <c:pt idx="125">
                  <c:v>9.6793728760276956</c:v>
                </c:pt>
                <c:pt idx="126">
                  <c:v>9.7275657551495875</c:v>
                </c:pt>
                <c:pt idx="127">
                  <c:v>9.7297351196445536</c:v>
                </c:pt>
                <c:pt idx="128">
                  <c:v>9.7243797522656514</c:v>
                </c:pt>
                <c:pt idx="129">
                  <c:v>9.7099714323601436</c:v>
                </c:pt>
                <c:pt idx="130">
                  <c:v>9.7626857234136697</c:v>
                </c:pt>
                <c:pt idx="131">
                  <c:v>9.7818529521610866</c:v>
                </c:pt>
                <c:pt idx="132">
                  <c:v>9.8024866635427692</c:v>
                </c:pt>
                <c:pt idx="133">
                  <c:v>9.833252727423897</c:v>
                </c:pt>
                <c:pt idx="134">
                  <c:v>9.9230641502066277</c:v>
                </c:pt>
                <c:pt idx="135">
                  <c:v>9.9737717849261092</c:v>
                </c:pt>
                <c:pt idx="136">
                  <c:v>10.052878871248078</c:v>
                </c:pt>
                <c:pt idx="137">
                  <c:v>9.9920085032626513</c:v>
                </c:pt>
                <c:pt idx="138">
                  <c:v>9.9253817932302972</c:v>
                </c:pt>
                <c:pt idx="139">
                  <c:v>9.9107151357043328</c:v>
                </c:pt>
                <c:pt idx="140">
                  <c:v>9.9182223647409682</c:v>
                </c:pt>
                <c:pt idx="141">
                  <c:v>9.9295205689420118</c:v>
                </c:pt>
                <c:pt idx="142">
                  <c:v>9.9857437504099895</c:v>
                </c:pt>
                <c:pt idx="143">
                  <c:v>9.9865575986535369</c:v>
                </c:pt>
                <c:pt idx="144">
                  <c:v>9.8972428108527364</c:v>
                </c:pt>
                <c:pt idx="145">
                  <c:v>9.855908556047364</c:v>
                </c:pt>
                <c:pt idx="146">
                  <c:v>9.8309511315030367</c:v>
                </c:pt>
                <c:pt idx="147">
                  <c:v>9.7542124992342583</c:v>
                </c:pt>
                <c:pt idx="148">
                  <c:v>9.8137566132349683</c:v>
                </c:pt>
                <c:pt idx="149">
                  <c:v>9.755787652527431</c:v>
                </c:pt>
                <c:pt idx="150">
                  <c:v>9.7483361759997411</c:v>
                </c:pt>
                <c:pt idx="151">
                  <c:v>9.6528044324837605</c:v>
                </c:pt>
                <c:pt idx="152">
                  <c:v>9.5717309243697191</c:v>
                </c:pt>
                <c:pt idx="153">
                  <c:v>9.5959825558151852</c:v>
                </c:pt>
                <c:pt idx="154">
                  <c:v>9.5696261364808457</c:v>
                </c:pt>
                <c:pt idx="155">
                  <c:v>9.5630041047255236</c:v>
                </c:pt>
                <c:pt idx="156">
                  <c:v>9.5807391361958842</c:v>
                </c:pt>
                <c:pt idx="157">
                  <c:v>9.5732740510325733</c:v>
                </c:pt>
                <c:pt idx="158">
                  <c:v>9.5510968918921684</c:v>
                </c:pt>
                <c:pt idx="159">
                  <c:v>9.5706353470093273</c:v>
                </c:pt>
                <c:pt idx="160">
                  <c:v>9.5710116621380656</c:v>
                </c:pt>
                <c:pt idx="161">
                  <c:v>9.5844672000618587</c:v>
                </c:pt>
                <c:pt idx="162">
                  <c:v>9.5229745470251164</c:v>
                </c:pt>
                <c:pt idx="163">
                  <c:v>9.5514921553450094</c:v>
                </c:pt>
                <c:pt idx="164">
                  <c:v>9.6385428585015838</c:v>
                </c:pt>
                <c:pt idx="165">
                  <c:v>9.6206545045785337</c:v>
                </c:pt>
                <c:pt idx="166">
                  <c:v>9.6212270986885216</c:v>
                </c:pt>
                <c:pt idx="167">
                  <c:v>9.535975154691684</c:v>
                </c:pt>
                <c:pt idx="168">
                  <c:v>9.487421374370502</c:v>
                </c:pt>
                <c:pt idx="169">
                  <c:v>9.4869193424924028</c:v>
                </c:pt>
                <c:pt idx="170">
                  <c:v>9.5108154394378399</c:v>
                </c:pt>
                <c:pt idx="171">
                  <c:v>9.520503710197616</c:v>
                </c:pt>
                <c:pt idx="172">
                  <c:v>9.5105707307055116</c:v>
                </c:pt>
                <c:pt idx="173">
                  <c:v>9.6017379185625735</c:v>
                </c:pt>
                <c:pt idx="174">
                  <c:v>9.5341893698420286</c:v>
                </c:pt>
                <c:pt idx="175">
                  <c:v>9.5552182363711911</c:v>
                </c:pt>
                <c:pt idx="176">
                  <c:v>9.6404985018212752</c:v>
                </c:pt>
                <c:pt idx="177">
                  <c:v>9.6470071680717719</c:v>
                </c:pt>
                <c:pt idx="178">
                  <c:v>9.6194529212596311</c:v>
                </c:pt>
                <c:pt idx="179">
                  <c:v>9.6387773658177469</c:v>
                </c:pt>
                <c:pt idx="180">
                  <c:v>9.7328074350163156</c:v>
                </c:pt>
                <c:pt idx="181">
                  <c:v>9.7973360757244148</c:v>
                </c:pt>
                <c:pt idx="182">
                  <c:v>9.8095365133621346</c:v>
                </c:pt>
                <c:pt idx="183">
                  <c:v>9.8134630715824187</c:v>
                </c:pt>
                <c:pt idx="184">
                  <c:v>9.8225784045485316</c:v>
                </c:pt>
                <c:pt idx="185">
                  <c:v>9.7804944883253526</c:v>
                </c:pt>
                <c:pt idx="186">
                  <c:v>9.7620394751692263</c:v>
                </c:pt>
                <c:pt idx="187">
                  <c:v>9.7061646869096947</c:v>
                </c:pt>
                <c:pt idx="188">
                  <c:v>9.6342868021827357</c:v>
                </c:pt>
                <c:pt idx="189">
                  <c:v>9.691094521218492</c:v>
                </c:pt>
                <c:pt idx="190">
                  <c:v>9.6709427508872405</c:v>
                </c:pt>
                <c:pt idx="191">
                  <c:v>9.5962905128983369</c:v>
                </c:pt>
                <c:pt idx="192">
                  <c:v>9.5914980809970576</c:v>
                </c:pt>
                <c:pt idx="193">
                  <c:v>9.6765671061429988</c:v>
                </c:pt>
                <c:pt idx="194">
                  <c:v>9.7515713026786788</c:v>
                </c:pt>
                <c:pt idx="195">
                  <c:v>9.6862558769398817</c:v>
                </c:pt>
                <c:pt idx="196">
                  <c:v>9.7689544903947017</c:v>
                </c:pt>
                <c:pt idx="197">
                  <c:v>9.7722519623759112</c:v>
                </c:pt>
                <c:pt idx="198">
                  <c:v>9.7515230918855433</c:v>
                </c:pt>
                <c:pt idx="199">
                  <c:v>9.7865659365951672</c:v>
                </c:pt>
                <c:pt idx="200">
                  <c:v>9.7975635926332831</c:v>
                </c:pt>
                <c:pt idx="201">
                  <c:v>9.8854593067131642</c:v>
                </c:pt>
                <c:pt idx="202">
                  <c:v>9.7914988532742999</c:v>
                </c:pt>
                <c:pt idx="203">
                  <c:v>9.7329841254259737</c:v>
                </c:pt>
                <c:pt idx="204">
                  <c:v>9.6743996819158955</c:v>
                </c:pt>
                <c:pt idx="205">
                  <c:v>9.6097022934015399</c:v>
                </c:pt>
                <c:pt idx="206">
                  <c:v>9.532815565603217</c:v>
                </c:pt>
                <c:pt idx="207">
                  <c:v>9.5803035289462439</c:v>
                </c:pt>
                <c:pt idx="208">
                  <c:v>9.5987480879723428</c:v>
                </c:pt>
                <c:pt idx="209">
                  <c:v>9.6548734787417665</c:v>
                </c:pt>
                <c:pt idx="210">
                  <c:v>9.5612705677005554</c:v>
                </c:pt>
                <c:pt idx="211">
                  <c:v>9.6015320856338437</c:v>
                </c:pt>
                <c:pt idx="212">
                  <c:v>9.6157833624141436</c:v>
                </c:pt>
                <c:pt idx="213">
                  <c:v>9.5353000777755561</c:v>
                </c:pt>
                <c:pt idx="214">
                  <c:v>9.5619693976751634</c:v>
                </c:pt>
                <c:pt idx="215">
                  <c:v>9.6226342855056952</c:v>
                </c:pt>
                <c:pt idx="216">
                  <c:v>9.6820734598457001</c:v>
                </c:pt>
                <c:pt idx="217">
                  <c:v>9.6534471687864851</c:v>
                </c:pt>
                <c:pt idx="218">
                  <c:v>9.6735980074102113</c:v>
                </c:pt>
                <c:pt idx="219">
                  <c:v>9.7156817633332349</c:v>
                </c:pt>
                <c:pt idx="220">
                  <c:v>9.8109261697173729</c:v>
                </c:pt>
                <c:pt idx="221">
                  <c:v>9.7396205559506743</c:v>
                </c:pt>
                <c:pt idx="222">
                  <c:v>9.8150161542527048</c:v>
                </c:pt>
                <c:pt idx="223">
                  <c:v>9.8513487278655205</c:v>
                </c:pt>
                <c:pt idx="224">
                  <c:v>9.92285417219707</c:v>
                </c:pt>
                <c:pt idx="225">
                  <c:v>9.8298536267538452</c:v>
                </c:pt>
                <c:pt idx="226">
                  <c:v>9.8243056409262053</c:v>
                </c:pt>
                <c:pt idx="227">
                  <c:v>9.7659567877980002</c:v>
                </c:pt>
                <c:pt idx="228">
                  <c:v>9.7700517084203398</c:v>
                </c:pt>
                <c:pt idx="229">
                  <c:v>9.699808707277862</c:v>
                </c:pt>
                <c:pt idx="230">
                  <c:v>9.7031630940133784</c:v>
                </c:pt>
                <c:pt idx="231">
                  <c:v>9.6506526696843729</c:v>
                </c:pt>
                <c:pt idx="232">
                  <c:v>9.7347068316203149</c:v>
                </c:pt>
                <c:pt idx="233">
                  <c:v>9.6514274307415757</c:v>
                </c:pt>
                <c:pt idx="234">
                  <c:v>9.6157335983248124</c:v>
                </c:pt>
                <c:pt idx="235">
                  <c:v>9.6375736467774225</c:v>
                </c:pt>
                <c:pt idx="236">
                  <c:v>9.5699630171664651</c:v>
                </c:pt>
                <c:pt idx="237">
                  <c:v>9.6610082886537043</c:v>
                </c:pt>
                <c:pt idx="238">
                  <c:v>9.640855677068906</c:v>
                </c:pt>
                <c:pt idx="239">
                  <c:v>9.7302134440790802</c:v>
                </c:pt>
                <c:pt idx="240">
                  <c:v>9.7847407222747957</c:v>
                </c:pt>
                <c:pt idx="241">
                  <c:v>9.8608138540993213</c:v>
                </c:pt>
                <c:pt idx="242">
                  <c:v>9.9309093858793283</c:v>
                </c:pt>
                <c:pt idx="243">
                  <c:v>9.9056089075738676</c:v>
                </c:pt>
                <c:pt idx="244">
                  <c:v>9.8577167009448612</c:v>
                </c:pt>
                <c:pt idx="245">
                  <c:v>9.778601006805685</c:v>
                </c:pt>
                <c:pt idx="246">
                  <c:v>9.8397239903806586</c:v>
                </c:pt>
                <c:pt idx="247">
                  <c:v>9.8818145193102023</c:v>
                </c:pt>
                <c:pt idx="248">
                  <c:v>9.8833740221975184</c:v>
                </c:pt>
                <c:pt idx="249">
                  <c:v>9.9795604027028713</c:v>
                </c:pt>
                <c:pt idx="250">
                  <c:v>9.9100783185148806</c:v>
                </c:pt>
                <c:pt idx="251">
                  <c:v>9.8813507367522391</c:v>
                </c:pt>
                <c:pt idx="252">
                  <c:v>9.8565942991897675</c:v>
                </c:pt>
                <c:pt idx="253">
                  <c:v>9.880768199385761</c:v>
                </c:pt>
                <c:pt idx="254">
                  <c:v>9.864171865691933</c:v>
                </c:pt>
                <c:pt idx="255">
                  <c:v>9.8938888959853788</c:v>
                </c:pt>
                <c:pt idx="256">
                  <c:v>9.8583943085988821</c:v>
                </c:pt>
                <c:pt idx="257">
                  <c:v>9.8979634857091003</c:v>
                </c:pt>
                <c:pt idx="258">
                  <c:v>9.8346616649001</c:v>
                </c:pt>
                <c:pt idx="259">
                  <c:v>9.8608604981422978</c:v>
                </c:pt>
                <c:pt idx="260">
                  <c:v>9.9111064906654036</c:v>
                </c:pt>
                <c:pt idx="261">
                  <c:v>9.8694343905187569</c:v>
                </c:pt>
                <c:pt idx="262">
                  <c:v>9.7952422172672602</c:v>
                </c:pt>
                <c:pt idx="263">
                  <c:v>9.7590016279690737</c:v>
                </c:pt>
                <c:pt idx="264">
                  <c:v>9.7806877279485782</c:v>
                </c:pt>
                <c:pt idx="265">
                  <c:v>9.8663010414586001</c:v>
                </c:pt>
                <c:pt idx="266">
                  <c:v>9.7771178260399019</c:v>
                </c:pt>
                <c:pt idx="267">
                  <c:v>9.6858678366306137</c:v>
                </c:pt>
                <c:pt idx="268">
                  <c:v>9.7783684146154481</c:v>
                </c:pt>
                <c:pt idx="269">
                  <c:v>9.7872618999546592</c:v>
                </c:pt>
                <c:pt idx="270">
                  <c:v>9.6994111087036465</c:v>
                </c:pt>
                <c:pt idx="271">
                  <c:v>9.6626569893383447</c:v>
                </c:pt>
                <c:pt idx="272">
                  <c:v>9.655882070854874</c:v>
                </c:pt>
                <c:pt idx="273">
                  <c:v>9.5728953491967861</c:v>
                </c:pt>
                <c:pt idx="274">
                  <c:v>9.5875849879238171</c:v>
                </c:pt>
                <c:pt idx="275">
                  <c:v>9.6667095659605327</c:v>
                </c:pt>
                <c:pt idx="276">
                  <c:v>9.7067609962233377</c:v>
                </c:pt>
                <c:pt idx="277">
                  <c:v>9.6904559615375785</c:v>
                </c:pt>
                <c:pt idx="278">
                  <c:v>9.7672554676015171</c:v>
                </c:pt>
                <c:pt idx="279">
                  <c:v>9.790265135690948</c:v>
                </c:pt>
                <c:pt idx="280">
                  <c:v>9.7917637436443865</c:v>
                </c:pt>
                <c:pt idx="281">
                  <c:v>9.7938107372700909</c:v>
                </c:pt>
                <c:pt idx="282">
                  <c:v>9.8831963108176648</c:v>
                </c:pt>
                <c:pt idx="283">
                  <c:v>9.9708301735754628</c:v>
                </c:pt>
                <c:pt idx="284">
                  <c:v>9.9044896208911357</c:v>
                </c:pt>
                <c:pt idx="285">
                  <c:v>9.9832817148247415</c:v>
                </c:pt>
                <c:pt idx="286">
                  <c:v>10.013975320457901</c:v>
                </c:pt>
                <c:pt idx="287">
                  <c:v>10.015204202400662</c:v>
                </c:pt>
                <c:pt idx="288">
                  <c:v>9.9345916341273597</c:v>
                </c:pt>
                <c:pt idx="289">
                  <c:v>10.031231618694994</c:v>
                </c:pt>
                <c:pt idx="290">
                  <c:v>10.031143024547287</c:v>
                </c:pt>
                <c:pt idx="291">
                  <c:v>9.9889647290724337</c:v>
                </c:pt>
                <c:pt idx="292">
                  <c:v>10.061555380383805</c:v>
                </c:pt>
                <c:pt idx="293">
                  <c:v>10.071239127535051</c:v>
                </c:pt>
                <c:pt idx="294">
                  <c:v>10.004119578819456</c:v>
                </c:pt>
                <c:pt idx="295">
                  <c:v>10.048024256995642</c:v>
                </c:pt>
                <c:pt idx="296">
                  <c:v>9.9591705196298026</c:v>
                </c:pt>
                <c:pt idx="297">
                  <c:v>9.9498422481390083</c:v>
                </c:pt>
                <c:pt idx="298">
                  <c:v>10.009662879451479</c:v>
                </c:pt>
                <c:pt idx="299">
                  <c:v>10.004348760609384</c:v>
                </c:pt>
                <c:pt idx="300">
                  <c:v>10.054749716997545</c:v>
                </c:pt>
                <c:pt idx="301">
                  <c:v>10.010196211953748</c:v>
                </c:pt>
                <c:pt idx="302">
                  <c:v>10.018004066304984</c:v>
                </c:pt>
                <c:pt idx="303">
                  <c:v>10.108891341867489</c:v>
                </c:pt>
                <c:pt idx="304">
                  <c:v>10.10015994561596</c:v>
                </c:pt>
                <c:pt idx="305">
                  <c:v>10.048511403356187</c:v>
                </c:pt>
                <c:pt idx="306">
                  <c:v>9.9798002534981034</c:v>
                </c:pt>
                <c:pt idx="307">
                  <c:v>9.9483542476960647</c:v>
                </c:pt>
                <c:pt idx="308">
                  <c:v>10.038131988122689</c:v>
                </c:pt>
                <c:pt idx="309">
                  <c:v>10.070875139821284</c:v>
                </c:pt>
                <c:pt idx="310">
                  <c:v>10.076907172803972</c:v>
                </c:pt>
                <c:pt idx="311">
                  <c:v>10.081870134507518</c:v>
                </c:pt>
                <c:pt idx="312">
                  <c:v>10.137906329428112</c:v>
                </c:pt>
                <c:pt idx="313">
                  <c:v>10.231055270830435</c:v>
                </c:pt>
                <c:pt idx="314">
                  <c:v>10.193552697256822</c:v>
                </c:pt>
                <c:pt idx="315">
                  <c:v>10.166563292596594</c:v>
                </c:pt>
                <c:pt idx="316">
                  <c:v>10.16146672242021</c:v>
                </c:pt>
                <c:pt idx="317">
                  <c:v>10.083251424346992</c:v>
                </c:pt>
                <c:pt idx="318">
                  <c:v>10.118347997744964</c:v>
                </c:pt>
                <c:pt idx="319">
                  <c:v>10.125832006573084</c:v>
                </c:pt>
                <c:pt idx="320">
                  <c:v>10.115791699120578</c:v>
                </c:pt>
                <c:pt idx="321">
                  <c:v>10.048103673996891</c:v>
                </c:pt>
                <c:pt idx="322">
                  <c:v>10.053213293359576</c:v>
                </c:pt>
                <c:pt idx="323">
                  <c:v>10.09387047625586</c:v>
                </c:pt>
                <c:pt idx="324">
                  <c:v>10.14335750391718</c:v>
                </c:pt>
                <c:pt idx="325">
                  <c:v>10.166043125277685</c:v>
                </c:pt>
                <c:pt idx="326">
                  <c:v>10.171290485179437</c:v>
                </c:pt>
                <c:pt idx="327">
                  <c:v>10.233569158257533</c:v>
                </c:pt>
                <c:pt idx="328">
                  <c:v>10.199414547365796</c:v>
                </c:pt>
                <c:pt idx="329">
                  <c:v>10.254564369470286</c:v>
                </c:pt>
                <c:pt idx="330">
                  <c:v>10.242167020538059</c:v>
                </c:pt>
                <c:pt idx="331">
                  <c:v>10.33678833668967</c:v>
                </c:pt>
                <c:pt idx="332">
                  <c:v>10.330417757423906</c:v>
                </c:pt>
                <c:pt idx="333">
                  <c:v>10.269810115847442</c:v>
                </c:pt>
                <c:pt idx="334">
                  <c:v>10.365527790073168</c:v>
                </c:pt>
                <c:pt idx="335">
                  <c:v>10.451084458959061</c:v>
                </c:pt>
                <c:pt idx="336">
                  <c:v>10.374081240809632</c:v>
                </c:pt>
                <c:pt idx="337">
                  <c:v>10.270571205372098</c:v>
                </c:pt>
                <c:pt idx="338">
                  <c:v>10.299183512521429</c:v>
                </c:pt>
                <c:pt idx="339">
                  <c:v>10.242014656409877</c:v>
                </c:pt>
                <c:pt idx="340">
                  <c:v>10.221318597729622</c:v>
                </c:pt>
                <c:pt idx="341">
                  <c:v>10.182296171569792</c:v>
                </c:pt>
                <c:pt idx="342">
                  <c:v>10.146489875057142</c:v>
                </c:pt>
                <c:pt idx="343">
                  <c:v>10.06752132014773</c:v>
                </c:pt>
                <c:pt idx="344">
                  <c:v>10.027041110356391</c:v>
                </c:pt>
                <c:pt idx="345">
                  <c:v>10.117711462968483</c:v>
                </c:pt>
                <c:pt idx="346">
                  <c:v>10.21189705602589</c:v>
                </c:pt>
                <c:pt idx="347">
                  <c:v>10.268321544529261</c:v>
                </c:pt>
                <c:pt idx="348">
                  <c:v>10.208842268914657</c:v>
                </c:pt>
                <c:pt idx="349">
                  <c:v>10.275972791563825</c:v>
                </c:pt>
                <c:pt idx="350">
                  <c:v>10.323283144382204</c:v>
                </c:pt>
                <c:pt idx="351">
                  <c:v>10.23990760027783</c:v>
                </c:pt>
                <c:pt idx="352">
                  <c:v>10.143247991504392</c:v>
                </c:pt>
                <c:pt idx="353">
                  <c:v>10.154792050633279</c:v>
                </c:pt>
                <c:pt idx="354">
                  <c:v>10.139871504042755</c:v>
                </c:pt>
                <c:pt idx="355">
                  <c:v>10.052324250216975</c:v>
                </c:pt>
                <c:pt idx="356">
                  <c:v>10.142404935267427</c:v>
                </c:pt>
                <c:pt idx="357">
                  <c:v>10.063434742925587</c:v>
                </c:pt>
                <c:pt idx="358">
                  <c:v>9.9979244153153637</c:v>
                </c:pt>
                <c:pt idx="359">
                  <c:v>9.9982082844857505</c:v>
                </c:pt>
                <c:pt idx="360">
                  <c:v>9.9752726098274707</c:v>
                </c:pt>
                <c:pt idx="361">
                  <c:v>10.06360933304696</c:v>
                </c:pt>
                <c:pt idx="362">
                  <c:v>10.14048291649982</c:v>
                </c:pt>
                <c:pt idx="363">
                  <c:v>10.238693870316558</c:v>
                </c:pt>
                <c:pt idx="364">
                  <c:v>10.177140231882822</c:v>
                </c:pt>
              </c:numCache>
            </c:numRef>
          </c:val>
          <c:extLst xmlns:c16r2="http://schemas.microsoft.com/office/drawing/2015/06/chart">
            <c:ext xmlns:c16="http://schemas.microsoft.com/office/drawing/2014/chart" uri="{C3380CC4-5D6E-409C-BE32-E72D297353CC}">
              <c16:uniqueId val="{00000000-41ED-4AAB-A190-785DB91373B4}"/>
            </c:ext>
          </c:extLst>
        </c:ser>
        <c:dLbls>
          <c:showLegendKey val="0"/>
          <c:showVal val="0"/>
          <c:showCatName val="0"/>
          <c:showSerName val="0"/>
          <c:showPercent val="0"/>
          <c:showBubbleSize val="0"/>
        </c:dLbls>
        <c:axId val="-1186981264"/>
        <c:axId val="-1186956240"/>
      </c:areaChar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none"/>
          </c:marker>
          <c:cat>
            <c:numRef>
              <c:f>Sheet1!$A$2:$A$366</c:f>
              <c:numCache>
                <c:formatCode>General</c:formatCode>
                <c:ptCount val="365"/>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pt idx="41">
                  <c:v>42</c:v>
                </c:pt>
                <c:pt idx="42">
                  <c:v>43</c:v>
                </c:pt>
                <c:pt idx="43">
                  <c:v>44</c:v>
                </c:pt>
                <c:pt idx="44">
                  <c:v>45</c:v>
                </c:pt>
                <c:pt idx="45">
                  <c:v>46</c:v>
                </c:pt>
                <c:pt idx="46">
                  <c:v>47</c:v>
                </c:pt>
                <c:pt idx="47">
                  <c:v>48</c:v>
                </c:pt>
                <c:pt idx="48">
                  <c:v>49</c:v>
                </c:pt>
                <c:pt idx="49">
                  <c:v>50</c:v>
                </c:pt>
                <c:pt idx="50">
                  <c:v>51</c:v>
                </c:pt>
                <c:pt idx="51">
                  <c:v>52</c:v>
                </c:pt>
                <c:pt idx="52">
                  <c:v>53</c:v>
                </c:pt>
                <c:pt idx="53">
                  <c:v>54</c:v>
                </c:pt>
                <c:pt idx="54">
                  <c:v>55</c:v>
                </c:pt>
                <c:pt idx="55">
                  <c:v>56</c:v>
                </c:pt>
                <c:pt idx="56">
                  <c:v>57</c:v>
                </c:pt>
                <c:pt idx="57">
                  <c:v>58</c:v>
                </c:pt>
                <c:pt idx="58">
                  <c:v>59</c:v>
                </c:pt>
                <c:pt idx="59">
                  <c:v>60</c:v>
                </c:pt>
                <c:pt idx="60">
                  <c:v>61</c:v>
                </c:pt>
                <c:pt idx="61">
                  <c:v>62</c:v>
                </c:pt>
                <c:pt idx="62">
                  <c:v>63</c:v>
                </c:pt>
                <c:pt idx="63">
                  <c:v>64</c:v>
                </c:pt>
                <c:pt idx="64">
                  <c:v>65</c:v>
                </c:pt>
                <c:pt idx="65">
                  <c:v>66</c:v>
                </c:pt>
                <c:pt idx="66">
                  <c:v>67</c:v>
                </c:pt>
                <c:pt idx="67">
                  <c:v>68</c:v>
                </c:pt>
                <c:pt idx="68">
                  <c:v>69</c:v>
                </c:pt>
                <c:pt idx="69">
                  <c:v>70</c:v>
                </c:pt>
                <c:pt idx="70">
                  <c:v>71</c:v>
                </c:pt>
                <c:pt idx="71">
                  <c:v>72</c:v>
                </c:pt>
                <c:pt idx="72">
                  <c:v>73</c:v>
                </c:pt>
                <c:pt idx="73">
                  <c:v>74</c:v>
                </c:pt>
                <c:pt idx="74">
                  <c:v>75</c:v>
                </c:pt>
                <c:pt idx="75">
                  <c:v>76</c:v>
                </c:pt>
                <c:pt idx="76">
                  <c:v>77</c:v>
                </c:pt>
                <c:pt idx="77">
                  <c:v>78</c:v>
                </c:pt>
                <c:pt idx="78">
                  <c:v>79</c:v>
                </c:pt>
                <c:pt idx="79">
                  <c:v>80</c:v>
                </c:pt>
                <c:pt idx="80">
                  <c:v>81</c:v>
                </c:pt>
                <c:pt idx="81">
                  <c:v>82</c:v>
                </c:pt>
                <c:pt idx="82">
                  <c:v>83</c:v>
                </c:pt>
                <c:pt idx="83">
                  <c:v>84</c:v>
                </c:pt>
                <c:pt idx="84">
                  <c:v>85</c:v>
                </c:pt>
                <c:pt idx="85">
                  <c:v>86</c:v>
                </c:pt>
                <c:pt idx="86">
                  <c:v>87</c:v>
                </c:pt>
                <c:pt idx="87">
                  <c:v>88</c:v>
                </c:pt>
                <c:pt idx="88">
                  <c:v>89</c:v>
                </c:pt>
                <c:pt idx="89">
                  <c:v>90</c:v>
                </c:pt>
                <c:pt idx="90">
                  <c:v>91</c:v>
                </c:pt>
                <c:pt idx="91">
                  <c:v>92</c:v>
                </c:pt>
                <c:pt idx="92">
                  <c:v>93</c:v>
                </c:pt>
                <c:pt idx="93">
                  <c:v>94</c:v>
                </c:pt>
                <c:pt idx="94">
                  <c:v>95</c:v>
                </c:pt>
                <c:pt idx="95">
                  <c:v>96</c:v>
                </c:pt>
                <c:pt idx="96">
                  <c:v>97</c:v>
                </c:pt>
                <c:pt idx="97">
                  <c:v>98</c:v>
                </c:pt>
                <c:pt idx="98">
                  <c:v>99</c:v>
                </c:pt>
                <c:pt idx="99">
                  <c:v>100</c:v>
                </c:pt>
                <c:pt idx="100">
                  <c:v>101</c:v>
                </c:pt>
                <c:pt idx="101">
                  <c:v>102</c:v>
                </c:pt>
                <c:pt idx="102">
                  <c:v>103</c:v>
                </c:pt>
                <c:pt idx="103">
                  <c:v>104</c:v>
                </c:pt>
                <c:pt idx="104">
                  <c:v>105</c:v>
                </c:pt>
                <c:pt idx="105">
                  <c:v>106</c:v>
                </c:pt>
                <c:pt idx="106">
                  <c:v>107</c:v>
                </c:pt>
                <c:pt idx="107">
                  <c:v>108</c:v>
                </c:pt>
                <c:pt idx="108">
                  <c:v>109</c:v>
                </c:pt>
                <c:pt idx="109">
                  <c:v>110</c:v>
                </c:pt>
                <c:pt idx="110">
                  <c:v>111</c:v>
                </c:pt>
                <c:pt idx="111">
                  <c:v>112</c:v>
                </c:pt>
                <c:pt idx="112">
                  <c:v>113</c:v>
                </c:pt>
                <c:pt idx="113">
                  <c:v>114</c:v>
                </c:pt>
                <c:pt idx="114">
                  <c:v>115</c:v>
                </c:pt>
                <c:pt idx="115">
                  <c:v>116</c:v>
                </c:pt>
                <c:pt idx="116">
                  <c:v>117</c:v>
                </c:pt>
                <c:pt idx="117">
                  <c:v>118</c:v>
                </c:pt>
                <c:pt idx="118">
                  <c:v>119</c:v>
                </c:pt>
                <c:pt idx="119">
                  <c:v>120</c:v>
                </c:pt>
                <c:pt idx="120">
                  <c:v>121</c:v>
                </c:pt>
                <c:pt idx="121">
                  <c:v>122</c:v>
                </c:pt>
                <c:pt idx="122">
                  <c:v>123</c:v>
                </c:pt>
                <c:pt idx="123">
                  <c:v>124</c:v>
                </c:pt>
                <c:pt idx="124">
                  <c:v>125</c:v>
                </c:pt>
                <c:pt idx="125">
                  <c:v>126</c:v>
                </c:pt>
                <c:pt idx="126">
                  <c:v>127</c:v>
                </c:pt>
                <c:pt idx="127">
                  <c:v>128</c:v>
                </c:pt>
                <c:pt idx="128">
                  <c:v>129</c:v>
                </c:pt>
                <c:pt idx="129">
                  <c:v>130</c:v>
                </c:pt>
                <c:pt idx="130">
                  <c:v>131</c:v>
                </c:pt>
                <c:pt idx="131">
                  <c:v>132</c:v>
                </c:pt>
                <c:pt idx="132">
                  <c:v>133</c:v>
                </c:pt>
                <c:pt idx="133">
                  <c:v>134</c:v>
                </c:pt>
                <c:pt idx="134">
                  <c:v>135</c:v>
                </c:pt>
                <c:pt idx="135">
                  <c:v>136</c:v>
                </c:pt>
                <c:pt idx="136">
                  <c:v>137</c:v>
                </c:pt>
                <c:pt idx="137">
                  <c:v>138</c:v>
                </c:pt>
                <c:pt idx="138">
                  <c:v>139</c:v>
                </c:pt>
                <c:pt idx="139">
                  <c:v>140</c:v>
                </c:pt>
                <c:pt idx="140">
                  <c:v>141</c:v>
                </c:pt>
                <c:pt idx="141">
                  <c:v>142</c:v>
                </c:pt>
                <c:pt idx="142">
                  <c:v>143</c:v>
                </c:pt>
                <c:pt idx="143">
                  <c:v>144</c:v>
                </c:pt>
                <c:pt idx="144">
                  <c:v>145</c:v>
                </c:pt>
                <c:pt idx="145">
                  <c:v>146</c:v>
                </c:pt>
                <c:pt idx="146">
                  <c:v>147</c:v>
                </c:pt>
                <c:pt idx="147">
                  <c:v>148</c:v>
                </c:pt>
                <c:pt idx="148">
                  <c:v>149</c:v>
                </c:pt>
                <c:pt idx="149">
                  <c:v>150</c:v>
                </c:pt>
                <c:pt idx="150">
                  <c:v>151</c:v>
                </c:pt>
                <c:pt idx="151">
                  <c:v>152</c:v>
                </c:pt>
                <c:pt idx="152">
                  <c:v>153</c:v>
                </c:pt>
                <c:pt idx="153">
                  <c:v>154</c:v>
                </c:pt>
                <c:pt idx="154">
                  <c:v>155</c:v>
                </c:pt>
                <c:pt idx="155">
                  <c:v>156</c:v>
                </c:pt>
                <c:pt idx="156">
                  <c:v>157</c:v>
                </c:pt>
                <c:pt idx="157">
                  <c:v>158</c:v>
                </c:pt>
                <c:pt idx="158">
                  <c:v>159</c:v>
                </c:pt>
                <c:pt idx="159">
                  <c:v>160</c:v>
                </c:pt>
                <c:pt idx="160">
                  <c:v>161</c:v>
                </c:pt>
                <c:pt idx="161">
                  <c:v>162</c:v>
                </c:pt>
                <c:pt idx="162">
                  <c:v>163</c:v>
                </c:pt>
                <c:pt idx="163">
                  <c:v>164</c:v>
                </c:pt>
                <c:pt idx="164">
                  <c:v>165</c:v>
                </c:pt>
                <c:pt idx="165">
                  <c:v>166</c:v>
                </c:pt>
                <c:pt idx="166">
                  <c:v>167</c:v>
                </c:pt>
                <c:pt idx="167">
                  <c:v>168</c:v>
                </c:pt>
                <c:pt idx="168">
                  <c:v>169</c:v>
                </c:pt>
                <c:pt idx="169">
                  <c:v>170</c:v>
                </c:pt>
                <c:pt idx="170">
                  <c:v>171</c:v>
                </c:pt>
                <c:pt idx="171">
                  <c:v>172</c:v>
                </c:pt>
                <c:pt idx="172">
                  <c:v>173</c:v>
                </c:pt>
                <c:pt idx="173">
                  <c:v>174</c:v>
                </c:pt>
                <c:pt idx="174">
                  <c:v>175</c:v>
                </c:pt>
                <c:pt idx="175">
                  <c:v>176</c:v>
                </c:pt>
                <c:pt idx="176">
                  <c:v>177</c:v>
                </c:pt>
                <c:pt idx="177">
                  <c:v>178</c:v>
                </c:pt>
                <c:pt idx="178">
                  <c:v>179</c:v>
                </c:pt>
                <c:pt idx="179">
                  <c:v>180</c:v>
                </c:pt>
                <c:pt idx="180">
                  <c:v>181</c:v>
                </c:pt>
                <c:pt idx="181">
                  <c:v>182</c:v>
                </c:pt>
                <c:pt idx="182">
                  <c:v>183</c:v>
                </c:pt>
                <c:pt idx="183">
                  <c:v>184</c:v>
                </c:pt>
                <c:pt idx="184">
                  <c:v>185</c:v>
                </c:pt>
                <c:pt idx="185">
                  <c:v>186</c:v>
                </c:pt>
                <c:pt idx="186">
                  <c:v>187</c:v>
                </c:pt>
                <c:pt idx="187">
                  <c:v>188</c:v>
                </c:pt>
                <c:pt idx="188">
                  <c:v>189</c:v>
                </c:pt>
                <c:pt idx="189">
                  <c:v>190</c:v>
                </c:pt>
                <c:pt idx="190">
                  <c:v>191</c:v>
                </c:pt>
                <c:pt idx="191">
                  <c:v>192</c:v>
                </c:pt>
                <c:pt idx="192">
                  <c:v>193</c:v>
                </c:pt>
                <c:pt idx="193">
                  <c:v>194</c:v>
                </c:pt>
                <c:pt idx="194">
                  <c:v>195</c:v>
                </c:pt>
                <c:pt idx="195">
                  <c:v>196</c:v>
                </c:pt>
                <c:pt idx="196">
                  <c:v>197</c:v>
                </c:pt>
                <c:pt idx="197">
                  <c:v>198</c:v>
                </c:pt>
                <c:pt idx="198">
                  <c:v>199</c:v>
                </c:pt>
                <c:pt idx="199">
                  <c:v>200</c:v>
                </c:pt>
                <c:pt idx="200">
                  <c:v>201</c:v>
                </c:pt>
                <c:pt idx="201">
                  <c:v>202</c:v>
                </c:pt>
                <c:pt idx="202">
                  <c:v>203</c:v>
                </c:pt>
                <c:pt idx="203">
                  <c:v>204</c:v>
                </c:pt>
                <c:pt idx="204">
                  <c:v>205</c:v>
                </c:pt>
                <c:pt idx="205">
                  <c:v>206</c:v>
                </c:pt>
                <c:pt idx="206">
                  <c:v>207</c:v>
                </c:pt>
                <c:pt idx="207">
                  <c:v>208</c:v>
                </c:pt>
                <c:pt idx="208">
                  <c:v>209</c:v>
                </c:pt>
                <c:pt idx="209">
                  <c:v>210</c:v>
                </c:pt>
                <c:pt idx="210">
                  <c:v>211</c:v>
                </c:pt>
                <c:pt idx="211">
                  <c:v>212</c:v>
                </c:pt>
                <c:pt idx="212">
                  <c:v>213</c:v>
                </c:pt>
                <c:pt idx="213">
                  <c:v>214</c:v>
                </c:pt>
                <c:pt idx="214">
                  <c:v>215</c:v>
                </c:pt>
                <c:pt idx="215">
                  <c:v>216</c:v>
                </c:pt>
                <c:pt idx="216">
                  <c:v>217</c:v>
                </c:pt>
                <c:pt idx="217">
                  <c:v>218</c:v>
                </c:pt>
                <c:pt idx="218">
                  <c:v>219</c:v>
                </c:pt>
                <c:pt idx="219">
                  <c:v>220</c:v>
                </c:pt>
                <c:pt idx="220">
                  <c:v>221</c:v>
                </c:pt>
                <c:pt idx="221">
                  <c:v>222</c:v>
                </c:pt>
                <c:pt idx="222">
                  <c:v>223</c:v>
                </c:pt>
                <c:pt idx="223">
                  <c:v>224</c:v>
                </c:pt>
                <c:pt idx="224">
                  <c:v>225</c:v>
                </c:pt>
                <c:pt idx="225">
                  <c:v>226</c:v>
                </c:pt>
                <c:pt idx="226">
                  <c:v>227</c:v>
                </c:pt>
                <c:pt idx="227">
                  <c:v>228</c:v>
                </c:pt>
                <c:pt idx="228">
                  <c:v>229</c:v>
                </c:pt>
                <c:pt idx="229">
                  <c:v>230</c:v>
                </c:pt>
                <c:pt idx="230">
                  <c:v>231</c:v>
                </c:pt>
                <c:pt idx="231">
                  <c:v>232</c:v>
                </c:pt>
                <c:pt idx="232">
                  <c:v>233</c:v>
                </c:pt>
                <c:pt idx="233">
                  <c:v>234</c:v>
                </c:pt>
                <c:pt idx="234">
                  <c:v>235</c:v>
                </c:pt>
                <c:pt idx="235">
                  <c:v>236</c:v>
                </c:pt>
                <c:pt idx="236">
                  <c:v>237</c:v>
                </c:pt>
                <c:pt idx="237">
                  <c:v>238</c:v>
                </c:pt>
                <c:pt idx="238">
                  <c:v>239</c:v>
                </c:pt>
                <c:pt idx="239">
                  <c:v>240</c:v>
                </c:pt>
                <c:pt idx="240">
                  <c:v>241</c:v>
                </c:pt>
                <c:pt idx="241">
                  <c:v>242</c:v>
                </c:pt>
                <c:pt idx="242">
                  <c:v>243</c:v>
                </c:pt>
                <c:pt idx="243">
                  <c:v>244</c:v>
                </c:pt>
                <c:pt idx="244">
                  <c:v>245</c:v>
                </c:pt>
                <c:pt idx="245">
                  <c:v>246</c:v>
                </c:pt>
                <c:pt idx="246">
                  <c:v>247</c:v>
                </c:pt>
                <c:pt idx="247">
                  <c:v>248</c:v>
                </c:pt>
                <c:pt idx="248">
                  <c:v>249</c:v>
                </c:pt>
                <c:pt idx="249">
                  <c:v>250</c:v>
                </c:pt>
                <c:pt idx="250">
                  <c:v>251</c:v>
                </c:pt>
                <c:pt idx="251">
                  <c:v>252</c:v>
                </c:pt>
                <c:pt idx="252">
                  <c:v>253</c:v>
                </c:pt>
                <c:pt idx="253">
                  <c:v>254</c:v>
                </c:pt>
                <c:pt idx="254">
                  <c:v>255</c:v>
                </c:pt>
                <c:pt idx="255">
                  <c:v>256</c:v>
                </c:pt>
                <c:pt idx="256">
                  <c:v>257</c:v>
                </c:pt>
                <c:pt idx="257">
                  <c:v>258</c:v>
                </c:pt>
                <c:pt idx="258">
                  <c:v>259</c:v>
                </c:pt>
                <c:pt idx="259">
                  <c:v>260</c:v>
                </c:pt>
                <c:pt idx="260">
                  <c:v>261</c:v>
                </c:pt>
                <c:pt idx="261">
                  <c:v>262</c:v>
                </c:pt>
                <c:pt idx="262">
                  <c:v>263</c:v>
                </c:pt>
                <c:pt idx="263">
                  <c:v>264</c:v>
                </c:pt>
                <c:pt idx="264">
                  <c:v>265</c:v>
                </c:pt>
                <c:pt idx="265">
                  <c:v>266</c:v>
                </c:pt>
                <c:pt idx="266">
                  <c:v>267</c:v>
                </c:pt>
                <c:pt idx="267">
                  <c:v>268</c:v>
                </c:pt>
                <c:pt idx="268">
                  <c:v>269</c:v>
                </c:pt>
                <c:pt idx="269">
                  <c:v>270</c:v>
                </c:pt>
                <c:pt idx="270">
                  <c:v>271</c:v>
                </c:pt>
                <c:pt idx="271">
                  <c:v>272</c:v>
                </c:pt>
                <c:pt idx="272">
                  <c:v>273</c:v>
                </c:pt>
                <c:pt idx="273">
                  <c:v>274</c:v>
                </c:pt>
                <c:pt idx="274">
                  <c:v>275</c:v>
                </c:pt>
                <c:pt idx="275">
                  <c:v>276</c:v>
                </c:pt>
                <c:pt idx="276">
                  <c:v>277</c:v>
                </c:pt>
                <c:pt idx="277">
                  <c:v>278</c:v>
                </c:pt>
                <c:pt idx="278">
                  <c:v>279</c:v>
                </c:pt>
                <c:pt idx="279">
                  <c:v>280</c:v>
                </c:pt>
                <c:pt idx="280">
                  <c:v>281</c:v>
                </c:pt>
                <c:pt idx="281">
                  <c:v>282</c:v>
                </c:pt>
                <c:pt idx="282">
                  <c:v>283</c:v>
                </c:pt>
                <c:pt idx="283">
                  <c:v>284</c:v>
                </c:pt>
                <c:pt idx="284">
                  <c:v>285</c:v>
                </c:pt>
                <c:pt idx="285">
                  <c:v>286</c:v>
                </c:pt>
                <c:pt idx="286">
                  <c:v>287</c:v>
                </c:pt>
                <c:pt idx="287">
                  <c:v>288</c:v>
                </c:pt>
                <c:pt idx="288">
                  <c:v>289</c:v>
                </c:pt>
                <c:pt idx="289">
                  <c:v>290</c:v>
                </c:pt>
                <c:pt idx="290">
                  <c:v>291</c:v>
                </c:pt>
                <c:pt idx="291">
                  <c:v>292</c:v>
                </c:pt>
                <c:pt idx="292">
                  <c:v>293</c:v>
                </c:pt>
                <c:pt idx="293">
                  <c:v>294</c:v>
                </c:pt>
                <c:pt idx="294">
                  <c:v>295</c:v>
                </c:pt>
                <c:pt idx="295">
                  <c:v>296</c:v>
                </c:pt>
                <c:pt idx="296">
                  <c:v>297</c:v>
                </c:pt>
                <c:pt idx="297">
                  <c:v>298</c:v>
                </c:pt>
                <c:pt idx="298">
                  <c:v>299</c:v>
                </c:pt>
                <c:pt idx="299">
                  <c:v>300</c:v>
                </c:pt>
                <c:pt idx="300">
                  <c:v>301</c:v>
                </c:pt>
                <c:pt idx="301">
                  <c:v>302</c:v>
                </c:pt>
                <c:pt idx="302">
                  <c:v>303</c:v>
                </c:pt>
                <c:pt idx="303">
                  <c:v>304</c:v>
                </c:pt>
                <c:pt idx="304">
                  <c:v>305</c:v>
                </c:pt>
                <c:pt idx="305">
                  <c:v>306</c:v>
                </c:pt>
                <c:pt idx="306">
                  <c:v>307</c:v>
                </c:pt>
                <c:pt idx="307">
                  <c:v>308</c:v>
                </c:pt>
                <c:pt idx="308">
                  <c:v>309</c:v>
                </c:pt>
                <c:pt idx="309">
                  <c:v>310</c:v>
                </c:pt>
                <c:pt idx="310">
                  <c:v>311</c:v>
                </c:pt>
                <c:pt idx="311">
                  <c:v>312</c:v>
                </c:pt>
                <c:pt idx="312">
                  <c:v>313</c:v>
                </c:pt>
                <c:pt idx="313">
                  <c:v>314</c:v>
                </c:pt>
                <c:pt idx="314">
                  <c:v>315</c:v>
                </c:pt>
                <c:pt idx="315">
                  <c:v>316</c:v>
                </c:pt>
                <c:pt idx="316">
                  <c:v>317</c:v>
                </c:pt>
                <c:pt idx="317">
                  <c:v>318</c:v>
                </c:pt>
                <c:pt idx="318">
                  <c:v>319</c:v>
                </c:pt>
                <c:pt idx="319">
                  <c:v>320</c:v>
                </c:pt>
                <c:pt idx="320">
                  <c:v>321</c:v>
                </c:pt>
                <c:pt idx="321">
                  <c:v>322</c:v>
                </c:pt>
                <c:pt idx="322">
                  <c:v>323</c:v>
                </c:pt>
                <c:pt idx="323">
                  <c:v>324</c:v>
                </c:pt>
                <c:pt idx="324">
                  <c:v>325</c:v>
                </c:pt>
                <c:pt idx="325">
                  <c:v>326</c:v>
                </c:pt>
                <c:pt idx="326">
                  <c:v>327</c:v>
                </c:pt>
                <c:pt idx="327">
                  <c:v>328</c:v>
                </c:pt>
                <c:pt idx="328">
                  <c:v>329</c:v>
                </c:pt>
                <c:pt idx="329">
                  <c:v>330</c:v>
                </c:pt>
                <c:pt idx="330">
                  <c:v>331</c:v>
                </c:pt>
                <c:pt idx="331">
                  <c:v>332</c:v>
                </c:pt>
                <c:pt idx="332">
                  <c:v>333</c:v>
                </c:pt>
                <c:pt idx="333">
                  <c:v>334</c:v>
                </c:pt>
                <c:pt idx="334">
                  <c:v>335</c:v>
                </c:pt>
                <c:pt idx="335">
                  <c:v>336</c:v>
                </c:pt>
                <c:pt idx="336">
                  <c:v>337</c:v>
                </c:pt>
                <c:pt idx="337">
                  <c:v>338</c:v>
                </c:pt>
                <c:pt idx="338">
                  <c:v>339</c:v>
                </c:pt>
                <c:pt idx="339">
                  <c:v>340</c:v>
                </c:pt>
                <c:pt idx="340">
                  <c:v>341</c:v>
                </c:pt>
                <c:pt idx="341">
                  <c:v>342</c:v>
                </c:pt>
                <c:pt idx="342">
                  <c:v>343</c:v>
                </c:pt>
                <c:pt idx="343">
                  <c:v>344</c:v>
                </c:pt>
                <c:pt idx="344">
                  <c:v>345</c:v>
                </c:pt>
                <c:pt idx="345">
                  <c:v>346</c:v>
                </c:pt>
                <c:pt idx="346">
                  <c:v>347</c:v>
                </c:pt>
                <c:pt idx="347">
                  <c:v>348</c:v>
                </c:pt>
                <c:pt idx="348">
                  <c:v>349</c:v>
                </c:pt>
                <c:pt idx="349">
                  <c:v>350</c:v>
                </c:pt>
                <c:pt idx="350">
                  <c:v>351</c:v>
                </c:pt>
                <c:pt idx="351">
                  <c:v>352</c:v>
                </c:pt>
                <c:pt idx="352">
                  <c:v>353</c:v>
                </c:pt>
                <c:pt idx="353">
                  <c:v>354</c:v>
                </c:pt>
                <c:pt idx="354">
                  <c:v>355</c:v>
                </c:pt>
                <c:pt idx="355">
                  <c:v>356</c:v>
                </c:pt>
                <c:pt idx="356">
                  <c:v>357</c:v>
                </c:pt>
                <c:pt idx="357">
                  <c:v>358</c:v>
                </c:pt>
                <c:pt idx="358">
                  <c:v>359</c:v>
                </c:pt>
                <c:pt idx="359">
                  <c:v>360</c:v>
                </c:pt>
                <c:pt idx="360">
                  <c:v>361</c:v>
                </c:pt>
                <c:pt idx="361">
                  <c:v>362</c:v>
                </c:pt>
                <c:pt idx="362">
                  <c:v>363</c:v>
                </c:pt>
                <c:pt idx="363">
                  <c:v>364</c:v>
                </c:pt>
                <c:pt idx="364">
                  <c:v>365</c:v>
                </c:pt>
              </c:numCache>
            </c:numRef>
          </c:cat>
          <c:val>
            <c:numRef>
              <c:f>Sheet1!$B$2:$B$366</c:f>
              <c:numCache>
                <c:formatCode>0.0_ </c:formatCode>
                <c:ptCount val="365"/>
                <c:pt idx="0">
                  <c:v>11.284718993944933</c:v>
                </c:pt>
                <c:pt idx="1">
                  <c:v>11.223961829661279</c:v>
                </c:pt>
                <c:pt idx="2">
                  <c:v>11.168367779701622</c:v>
                </c:pt>
                <c:pt idx="3">
                  <c:v>11.18873932355355</c:v>
                </c:pt>
                <c:pt idx="4">
                  <c:v>11.280616817005363</c:v>
                </c:pt>
                <c:pt idx="5">
                  <c:v>11.353321950249878</c:v>
                </c:pt>
                <c:pt idx="6">
                  <c:v>11.362101142834534</c:v>
                </c:pt>
                <c:pt idx="7">
                  <c:v>11.298239832935423</c:v>
                </c:pt>
                <c:pt idx="8">
                  <c:v>11.248719288156046</c:v>
                </c:pt>
                <c:pt idx="9">
                  <c:v>11.306829117749754</c:v>
                </c:pt>
                <c:pt idx="10">
                  <c:v>11.195911937284921</c:v>
                </c:pt>
                <c:pt idx="11">
                  <c:v>11.173501735026743</c:v>
                </c:pt>
                <c:pt idx="12">
                  <c:v>11.15743163209023</c:v>
                </c:pt>
                <c:pt idx="13">
                  <c:v>11.112576422106057</c:v>
                </c:pt>
                <c:pt idx="14">
                  <c:v>11.037601328084925</c:v>
                </c:pt>
                <c:pt idx="15">
                  <c:v>11.049105686776088</c:v>
                </c:pt>
                <c:pt idx="16">
                  <c:v>11.003167354638617</c:v>
                </c:pt>
                <c:pt idx="17">
                  <c:v>10.99933399518665</c:v>
                </c:pt>
                <c:pt idx="18">
                  <c:v>10.91074721506693</c:v>
                </c:pt>
                <c:pt idx="19">
                  <c:v>10.979506991578395</c:v>
                </c:pt>
                <c:pt idx="20">
                  <c:v>11.025756128409107</c:v>
                </c:pt>
                <c:pt idx="21">
                  <c:v>10.934587397413781</c:v>
                </c:pt>
                <c:pt idx="22">
                  <c:v>10.838186153642635</c:v>
                </c:pt>
                <c:pt idx="23">
                  <c:v>10.736848962301062</c:v>
                </c:pt>
                <c:pt idx="24">
                  <c:v>10.788555030561557</c:v>
                </c:pt>
                <c:pt idx="25">
                  <c:v>10.814936581507361</c:v>
                </c:pt>
                <c:pt idx="26">
                  <c:v>10.717772927293398</c:v>
                </c:pt>
                <c:pt idx="27">
                  <c:v>10.674626739280807</c:v>
                </c:pt>
                <c:pt idx="28">
                  <c:v>10.662977679859528</c:v>
                </c:pt>
                <c:pt idx="29">
                  <c:v>10.695897809752863</c:v>
                </c:pt>
                <c:pt idx="30">
                  <c:v>10.784015270722438</c:v>
                </c:pt>
                <c:pt idx="31">
                  <c:v>10.793768263656222</c:v>
                </c:pt>
                <c:pt idx="32">
                  <c:v>10.710130303875363</c:v>
                </c:pt>
                <c:pt idx="33">
                  <c:v>10.73876365916462</c:v>
                </c:pt>
                <c:pt idx="34">
                  <c:v>10.686255067356942</c:v>
                </c:pt>
                <c:pt idx="35">
                  <c:v>10.689037646228588</c:v>
                </c:pt>
                <c:pt idx="36">
                  <c:v>10.722708910646837</c:v>
                </c:pt>
                <c:pt idx="37">
                  <c:v>10.623900595450971</c:v>
                </c:pt>
                <c:pt idx="38">
                  <c:v>10.51954026665889</c:v>
                </c:pt>
                <c:pt idx="39">
                  <c:v>10.456486867288483</c:v>
                </c:pt>
                <c:pt idx="40">
                  <c:v>10.44532095690777</c:v>
                </c:pt>
                <c:pt idx="41">
                  <c:v>10.483467027392974</c:v>
                </c:pt>
                <c:pt idx="42">
                  <c:v>10.535913706173554</c:v>
                </c:pt>
                <c:pt idx="43">
                  <c:v>10.530085700711671</c:v>
                </c:pt>
                <c:pt idx="44">
                  <c:v>10.611629350510968</c:v>
                </c:pt>
                <c:pt idx="45">
                  <c:v>10.671128862820021</c:v>
                </c:pt>
                <c:pt idx="46">
                  <c:v>10.59810545959051</c:v>
                </c:pt>
                <c:pt idx="47">
                  <c:v>10.535447663823151</c:v>
                </c:pt>
                <c:pt idx="48">
                  <c:v>10.569153483708496</c:v>
                </c:pt>
                <c:pt idx="49">
                  <c:v>10.670845851327076</c:v>
                </c:pt>
                <c:pt idx="50">
                  <c:v>10.580020853172682</c:v>
                </c:pt>
                <c:pt idx="51">
                  <c:v>10.493350536570652</c:v>
                </c:pt>
                <c:pt idx="52">
                  <c:v>10.407627056998395</c:v>
                </c:pt>
                <c:pt idx="53">
                  <c:v>10.456194586041789</c:v>
                </c:pt>
                <c:pt idx="54">
                  <c:v>10.439174839969631</c:v>
                </c:pt>
                <c:pt idx="55">
                  <c:v>10.348323201424515</c:v>
                </c:pt>
                <c:pt idx="56">
                  <c:v>10.356590830202672</c:v>
                </c:pt>
                <c:pt idx="57">
                  <c:v>10.313968022514951</c:v>
                </c:pt>
                <c:pt idx="58">
                  <c:v>10.349766542501426</c:v>
                </c:pt>
                <c:pt idx="59">
                  <c:v>10.318119940315759</c:v>
                </c:pt>
                <c:pt idx="60">
                  <c:v>10.278038475062882</c:v>
                </c:pt>
                <c:pt idx="61">
                  <c:v>10.194268887173083</c:v>
                </c:pt>
                <c:pt idx="62">
                  <c:v>10.235529470730857</c:v>
                </c:pt>
                <c:pt idx="63">
                  <c:v>10.285463524938809</c:v>
                </c:pt>
                <c:pt idx="64">
                  <c:v>10.218558899984494</c:v>
                </c:pt>
                <c:pt idx="65">
                  <c:v>10.246059768291095</c:v>
                </c:pt>
                <c:pt idx="66">
                  <c:v>10.154092545452707</c:v>
                </c:pt>
                <c:pt idx="67">
                  <c:v>10.063097738617861</c:v>
                </c:pt>
                <c:pt idx="68">
                  <c:v>10.058660451021789</c:v>
                </c:pt>
                <c:pt idx="69">
                  <c:v>9.9661840636180283</c:v>
                </c:pt>
                <c:pt idx="70">
                  <c:v>10.004409663240827</c:v>
                </c:pt>
                <c:pt idx="71">
                  <c:v>9.9740720784545385</c:v>
                </c:pt>
                <c:pt idx="72">
                  <c:v>10.06865906061859</c:v>
                </c:pt>
                <c:pt idx="73">
                  <c:v>10.130281632767407</c:v>
                </c:pt>
                <c:pt idx="74">
                  <c:v>10.064634304074715</c:v>
                </c:pt>
                <c:pt idx="75">
                  <c:v>10.090134387203724</c:v>
                </c:pt>
                <c:pt idx="76">
                  <c:v>10.160870715179311</c:v>
                </c:pt>
                <c:pt idx="77">
                  <c:v>10.135705108501949</c:v>
                </c:pt>
                <c:pt idx="78">
                  <c:v>10.210649601652694</c:v>
                </c:pt>
                <c:pt idx="79">
                  <c:v>10.268886057475255</c:v>
                </c:pt>
                <c:pt idx="80">
                  <c:v>10.337004353588926</c:v>
                </c:pt>
                <c:pt idx="81">
                  <c:v>10.264675801647696</c:v>
                </c:pt>
                <c:pt idx="82">
                  <c:v>10.23338795139399</c:v>
                </c:pt>
                <c:pt idx="83">
                  <c:v>10.247404594865888</c:v>
                </c:pt>
                <c:pt idx="84">
                  <c:v>10.170017607774005</c:v>
                </c:pt>
                <c:pt idx="85">
                  <c:v>10.185871328867934</c:v>
                </c:pt>
                <c:pt idx="86">
                  <c:v>10.28559573169643</c:v>
                </c:pt>
                <c:pt idx="87">
                  <c:v>10.18830211903029</c:v>
                </c:pt>
                <c:pt idx="88">
                  <c:v>10.226712553711311</c:v>
                </c:pt>
                <c:pt idx="89">
                  <c:v>10.268007027496653</c:v>
                </c:pt>
                <c:pt idx="90">
                  <c:v>10.357043114583711</c:v>
                </c:pt>
                <c:pt idx="91">
                  <c:v>10.362594117948579</c:v>
                </c:pt>
                <c:pt idx="92">
                  <c:v>10.334072073232642</c:v>
                </c:pt>
                <c:pt idx="93">
                  <c:v>10.436519748931216</c:v>
                </c:pt>
                <c:pt idx="94">
                  <c:v>10.421084548111638</c:v>
                </c:pt>
                <c:pt idx="95">
                  <c:v>10.370005722014739</c:v>
                </c:pt>
                <c:pt idx="96">
                  <c:v>10.291156347845714</c:v>
                </c:pt>
                <c:pt idx="97">
                  <c:v>10.251733426333379</c:v>
                </c:pt>
                <c:pt idx="98">
                  <c:v>10.183355102559236</c:v>
                </c:pt>
                <c:pt idx="99">
                  <c:v>10.131619130838038</c:v>
                </c:pt>
                <c:pt idx="100">
                  <c:v>10.123585783226664</c:v>
                </c:pt>
                <c:pt idx="101">
                  <c:v>10.083526245937604</c:v>
                </c:pt>
                <c:pt idx="102">
                  <c:v>10.009173305799477</c:v>
                </c:pt>
                <c:pt idx="103">
                  <c:v>9.9319750700996341</c:v>
                </c:pt>
                <c:pt idx="104">
                  <c:v>9.879813438167659</c:v>
                </c:pt>
                <c:pt idx="105">
                  <c:v>9.8818632457961098</c:v>
                </c:pt>
                <c:pt idx="106">
                  <c:v>9.7895448609954787</c:v>
                </c:pt>
                <c:pt idx="107">
                  <c:v>9.8279006323208389</c:v>
                </c:pt>
                <c:pt idx="108">
                  <c:v>9.8664837753802264</c:v>
                </c:pt>
                <c:pt idx="109">
                  <c:v>9.9410305315802976</c:v>
                </c:pt>
                <c:pt idx="110">
                  <c:v>9.9835245889717203</c:v>
                </c:pt>
                <c:pt idx="111">
                  <c:v>9.8999034074854322</c:v>
                </c:pt>
                <c:pt idx="112">
                  <c:v>9.8108118741517671</c:v>
                </c:pt>
                <c:pt idx="113">
                  <c:v>9.8158089172910632</c:v>
                </c:pt>
                <c:pt idx="114">
                  <c:v>9.8273765125835908</c:v>
                </c:pt>
                <c:pt idx="115">
                  <c:v>9.8319729631444979</c:v>
                </c:pt>
                <c:pt idx="116">
                  <c:v>9.7603725827189614</c:v>
                </c:pt>
                <c:pt idx="117">
                  <c:v>9.6988642404313392</c:v>
                </c:pt>
                <c:pt idx="118">
                  <c:v>9.6144687531123871</c:v>
                </c:pt>
                <c:pt idx="119">
                  <c:v>9.6755480729798577</c:v>
                </c:pt>
                <c:pt idx="120">
                  <c:v>9.6147980824202186</c:v>
                </c:pt>
                <c:pt idx="121">
                  <c:v>9.6532362779669736</c:v>
                </c:pt>
                <c:pt idx="122">
                  <c:v>9.6439632118578515</c:v>
                </c:pt>
                <c:pt idx="123">
                  <c:v>9.617340089898617</c:v>
                </c:pt>
                <c:pt idx="124">
                  <c:v>9.6019207348165203</c:v>
                </c:pt>
                <c:pt idx="125">
                  <c:v>9.6793728760276956</c:v>
                </c:pt>
                <c:pt idx="126">
                  <c:v>9.7275657551495875</c:v>
                </c:pt>
                <c:pt idx="127">
                  <c:v>9.7297351196445536</c:v>
                </c:pt>
                <c:pt idx="128">
                  <c:v>9.7243797522656514</c:v>
                </c:pt>
                <c:pt idx="129">
                  <c:v>9.7099714323601436</c:v>
                </c:pt>
                <c:pt idx="130">
                  <c:v>9.7626857234136697</c:v>
                </c:pt>
                <c:pt idx="131">
                  <c:v>9.7818529521610866</c:v>
                </c:pt>
                <c:pt idx="132">
                  <c:v>9.8024866635427692</c:v>
                </c:pt>
                <c:pt idx="133">
                  <c:v>9.833252727423897</c:v>
                </c:pt>
                <c:pt idx="134">
                  <c:v>9.9230641502066277</c:v>
                </c:pt>
                <c:pt idx="135">
                  <c:v>9.9737717849261092</c:v>
                </c:pt>
                <c:pt idx="136">
                  <c:v>10.052878871248078</c:v>
                </c:pt>
                <c:pt idx="137">
                  <c:v>9.9920085032626513</c:v>
                </c:pt>
                <c:pt idx="138">
                  <c:v>9.9253817932302972</c:v>
                </c:pt>
                <c:pt idx="139">
                  <c:v>9.9107151357043328</c:v>
                </c:pt>
                <c:pt idx="140">
                  <c:v>9.9182223647409682</c:v>
                </c:pt>
                <c:pt idx="141">
                  <c:v>9.9295205689420118</c:v>
                </c:pt>
                <c:pt idx="142">
                  <c:v>9.9857437504099895</c:v>
                </c:pt>
                <c:pt idx="143">
                  <c:v>9.9865575986535369</c:v>
                </c:pt>
                <c:pt idx="144">
                  <c:v>9.8972428108527364</c:v>
                </c:pt>
                <c:pt idx="145">
                  <c:v>9.855908556047364</c:v>
                </c:pt>
                <c:pt idx="146">
                  <c:v>9.8309511315030367</c:v>
                </c:pt>
                <c:pt idx="147">
                  <c:v>9.7542124992342583</c:v>
                </c:pt>
                <c:pt idx="148">
                  <c:v>9.8137566132349683</c:v>
                </c:pt>
                <c:pt idx="149">
                  <c:v>9.755787652527431</c:v>
                </c:pt>
                <c:pt idx="150">
                  <c:v>9.7483361759997411</c:v>
                </c:pt>
                <c:pt idx="151">
                  <c:v>9.6528044324837605</c:v>
                </c:pt>
                <c:pt idx="152">
                  <c:v>9.5717309243697191</c:v>
                </c:pt>
                <c:pt idx="153">
                  <c:v>9.5959825558151852</c:v>
                </c:pt>
                <c:pt idx="154">
                  <c:v>9.5696261364808457</c:v>
                </c:pt>
                <c:pt idx="155">
                  <c:v>9.5630041047255236</c:v>
                </c:pt>
                <c:pt idx="156">
                  <c:v>9.5807391361958842</c:v>
                </c:pt>
                <c:pt idx="157">
                  <c:v>9.5732740510325733</c:v>
                </c:pt>
                <c:pt idx="158">
                  <c:v>9.5510968918921684</c:v>
                </c:pt>
                <c:pt idx="159">
                  <c:v>9.5706353470093273</c:v>
                </c:pt>
                <c:pt idx="160">
                  <c:v>9.5710116621380656</c:v>
                </c:pt>
                <c:pt idx="161">
                  <c:v>9.5844672000618587</c:v>
                </c:pt>
                <c:pt idx="162">
                  <c:v>9.5229745470251164</c:v>
                </c:pt>
                <c:pt idx="163">
                  <c:v>9.5514921553450094</c:v>
                </c:pt>
                <c:pt idx="164">
                  <c:v>9.6385428585015838</c:v>
                </c:pt>
                <c:pt idx="165">
                  <c:v>9.6206545045785337</c:v>
                </c:pt>
                <c:pt idx="166">
                  <c:v>9.6212270986885216</c:v>
                </c:pt>
                <c:pt idx="167">
                  <c:v>9.535975154691684</c:v>
                </c:pt>
                <c:pt idx="168">
                  <c:v>9.487421374370502</c:v>
                </c:pt>
                <c:pt idx="169">
                  <c:v>9.4869193424924028</c:v>
                </c:pt>
                <c:pt idx="170">
                  <c:v>9.5108154394378399</c:v>
                </c:pt>
                <c:pt idx="171">
                  <c:v>9.520503710197616</c:v>
                </c:pt>
                <c:pt idx="172">
                  <c:v>9.5105707307055116</c:v>
                </c:pt>
                <c:pt idx="173">
                  <c:v>9.6017379185625735</c:v>
                </c:pt>
                <c:pt idx="174">
                  <c:v>9.5341893698420286</c:v>
                </c:pt>
                <c:pt idx="175">
                  <c:v>9.5552182363711911</c:v>
                </c:pt>
                <c:pt idx="176">
                  <c:v>9.6404985018212752</c:v>
                </c:pt>
                <c:pt idx="177">
                  <c:v>9.6470071680717719</c:v>
                </c:pt>
                <c:pt idx="178">
                  <c:v>9.6194529212596311</c:v>
                </c:pt>
                <c:pt idx="179">
                  <c:v>9.6387773658177469</c:v>
                </c:pt>
                <c:pt idx="180">
                  <c:v>9.7328074350163156</c:v>
                </c:pt>
                <c:pt idx="181">
                  <c:v>9.7973360757244148</c:v>
                </c:pt>
                <c:pt idx="182">
                  <c:v>9.8095365133621346</c:v>
                </c:pt>
                <c:pt idx="183">
                  <c:v>9.8134630715824187</c:v>
                </c:pt>
                <c:pt idx="184">
                  <c:v>9.8225784045485316</c:v>
                </c:pt>
                <c:pt idx="185">
                  <c:v>9.7804944883253526</c:v>
                </c:pt>
                <c:pt idx="186">
                  <c:v>9.7620394751692263</c:v>
                </c:pt>
                <c:pt idx="187">
                  <c:v>9.7061646869096947</c:v>
                </c:pt>
                <c:pt idx="188">
                  <c:v>9.6342868021827357</c:v>
                </c:pt>
                <c:pt idx="189">
                  <c:v>9.691094521218492</c:v>
                </c:pt>
                <c:pt idx="190">
                  <c:v>9.6709427508872405</c:v>
                </c:pt>
                <c:pt idx="191">
                  <c:v>9.5962905128983369</c:v>
                </c:pt>
                <c:pt idx="192">
                  <c:v>9.5914980809970576</c:v>
                </c:pt>
                <c:pt idx="193">
                  <c:v>9.6765671061429988</c:v>
                </c:pt>
                <c:pt idx="194">
                  <c:v>9.7515713026786788</c:v>
                </c:pt>
                <c:pt idx="195">
                  <c:v>9.6862558769398817</c:v>
                </c:pt>
                <c:pt idx="196">
                  <c:v>9.7689544903947017</c:v>
                </c:pt>
                <c:pt idx="197">
                  <c:v>9.7722519623759112</c:v>
                </c:pt>
                <c:pt idx="198">
                  <c:v>9.7515230918855433</c:v>
                </c:pt>
                <c:pt idx="199">
                  <c:v>9.7865659365951672</c:v>
                </c:pt>
                <c:pt idx="200">
                  <c:v>9.7975635926332831</c:v>
                </c:pt>
                <c:pt idx="201">
                  <c:v>9.8854593067131642</c:v>
                </c:pt>
                <c:pt idx="202">
                  <c:v>9.7914988532742999</c:v>
                </c:pt>
                <c:pt idx="203">
                  <c:v>9.7329841254259737</c:v>
                </c:pt>
                <c:pt idx="204">
                  <c:v>9.6743996819158955</c:v>
                </c:pt>
                <c:pt idx="205">
                  <c:v>9.6097022934015399</c:v>
                </c:pt>
                <c:pt idx="206">
                  <c:v>9.532815565603217</c:v>
                </c:pt>
                <c:pt idx="207">
                  <c:v>9.5803035289462439</c:v>
                </c:pt>
                <c:pt idx="208">
                  <c:v>9.5987480879723428</c:v>
                </c:pt>
                <c:pt idx="209">
                  <c:v>9.6548734787417665</c:v>
                </c:pt>
                <c:pt idx="210">
                  <c:v>9.5612705677005554</c:v>
                </c:pt>
                <c:pt idx="211">
                  <c:v>9.6015320856338437</c:v>
                </c:pt>
                <c:pt idx="212">
                  <c:v>9.6157833624141436</c:v>
                </c:pt>
                <c:pt idx="213">
                  <c:v>9.5353000777755561</c:v>
                </c:pt>
                <c:pt idx="214">
                  <c:v>9.5619693976751634</c:v>
                </c:pt>
                <c:pt idx="215">
                  <c:v>9.6226342855056952</c:v>
                </c:pt>
                <c:pt idx="216">
                  <c:v>9.6820734598457001</c:v>
                </c:pt>
                <c:pt idx="217">
                  <c:v>9.6534471687864851</c:v>
                </c:pt>
                <c:pt idx="218">
                  <c:v>9.6735980074102113</c:v>
                </c:pt>
                <c:pt idx="219">
                  <c:v>9.7156817633332349</c:v>
                </c:pt>
                <c:pt idx="220">
                  <c:v>9.8109261697173729</c:v>
                </c:pt>
                <c:pt idx="221">
                  <c:v>9.7396205559506743</c:v>
                </c:pt>
                <c:pt idx="222">
                  <c:v>9.8150161542527048</c:v>
                </c:pt>
                <c:pt idx="223">
                  <c:v>9.8513487278655205</c:v>
                </c:pt>
                <c:pt idx="224">
                  <c:v>9.92285417219707</c:v>
                </c:pt>
                <c:pt idx="225">
                  <c:v>9.8298536267538452</c:v>
                </c:pt>
                <c:pt idx="226">
                  <c:v>9.8243056409262053</c:v>
                </c:pt>
                <c:pt idx="227">
                  <c:v>9.7659567877980002</c:v>
                </c:pt>
                <c:pt idx="228">
                  <c:v>9.7700517084203398</c:v>
                </c:pt>
                <c:pt idx="229">
                  <c:v>9.699808707277862</c:v>
                </c:pt>
                <c:pt idx="230">
                  <c:v>9.7031630940133784</c:v>
                </c:pt>
                <c:pt idx="231">
                  <c:v>9.6506526696843729</c:v>
                </c:pt>
                <c:pt idx="232">
                  <c:v>9.7347068316203149</c:v>
                </c:pt>
                <c:pt idx="233">
                  <c:v>9.6514274307415757</c:v>
                </c:pt>
                <c:pt idx="234">
                  <c:v>9.6157335983248124</c:v>
                </c:pt>
                <c:pt idx="235">
                  <c:v>9.6375736467774225</c:v>
                </c:pt>
                <c:pt idx="236">
                  <c:v>9.5699630171664651</c:v>
                </c:pt>
                <c:pt idx="237">
                  <c:v>9.6610082886537043</c:v>
                </c:pt>
                <c:pt idx="238">
                  <c:v>9.640855677068906</c:v>
                </c:pt>
                <c:pt idx="239">
                  <c:v>9.7302134440790802</c:v>
                </c:pt>
                <c:pt idx="240">
                  <c:v>9.7847407222747957</c:v>
                </c:pt>
                <c:pt idx="241">
                  <c:v>9.8608138540993213</c:v>
                </c:pt>
                <c:pt idx="242">
                  <c:v>9.9309093858793283</c:v>
                </c:pt>
                <c:pt idx="243">
                  <c:v>9.9056089075738676</c:v>
                </c:pt>
                <c:pt idx="244">
                  <c:v>9.8577167009448612</c:v>
                </c:pt>
                <c:pt idx="245">
                  <c:v>9.778601006805685</c:v>
                </c:pt>
                <c:pt idx="246">
                  <c:v>9.8397239903806586</c:v>
                </c:pt>
                <c:pt idx="247">
                  <c:v>9.8818145193102023</c:v>
                </c:pt>
                <c:pt idx="248">
                  <c:v>9.8833740221975184</c:v>
                </c:pt>
                <c:pt idx="249">
                  <c:v>9.9795604027028713</c:v>
                </c:pt>
                <c:pt idx="250">
                  <c:v>9.9100783185148806</c:v>
                </c:pt>
                <c:pt idx="251">
                  <c:v>9.8813507367522391</c:v>
                </c:pt>
                <c:pt idx="252">
                  <c:v>9.8565942991897675</c:v>
                </c:pt>
                <c:pt idx="253">
                  <c:v>9.880768199385761</c:v>
                </c:pt>
                <c:pt idx="254">
                  <c:v>9.864171865691933</c:v>
                </c:pt>
                <c:pt idx="255">
                  <c:v>9.8938888959853788</c:v>
                </c:pt>
                <c:pt idx="256">
                  <c:v>9.8583943085988821</c:v>
                </c:pt>
                <c:pt idx="257">
                  <c:v>9.8979634857091003</c:v>
                </c:pt>
                <c:pt idx="258">
                  <c:v>9.8346616649001</c:v>
                </c:pt>
                <c:pt idx="259">
                  <c:v>9.8608604981422978</c:v>
                </c:pt>
                <c:pt idx="260">
                  <c:v>9.9111064906654036</c:v>
                </c:pt>
                <c:pt idx="261">
                  <c:v>9.8694343905187569</c:v>
                </c:pt>
                <c:pt idx="262">
                  <c:v>9.7952422172672602</c:v>
                </c:pt>
                <c:pt idx="263">
                  <c:v>9.7590016279690737</c:v>
                </c:pt>
                <c:pt idx="264">
                  <c:v>9.7806877279485782</c:v>
                </c:pt>
                <c:pt idx="265">
                  <c:v>9.8663010414586001</c:v>
                </c:pt>
                <c:pt idx="266">
                  <c:v>9.7771178260399019</c:v>
                </c:pt>
                <c:pt idx="267">
                  <c:v>9.6858678366306137</c:v>
                </c:pt>
                <c:pt idx="268">
                  <c:v>9.7783684146154481</c:v>
                </c:pt>
                <c:pt idx="269">
                  <c:v>9.7872618999546592</c:v>
                </c:pt>
                <c:pt idx="270">
                  <c:v>9.6994111087036465</c:v>
                </c:pt>
                <c:pt idx="271">
                  <c:v>9.6626569893383447</c:v>
                </c:pt>
                <c:pt idx="272">
                  <c:v>9.655882070854874</c:v>
                </c:pt>
                <c:pt idx="273">
                  <c:v>9.5728953491967861</c:v>
                </c:pt>
                <c:pt idx="274">
                  <c:v>9.5875849879238171</c:v>
                </c:pt>
                <c:pt idx="275">
                  <c:v>9.6667095659605327</c:v>
                </c:pt>
                <c:pt idx="276">
                  <c:v>9.7067609962233377</c:v>
                </c:pt>
                <c:pt idx="277">
                  <c:v>9.6904559615375785</c:v>
                </c:pt>
                <c:pt idx="278">
                  <c:v>9.7672554676015171</c:v>
                </c:pt>
                <c:pt idx="279">
                  <c:v>9.790265135690948</c:v>
                </c:pt>
                <c:pt idx="280">
                  <c:v>9.7917637436443865</c:v>
                </c:pt>
                <c:pt idx="281">
                  <c:v>9.7938107372700909</c:v>
                </c:pt>
                <c:pt idx="282">
                  <c:v>9.8831963108176648</c:v>
                </c:pt>
                <c:pt idx="283">
                  <c:v>9.9708301735754628</c:v>
                </c:pt>
                <c:pt idx="284">
                  <c:v>9.9044896208911357</c:v>
                </c:pt>
                <c:pt idx="285">
                  <c:v>9.9832817148247415</c:v>
                </c:pt>
                <c:pt idx="286">
                  <c:v>10.013975320457901</c:v>
                </c:pt>
                <c:pt idx="287">
                  <c:v>10.015204202400662</c:v>
                </c:pt>
                <c:pt idx="288">
                  <c:v>9.9345916341273597</c:v>
                </c:pt>
                <c:pt idx="289">
                  <c:v>10.031231618694994</c:v>
                </c:pt>
                <c:pt idx="290">
                  <c:v>10.031143024547287</c:v>
                </c:pt>
                <c:pt idx="291">
                  <c:v>9.9889647290724337</c:v>
                </c:pt>
                <c:pt idx="292">
                  <c:v>10.061555380383805</c:v>
                </c:pt>
                <c:pt idx="293">
                  <c:v>10.071239127535051</c:v>
                </c:pt>
                <c:pt idx="294">
                  <c:v>10.004119578819456</c:v>
                </c:pt>
                <c:pt idx="295">
                  <c:v>10.048024256995642</c:v>
                </c:pt>
                <c:pt idx="296">
                  <c:v>9.9591705196298026</c:v>
                </c:pt>
                <c:pt idx="297">
                  <c:v>9.9498422481390083</c:v>
                </c:pt>
                <c:pt idx="298">
                  <c:v>10.009662879451479</c:v>
                </c:pt>
                <c:pt idx="299">
                  <c:v>10.004348760609384</c:v>
                </c:pt>
                <c:pt idx="300">
                  <c:v>10.054749716997545</c:v>
                </c:pt>
                <c:pt idx="301">
                  <c:v>10.010196211953748</c:v>
                </c:pt>
                <c:pt idx="302">
                  <c:v>10.018004066304984</c:v>
                </c:pt>
                <c:pt idx="303">
                  <c:v>10.108891341867489</c:v>
                </c:pt>
                <c:pt idx="304">
                  <c:v>10.10015994561596</c:v>
                </c:pt>
                <c:pt idx="305">
                  <c:v>10.048511403356187</c:v>
                </c:pt>
                <c:pt idx="306">
                  <c:v>9.9798002534981034</c:v>
                </c:pt>
                <c:pt idx="307">
                  <c:v>9.9483542476960647</c:v>
                </c:pt>
                <c:pt idx="308">
                  <c:v>10.038131988122689</c:v>
                </c:pt>
                <c:pt idx="309">
                  <c:v>10.070875139821284</c:v>
                </c:pt>
                <c:pt idx="310">
                  <c:v>10.076907172803972</c:v>
                </c:pt>
                <c:pt idx="311">
                  <c:v>10.081870134507518</c:v>
                </c:pt>
                <c:pt idx="312">
                  <c:v>10.137906329428112</c:v>
                </c:pt>
                <c:pt idx="313">
                  <c:v>10.231055270830435</c:v>
                </c:pt>
                <c:pt idx="314">
                  <c:v>10.193552697256822</c:v>
                </c:pt>
                <c:pt idx="315">
                  <c:v>10.166563292596594</c:v>
                </c:pt>
                <c:pt idx="316">
                  <c:v>10.16146672242021</c:v>
                </c:pt>
                <c:pt idx="317">
                  <c:v>10.083251424346992</c:v>
                </c:pt>
                <c:pt idx="318">
                  <c:v>10.118347997744964</c:v>
                </c:pt>
                <c:pt idx="319">
                  <c:v>10.125832006573084</c:v>
                </c:pt>
                <c:pt idx="320">
                  <c:v>10.115791699120578</c:v>
                </c:pt>
                <c:pt idx="321">
                  <c:v>10.048103673996891</c:v>
                </c:pt>
                <c:pt idx="322">
                  <c:v>10.053213293359576</c:v>
                </c:pt>
                <c:pt idx="323">
                  <c:v>10.09387047625586</c:v>
                </c:pt>
                <c:pt idx="324">
                  <c:v>10.14335750391718</c:v>
                </c:pt>
                <c:pt idx="325">
                  <c:v>10.166043125277685</c:v>
                </c:pt>
                <c:pt idx="326">
                  <c:v>10.171290485179437</c:v>
                </c:pt>
                <c:pt idx="327">
                  <c:v>10.233569158257533</c:v>
                </c:pt>
                <c:pt idx="328">
                  <c:v>10.199414547365796</c:v>
                </c:pt>
                <c:pt idx="329">
                  <c:v>10.254564369470286</c:v>
                </c:pt>
                <c:pt idx="330">
                  <c:v>10.242167020538059</c:v>
                </c:pt>
                <c:pt idx="331">
                  <c:v>10.33678833668967</c:v>
                </c:pt>
                <c:pt idx="332">
                  <c:v>10.330417757423906</c:v>
                </c:pt>
                <c:pt idx="333">
                  <c:v>10.269810115847442</c:v>
                </c:pt>
                <c:pt idx="334">
                  <c:v>10.365527790073168</c:v>
                </c:pt>
                <c:pt idx="335">
                  <c:v>10.451084458959061</c:v>
                </c:pt>
                <c:pt idx="336">
                  <c:v>10.374081240809632</c:v>
                </c:pt>
                <c:pt idx="337">
                  <c:v>10.270571205372098</c:v>
                </c:pt>
                <c:pt idx="338">
                  <c:v>10.299183512521429</c:v>
                </c:pt>
                <c:pt idx="339">
                  <c:v>10.242014656409877</c:v>
                </c:pt>
                <c:pt idx="340">
                  <c:v>10.221318597729622</c:v>
                </c:pt>
                <c:pt idx="341">
                  <c:v>10.182296171569792</c:v>
                </c:pt>
                <c:pt idx="342">
                  <c:v>10.146489875057142</c:v>
                </c:pt>
                <c:pt idx="343">
                  <c:v>10.06752132014773</c:v>
                </c:pt>
                <c:pt idx="344">
                  <c:v>10.027041110356391</c:v>
                </c:pt>
                <c:pt idx="345">
                  <c:v>10.117711462968483</c:v>
                </c:pt>
                <c:pt idx="346">
                  <c:v>10.21189705602589</c:v>
                </c:pt>
                <c:pt idx="347">
                  <c:v>10.268321544529261</c:v>
                </c:pt>
                <c:pt idx="348">
                  <c:v>10.208842268914657</c:v>
                </c:pt>
                <c:pt idx="349">
                  <c:v>10.275972791563825</c:v>
                </c:pt>
                <c:pt idx="350">
                  <c:v>10.323283144382204</c:v>
                </c:pt>
                <c:pt idx="351">
                  <c:v>10.23990760027783</c:v>
                </c:pt>
                <c:pt idx="352">
                  <c:v>10.143247991504392</c:v>
                </c:pt>
                <c:pt idx="353">
                  <c:v>10.154792050633279</c:v>
                </c:pt>
                <c:pt idx="354">
                  <c:v>10.139871504042755</c:v>
                </c:pt>
                <c:pt idx="355">
                  <c:v>10.052324250216975</c:v>
                </c:pt>
                <c:pt idx="356">
                  <c:v>10.142404935267427</c:v>
                </c:pt>
                <c:pt idx="357">
                  <c:v>10.063434742925587</c:v>
                </c:pt>
                <c:pt idx="358">
                  <c:v>9.9979244153153637</c:v>
                </c:pt>
                <c:pt idx="359">
                  <c:v>9.9982082844857505</c:v>
                </c:pt>
                <c:pt idx="360">
                  <c:v>9.9752726098274707</c:v>
                </c:pt>
                <c:pt idx="361">
                  <c:v>10.06360933304696</c:v>
                </c:pt>
                <c:pt idx="362">
                  <c:v>10.14048291649982</c:v>
                </c:pt>
                <c:pt idx="363">
                  <c:v>10.238693870316558</c:v>
                </c:pt>
                <c:pt idx="364">
                  <c:v>10.177140231882822</c:v>
                </c:pt>
              </c:numCache>
            </c:numRef>
          </c:val>
          <c:smooth val="0"/>
          <c:extLst xmlns:c16r2="http://schemas.microsoft.com/office/drawing/2015/06/chart">
            <c:ext xmlns:c16="http://schemas.microsoft.com/office/drawing/2014/chart" uri="{C3380CC4-5D6E-409C-BE32-E72D297353CC}">
              <c16:uniqueId val="{00000001-41ED-4AAB-A190-785DB91373B4}"/>
            </c:ext>
          </c:extLst>
        </c:ser>
        <c:dLbls>
          <c:showLegendKey val="0"/>
          <c:showVal val="0"/>
          <c:showCatName val="0"/>
          <c:showSerName val="0"/>
          <c:showPercent val="0"/>
          <c:showBubbleSize val="0"/>
        </c:dLbls>
        <c:marker val="1"/>
        <c:smooth val="0"/>
        <c:axId val="-1186981264"/>
        <c:axId val="-1186956240"/>
      </c:lineChart>
      <c:catAx>
        <c:axId val="-1186981264"/>
        <c:scaling>
          <c:orientation val="minMax"/>
        </c:scaling>
        <c:delete val="0"/>
        <c:axPos val="b"/>
        <c:numFmt formatCode="General" sourceLinked="1"/>
        <c:majorTickMark val="out"/>
        <c:minorTickMark val="none"/>
        <c:tickLblPos val="none"/>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186956240"/>
        <c:crosses val="autoZero"/>
        <c:auto val="1"/>
        <c:lblAlgn val="ctr"/>
        <c:lblOffset val="100"/>
        <c:tickLblSkip val="30"/>
        <c:tickMarkSkip val="30"/>
        <c:noMultiLvlLbl val="0"/>
      </c:catAx>
      <c:valAx>
        <c:axId val="-1186956240"/>
        <c:scaling>
          <c:orientation val="minMax"/>
        </c:scaling>
        <c:delete val="0"/>
        <c:axPos val="l"/>
        <c:majorGridlines>
          <c:spPr>
            <a:ln w="9525" cap="flat" cmpd="sng" algn="ctr">
              <a:solidFill>
                <a:schemeClr val="accent1">
                  <a:lumMod val="20000"/>
                  <a:lumOff val="80000"/>
                </a:schemeClr>
              </a:solidFill>
              <a:round/>
            </a:ln>
            <a:effectLst/>
          </c:spPr>
        </c:majorGridlines>
        <c:numFmt formatCode="General" sourceLinked="0"/>
        <c:majorTickMark val="out"/>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思源黑体 CN Light" panose="020B0300000000000000" pitchFamily="34" charset="-122"/>
                <a:ea typeface="思源黑体 CN Light" panose="020B0300000000000000" pitchFamily="34" charset="-122"/>
                <a:cs typeface="+mn-cs"/>
              </a:defRPr>
            </a:pPr>
            <a:endParaRPr lang="zh-CN"/>
          </a:p>
        </c:txPr>
        <c:crossAx val="-1186981264"/>
        <c:crosses val="autoZero"/>
        <c:crossBetween val="between"/>
        <c:majorUnit val="1"/>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系列1</c:v>
                </c:pt>
              </c:strCache>
            </c:strRef>
          </c:tx>
          <c:spPr>
            <a:solidFill>
              <a:schemeClr val="accent2">
                <a:alpha val="85000"/>
              </a:schemeClr>
            </a:solidFill>
            <a:ln w="38100" cap="flat" cmpd="sng" algn="ctr">
              <a:solidFill>
                <a:schemeClr val="tx1"/>
              </a:solidFill>
              <a:round/>
            </a:ln>
            <a:effectLst/>
          </c:spPr>
          <c:invertIfNegative val="0"/>
          <c:dPt>
            <c:idx val="0"/>
            <c:invertIfNegative val="0"/>
            <c:bubble3D val="0"/>
            <c:spPr>
              <a:solidFill>
                <a:schemeClr val="accent2">
                  <a:alpha val="85000"/>
                </a:schemeClr>
              </a:solidFill>
              <a:ln w="38100" cap="flat" cmpd="sng" algn="ctr">
                <a:solidFill>
                  <a:schemeClr val="tx1"/>
                </a:solidFill>
                <a:round/>
              </a:ln>
              <a:effectLst/>
            </c:spPr>
            <c:extLst xmlns:c16r2="http://schemas.microsoft.com/office/drawing/2015/06/chart">
              <c:ext xmlns:c16="http://schemas.microsoft.com/office/drawing/2014/chart" uri="{C3380CC4-5D6E-409C-BE32-E72D297353CC}">
                <c16:uniqueId val="{00000001-85D7-43A1-B039-E6CEBBA7235E}"/>
              </c:ext>
            </c:extLst>
          </c:dPt>
          <c:dPt>
            <c:idx val="1"/>
            <c:invertIfNegative val="0"/>
            <c:bubble3D val="0"/>
            <c:spPr>
              <a:solidFill>
                <a:schemeClr val="accent2">
                  <a:alpha val="85000"/>
                </a:schemeClr>
              </a:solidFill>
              <a:ln w="38100" cap="flat" cmpd="sng" algn="ctr">
                <a:solidFill>
                  <a:schemeClr val="tx1"/>
                </a:solidFill>
                <a:round/>
              </a:ln>
              <a:effectLst/>
            </c:spPr>
            <c:extLst xmlns:c16r2="http://schemas.microsoft.com/office/drawing/2015/06/chart">
              <c:ext xmlns:c16="http://schemas.microsoft.com/office/drawing/2014/chart" uri="{C3380CC4-5D6E-409C-BE32-E72D297353CC}">
                <c16:uniqueId val="{00000003-85D7-43A1-B039-E6CEBBA7235E}"/>
              </c:ext>
            </c:extLst>
          </c:dPt>
          <c:dPt>
            <c:idx val="2"/>
            <c:invertIfNegative val="0"/>
            <c:bubble3D val="0"/>
            <c:spPr>
              <a:solidFill>
                <a:schemeClr val="accent2">
                  <a:alpha val="85000"/>
                </a:schemeClr>
              </a:solidFill>
              <a:ln w="38100" cap="flat" cmpd="sng" algn="ctr">
                <a:solidFill>
                  <a:schemeClr val="tx1"/>
                </a:solidFill>
                <a:round/>
              </a:ln>
              <a:effectLst/>
            </c:spPr>
            <c:extLst xmlns:c16r2="http://schemas.microsoft.com/office/drawing/2015/06/chart">
              <c:ext xmlns:c16="http://schemas.microsoft.com/office/drawing/2014/chart" uri="{C3380CC4-5D6E-409C-BE32-E72D297353CC}">
                <c16:uniqueId val="{00000005-85D7-43A1-B039-E6CEBBA7235E}"/>
              </c:ext>
            </c:extLst>
          </c:dPt>
          <c:dPt>
            <c:idx val="3"/>
            <c:invertIfNegative val="0"/>
            <c:bubble3D val="0"/>
            <c:spPr>
              <a:solidFill>
                <a:schemeClr val="accent2">
                  <a:alpha val="85000"/>
                </a:schemeClr>
              </a:solidFill>
              <a:ln w="38100" cap="flat" cmpd="sng" algn="ctr">
                <a:solidFill>
                  <a:schemeClr val="tx1"/>
                </a:solidFill>
                <a:round/>
              </a:ln>
              <a:effectLst/>
            </c:spPr>
            <c:extLst xmlns:c16r2="http://schemas.microsoft.com/office/drawing/2015/06/chart">
              <c:ext xmlns:c16="http://schemas.microsoft.com/office/drawing/2014/chart" uri="{C3380CC4-5D6E-409C-BE32-E72D297353CC}">
                <c16:uniqueId val="{00000007-85D7-43A1-B039-E6CEBBA7235E}"/>
              </c:ext>
            </c:extLst>
          </c:dPt>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bg1"/>
                    </a:solidFill>
                    <a:latin typeface="+mj-ea"/>
                    <a:ea typeface="+mj-ea"/>
                    <a:cs typeface="Montserrat" charset="0"/>
                  </a:defRPr>
                </a:pPr>
                <a:endParaRPr lang="zh-CN"/>
              </a:p>
            </c:txPr>
            <c:dLblPos val="in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a:solidFill>
                        <a:schemeClr val="dk1">
                          <a:lumMod val="50000"/>
                          <a:lumOff val="50000"/>
                        </a:schemeClr>
                      </a:solidFill>
                    </a:ln>
                    <a:effectLst/>
                  </c:spPr>
                </c15:leaderLines>
              </c:ext>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8-85D7-43A1-B039-E6CEBBA7235E}"/>
            </c:ext>
          </c:extLst>
        </c:ser>
        <c:ser>
          <c:idx val="1"/>
          <c:order val="1"/>
          <c:tx>
            <c:strRef>
              <c:f>Sheet1!$C$1</c:f>
              <c:strCache>
                <c:ptCount val="1"/>
                <c:pt idx="0">
                  <c:v>系列2</c:v>
                </c:pt>
              </c:strCache>
            </c:strRef>
          </c:tx>
          <c:spPr>
            <a:solidFill>
              <a:schemeClr val="accent1">
                <a:alpha val="85000"/>
              </a:schemeClr>
            </a:solidFill>
            <a:ln w="38100" cap="flat" cmpd="sng" algn="ctr">
              <a:solidFill>
                <a:schemeClr val="tx1"/>
              </a:solidFill>
              <a:round/>
            </a:ln>
            <a:effectLst/>
          </c:spPr>
          <c:invertIfNegative val="0"/>
          <c:dPt>
            <c:idx val="1"/>
            <c:invertIfNegative val="0"/>
            <c:bubble3D val="0"/>
            <c:spPr>
              <a:solidFill>
                <a:schemeClr val="accent1">
                  <a:alpha val="85000"/>
                </a:schemeClr>
              </a:solidFill>
              <a:ln w="38100" cap="flat" cmpd="sng" algn="ctr">
                <a:solidFill>
                  <a:schemeClr val="tx1"/>
                </a:solidFill>
                <a:round/>
              </a:ln>
              <a:effectLst/>
            </c:spPr>
            <c:extLst xmlns:c16r2="http://schemas.microsoft.com/office/drawing/2015/06/chart">
              <c:ext xmlns:c16="http://schemas.microsoft.com/office/drawing/2014/chart" uri="{C3380CC4-5D6E-409C-BE32-E72D297353CC}">
                <c16:uniqueId val="{0000000A-85D7-43A1-B039-E6CEBBA7235E}"/>
              </c:ext>
            </c:extLst>
          </c:dPt>
          <c:dPt>
            <c:idx val="2"/>
            <c:invertIfNegative val="0"/>
            <c:bubble3D val="0"/>
            <c:spPr>
              <a:solidFill>
                <a:schemeClr val="accent1">
                  <a:alpha val="85000"/>
                </a:schemeClr>
              </a:solidFill>
              <a:ln w="38100" cap="flat" cmpd="sng" algn="ctr">
                <a:solidFill>
                  <a:schemeClr val="tx1"/>
                </a:solidFill>
                <a:round/>
              </a:ln>
              <a:effectLst/>
            </c:spPr>
            <c:extLst xmlns:c16r2="http://schemas.microsoft.com/office/drawing/2015/06/chart">
              <c:ext xmlns:c16="http://schemas.microsoft.com/office/drawing/2014/chart" uri="{C3380CC4-5D6E-409C-BE32-E72D297353CC}">
                <c16:uniqueId val="{0000000C-85D7-43A1-B039-E6CEBBA7235E}"/>
              </c:ext>
            </c:extLst>
          </c:dPt>
          <c:dPt>
            <c:idx val="3"/>
            <c:invertIfNegative val="0"/>
            <c:bubble3D val="0"/>
            <c:spPr>
              <a:solidFill>
                <a:schemeClr val="accent1">
                  <a:alpha val="85000"/>
                </a:schemeClr>
              </a:solidFill>
              <a:ln w="38100" cap="flat" cmpd="sng" algn="ctr">
                <a:solidFill>
                  <a:schemeClr val="tx1"/>
                </a:solidFill>
                <a:round/>
              </a:ln>
              <a:effectLst/>
            </c:spPr>
            <c:extLst xmlns:c16r2="http://schemas.microsoft.com/office/drawing/2015/06/chart">
              <c:ext xmlns:c16="http://schemas.microsoft.com/office/drawing/2014/chart" uri="{C3380CC4-5D6E-409C-BE32-E72D297353CC}">
                <c16:uniqueId val="{0000000E-85D7-43A1-B039-E6CEBBA7235E}"/>
              </c:ext>
            </c:extLst>
          </c:dPt>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rgbClr val="FEFEFE"/>
                    </a:solidFill>
                    <a:latin typeface="+mj-ea"/>
                    <a:ea typeface="+mj-ea"/>
                    <a:cs typeface="Montserrat" charset="0"/>
                  </a:defRPr>
                </a:pPr>
                <a:endParaRPr lang="zh-CN"/>
              </a:p>
            </c:txPr>
            <c:dLblPos val="in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a:solidFill>
                        <a:schemeClr val="dk1">
                          <a:lumMod val="50000"/>
                          <a:lumOff val="50000"/>
                        </a:schemeClr>
                      </a:solidFill>
                    </a:ln>
                    <a:effectLst/>
                  </c:spPr>
                </c15:leaderLines>
              </c:ext>
            </c:extLst>
          </c:dLbls>
          <c:cat>
            <c:strRef>
              <c:f>Sheet1!$A$2:$A$5</c:f>
              <c:strCache>
                <c:ptCount val="4"/>
                <c:pt idx="0">
                  <c:v>第一季度</c:v>
                </c:pt>
                <c:pt idx="1">
                  <c:v>第二季度</c:v>
                </c:pt>
                <c:pt idx="2">
                  <c:v>第三季度</c:v>
                </c:pt>
                <c:pt idx="3">
                  <c:v>第四季度</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F-85D7-43A1-B039-E6CEBBA7235E}"/>
            </c:ext>
          </c:extLst>
        </c:ser>
        <c:dLbls>
          <c:showLegendKey val="0"/>
          <c:showVal val="1"/>
          <c:showCatName val="0"/>
          <c:showSerName val="0"/>
          <c:showPercent val="0"/>
          <c:showBubbleSize val="0"/>
        </c:dLbls>
        <c:gapWidth val="30"/>
        <c:axId val="-1186958960"/>
        <c:axId val="-1186966032"/>
      </c:barChart>
      <c:catAx>
        <c:axId val="-1186958960"/>
        <c:scaling>
          <c:orientation val="minMax"/>
        </c:scaling>
        <c:delete val="0"/>
        <c:axPos val="b"/>
        <c:numFmt formatCode="General" sourceLinked="1"/>
        <c:majorTickMark val="none"/>
        <c:minorTickMark val="none"/>
        <c:tickLblPos val="nextTo"/>
        <c:spPr>
          <a:noFill/>
          <a:ln w="9525" cap="flat" cmpd="sng" algn="ctr">
            <a:solidFill>
              <a:schemeClr val="tx1">
                <a:lumMod val="85000"/>
                <a:lumOff val="15000"/>
              </a:schemeClr>
            </a:solidFill>
            <a:round/>
          </a:ln>
          <a:effectLst/>
        </c:spPr>
        <c:txPr>
          <a:bodyPr rot="-60000000" spcFirstLastPara="1" vertOverflow="ellipsis" vert="horz" wrap="square" anchor="ctr" anchorCtr="1"/>
          <a:lstStyle/>
          <a:p>
            <a:pPr>
              <a:defRPr sz="1200" b="0" i="0" u="none" strike="noStrike" kern="1200" cap="all" baseline="0">
                <a:solidFill>
                  <a:schemeClr val="tx1">
                    <a:lumMod val="75000"/>
                    <a:lumOff val="25000"/>
                  </a:schemeClr>
                </a:solidFill>
                <a:latin typeface="Microsoft YaHei Light" panose="020B0502040204020203" pitchFamily="34" charset="-122"/>
                <a:ea typeface="Microsoft YaHei Light" panose="020B0502040204020203" pitchFamily="34" charset="-122"/>
                <a:cs typeface="Montserrat" charset="0"/>
              </a:defRPr>
            </a:pPr>
            <a:endParaRPr lang="zh-CN"/>
          </a:p>
        </c:txPr>
        <c:crossAx val="-1186966032"/>
        <c:crosses val="autoZero"/>
        <c:auto val="1"/>
        <c:lblAlgn val="ctr"/>
        <c:lblOffset val="100"/>
        <c:noMultiLvlLbl val="0"/>
      </c:catAx>
      <c:valAx>
        <c:axId val="-1186966032"/>
        <c:scaling>
          <c:orientation val="minMax"/>
        </c:scaling>
        <c:delete val="1"/>
        <c:axPos val="l"/>
        <c:numFmt formatCode="General" sourceLinked="1"/>
        <c:majorTickMark val="none"/>
        <c:minorTickMark val="none"/>
        <c:tickLblPos val="none"/>
        <c:crossAx val="-1186958960"/>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3524823467671575E-2"/>
          <c:y val="7.4204980149132016E-2"/>
          <c:w val="0.93972863131032303"/>
          <c:h val="0.89958114086854446"/>
        </c:manualLayout>
      </c:layout>
      <c:barChart>
        <c:barDir val="bar"/>
        <c:grouping val="stacked"/>
        <c:varyColors val="0"/>
        <c:ser>
          <c:idx val="0"/>
          <c:order val="0"/>
          <c:tx>
            <c:strRef>
              <c:f>Sheet1!$B$1</c:f>
              <c:strCache>
                <c:ptCount val="1"/>
                <c:pt idx="0">
                  <c:v>系列 1</c:v>
                </c:pt>
              </c:strCache>
            </c:strRef>
          </c:tx>
          <c:spPr>
            <a:solidFill>
              <a:schemeClr val="accent1"/>
            </a:solidFill>
            <a:ln w="38100">
              <a:solidFill>
                <a:schemeClr val="tx1"/>
              </a:solidFill>
            </a:ln>
            <a:effectLst/>
          </c:spPr>
          <c:invertIfNegative val="0"/>
          <c:dPt>
            <c:idx val="0"/>
            <c:invertIfNegative val="0"/>
            <c:bubble3D val="0"/>
            <c:spPr>
              <a:solidFill>
                <a:schemeClr val="accent1"/>
              </a:solidFill>
              <a:ln w="38100">
                <a:solidFill>
                  <a:schemeClr val="tx1"/>
                </a:solidFill>
              </a:ln>
              <a:effectLst>
                <a:outerShdw blurRad="50800" dist="50800" dir="5400000" sx="2000" sy="2000" algn="ctr" rotWithShape="0">
                  <a:srgbClr val="000000">
                    <a:alpha val="43137"/>
                  </a:srgbClr>
                </a:outerShdw>
              </a:effectLst>
            </c:spPr>
            <c:extLst xmlns:c16r2="http://schemas.microsoft.com/office/drawing/2015/06/chart">
              <c:ext xmlns:c16="http://schemas.microsoft.com/office/drawing/2014/chart" uri="{C3380CC4-5D6E-409C-BE32-E72D297353CC}">
                <c16:uniqueId val="{00000001-0975-42D6-89EA-6A391C6E1580}"/>
              </c:ext>
            </c:extLst>
          </c:dPt>
          <c:dPt>
            <c:idx val="1"/>
            <c:invertIfNegative val="0"/>
            <c:bubble3D val="0"/>
            <c:spPr>
              <a:solidFill>
                <a:schemeClr val="accent1"/>
              </a:solidFill>
              <a:ln w="38100">
                <a:solidFill>
                  <a:schemeClr val="tx1"/>
                </a:solidFill>
              </a:ln>
              <a:effectLst/>
            </c:spPr>
            <c:extLst xmlns:c16r2="http://schemas.microsoft.com/office/drawing/2015/06/chart">
              <c:ext xmlns:c16="http://schemas.microsoft.com/office/drawing/2014/chart" uri="{C3380CC4-5D6E-409C-BE32-E72D297353CC}">
                <c16:uniqueId val="{00000003-0975-42D6-89EA-6A391C6E1580}"/>
              </c:ext>
            </c:extLst>
          </c:dPt>
          <c:dPt>
            <c:idx val="2"/>
            <c:invertIfNegative val="0"/>
            <c:bubble3D val="0"/>
            <c:spPr>
              <a:solidFill>
                <a:schemeClr val="accent1"/>
              </a:solidFill>
              <a:ln w="38100">
                <a:solidFill>
                  <a:schemeClr val="tx1"/>
                </a:solidFill>
              </a:ln>
              <a:effectLst/>
            </c:spPr>
            <c:extLst xmlns:c16r2="http://schemas.microsoft.com/office/drawing/2015/06/chart">
              <c:ext xmlns:c16="http://schemas.microsoft.com/office/drawing/2014/chart" uri="{C3380CC4-5D6E-409C-BE32-E72D297353CC}">
                <c16:uniqueId val="{00000005-0975-42D6-89EA-6A391C6E1580}"/>
              </c:ext>
            </c:extLst>
          </c:dPt>
          <c:dPt>
            <c:idx val="3"/>
            <c:invertIfNegative val="0"/>
            <c:bubble3D val="0"/>
            <c:spPr>
              <a:solidFill>
                <a:schemeClr val="accent1"/>
              </a:solidFill>
              <a:ln w="38100">
                <a:solidFill>
                  <a:schemeClr val="tx1"/>
                </a:solidFill>
              </a:ln>
              <a:effectLst/>
            </c:spPr>
            <c:extLst xmlns:c16r2="http://schemas.microsoft.com/office/drawing/2015/06/chart">
              <c:ext xmlns:c16="http://schemas.microsoft.com/office/drawing/2014/chart" uri="{C3380CC4-5D6E-409C-BE32-E72D297353CC}">
                <c16:uniqueId val="{00000007-0975-42D6-89EA-6A391C6E1580}"/>
              </c:ext>
            </c:extLst>
          </c:dPt>
          <c:cat>
            <c:strRef>
              <c:f>Sheet1!$A$2:$A$5</c:f>
              <c:strCache>
                <c:ptCount val="4"/>
                <c:pt idx="0">
                  <c:v>类别 1</c:v>
                </c:pt>
                <c:pt idx="1">
                  <c:v>类别 2</c:v>
                </c:pt>
                <c:pt idx="2">
                  <c:v>类别 3</c:v>
                </c:pt>
                <c:pt idx="3">
                  <c:v>类别 4</c:v>
                </c:pt>
              </c:strCache>
            </c:strRef>
          </c:cat>
          <c:val>
            <c:numRef>
              <c:f>Sheet1!$B$2:$B$5</c:f>
              <c:numCache>
                <c:formatCode>General</c:formatCode>
                <c:ptCount val="4"/>
                <c:pt idx="0">
                  <c:v>3.4</c:v>
                </c:pt>
                <c:pt idx="1">
                  <c:v>5.5</c:v>
                </c:pt>
                <c:pt idx="2">
                  <c:v>2.5</c:v>
                </c:pt>
                <c:pt idx="3">
                  <c:v>3.5</c:v>
                </c:pt>
              </c:numCache>
            </c:numRef>
          </c:val>
          <c:extLst xmlns:c16r2="http://schemas.microsoft.com/office/drawing/2015/06/chart">
            <c:ext xmlns:c16="http://schemas.microsoft.com/office/drawing/2014/chart" uri="{C3380CC4-5D6E-409C-BE32-E72D297353CC}">
              <c16:uniqueId val="{00000008-0975-42D6-89EA-6A391C6E1580}"/>
            </c:ext>
          </c:extLst>
        </c:ser>
        <c:ser>
          <c:idx val="1"/>
          <c:order val="1"/>
          <c:tx>
            <c:strRef>
              <c:f>Sheet1!$C$1</c:f>
              <c:strCache>
                <c:ptCount val="1"/>
                <c:pt idx="0">
                  <c:v>系列 2</c:v>
                </c:pt>
              </c:strCache>
            </c:strRef>
          </c:tx>
          <c:spPr>
            <a:solidFill>
              <a:schemeClr val="accent2"/>
            </a:solidFill>
            <a:ln w="38100">
              <a:solidFill>
                <a:schemeClr val="tx1"/>
              </a:solidFill>
            </a:ln>
            <a:effectLst/>
          </c:spPr>
          <c:invertIfNegative val="0"/>
          <c:dPt>
            <c:idx val="0"/>
            <c:invertIfNegative val="0"/>
            <c:bubble3D val="0"/>
            <c:spPr>
              <a:solidFill>
                <a:schemeClr val="accent2"/>
              </a:solidFill>
              <a:ln w="38100">
                <a:solidFill>
                  <a:schemeClr val="tx1"/>
                </a:solidFill>
              </a:ln>
              <a:effectLst/>
            </c:spPr>
            <c:extLst xmlns:c16r2="http://schemas.microsoft.com/office/drawing/2015/06/chart">
              <c:ext xmlns:c16="http://schemas.microsoft.com/office/drawing/2014/chart" uri="{C3380CC4-5D6E-409C-BE32-E72D297353CC}">
                <c16:uniqueId val="{0000000A-0975-42D6-89EA-6A391C6E1580}"/>
              </c:ext>
            </c:extLst>
          </c:dPt>
          <c:dPt>
            <c:idx val="1"/>
            <c:invertIfNegative val="0"/>
            <c:bubble3D val="0"/>
            <c:spPr>
              <a:solidFill>
                <a:schemeClr val="accent2"/>
              </a:solidFill>
              <a:ln w="38100">
                <a:solidFill>
                  <a:schemeClr val="tx1"/>
                </a:solidFill>
              </a:ln>
              <a:effectLst/>
            </c:spPr>
            <c:extLst xmlns:c16r2="http://schemas.microsoft.com/office/drawing/2015/06/chart">
              <c:ext xmlns:c16="http://schemas.microsoft.com/office/drawing/2014/chart" uri="{C3380CC4-5D6E-409C-BE32-E72D297353CC}">
                <c16:uniqueId val="{0000000C-0975-42D6-89EA-6A391C6E1580}"/>
              </c:ext>
            </c:extLst>
          </c:dPt>
          <c:dPt>
            <c:idx val="2"/>
            <c:invertIfNegative val="0"/>
            <c:bubble3D val="0"/>
            <c:spPr>
              <a:solidFill>
                <a:schemeClr val="accent2"/>
              </a:solidFill>
              <a:ln w="38100">
                <a:solidFill>
                  <a:schemeClr val="tx1"/>
                </a:solidFill>
              </a:ln>
              <a:effectLst/>
            </c:spPr>
            <c:extLst xmlns:c16r2="http://schemas.microsoft.com/office/drawing/2015/06/chart">
              <c:ext xmlns:c16="http://schemas.microsoft.com/office/drawing/2014/chart" uri="{C3380CC4-5D6E-409C-BE32-E72D297353CC}">
                <c16:uniqueId val="{0000000E-0975-42D6-89EA-6A391C6E1580}"/>
              </c:ext>
            </c:extLst>
          </c:dPt>
          <c:dPt>
            <c:idx val="3"/>
            <c:invertIfNegative val="0"/>
            <c:bubble3D val="0"/>
            <c:spPr>
              <a:solidFill>
                <a:schemeClr val="accent2"/>
              </a:solidFill>
              <a:ln w="38100">
                <a:solidFill>
                  <a:schemeClr val="tx1"/>
                </a:solidFill>
              </a:ln>
              <a:effectLst/>
            </c:spPr>
            <c:extLst xmlns:c16r2="http://schemas.microsoft.com/office/drawing/2015/06/chart">
              <c:ext xmlns:c16="http://schemas.microsoft.com/office/drawing/2014/chart" uri="{C3380CC4-5D6E-409C-BE32-E72D297353CC}">
                <c16:uniqueId val="{00000010-0975-42D6-89EA-6A391C6E1580}"/>
              </c:ext>
            </c:extLst>
          </c:dPt>
          <c:cat>
            <c:strRef>
              <c:f>Sheet1!$A$2:$A$5</c:f>
              <c:strCache>
                <c:ptCount val="4"/>
                <c:pt idx="0">
                  <c:v>类别 1</c:v>
                </c:pt>
                <c:pt idx="1">
                  <c:v>类别 2</c:v>
                </c:pt>
                <c:pt idx="2">
                  <c:v>类别 3</c:v>
                </c:pt>
                <c:pt idx="3">
                  <c:v>类别 4</c:v>
                </c:pt>
              </c:strCache>
            </c:strRef>
          </c:cat>
          <c:val>
            <c:numRef>
              <c:f>Sheet1!$C$2:$C$5</c:f>
              <c:numCache>
                <c:formatCode>General</c:formatCode>
                <c:ptCount val="4"/>
                <c:pt idx="0">
                  <c:v>1.4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11-0975-42D6-89EA-6A391C6E1580}"/>
            </c:ext>
          </c:extLst>
        </c:ser>
        <c:ser>
          <c:idx val="2"/>
          <c:order val="2"/>
          <c:tx>
            <c:strRef>
              <c:f>Sheet1!$D$1</c:f>
              <c:strCache>
                <c:ptCount val="1"/>
                <c:pt idx="0">
                  <c:v>系列 3</c:v>
                </c:pt>
              </c:strCache>
            </c:strRef>
          </c:tx>
          <c:spPr>
            <a:solidFill>
              <a:schemeClr val="accent3"/>
            </a:solidFill>
            <a:ln w="38100">
              <a:solidFill>
                <a:schemeClr val="tx1"/>
              </a:solidFill>
            </a:ln>
            <a:effectLst/>
          </c:spPr>
          <c:invertIfNegative val="0"/>
          <c:dPt>
            <c:idx val="0"/>
            <c:invertIfNegative val="0"/>
            <c:bubble3D val="0"/>
            <c:spPr>
              <a:solidFill>
                <a:schemeClr val="accent3"/>
              </a:solidFill>
              <a:ln w="38100">
                <a:solidFill>
                  <a:schemeClr val="tx1"/>
                </a:solidFill>
              </a:ln>
              <a:effectLst/>
            </c:spPr>
            <c:extLst xmlns:c16r2="http://schemas.microsoft.com/office/drawing/2015/06/chart">
              <c:ext xmlns:c16="http://schemas.microsoft.com/office/drawing/2014/chart" uri="{C3380CC4-5D6E-409C-BE32-E72D297353CC}">
                <c16:uniqueId val="{00000013-0975-42D6-89EA-6A391C6E1580}"/>
              </c:ext>
            </c:extLst>
          </c:dPt>
          <c:dPt>
            <c:idx val="1"/>
            <c:invertIfNegative val="0"/>
            <c:bubble3D val="0"/>
            <c:spPr>
              <a:solidFill>
                <a:schemeClr val="accent3"/>
              </a:solidFill>
              <a:ln w="38100">
                <a:solidFill>
                  <a:schemeClr val="tx1"/>
                </a:solidFill>
              </a:ln>
              <a:effectLst/>
            </c:spPr>
            <c:extLst xmlns:c16r2="http://schemas.microsoft.com/office/drawing/2015/06/chart">
              <c:ext xmlns:c16="http://schemas.microsoft.com/office/drawing/2014/chart" uri="{C3380CC4-5D6E-409C-BE32-E72D297353CC}">
                <c16:uniqueId val="{00000015-0975-42D6-89EA-6A391C6E1580}"/>
              </c:ext>
            </c:extLst>
          </c:dPt>
          <c:dPt>
            <c:idx val="2"/>
            <c:invertIfNegative val="0"/>
            <c:bubble3D val="0"/>
            <c:spPr>
              <a:solidFill>
                <a:schemeClr val="accent3"/>
              </a:solidFill>
              <a:ln w="38100">
                <a:solidFill>
                  <a:schemeClr val="tx1"/>
                </a:solidFill>
              </a:ln>
              <a:effectLst/>
            </c:spPr>
            <c:extLst xmlns:c16r2="http://schemas.microsoft.com/office/drawing/2015/06/chart">
              <c:ext xmlns:c16="http://schemas.microsoft.com/office/drawing/2014/chart" uri="{C3380CC4-5D6E-409C-BE32-E72D297353CC}">
                <c16:uniqueId val="{00000017-0975-42D6-89EA-6A391C6E1580}"/>
              </c:ext>
            </c:extLst>
          </c:dPt>
          <c:dPt>
            <c:idx val="3"/>
            <c:invertIfNegative val="0"/>
            <c:bubble3D val="0"/>
            <c:spPr>
              <a:solidFill>
                <a:schemeClr val="accent3"/>
              </a:solidFill>
              <a:ln w="38100">
                <a:solidFill>
                  <a:schemeClr val="tx1"/>
                </a:solidFill>
              </a:ln>
              <a:effectLst/>
            </c:spPr>
            <c:extLst xmlns:c16r2="http://schemas.microsoft.com/office/drawing/2015/06/chart">
              <c:ext xmlns:c16="http://schemas.microsoft.com/office/drawing/2014/chart" uri="{C3380CC4-5D6E-409C-BE32-E72D297353CC}">
                <c16:uniqueId val="{00000019-0975-42D6-89EA-6A391C6E1580}"/>
              </c:ext>
            </c:extLst>
          </c:dPt>
          <c:cat>
            <c:strRef>
              <c:f>Sheet1!$A$2:$A$5</c:f>
              <c:strCache>
                <c:ptCount val="4"/>
                <c:pt idx="0">
                  <c:v>类别 1</c:v>
                </c:pt>
                <c:pt idx="1">
                  <c:v>类别 2</c:v>
                </c:pt>
                <c:pt idx="2">
                  <c:v>类别 3</c:v>
                </c:pt>
                <c:pt idx="3">
                  <c:v>类别 4</c:v>
                </c:pt>
              </c:strCache>
            </c:strRef>
          </c:cat>
          <c:val>
            <c:numRef>
              <c:f>Sheet1!$D$2:$D$5</c:f>
              <c:numCache>
                <c:formatCode>General</c:formatCode>
                <c:ptCount val="4"/>
                <c:pt idx="0">
                  <c:v>1.2</c:v>
                </c:pt>
                <c:pt idx="1">
                  <c:v>1.3</c:v>
                </c:pt>
                <c:pt idx="2">
                  <c:v>1.3</c:v>
                </c:pt>
                <c:pt idx="3">
                  <c:v>1.5</c:v>
                </c:pt>
              </c:numCache>
            </c:numRef>
          </c:val>
          <c:extLst xmlns:c16r2="http://schemas.microsoft.com/office/drawing/2015/06/chart">
            <c:ext xmlns:c16="http://schemas.microsoft.com/office/drawing/2014/chart" uri="{C3380CC4-5D6E-409C-BE32-E72D297353CC}">
              <c16:uniqueId val="{0000001A-0975-42D6-89EA-6A391C6E1580}"/>
            </c:ext>
          </c:extLst>
        </c:ser>
        <c:ser>
          <c:idx val="3"/>
          <c:order val="3"/>
          <c:tx>
            <c:strRef>
              <c:f>Sheet1!$E$1</c:f>
              <c:strCache>
                <c:ptCount val="1"/>
                <c:pt idx="0">
                  <c:v>系列4</c:v>
                </c:pt>
              </c:strCache>
            </c:strRef>
          </c:tx>
          <c:spPr>
            <a:solidFill>
              <a:schemeClr val="accent4"/>
            </a:solidFill>
            <a:ln w="38100">
              <a:noFill/>
            </a:ln>
            <a:effectLst/>
          </c:spPr>
          <c:invertIfNegative val="0"/>
          <c:dPt>
            <c:idx val="0"/>
            <c:invertIfNegative val="0"/>
            <c:bubble3D val="0"/>
            <c:spPr>
              <a:solidFill>
                <a:schemeClr val="accent4"/>
              </a:solidFill>
              <a:ln w="38100">
                <a:solidFill>
                  <a:schemeClr val="tx1"/>
                </a:solidFill>
              </a:ln>
              <a:effectLst/>
            </c:spPr>
            <c:extLst xmlns:c16r2="http://schemas.microsoft.com/office/drawing/2015/06/chart">
              <c:ext xmlns:c16="http://schemas.microsoft.com/office/drawing/2014/chart" uri="{C3380CC4-5D6E-409C-BE32-E72D297353CC}">
                <c16:uniqueId val="{0000001C-0975-42D6-89EA-6A391C6E1580}"/>
              </c:ext>
            </c:extLst>
          </c:dPt>
          <c:dPt>
            <c:idx val="1"/>
            <c:invertIfNegative val="0"/>
            <c:bubble3D val="0"/>
            <c:spPr>
              <a:solidFill>
                <a:schemeClr val="accent4"/>
              </a:solidFill>
              <a:ln w="38100">
                <a:solidFill>
                  <a:schemeClr val="tx1"/>
                </a:solidFill>
              </a:ln>
              <a:effectLst/>
            </c:spPr>
            <c:extLst xmlns:c16r2="http://schemas.microsoft.com/office/drawing/2015/06/chart">
              <c:ext xmlns:c16="http://schemas.microsoft.com/office/drawing/2014/chart" uri="{C3380CC4-5D6E-409C-BE32-E72D297353CC}">
                <c16:uniqueId val="{0000001E-0975-42D6-89EA-6A391C6E1580}"/>
              </c:ext>
            </c:extLst>
          </c:dPt>
          <c:dPt>
            <c:idx val="2"/>
            <c:invertIfNegative val="0"/>
            <c:bubble3D val="0"/>
            <c:spPr>
              <a:solidFill>
                <a:schemeClr val="accent4"/>
              </a:solidFill>
              <a:ln w="38100">
                <a:solidFill>
                  <a:schemeClr val="tx1"/>
                </a:solidFill>
              </a:ln>
              <a:effectLst/>
            </c:spPr>
            <c:extLst xmlns:c16r2="http://schemas.microsoft.com/office/drawing/2015/06/chart">
              <c:ext xmlns:c16="http://schemas.microsoft.com/office/drawing/2014/chart" uri="{C3380CC4-5D6E-409C-BE32-E72D297353CC}">
                <c16:uniqueId val="{00000020-0975-42D6-89EA-6A391C6E1580}"/>
              </c:ext>
            </c:extLst>
          </c:dPt>
          <c:dPt>
            <c:idx val="3"/>
            <c:invertIfNegative val="0"/>
            <c:bubble3D val="0"/>
            <c:spPr>
              <a:solidFill>
                <a:schemeClr val="accent4"/>
              </a:solidFill>
              <a:ln w="38100">
                <a:solidFill>
                  <a:schemeClr val="tx1"/>
                </a:solidFill>
              </a:ln>
              <a:effectLst/>
            </c:spPr>
            <c:extLst xmlns:c16r2="http://schemas.microsoft.com/office/drawing/2015/06/chart">
              <c:ext xmlns:c16="http://schemas.microsoft.com/office/drawing/2014/chart" uri="{C3380CC4-5D6E-409C-BE32-E72D297353CC}">
                <c16:uniqueId val="{00000022-0975-42D6-89EA-6A391C6E1580}"/>
              </c:ext>
            </c:extLst>
          </c:dPt>
          <c:cat>
            <c:strRef>
              <c:f>Sheet1!$A$2:$A$5</c:f>
              <c:strCache>
                <c:ptCount val="4"/>
                <c:pt idx="0">
                  <c:v>类别 1</c:v>
                </c:pt>
                <c:pt idx="1">
                  <c:v>类别 2</c:v>
                </c:pt>
                <c:pt idx="2">
                  <c:v>类别 3</c:v>
                </c:pt>
                <c:pt idx="3">
                  <c:v>类别 4</c:v>
                </c:pt>
              </c:strCache>
            </c:strRef>
          </c:cat>
          <c:val>
            <c:numRef>
              <c:f>Sheet1!$E$2:$E$5</c:f>
              <c:numCache>
                <c:formatCode>General</c:formatCode>
                <c:ptCount val="4"/>
                <c:pt idx="0">
                  <c:v>0.2</c:v>
                </c:pt>
                <c:pt idx="1">
                  <c:v>0.4</c:v>
                </c:pt>
                <c:pt idx="2">
                  <c:v>0.6</c:v>
                </c:pt>
                <c:pt idx="3">
                  <c:v>0.2</c:v>
                </c:pt>
              </c:numCache>
            </c:numRef>
          </c:val>
          <c:extLst xmlns:c16r2="http://schemas.microsoft.com/office/drawing/2015/06/chart">
            <c:ext xmlns:c16="http://schemas.microsoft.com/office/drawing/2014/chart" uri="{C3380CC4-5D6E-409C-BE32-E72D297353CC}">
              <c16:uniqueId val="{00000023-0975-42D6-89EA-6A391C6E1580}"/>
            </c:ext>
          </c:extLst>
        </c:ser>
        <c:dLbls>
          <c:showLegendKey val="0"/>
          <c:showVal val="0"/>
          <c:showCatName val="0"/>
          <c:showSerName val="0"/>
          <c:showPercent val="0"/>
          <c:showBubbleSize val="0"/>
        </c:dLbls>
        <c:gapWidth val="54"/>
        <c:overlap val="100"/>
        <c:axId val="-1186985616"/>
        <c:axId val="-1186964944"/>
      </c:barChart>
      <c:catAx>
        <c:axId val="-1186985616"/>
        <c:scaling>
          <c:orientation val="maxMin"/>
        </c:scaling>
        <c:delete val="0"/>
        <c:axPos val="r"/>
        <c:majorGridlines>
          <c:spPr>
            <a:ln w="9525" cap="flat" cmpd="sng" algn="ctr">
              <a:noFill/>
              <a:round/>
            </a:ln>
            <a:effectLst/>
          </c:spPr>
        </c:majorGridlines>
        <c:numFmt formatCode="General" sourceLinked="1"/>
        <c:majorTickMark val="none"/>
        <c:minorTickMark val="none"/>
        <c:tickLblPos val="nextTo"/>
        <c:spPr>
          <a:noFill/>
          <a:ln w="12700" cap="flat" cmpd="sng" algn="ctr">
            <a:solidFill>
              <a:schemeClr val="tx1">
                <a:lumMod val="85000"/>
                <a:lumOff val="1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75000"/>
                    <a:lumOff val="25000"/>
                  </a:schemeClr>
                </a:solidFill>
                <a:latin typeface="思源黑体 CN Light" panose="020B0300000000000000" pitchFamily="34" charset="-122"/>
                <a:ea typeface="思源黑体 CN Light" panose="020B0300000000000000" pitchFamily="34" charset="-122"/>
                <a:cs typeface="+mn-cs"/>
              </a:defRPr>
            </a:pPr>
            <a:endParaRPr lang="zh-CN"/>
          </a:p>
        </c:txPr>
        <c:crossAx val="-1186964944"/>
        <c:crosses val="autoZero"/>
        <c:auto val="1"/>
        <c:lblAlgn val="ctr"/>
        <c:lblOffset val="0"/>
        <c:noMultiLvlLbl val="0"/>
      </c:catAx>
      <c:valAx>
        <c:axId val="-1186964944"/>
        <c:scaling>
          <c:orientation val="maxMin"/>
        </c:scaling>
        <c:delete val="0"/>
        <c:axPos val="t"/>
        <c:numFmt formatCode="General" sourceLinked="1"/>
        <c:majorTickMark val="out"/>
        <c:minorTickMark val="none"/>
        <c:tickLblPos val="low"/>
        <c:spPr>
          <a:noFill/>
          <a:ln>
            <a:noFill/>
          </a:ln>
          <a:effectLst/>
        </c:spPr>
        <c:txPr>
          <a:bodyPr rot="0" spcFirstLastPara="1" vertOverflow="ellipsis" wrap="square" anchor="ctr" anchorCtr="0"/>
          <a:lstStyle/>
          <a:p>
            <a:pPr>
              <a:defRPr sz="1197" b="0" i="0" u="none" strike="noStrike" kern="1200" baseline="0">
                <a:solidFill>
                  <a:schemeClr val="bg2"/>
                </a:solidFill>
                <a:latin typeface="+mn-lt"/>
                <a:ea typeface="+mn-ea"/>
                <a:cs typeface="+mn-cs"/>
              </a:defRPr>
            </a:pPr>
            <a:endParaRPr lang="zh-CN"/>
          </a:p>
        </c:txPr>
        <c:crossAx val="-11869856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bar"/>
        <c:grouping val="percentStacked"/>
        <c:varyColors val="0"/>
        <c:ser>
          <c:idx val="0"/>
          <c:order val="0"/>
          <c:tx>
            <c:strRef>
              <c:f>Sheet1!$B$1</c:f>
              <c:strCache>
                <c:ptCount val="1"/>
                <c:pt idx="0">
                  <c:v>系列一</c:v>
                </c:pt>
              </c:strCache>
            </c:strRef>
          </c:tx>
          <c:spPr>
            <a:solidFill>
              <a:srgbClr val="0039A7"/>
            </a:solidFill>
            <a:ln w="38100">
              <a:solidFill>
                <a:sysClr val="windowText" lastClr="000000"/>
              </a:solidFill>
            </a:ln>
          </c:spPr>
          <c:invertIfNegative val="0"/>
          <c:cat>
            <c:numRef>
              <c:f>Sheet1!$A$2:$A$4</c:f>
              <c:numCache>
                <c:formatCode>m/d/yyyy</c:formatCode>
                <c:ptCount val="3"/>
                <c:pt idx="0">
                  <c:v>43221</c:v>
                </c:pt>
                <c:pt idx="1">
                  <c:v>43252</c:v>
                </c:pt>
                <c:pt idx="2">
                  <c:v>43282</c:v>
                </c:pt>
              </c:numCache>
            </c:numRef>
          </c:cat>
          <c:val>
            <c:numRef>
              <c:f>Sheet1!$B$2:$B$4</c:f>
              <c:numCache>
                <c:formatCode>General</c:formatCode>
                <c:ptCount val="3"/>
                <c:pt idx="0">
                  <c:v>32</c:v>
                </c:pt>
                <c:pt idx="1">
                  <c:v>32</c:v>
                </c:pt>
                <c:pt idx="2">
                  <c:v>28</c:v>
                </c:pt>
              </c:numCache>
            </c:numRef>
          </c:val>
          <c:extLst xmlns:c16r2="http://schemas.microsoft.com/office/drawing/2015/06/chart">
            <c:ext xmlns:c16="http://schemas.microsoft.com/office/drawing/2014/chart" uri="{C3380CC4-5D6E-409C-BE32-E72D297353CC}">
              <c16:uniqueId val="{00000000-BF6E-4877-8682-DAC8B69DE94A}"/>
            </c:ext>
          </c:extLst>
        </c:ser>
        <c:ser>
          <c:idx val="1"/>
          <c:order val="1"/>
          <c:tx>
            <c:strRef>
              <c:f>Sheet1!$C$1</c:f>
              <c:strCache>
                <c:ptCount val="1"/>
                <c:pt idx="0">
                  <c:v>系列二</c:v>
                </c:pt>
              </c:strCache>
            </c:strRef>
          </c:tx>
          <c:spPr>
            <a:solidFill>
              <a:srgbClr val="00B3AC"/>
            </a:solidFill>
            <a:ln w="38100">
              <a:solidFill>
                <a:sysClr val="windowText" lastClr="000000"/>
              </a:solidFill>
            </a:ln>
          </c:spPr>
          <c:invertIfNegative val="0"/>
          <c:cat>
            <c:numRef>
              <c:f>Sheet1!$A$2:$A$4</c:f>
              <c:numCache>
                <c:formatCode>m/d/yyyy</c:formatCode>
                <c:ptCount val="3"/>
                <c:pt idx="0">
                  <c:v>43221</c:v>
                </c:pt>
                <c:pt idx="1">
                  <c:v>43252</c:v>
                </c:pt>
                <c:pt idx="2">
                  <c:v>43282</c:v>
                </c:pt>
              </c:numCache>
            </c:numRef>
          </c:cat>
          <c:val>
            <c:numRef>
              <c:f>Sheet1!$C$2:$C$4</c:f>
              <c:numCache>
                <c:formatCode>General</c:formatCode>
                <c:ptCount val="3"/>
                <c:pt idx="0">
                  <c:v>25</c:v>
                </c:pt>
                <c:pt idx="1">
                  <c:v>35</c:v>
                </c:pt>
                <c:pt idx="2">
                  <c:v>20</c:v>
                </c:pt>
              </c:numCache>
            </c:numRef>
          </c:val>
          <c:extLst xmlns:c16r2="http://schemas.microsoft.com/office/drawing/2015/06/chart">
            <c:ext xmlns:c16="http://schemas.microsoft.com/office/drawing/2014/chart" uri="{C3380CC4-5D6E-409C-BE32-E72D297353CC}">
              <c16:uniqueId val="{00000001-BF6E-4877-8682-DAC8B69DE94A}"/>
            </c:ext>
          </c:extLst>
        </c:ser>
        <c:ser>
          <c:idx val="2"/>
          <c:order val="2"/>
          <c:tx>
            <c:strRef>
              <c:f>Sheet1!$D$1</c:f>
              <c:strCache>
                <c:ptCount val="1"/>
                <c:pt idx="0">
                  <c:v>系列三</c:v>
                </c:pt>
              </c:strCache>
            </c:strRef>
          </c:tx>
          <c:spPr>
            <a:solidFill>
              <a:srgbClr val="F62C72"/>
            </a:solidFill>
            <a:ln w="38100">
              <a:solidFill>
                <a:sysClr val="windowText" lastClr="000000"/>
              </a:solidFill>
            </a:ln>
          </c:spPr>
          <c:invertIfNegative val="0"/>
          <c:cat>
            <c:numRef>
              <c:f>Sheet1!$A$2:$A$4</c:f>
              <c:numCache>
                <c:formatCode>m/d/yyyy</c:formatCode>
                <c:ptCount val="3"/>
                <c:pt idx="0">
                  <c:v>43221</c:v>
                </c:pt>
                <c:pt idx="1">
                  <c:v>43252</c:v>
                </c:pt>
                <c:pt idx="2">
                  <c:v>43282</c:v>
                </c:pt>
              </c:numCache>
            </c:numRef>
          </c:cat>
          <c:val>
            <c:numRef>
              <c:f>Sheet1!$D$2:$D$4</c:f>
              <c:numCache>
                <c:formatCode>General</c:formatCode>
                <c:ptCount val="3"/>
                <c:pt idx="0">
                  <c:v>15</c:v>
                </c:pt>
                <c:pt idx="1">
                  <c:v>23</c:v>
                </c:pt>
                <c:pt idx="2">
                  <c:v>60</c:v>
                </c:pt>
              </c:numCache>
            </c:numRef>
          </c:val>
          <c:extLst xmlns:c16r2="http://schemas.microsoft.com/office/drawing/2015/06/chart">
            <c:ext xmlns:c16="http://schemas.microsoft.com/office/drawing/2014/chart" uri="{C3380CC4-5D6E-409C-BE32-E72D297353CC}">
              <c16:uniqueId val="{00000002-BF6E-4877-8682-DAC8B69DE94A}"/>
            </c:ext>
          </c:extLst>
        </c:ser>
        <c:dLbls>
          <c:showLegendKey val="0"/>
          <c:showVal val="0"/>
          <c:showCatName val="0"/>
          <c:showSerName val="0"/>
          <c:showPercent val="0"/>
          <c:showBubbleSize val="0"/>
        </c:dLbls>
        <c:gapWidth val="150"/>
        <c:overlap val="100"/>
        <c:axId val="-1186963856"/>
        <c:axId val="-1186973648"/>
      </c:barChart>
      <c:dateAx>
        <c:axId val="-1186963856"/>
        <c:scaling>
          <c:orientation val="minMax"/>
        </c:scaling>
        <c:delete val="0"/>
        <c:axPos val="l"/>
        <c:numFmt formatCode="m/d/yyyy" sourceLinked="1"/>
        <c:majorTickMark val="out"/>
        <c:minorTickMark val="none"/>
        <c:tickLblPos val="nextTo"/>
        <c:spPr>
          <a:ln>
            <a:solidFill>
              <a:sysClr val="windowText" lastClr="000000">
                <a:lumMod val="85000"/>
                <a:lumOff val="15000"/>
              </a:sysClr>
            </a:solidFill>
          </a:ln>
        </c:spPr>
        <c:txPr>
          <a:bodyPr/>
          <a:lstStyle/>
          <a:p>
            <a:pPr>
              <a:defRPr lang="en-US" sz="1200">
                <a:solidFill>
                  <a:schemeClr val="tx1">
                    <a:lumMod val="75000"/>
                    <a:lumOff val="25000"/>
                  </a:schemeClr>
                </a:solidFill>
              </a:defRPr>
            </a:pPr>
            <a:endParaRPr lang="zh-CN"/>
          </a:p>
        </c:txPr>
        <c:crossAx val="-1186973648"/>
        <c:crosses val="autoZero"/>
        <c:auto val="1"/>
        <c:lblOffset val="100"/>
        <c:baseTimeUnit val="months"/>
      </c:dateAx>
      <c:valAx>
        <c:axId val="-1186973648"/>
        <c:scaling>
          <c:orientation val="minMax"/>
        </c:scaling>
        <c:delete val="0"/>
        <c:axPos val="b"/>
        <c:majorGridlines>
          <c:spPr>
            <a:ln>
              <a:solidFill>
                <a:schemeClr val="bg1">
                  <a:lumMod val="50000"/>
                  <a:alpha val="5000"/>
                </a:schemeClr>
              </a:solidFill>
            </a:ln>
          </c:spPr>
        </c:majorGridlines>
        <c:numFmt formatCode="0%" sourceLinked="1"/>
        <c:majorTickMark val="out"/>
        <c:minorTickMark val="none"/>
        <c:tickLblPos val="nextTo"/>
        <c:spPr>
          <a:ln>
            <a:solidFill>
              <a:sysClr val="windowText" lastClr="000000">
                <a:lumMod val="85000"/>
                <a:lumOff val="15000"/>
              </a:sysClr>
            </a:solidFill>
          </a:ln>
        </c:spPr>
        <c:txPr>
          <a:bodyPr/>
          <a:lstStyle/>
          <a:p>
            <a:pPr>
              <a:defRPr lang="en-US" sz="1200">
                <a:solidFill>
                  <a:schemeClr val="tx1">
                    <a:lumMod val="75000"/>
                    <a:lumOff val="25000"/>
                  </a:schemeClr>
                </a:solidFill>
              </a:defRPr>
            </a:pPr>
            <a:endParaRPr lang="zh-CN"/>
          </a:p>
        </c:txPr>
        <c:crossAx val="-1186963856"/>
        <c:crosses val="autoZero"/>
        <c:crossBetween val="between"/>
      </c:valAx>
      <c:spPr>
        <a:noFill/>
        <a:ln>
          <a:noFill/>
        </a:ln>
      </c:spPr>
    </c:plotArea>
    <c:plotVisOnly val="1"/>
    <c:dispBlanksAs val="zero"/>
    <c:showDLblsOverMax val="0"/>
  </c:chart>
  <c:txPr>
    <a:bodyPr/>
    <a:lstStyle/>
    <a:p>
      <a:pPr>
        <a:defRPr sz="800">
          <a:solidFill>
            <a:schemeClr val="bg1">
              <a:lumMod val="75000"/>
            </a:schemeClr>
          </a:solidFill>
          <a:latin typeface="Source Sans Pro" pitchFamily="34" charset="0"/>
        </a:defRPr>
      </a:pPr>
      <a:endParaRPr lang="zh-CN"/>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bar"/>
        <c:grouping val="percentStacked"/>
        <c:varyColors val="0"/>
        <c:ser>
          <c:idx val="0"/>
          <c:order val="0"/>
          <c:tx>
            <c:strRef>
              <c:f>Sheet1!$B$1</c:f>
              <c:strCache>
                <c:ptCount val="1"/>
                <c:pt idx="0">
                  <c:v>系列一</c:v>
                </c:pt>
              </c:strCache>
            </c:strRef>
          </c:tx>
          <c:spPr>
            <a:solidFill>
              <a:srgbClr val="0039A7"/>
            </a:solidFill>
            <a:ln w="38100">
              <a:solidFill>
                <a:sysClr val="windowText" lastClr="000000"/>
              </a:solidFill>
            </a:ln>
          </c:spPr>
          <c:invertIfNegative val="0"/>
          <c:cat>
            <c:numRef>
              <c:f>Sheet1!$A$2:$A$4</c:f>
              <c:numCache>
                <c:formatCode>m/d/yyyy</c:formatCode>
                <c:ptCount val="3"/>
                <c:pt idx="0">
                  <c:v>43221</c:v>
                </c:pt>
                <c:pt idx="1">
                  <c:v>43252</c:v>
                </c:pt>
                <c:pt idx="2">
                  <c:v>43282</c:v>
                </c:pt>
              </c:numCache>
            </c:numRef>
          </c:cat>
          <c:val>
            <c:numRef>
              <c:f>Sheet1!$B$2:$B$4</c:f>
              <c:numCache>
                <c:formatCode>General</c:formatCode>
                <c:ptCount val="3"/>
                <c:pt idx="0">
                  <c:v>23</c:v>
                </c:pt>
                <c:pt idx="1">
                  <c:v>48</c:v>
                </c:pt>
                <c:pt idx="2">
                  <c:v>28</c:v>
                </c:pt>
              </c:numCache>
            </c:numRef>
          </c:val>
          <c:extLst xmlns:c16r2="http://schemas.microsoft.com/office/drawing/2015/06/chart">
            <c:ext xmlns:c16="http://schemas.microsoft.com/office/drawing/2014/chart" uri="{C3380CC4-5D6E-409C-BE32-E72D297353CC}">
              <c16:uniqueId val="{00000000-313F-42EB-BD1A-17A81F1C5D6D}"/>
            </c:ext>
          </c:extLst>
        </c:ser>
        <c:ser>
          <c:idx val="1"/>
          <c:order val="1"/>
          <c:tx>
            <c:strRef>
              <c:f>Sheet1!$C$1</c:f>
              <c:strCache>
                <c:ptCount val="1"/>
                <c:pt idx="0">
                  <c:v>系列二</c:v>
                </c:pt>
              </c:strCache>
            </c:strRef>
          </c:tx>
          <c:spPr>
            <a:solidFill>
              <a:srgbClr val="00B3AC"/>
            </a:solidFill>
            <a:ln w="38100">
              <a:solidFill>
                <a:sysClr val="windowText" lastClr="000000"/>
              </a:solidFill>
            </a:ln>
          </c:spPr>
          <c:invertIfNegative val="0"/>
          <c:cat>
            <c:numRef>
              <c:f>Sheet1!$A$2:$A$4</c:f>
              <c:numCache>
                <c:formatCode>m/d/yyyy</c:formatCode>
                <c:ptCount val="3"/>
                <c:pt idx="0">
                  <c:v>43221</c:v>
                </c:pt>
                <c:pt idx="1">
                  <c:v>43252</c:v>
                </c:pt>
                <c:pt idx="2">
                  <c:v>43282</c:v>
                </c:pt>
              </c:numCache>
            </c:numRef>
          </c:cat>
          <c:val>
            <c:numRef>
              <c:f>Sheet1!$C$2:$C$4</c:f>
              <c:numCache>
                <c:formatCode>General</c:formatCode>
                <c:ptCount val="3"/>
                <c:pt idx="0">
                  <c:v>25</c:v>
                </c:pt>
                <c:pt idx="1">
                  <c:v>35</c:v>
                </c:pt>
                <c:pt idx="2">
                  <c:v>25</c:v>
                </c:pt>
              </c:numCache>
            </c:numRef>
          </c:val>
          <c:extLst xmlns:c16r2="http://schemas.microsoft.com/office/drawing/2015/06/chart">
            <c:ext xmlns:c16="http://schemas.microsoft.com/office/drawing/2014/chart" uri="{C3380CC4-5D6E-409C-BE32-E72D297353CC}">
              <c16:uniqueId val="{00000001-313F-42EB-BD1A-17A81F1C5D6D}"/>
            </c:ext>
          </c:extLst>
        </c:ser>
        <c:ser>
          <c:idx val="2"/>
          <c:order val="2"/>
          <c:tx>
            <c:strRef>
              <c:f>Sheet1!$D$1</c:f>
              <c:strCache>
                <c:ptCount val="1"/>
                <c:pt idx="0">
                  <c:v>系列三</c:v>
                </c:pt>
              </c:strCache>
            </c:strRef>
          </c:tx>
          <c:spPr>
            <a:solidFill>
              <a:srgbClr val="F62C72"/>
            </a:solidFill>
            <a:ln w="38100">
              <a:solidFill>
                <a:sysClr val="windowText" lastClr="000000"/>
              </a:solidFill>
            </a:ln>
          </c:spPr>
          <c:invertIfNegative val="0"/>
          <c:cat>
            <c:numRef>
              <c:f>Sheet1!$A$2:$A$4</c:f>
              <c:numCache>
                <c:formatCode>m/d/yyyy</c:formatCode>
                <c:ptCount val="3"/>
                <c:pt idx="0">
                  <c:v>43221</c:v>
                </c:pt>
                <c:pt idx="1">
                  <c:v>43252</c:v>
                </c:pt>
                <c:pt idx="2">
                  <c:v>43282</c:v>
                </c:pt>
              </c:numCache>
            </c:numRef>
          </c:cat>
          <c:val>
            <c:numRef>
              <c:f>Sheet1!$D$2:$D$4</c:f>
              <c:numCache>
                <c:formatCode>General</c:formatCode>
                <c:ptCount val="3"/>
                <c:pt idx="0">
                  <c:v>15</c:v>
                </c:pt>
                <c:pt idx="1">
                  <c:v>23</c:v>
                </c:pt>
                <c:pt idx="2">
                  <c:v>60</c:v>
                </c:pt>
              </c:numCache>
            </c:numRef>
          </c:val>
          <c:extLst xmlns:c16r2="http://schemas.microsoft.com/office/drawing/2015/06/chart">
            <c:ext xmlns:c16="http://schemas.microsoft.com/office/drawing/2014/chart" uri="{C3380CC4-5D6E-409C-BE32-E72D297353CC}">
              <c16:uniqueId val="{00000002-313F-42EB-BD1A-17A81F1C5D6D}"/>
            </c:ext>
          </c:extLst>
        </c:ser>
        <c:dLbls>
          <c:showLegendKey val="0"/>
          <c:showVal val="0"/>
          <c:showCatName val="0"/>
          <c:showSerName val="0"/>
          <c:showPercent val="0"/>
          <c:showBubbleSize val="0"/>
        </c:dLbls>
        <c:gapWidth val="150"/>
        <c:overlap val="100"/>
        <c:axId val="-1186975280"/>
        <c:axId val="-1186962768"/>
      </c:barChart>
      <c:dateAx>
        <c:axId val="-1186975280"/>
        <c:scaling>
          <c:orientation val="minMax"/>
        </c:scaling>
        <c:delete val="0"/>
        <c:axPos val="l"/>
        <c:numFmt formatCode="m/d/yyyy" sourceLinked="1"/>
        <c:majorTickMark val="out"/>
        <c:minorTickMark val="none"/>
        <c:tickLblPos val="nextTo"/>
        <c:spPr>
          <a:ln>
            <a:solidFill>
              <a:sysClr val="windowText" lastClr="000000">
                <a:lumMod val="85000"/>
                <a:lumOff val="15000"/>
              </a:sysClr>
            </a:solidFill>
          </a:ln>
        </c:spPr>
        <c:txPr>
          <a:bodyPr/>
          <a:lstStyle/>
          <a:p>
            <a:pPr>
              <a:defRPr lang="en-US" sz="1200">
                <a:solidFill>
                  <a:schemeClr val="tx1">
                    <a:lumMod val="75000"/>
                    <a:lumOff val="25000"/>
                  </a:schemeClr>
                </a:solidFill>
              </a:defRPr>
            </a:pPr>
            <a:endParaRPr lang="zh-CN"/>
          </a:p>
        </c:txPr>
        <c:crossAx val="-1186962768"/>
        <c:crosses val="autoZero"/>
        <c:auto val="1"/>
        <c:lblOffset val="100"/>
        <c:baseTimeUnit val="months"/>
      </c:dateAx>
      <c:valAx>
        <c:axId val="-1186962768"/>
        <c:scaling>
          <c:orientation val="minMax"/>
        </c:scaling>
        <c:delete val="0"/>
        <c:axPos val="b"/>
        <c:majorGridlines>
          <c:spPr>
            <a:ln>
              <a:solidFill>
                <a:schemeClr val="bg1">
                  <a:lumMod val="50000"/>
                  <a:alpha val="5000"/>
                </a:schemeClr>
              </a:solidFill>
            </a:ln>
          </c:spPr>
        </c:majorGridlines>
        <c:numFmt formatCode="0%" sourceLinked="1"/>
        <c:majorTickMark val="out"/>
        <c:minorTickMark val="none"/>
        <c:tickLblPos val="nextTo"/>
        <c:spPr>
          <a:ln>
            <a:solidFill>
              <a:sysClr val="windowText" lastClr="000000">
                <a:lumMod val="85000"/>
                <a:lumOff val="15000"/>
              </a:sysClr>
            </a:solidFill>
          </a:ln>
        </c:spPr>
        <c:txPr>
          <a:bodyPr/>
          <a:lstStyle/>
          <a:p>
            <a:pPr>
              <a:defRPr lang="en-US" sz="1200">
                <a:solidFill>
                  <a:schemeClr val="tx1">
                    <a:lumMod val="75000"/>
                    <a:lumOff val="25000"/>
                  </a:schemeClr>
                </a:solidFill>
              </a:defRPr>
            </a:pPr>
            <a:endParaRPr lang="zh-CN"/>
          </a:p>
        </c:txPr>
        <c:crossAx val="-1186975280"/>
        <c:crosses val="autoZero"/>
        <c:crossBetween val="between"/>
      </c:valAx>
      <c:spPr>
        <a:noFill/>
        <a:ln>
          <a:noFill/>
        </a:ln>
      </c:spPr>
    </c:plotArea>
    <c:plotVisOnly val="1"/>
    <c:dispBlanksAs val="zero"/>
    <c:showDLblsOverMax val="0"/>
  </c:chart>
  <c:txPr>
    <a:bodyPr/>
    <a:lstStyle/>
    <a:p>
      <a:pPr>
        <a:defRPr sz="800">
          <a:solidFill>
            <a:schemeClr val="bg1">
              <a:lumMod val="75000"/>
            </a:schemeClr>
          </a:solidFill>
          <a:latin typeface="Source Sans Pro" pitchFamily="34" charset="0"/>
        </a:defRPr>
      </a:pPr>
      <a:endParaRPr lang="zh-CN"/>
    </a:p>
  </c:txPr>
  <c:externalData r:id="rId2">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FCECB3-23D4-45CA-BE19-7788FE55086F}" type="datetimeFigureOut">
              <a:rPr lang="zh-CN" altLang="en-US" smtClean="0"/>
              <a:t>2021/1/17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C9B781-A0CD-41E5-BA12-83BC2E7BCE88}" type="slidenum">
              <a:rPr lang="zh-CN" altLang="en-US" smtClean="0"/>
              <a:t>‹#›</a:t>
            </a:fld>
            <a:endParaRPr lang="zh-CN" altLang="en-US"/>
          </a:p>
        </p:txBody>
      </p:sp>
    </p:spTree>
    <p:extLst>
      <p:ext uri="{BB962C8B-B14F-4D97-AF65-F5344CB8AC3E}">
        <p14:creationId xmlns:p14="http://schemas.microsoft.com/office/powerpoint/2010/main" val="21796458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FAA4ED3-4EFB-418F-BB84-D7A1C957C19C}"/>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D7FA9ACC-9AC4-4E0E-BB34-0BE6FC94CE4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12E1ACCC-AA00-4BD5-B637-45A62C45429B}"/>
              </a:ext>
            </a:extLst>
          </p:cNvPr>
          <p:cNvSpPr>
            <a:spLocks noGrp="1"/>
          </p:cNvSpPr>
          <p:nvPr>
            <p:ph type="dt" sz="half" idx="10"/>
          </p:nvPr>
        </p:nvSpPr>
        <p:spPr/>
        <p:txBody>
          <a:bodyPr/>
          <a:lstStyle/>
          <a:p>
            <a:fld id="{B4E7708C-0DA3-4CBA-9042-04BE472357C5}" type="datetimeFigureOut">
              <a:rPr lang="zh-CN" altLang="en-US" smtClean="0"/>
              <a:t>2021/1/17</a:t>
            </a:fld>
            <a:endParaRPr lang="zh-CN" altLang="en-US"/>
          </a:p>
        </p:txBody>
      </p:sp>
      <p:sp>
        <p:nvSpPr>
          <p:cNvPr id="5" name="页脚占位符 4">
            <a:extLst>
              <a:ext uri="{FF2B5EF4-FFF2-40B4-BE49-F238E27FC236}">
                <a16:creationId xmlns="" xmlns:a16="http://schemas.microsoft.com/office/drawing/2014/main" id="{5F2841FB-67A6-4741-AFAE-5024EEC4F72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2F0B8F30-786B-46C8-9D02-0D1EDB7337CB}"/>
              </a:ext>
            </a:extLst>
          </p:cNvPr>
          <p:cNvSpPr>
            <a:spLocks noGrp="1"/>
          </p:cNvSpPr>
          <p:nvPr>
            <p:ph type="sldNum" sz="quarter" idx="12"/>
          </p:nvPr>
        </p:nvSpPr>
        <p:spPr/>
        <p:txBody>
          <a:bodyPr/>
          <a:lstStyle/>
          <a:p>
            <a:fld id="{870B2B57-1A35-4037-8DA5-AAA9368E13FF}" type="slidenum">
              <a:rPr lang="zh-CN" altLang="en-US" smtClean="0"/>
              <a:t>‹#›</a:t>
            </a:fld>
            <a:endParaRPr lang="zh-CN" altLang="en-US"/>
          </a:p>
        </p:txBody>
      </p:sp>
    </p:spTree>
    <p:extLst>
      <p:ext uri="{BB962C8B-B14F-4D97-AF65-F5344CB8AC3E}">
        <p14:creationId xmlns:p14="http://schemas.microsoft.com/office/powerpoint/2010/main" val="10072102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FE2E10D1-5EAA-4365-9AAC-C7CF0D27AC0A}"/>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7A0F016B-6370-47BE-8393-D392BF755821}"/>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FF2035EE-6672-4F1B-AE74-8A55E3D39C76}"/>
              </a:ext>
            </a:extLst>
          </p:cNvPr>
          <p:cNvSpPr>
            <a:spLocks noGrp="1"/>
          </p:cNvSpPr>
          <p:nvPr>
            <p:ph type="dt" sz="half" idx="10"/>
          </p:nvPr>
        </p:nvSpPr>
        <p:spPr/>
        <p:txBody>
          <a:bodyPr/>
          <a:lstStyle/>
          <a:p>
            <a:fld id="{B4E7708C-0DA3-4CBA-9042-04BE472357C5}" type="datetimeFigureOut">
              <a:rPr lang="zh-CN" altLang="en-US" smtClean="0"/>
              <a:t>2021/1/17</a:t>
            </a:fld>
            <a:endParaRPr lang="zh-CN" altLang="en-US"/>
          </a:p>
        </p:txBody>
      </p:sp>
      <p:sp>
        <p:nvSpPr>
          <p:cNvPr id="5" name="页脚占位符 4">
            <a:extLst>
              <a:ext uri="{FF2B5EF4-FFF2-40B4-BE49-F238E27FC236}">
                <a16:creationId xmlns="" xmlns:a16="http://schemas.microsoft.com/office/drawing/2014/main" id="{BDC64DD3-34DE-44BF-AD81-7BC0BCB8431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448FCE98-2D4C-4CD5-B391-2ACC09E73DF0}"/>
              </a:ext>
            </a:extLst>
          </p:cNvPr>
          <p:cNvSpPr>
            <a:spLocks noGrp="1"/>
          </p:cNvSpPr>
          <p:nvPr>
            <p:ph type="sldNum" sz="quarter" idx="12"/>
          </p:nvPr>
        </p:nvSpPr>
        <p:spPr/>
        <p:txBody>
          <a:bodyPr/>
          <a:lstStyle/>
          <a:p>
            <a:fld id="{870B2B57-1A35-4037-8DA5-AAA9368E13FF}" type="slidenum">
              <a:rPr lang="zh-CN" altLang="en-US" smtClean="0"/>
              <a:t>‹#›</a:t>
            </a:fld>
            <a:endParaRPr lang="zh-CN" altLang="en-US"/>
          </a:p>
        </p:txBody>
      </p:sp>
    </p:spTree>
    <p:extLst>
      <p:ext uri="{BB962C8B-B14F-4D97-AF65-F5344CB8AC3E}">
        <p14:creationId xmlns:p14="http://schemas.microsoft.com/office/powerpoint/2010/main" val="24872954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extLst>
      <p:ext uri="{BB962C8B-B14F-4D97-AF65-F5344CB8AC3E}">
        <p14:creationId xmlns:p14="http://schemas.microsoft.com/office/powerpoint/2010/main" val="31823140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76" name="图片 75" descr="蓝色的截图&#10;&#10;描述已自动生成">
            <a:extLst>
              <a:ext uri="{FF2B5EF4-FFF2-40B4-BE49-F238E27FC236}">
                <a16:creationId xmlns="" xmlns:a16="http://schemas.microsoft.com/office/drawing/2014/main" id="{BA7FFBE1-A0E2-454F-BEDB-5138DDF0214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1964542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6CA02063-9866-4D60-B690-BA1822A63505}"/>
              </a:ext>
            </a:extLst>
          </p:cNvPr>
          <p:cNvPicPr>
            <a:picLocks noChangeAspect="1"/>
          </p:cNvPicPr>
          <p:nvPr userDrawn="1"/>
        </p:nvPicPr>
        <p:blipFill rotWithShape="1">
          <a:blip r:embed="rId2"/>
          <a:srcRect t="7792" b="7792"/>
          <a:stretch/>
        </p:blipFill>
        <p:spPr>
          <a:xfrm>
            <a:off x="0" y="-1"/>
            <a:ext cx="12192000" cy="6858001"/>
          </a:xfrm>
          <a:prstGeom prst="rect">
            <a:avLst/>
          </a:prstGeom>
        </p:spPr>
      </p:pic>
      <p:sp>
        <p:nvSpPr>
          <p:cNvPr id="8" name="矩形 7">
            <a:extLst>
              <a:ext uri="{FF2B5EF4-FFF2-40B4-BE49-F238E27FC236}">
                <a16:creationId xmlns="" xmlns:a16="http://schemas.microsoft.com/office/drawing/2014/main" id="{BBA20463-6246-4AB2-AF52-F62F152161D3}"/>
              </a:ext>
            </a:extLst>
          </p:cNvPr>
          <p:cNvSpPr/>
          <p:nvPr userDrawn="1"/>
        </p:nvSpPr>
        <p:spPr>
          <a:xfrm>
            <a:off x="386762" y="259246"/>
            <a:ext cx="11418476" cy="6339508"/>
          </a:xfrm>
          <a:prstGeom prst="rect">
            <a:avLst/>
          </a:prstGeom>
          <a:solidFill>
            <a:schemeClr val="bg1"/>
          </a:solidFill>
          <a:ln w="76200">
            <a:solidFill>
              <a:srgbClr val="231B3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标题 1">
            <a:extLst>
              <a:ext uri="{FF2B5EF4-FFF2-40B4-BE49-F238E27FC236}">
                <a16:creationId xmlns="" xmlns:a16="http://schemas.microsoft.com/office/drawing/2014/main" id="{C8E809A0-512F-4320-B0A4-B89B1C18AB24}"/>
              </a:ext>
            </a:extLst>
          </p:cNvPr>
          <p:cNvSpPr>
            <a:spLocks noGrp="1"/>
          </p:cNvSpPr>
          <p:nvPr>
            <p:ph type="title"/>
          </p:nvPr>
        </p:nvSpPr>
        <p:spPr>
          <a:xfrm>
            <a:off x="838200" y="365125"/>
            <a:ext cx="10515600" cy="498475"/>
          </a:xfrm>
        </p:spPr>
        <p:txBody>
          <a:bodyPr>
            <a:normAutofit/>
          </a:bodyPr>
          <a:lstStyle>
            <a:lvl1pPr algn="ctr">
              <a:defRPr sz="3200">
                <a:latin typeface="+mj-ea"/>
                <a:ea typeface="+mj-ea"/>
              </a:defRPr>
            </a:lvl1pPr>
          </a:lstStyle>
          <a:p>
            <a:r>
              <a:rPr lang="zh-CN" altLang="en-US"/>
              <a:t>单击此处编辑母版标题样式</a:t>
            </a:r>
          </a:p>
        </p:txBody>
      </p:sp>
    </p:spTree>
    <p:extLst>
      <p:ext uri="{BB962C8B-B14F-4D97-AF65-F5344CB8AC3E}">
        <p14:creationId xmlns:p14="http://schemas.microsoft.com/office/powerpoint/2010/main" val="16738615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3DBFD00-4096-454F-95F3-6E61F59793A7}"/>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CE8F6457-3DC5-4182-899E-81DFFFAF87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60E24995-1757-4D2B-B844-DF35ECE18666}"/>
              </a:ext>
            </a:extLst>
          </p:cNvPr>
          <p:cNvSpPr>
            <a:spLocks noGrp="1"/>
          </p:cNvSpPr>
          <p:nvPr>
            <p:ph type="dt" sz="half" idx="10"/>
          </p:nvPr>
        </p:nvSpPr>
        <p:spPr/>
        <p:txBody>
          <a:bodyPr/>
          <a:lstStyle/>
          <a:p>
            <a:fld id="{B4E7708C-0DA3-4CBA-9042-04BE472357C5}" type="datetimeFigureOut">
              <a:rPr lang="zh-CN" altLang="en-US" smtClean="0"/>
              <a:t>2021/1/17</a:t>
            </a:fld>
            <a:endParaRPr lang="zh-CN" altLang="en-US"/>
          </a:p>
        </p:txBody>
      </p:sp>
      <p:sp>
        <p:nvSpPr>
          <p:cNvPr id="5" name="页脚占位符 4">
            <a:extLst>
              <a:ext uri="{FF2B5EF4-FFF2-40B4-BE49-F238E27FC236}">
                <a16:creationId xmlns="" xmlns:a16="http://schemas.microsoft.com/office/drawing/2014/main" id="{CBEAFBEC-BF8E-4BA9-AA5B-4A2D6FEA458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919AA1FF-493B-4A32-948A-A9D9A612D2A5}"/>
              </a:ext>
            </a:extLst>
          </p:cNvPr>
          <p:cNvSpPr>
            <a:spLocks noGrp="1"/>
          </p:cNvSpPr>
          <p:nvPr>
            <p:ph type="sldNum" sz="quarter" idx="12"/>
          </p:nvPr>
        </p:nvSpPr>
        <p:spPr/>
        <p:txBody>
          <a:bodyPr/>
          <a:lstStyle/>
          <a:p>
            <a:fld id="{870B2B57-1A35-4037-8DA5-AAA9368E13FF}" type="slidenum">
              <a:rPr lang="zh-CN" altLang="en-US" smtClean="0"/>
              <a:t>‹#›</a:t>
            </a:fld>
            <a:endParaRPr lang="zh-CN" altLang="en-US"/>
          </a:p>
        </p:txBody>
      </p:sp>
    </p:spTree>
    <p:extLst>
      <p:ext uri="{BB962C8B-B14F-4D97-AF65-F5344CB8AC3E}">
        <p14:creationId xmlns:p14="http://schemas.microsoft.com/office/powerpoint/2010/main" val="2989472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0D3FAE4-326C-4937-9758-82E13E4AF7F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53CBF73F-7707-40C8-B217-2CC5843BFE6A}"/>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C710B7F0-4BEE-48F5-8444-9D61B1F36361}"/>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864DC05A-5FFA-48AA-80B0-EBEFB8E42C5B}"/>
              </a:ext>
            </a:extLst>
          </p:cNvPr>
          <p:cNvSpPr>
            <a:spLocks noGrp="1"/>
          </p:cNvSpPr>
          <p:nvPr>
            <p:ph type="dt" sz="half" idx="10"/>
          </p:nvPr>
        </p:nvSpPr>
        <p:spPr/>
        <p:txBody>
          <a:bodyPr/>
          <a:lstStyle/>
          <a:p>
            <a:fld id="{B4E7708C-0DA3-4CBA-9042-04BE472357C5}" type="datetimeFigureOut">
              <a:rPr lang="zh-CN" altLang="en-US" smtClean="0"/>
              <a:t>2021/1/17</a:t>
            </a:fld>
            <a:endParaRPr lang="zh-CN" altLang="en-US"/>
          </a:p>
        </p:txBody>
      </p:sp>
      <p:sp>
        <p:nvSpPr>
          <p:cNvPr id="6" name="页脚占位符 5">
            <a:extLst>
              <a:ext uri="{FF2B5EF4-FFF2-40B4-BE49-F238E27FC236}">
                <a16:creationId xmlns="" xmlns:a16="http://schemas.microsoft.com/office/drawing/2014/main" id="{5E998BBC-B815-4FD9-9B03-71843E7595E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6AB08E50-B387-45A2-97B3-17194BFC0BD4}"/>
              </a:ext>
            </a:extLst>
          </p:cNvPr>
          <p:cNvSpPr>
            <a:spLocks noGrp="1"/>
          </p:cNvSpPr>
          <p:nvPr>
            <p:ph type="sldNum" sz="quarter" idx="12"/>
          </p:nvPr>
        </p:nvSpPr>
        <p:spPr/>
        <p:txBody>
          <a:bodyPr/>
          <a:lstStyle/>
          <a:p>
            <a:fld id="{870B2B57-1A35-4037-8DA5-AAA9368E13FF}" type="slidenum">
              <a:rPr lang="zh-CN" altLang="en-US" smtClean="0"/>
              <a:t>‹#›</a:t>
            </a:fld>
            <a:endParaRPr lang="zh-CN" altLang="en-US"/>
          </a:p>
        </p:txBody>
      </p:sp>
    </p:spTree>
    <p:extLst>
      <p:ext uri="{BB962C8B-B14F-4D97-AF65-F5344CB8AC3E}">
        <p14:creationId xmlns:p14="http://schemas.microsoft.com/office/powerpoint/2010/main" val="11097001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8C9E8D2-5057-4780-B336-193A58397E9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BB2D59A6-CB4B-4FCF-9DDB-1795C6B4F73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B7B7E60B-BECD-49EC-964F-DF8CDFB3E2E9}"/>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A9E33E05-44BA-48BF-AAF3-5571251482F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D9847E4D-47FC-4EA3-9135-FAB8771C7A85}"/>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47812230-BA26-4D17-BB7D-600D6ED2683E}"/>
              </a:ext>
            </a:extLst>
          </p:cNvPr>
          <p:cNvSpPr>
            <a:spLocks noGrp="1"/>
          </p:cNvSpPr>
          <p:nvPr>
            <p:ph type="dt" sz="half" idx="10"/>
          </p:nvPr>
        </p:nvSpPr>
        <p:spPr/>
        <p:txBody>
          <a:bodyPr/>
          <a:lstStyle/>
          <a:p>
            <a:fld id="{B4E7708C-0DA3-4CBA-9042-04BE472357C5}" type="datetimeFigureOut">
              <a:rPr lang="zh-CN" altLang="en-US" smtClean="0"/>
              <a:t>2021/1/17</a:t>
            </a:fld>
            <a:endParaRPr lang="zh-CN" altLang="en-US"/>
          </a:p>
        </p:txBody>
      </p:sp>
      <p:sp>
        <p:nvSpPr>
          <p:cNvPr id="8" name="页脚占位符 7">
            <a:extLst>
              <a:ext uri="{FF2B5EF4-FFF2-40B4-BE49-F238E27FC236}">
                <a16:creationId xmlns="" xmlns:a16="http://schemas.microsoft.com/office/drawing/2014/main" id="{F63AED69-806C-4BC8-B78D-12EDFF2A3C07}"/>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19FC503E-059A-4BAA-8CB4-0B794E5A0765}"/>
              </a:ext>
            </a:extLst>
          </p:cNvPr>
          <p:cNvSpPr>
            <a:spLocks noGrp="1"/>
          </p:cNvSpPr>
          <p:nvPr>
            <p:ph type="sldNum" sz="quarter" idx="12"/>
          </p:nvPr>
        </p:nvSpPr>
        <p:spPr/>
        <p:txBody>
          <a:bodyPr/>
          <a:lstStyle/>
          <a:p>
            <a:fld id="{870B2B57-1A35-4037-8DA5-AAA9368E13FF}" type="slidenum">
              <a:rPr lang="zh-CN" altLang="en-US" smtClean="0"/>
              <a:t>‹#›</a:t>
            </a:fld>
            <a:endParaRPr lang="zh-CN" altLang="en-US"/>
          </a:p>
        </p:txBody>
      </p:sp>
    </p:spTree>
    <p:extLst>
      <p:ext uri="{BB962C8B-B14F-4D97-AF65-F5344CB8AC3E}">
        <p14:creationId xmlns:p14="http://schemas.microsoft.com/office/powerpoint/2010/main" val="10438231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45C91EB-70EC-4B74-AC0E-99431D04EDBE}"/>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218287EB-4D39-468C-90B3-76AFDE0038E0}"/>
              </a:ext>
            </a:extLst>
          </p:cNvPr>
          <p:cNvSpPr>
            <a:spLocks noGrp="1"/>
          </p:cNvSpPr>
          <p:nvPr>
            <p:ph type="dt" sz="half" idx="10"/>
          </p:nvPr>
        </p:nvSpPr>
        <p:spPr/>
        <p:txBody>
          <a:bodyPr/>
          <a:lstStyle/>
          <a:p>
            <a:fld id="{B4E7708C-0DA3-4CBA-9042-04BE472357C5}" type="datetimeFigureOut">
              <a:rPr lang="zh-CN" altLang="en-US" smtClean="0"/>
              <a:t>2021/1/17</a:t>
            </a:fld>
            <a:endParaRPr lang="zh-CN" altLang="en-US"/>
          </a:p>
        </p:txBody>
      </p:sp>
      <p:sp>
        <p:nvSpPr>
          <p:cNvPr id="4" name="页脚占位符 3">
            <a:extLst>
              <a:ext uri="{FF2B5EF4-FFF2-40B4-BE49-F238E27FC236}">
                <a16:creationId xmlns="" xmlns:a16="http://schemas.microsoft.com/office/drawing/2014/main" id="{DECDF887-6B12-4EBB-BA06-B46831856562}"/>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F5187D05-4268-4F71-B8BF-59A77B0BAB8E}"/>
              </a:ext>
            </a:extLst>
          </p:cNvPr>
          <p:cNvSpPr>
            <a:spLocks noGrp="1"/>
          </p:cNvSpPr>
          <p:nvPr>
            <p:ph type="sldNum" sz="quarter" idx="12"/>
          </p:nvPr>
        </p:nvSpPr>
        <p:spPr/>
        <p:txBody>
          <a:bodyPr/>
          <a:lstStyle/>
          <a:p>
            <a:fld id="{870B2B57-1A35-4037-8DA5-AAA9368E13FF}" type="slidenum">
              <a:rPr lang="zh-CN" altLang="en-US" smtClean="0"/>
              <a:t>‹#›</a:t>
            </a:fld>
            <a:endParaRPr lang="zh-CN" altLang="en-US"/>
          </a:p>
        </p:txBody>
      </p:sp>
    </p:spTree>
    <p:extLst>
      <p:ext uri="{BB962C8B-B14F-4D97-AF65-F5344CB8AC3E}">
        <p14:creationId xmlns:p14="http://schemas.microsoft.com/office/powerpoint/2010/main" val="31541791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2456E1F-A610-4FD7-8248-304AFD11E17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52D9BB2A-B2E9-43B6-A1FF-E298B63EBEA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7966298D-2BAD-47DF-B5BF-E546138D301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D16BBC07-72A8-4BA1-95B3-CE3A23AD0BB4}"/>
              </a:ext>
            </a:extLst>
          </p:cNvPr>
          <p:cNvSpPr>
            <a:spLocks noGrp="1"/>
          </p:cNvSpPr>
          <p:nvPr>
            <p:ph type="dt" sz="half" idx="10"/>
          </p:nvPr>
        </p:nvSpPr>
        <p:spPr/>
        <p:txBody>
          <a:bodyPr/>
          <a:lstStyle/>
          <a:p>
            <a:fld id="{B4E7708C-0DA3-4CBA-9042-04BE472357C5}" type="datetimeFigureOut">
              <a:rPr lang="zh-CN" altLang="en-US" smtClean="0"/>
              <a:t>2021/1/17</a:t>
            </a:fld>
            <a:endParaRPr lang="zh-CN" altLang="en-US"/>
          </a:p>
        </p:txBody>
      </p:sp>
      <p:sp>
        <p:nvSpPr>
          <p:cNvPr id="6" name="页脚占位符 5">
            <a:extLst>
              <a:ext uri="{FF2B5EF4-FFF2-40B4-BE49-F238E27FC236}">
                <a16:creationId xmlns="" xmlns:a16="http://schemas.microsoft.com/office/drawing/2014/main" id="{9E93C12B-8F40-4874-B8D8-4C2C7F05537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CB37E802-65A1-41DC-94C2-CE21681790A3}"/>
              </a:ext>
            </a:extLst>
          </p:cNvPr>
          <p:cNvSpPr>
            <a:spLocks noGrp="1"/>
          </p:cNvSpPr>
          <p:nvPr>
            <p:ph type="sldNum" sz="quarter" idx="12"/>
          </p:nvPr>
        </p:nvSpPr>
        <p:spPr/>
        <p:txBody>
          <a:bodyPr/>
          <a:lstStyle/>
          <a:p>
            <a:fld id="{870B2B57-1A35-4037-8DA5-AAA9368E13FF}" type="slidenum">
              <a:rPr lang="zh-CN" altLang="en-US" smtClean="0"/>
              <a:t>‹#›</a:t>
            </a:fld>
            <a:endParaRPr lang="zh-CN" altLang="en-US"/>
          </a:p>
        </p:txBody>
      </p:sp>
    </p:spTree>
    <p:extLst>
      <p:ext uri="{BB962C8B-B14F-4D97-AF65-F5344CB8AC3E}">
        <p14:creationId xmlns:p14="http://schemas.microsoft.com/office/powerpoint/2010/main" val="28741248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9695388-97DA-4EF5-9A84-416F2F9CD67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64393779-3D67-4A5B-AAAC-E8B5662E922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43CDFFCD-0912-4190-AF35-329D1C7E923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053F1C90-623C-4C3C-9F17-3CB3812EC35E}"/>
              </a:ext>
            </a:extLst>
          </p:cNvPr>
          <p:cNvSpPr>
            <a:spLocks noGrp="1"/>
          </p:cNvSpPr>
          <p:nvPr>
            <p:ph type="dt" sz="half" idx="10"/>
          </p:nvPr>
        </p:nvSpPr>
        <p:spPr/>
        <p:txBody>
          <a:bodyPr/>
          <a:lstStyle/>
          <a:p>
            <a:fld id="{B4E7708C-0DA3-4CBA-9042-04BE472357C5}" type="datetimeFigureOut">
              <a:rPr lang="zh-CN" altLang="en-US" smtClean="0"/>
              <a:t>2021/1/17</a:t>
            </a:fld>
            <a:endParaRPr lang="zh-CN" altLang="en-US"/>
          </a:p>
        </p:txBody>
      </p:sp>
      <p:sp>
        <p:nvSpPr>
          <p:cNvPr id="6" name="页脚占位符 5">
            <a:extLst>
              <a:ext uri="{FF2B5EF4-FFF2-40B4-BE49-F238E27FC236}">
                <a16:creationId xmlns="" xmlns:a16="http://schemas.microsoft.com/office/drawing/2014/main" id="{6B355E1A-492F-4CBB-8F15-827EBAC77C3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8FD8ADF2-1259-4147-A742-11C69E6B5A5C}"/>
              </a:ext>
            </a:extLst>
          </p:cNvPr>
          <p:cNvSpPr>
            <a:spLocks noGrp="1"/>
          </p:cNvSpPr>
          <p:nvPr>
            <p:ph type="sldNum" sz="quarter" idx="12"/>
          </p:nvPr>
        </p:nvSpPr>
        <p:spPr/>
        <p:txBody>
          <a:bodyPr/>
          <a:lstStyle/>
          <a:p>
            <a:fld id="{870B2B57-1A35-4037-8DA5-AAA9368E13FF}" type="slidenum">
              <a:rPr lang="zh-CN" altLang="en-US" smtClean="0"/>
              <a:t>‹#›</a:t>
            </a:fld>
            <a:endParaRPr lang="zh-CN" altLang="en-US"/>
          </a:p>
        </p:txBody>
      </p:sp>
    </p:spTree>
    <p:extLst>
      <p:ext uri="{BB962C8B-B14F-4D97-AF65-F5344CB8AC3E}">
        <p14:creationId xmlns:p14="http://schemas.microsoft.com/office/powerpoint/2010/main" val="36191008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63240FA-FDA2-4EEB-9F0E-7108BA0737DB}"/>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5894D512-6C30-4CC4-91A1-65E4B1D31796}"/>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0FD7E551-EE33-4BA5-8B6D-1FF60B5DD196}"/>
              </a:ext>
            </a:extLst>
          </p:cNvPr>
          <p:cNvSpPr>
            <a:spLocks noGrp="1"/>
          </p:cNvSpPr>
          <p:nvPr>
            <p:ph type="dt" sz="half" idx="10"/>
          </p:nvPr>
        </p:nvSpPr>
        <p:spPr/>
        <p:txBody>
          <a:bodyPr/>
          <a:lstStyle/>
          <a:p>
            <a:fld id="{B4E7708C-0DA3-4CBA-9042-04BE472357C5}" type="datetimeFigureOut">
              <a:rPr lang="zh-CN" altLang="en-US" smtClean="0"/>
              <a:t>2021/1/17</a:t>
            </a:fld>
            <a:endParaRPr lang="zh-CN" altLang="en-US"/>
          </a:p>
        </p:txBody>
      </p:sp>
      <p:sp>
        <p:nvSpPr>
          <p:cNvPr id="5" name="页脚占位符 4">
            <a:extLst>
              <a:ext uri="{FF2B5EF4-FFF2-40B4-BE49-F238E27FC236}">
                <a16:creationId xmlns="" xmlns:a16="http://schemas.microsoft.com/office/drawing/2014/main" id="{228CC976-F90D-46EB-A1E1-73B2CDB94E0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E97D8019-1B44-40A3-ACB1-3D15C5D5E992}"/>
              </a:ext>
            </a:extLst>
          </p:cNvPr>
          <p:cNvSpPr>
            <a:spLocks noGrp="1"/>
          </p:cNvSpPr>
          <p:nvPr>
            <p:ph type="sldNum" sz="quarter" idx="12"/>
          </p:nvPr>
        </p:nvSpPr>
        <p:spPr/>
        <p:txBody>
          <a:bodyPr/>
          <a:lstStyle/>
          <a:p>
            <a:fld id="{870B2B57-1A35-4037-8DA5-AAA9368E13FF}" type="slidenum">
              <a:rPr lang="zh-CN" altLang="en-US" smtClean="0"/>
              <a:t>‹#›</a:t>
            </a:fld>
            <a:endParaRPr lang="zh-CN" altLang="en-US"/>
          </a:p>
        </p:txBody>
      </p:sp>
    </p:spTree>
    <p:extLst>
      <p:ext uri="{BB962C8B-B14F-4D97-AF65-F5344CB8AC3E}">
        <p14:creationId xmlns:p14="http://schemas.microsoft.com/office/powerpoint/2010/main" val="4997270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vmlDrawing" Target="../drawings/vmlDrawing1.vml"/><Relationship Id="rId2"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image" Target="../media/image2.emf"/><Relationship Id="rId5" Type="http://schemas.openxmlformats.org/officeDocument/2006/relationships/oleObject" Target="../embeddings/oleObject1.bin"/><Relationship Id="rId4" Type="http://schemas.openxmlformats.org/officeDocument/2006/relationships/tags" Target="../tags/tag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24541C82-D22F-4944-9B44-7C059581E35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B82BF283-D3AC-4B68-849A-DC9FECF30B9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5C228E89-8A43-4993-B316-3384747314B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E7708C-0DA3-4CBA-9042-04BE472357C5}" type="datetimeFigureOut">
              <a:rPr lang="zh-CN" altLang="en-US" smtClean="0"/>
              <a:t>2021/1/17</a:t>
            </a:fld>
            <a:endParaRPr lang="zh-CN" altLang="en-US"/>
          </a:p>
        </p:txBody>
      </p:sp>
      <p:sp>
        <p:nvSpPr>
          <p:cNvPr id="5" name="页脚占位符 4">
            <a:extLst>
              <a:ext uri="{FF2B5EF4-FFF2-40B4-BE49-F238E27FC236}">
                <a16:creationId xmlns="" xmlns:a16="http://schemas.microsoft.com/office/drawing/2014/main" id="{44656FDF-6991-4540-985E-8F9D3C86BA7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FB7EC763-2AE7-45C3-A438-D26D1320E4D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0B2B57-1A35-4037-8DA5-AAA9368E13FF}" type="slidenum">
              <a:rPr lang="zh-CN" altLang="en-US" smtClean="0"/>
              <a:t>‹#›</a:t>
            </a:fld>
            <a:endParaRPr lang="zh-CN" altLang="en-US"/>
          </a:p>
        </p:txBody>
      </p:sp>
    </p:spTree>
    <p:extLst>
      <p:ext uri="{BB962C8B-B14F-4D97-AF65-F5344CB8AC3E}">
        <p14:creationId xmlns:p14="http://schemas.microsoft.com/office/powerpoint/2010/main" val="42097054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 id="214748366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7" name="对象 6" hidden="1"/>
          <p:cNvGraphicFramePr>
            <a:graphicFrameLocks noChangeAspect="1"/>
          </p:cNvGraphicFramePr>
          <p:nvPr userDrawn="1">
            <p:custDataLst>
              <p:tags r:id="rId4"/>
            </p:custDataLst>
            <p:extLst>
              <p:ext uri="{D42A27DB-BD31-4B8C-83A1-F6EECF244321}">
                <p14:modId xmlns:p14="http://schemas.microsoft.com/office/powerpoint/2010/main" val="2178523754"/>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030" name="think-cell Slide" r:id="rId5" imgW="351" imgH="351" progId="TCLayout.ActiveDocument.1">
                  <p:embed/>
                </p:oleObj>
              </mc:Choice>
              <mc:Fallback>
                <p:oleObj name="think-cell Slide" r:id="rId5" imgW="351" imgH="351" progId="TCLayout.ActiveDocument.1">
                  <p:embed/>
                  <p:pic>
                    <p:nvPicPr>
                      <p:cNvPr id="7" name="对象 6" hidden="1"/>
                      <p:cNvPicPr/>
                      <p:nvPr/>
                    </p:nvPicPr>
                    <p:blipFill>
                      <a:blip r:embed="rId6"/>
                      <a:stretch>
                        <a:fillRect/>
                      </a:stretch>
                    </p:blipFill>
                    <p:spPr>
                      <a:xfrm>
                        <a:off x="1588" y="1588"/>
                        <a:ext cx="1587" cy="1587"/>
                      </a:xfrm>
                      <a:prstGeom prst="rect">
                        <a:avLst/>
                      </a:prstGeom>
                    </p:spPr>
                  </p:pic>
                </p:oleObj>
              </mc:Fallback>
            </mc:AlternateContent>
          </a:graphicData>
        </a:graphic>
      </p:graphicFrame>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A2BECC-FDB1-4CF6-BEA7-2936A7C29BFA}" type="datetimeFigureOut">
              <a:rPr lang="zh-CN" altLang="en-US" smtClean="0"/>
              <a:t>2021/1/17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8FB1C0-F97D-4ACC-87A2-6B787DB9A256}" type="slidenum">
              <a:rPr lang="zh-CN" altLang="en-US" smtClean="0"/>
              <a:t>‹#›</a:t>
            </a:fld>
            <a:endParaRPr lang="zh-CN" altLang="en-US"/>
          </a:p>
        </p:txBody>
      </p:sp>
    </p:spTree>
    <p:extLst>
      <p:ext uri="{BB962C8B-B14F-4D97-AF65-F5344CB8AC3E}">
        <p14:creationId xmlns:p14="http://schemas.microsoft.com/office/powerpoint/2010/main" val="3500928999"/>
      </p:ext>
    </p:extLst>
  </p:cSld>
  <p:clrMap bg1="lt1" tx1="dk1" bg2="lt2" tx2="dk2" accent1="accent1" accent2="accent2" accent3="accent3" accent4="accent4" accent5="accent5" accent6="accent6" hlink="hlink" folHlink="folHlink"/>
  <p:sldLayoutIdLst>
    <p:sldLayoutId id="214748366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pushiPPT/" TargetMode="Externa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47" name="图片 246">
            <a:extLst>
              <a:ext uri="{FF2B5EF4-FFF2-40B4-BE49-F238E27FC236}">
                <a16:creationId xmlns="" xmlns:a16="http://schemas.microsoft.com/office/drawing/2014/main" id="{841F1471-4CAE-4BE5-925D-58D91612FC45}"/>
              </a:ext>
            </a:extLst>
          </p:cNvPr>
          <p:cNvPicPr>
            <a:picLocks noChangeAspect="1"/>
          </p:cNvPicPr>
          <p:nvPr/>
        </p:nvPicPr>
        <p:blipFill rotWithShape="1">
          <a:blip r:embed="rId2"/>
          <a:srcRect t="7792" b="7792"/>
          <a:stretch/>
        </p:blipFill>
        <p:spPr>
          <a:xfrm>
            <a:off x="0" y="-1"/>
            <a:ext cx="12192000" cy="6858001"/>
          </a:xfrm>
          <a:prstGeom prst="rect">
            <a:avLst/>
          </a:prstGeom>
        </p:spPr>
      </p:pic>
      <p:sp>
        <p:nvSpPr>
          <p:cNvPr id="248" name="矩形 247">
            <a:extLst>
              <a:ext uri="{FF2B5EF4-FFF2-40B4-BE49-F238E27FC236}">
                <a16:creationId xmlns="" xmlns:a16="http://schemas.microsoft.com/office/drawing/2014/main" id="{E248D231-6538-4F6E-8E4B-46CAF7BBFCC3}"/>
              </a:ext>
            </a:extLst>
          </p:cNvPr>
          <p:cNvSpPr/>
          <p:nvPr/>
        </p:nvSpPr>
        <p:spPr>
          <a:xfrm>
            <a:off x="2072713" y="1671046"/>
            <a:ext cx="7591988" cy="4043015"/>
          </a:xfrm>
          <a:prstGeom prst="rect">
            <a:avLst/>
          </a:prstGeom>
          <a:solidFill>
            <a:schemeClr val="bg1"/>
          </a:solidFill>
          <a:ln w="76200">
            <a:solidFill>
              <a:srgbClr val="231B3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2" name="矩形 231">
            <a:extLst>
              <a:ext uri="{FF2B5EF4-FFF2-40B4-BE49-F238E27FC236}">
                <a16:creationId xmlns="" xmlns:a16="http://schemas.microsoft.com/office/drawing/2014/main" id="{CA4144FF-F0D3-49CF-A16B-780E7EAB6639}"/>
              </a:ext>
            </a:extLst>
          </p:cNvPr>
          <p:cNvSpPr/>
          <p:nvPr/>
        </p:nvSpPr>
        <p:spPr>
          <a:xfrm>
            <a:off x="2307771" y="1407492"/>
            <a:ext cx="7576457" cy="4043015"/>
          </a:xfrm>
          <a:prstGeom prst="rect">
            <a:avLst/>
          </a:prstGeom>
          <a:solidFill>
            <a:schemeClr val="bg1"/>
          </a:solidFill>
          <a:ln w="76200">
            <a:solidFill>
              <a:srgbClr val="231B3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9" name="文本框 218">
            <a:extLst>
              <a:ext uri="{FF2B5EF4-FFF2-40B4-BE49-F238E27FC236}">
                <a16:creationId xmlns="" xmlns:a16="http://schemas.microsoft.com/office/drawing/2014/main" id="{E1B388A6-E5F3-4565-884C-5F936D7E7E64}"/>
              </a:ext>
            </a:extLst>
          </p:cNvPr>
          <p:cNvSpPr txBox="1"/>
          <p:nvPr/>
        </p:nvSpPr>
        <p:spPr>
          <a:xfrm>
            <a:off x="2569029" y="4244574"/>
            <a:ext cx="7087906" cy="923330"/>
          </a:xfrm>
          <a:prstGeom prst="rect">
            <a:avLst/>
          </a:prstGeom>
          <a:noFill/>
        </p:spPr>
        <p:txBody>
          <a:bodyPr wrap="square" rtlCol="0">
            <a:spAutoFit/>
          </a:bodyPr>
          <a:lstStyle/>
          <a:p>
            <a:pPr algn="dist"/>
            <a:r>
              <a:rPr lang="zh-CN" altLang="en-US" sz="5400" spc="600" dirty="0">
                <a:solidFill>
                  <a:srgbClr val="231B3B"/>
                </a:solidFill>
                <a:latin typeface="思源黑体 CN Heavy" panose="020B0A00000000000000" pitchFamily="34" charset="-122"/>
                <a:ea typeface="思源黑体 CN Heavy" panose="020B0A00000000000000" pitchFamily="34" charset="-122"/>
              </a:rPr>
              <a:t>我的工作总结汇报</a:t>
            </a:r>
          </a:p>
        </p:txBody>
      </p:sp>
      <p:grpSp>
        <p:nvGrpSpPr>
          <p:cNvPr id="352" name="组合 351">
            <a:extLst>
              <a:ext uri="{FF2B5EF4-FFF2-40B4-BE49-F238E27FC236}">
                <a16:creationId xmlns="" xmlns:a16="http://schemas.microsoft.com/office/drawing/2014/main" id="{EDE69FCD-2EE6-4905-AAE4-7478ADAB6460}"/>
              </a:ext>
            </a:extLst>
          </p:cNvPr>
          <p:cNvGrpSpPr/>
          <p:nvPr/>
        </p:nvGrpSpPr>
        <p:grpSpPr>
          <a:xfrm>
            <a:off x="2080478" y="1735847"/>
            <a:ext cx="7567340" cy="3971586"/>
            <a:chOff x="2080478" y="1735847"/>
            <a:chExt cx="7567340" cy="3971586"/>
          </a:xfrm>
        </p:grpSpPr>
        <p:cxnSp>
          <p:nvCxnSpPr>
            <p:cNvPr id="250" name="直接连接符 249">
              <a:extLst>
                <a:ext uri="{FF2B5EF4-FFF2-40B4-BE49-F238E27FC236}">
                  <a16:creationId xmlns="" xmlns:a16="http://schemas.microsoft.com/office/drawing/2014/main" id="{538F05CD-ADC1-4353-9AD9-00C2ED4F893E}"/>
                </a:ext>
              </a:extLst>
            </p:cNvPr>
            <p:cNvCxnSpPr>
              <a:cxnSpLocks/>
            </p:cNvCxnSpPr>
            <p:nvPr/>
          </p:nvCxnSpPr>
          <p:spPr>
            <a:xfrm flipV="1">
              <a:off x="2080478" y="1735847"/>
              <a:ext cx="204259" cy="204259"/>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53" name="直接连接符 252">
              <a:extLst>
                <a:ext uri="{FF2B5EF4-FFF2-40B4-BE49-F238E27FC236}">
                  <a16:creationId xmlns="" xmlns:a16="http://schemas.microsoft.com/office/drawing/2014/main" id="{90C7763A-3A15-488C-843A-91D904580FF9}"/>
                </a:ext>
              </a:extLst>
            </p:cNvPr>
            <p:cNvCxnSpPr>
              <a:cxnSpLocks/>
            </p:cNvCxnSpPr>
            <p:nvPr/>
          </p:nvCxnSpPr>
          <p:spPr>
            <a:xfrm flipV="1">
              <a:off x="2080478" y="1954153"/>
              <a:ext cx="221409" cy="2214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56" name="直接连接符 255">
              <a:extLst>
                <a:ext uri="{FF2B5EF4-FFF2-40B4-BE49-F238E27FC236}">
                  <a16:creationId xmlns="" xmlns:a16="http://schemas.microsoft.com/office/drawing/2014/main" id="{C03E716D-5F94-455C-A929-2F5D3BD41F73}"/>
                </a:ext>
              </a:extLst>
            </p:cNvPr>
            <p:cNvCxnSpPr>
              <a:cxnSpLocks/>
            </p:cNvCxnSpPr>
            <p:nvPr/>
          </p:nvCxnSpPr>
          <p:spPr>
            <a:xfrm flipV="1">
              <a:off x="2080478" y="2189611"/>
              <a:ext cx="221409" cy="2214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57" name="直接连接符 256">
              <a:extLst>
                <a:ext uri="{FF2B5EF4-FFF2-40B4-BE49-F238E27FC236}">
                  <a16:creationId xmlns="" xmlns:a16="http://schemas.microsoft.com/office/drawing/2014/main" id="{8B4650EC-55A7-4817-92CC-14D0A4320D24}"/>
                </a:ext>
              </a:extLst>
            </p:cNvPr>
            <p:cNvCxnSpPr>
              <a:cxnSpLocks/>
            </p:cNvCxnSpPr>
            <p:nvPr/>
          </p:nvCxnSpPr>
          <p:spPr>
            <a:xfrm flipV="1">
              <a:off x="2080478" y="2425069"/>
              <a:ext cx="221409" cy="2214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58" name="直接连接符 257">
              <a:extLst>
                <a:ext uri="{FF2B5EF4-FFF2-40B4-BE49-F238E27FC236}">
                  <a16:creationId xmlns="" xmlns:a16="http://schemas.microsoft.com/office/drawing/2014/main" id="{CBE6FAFC-E3FB-4A02-BD32-667809C9DFE8}"/>
                </a:ext>
              </a:extLst>
            </p:cNvPr>
            <p:cNvCxnSpPr>
              <a:cxnSpLocks/>
            </p:cNvCxnSpPr>
            <p:nvPr/>
          </p:nvCxnSpPr>
          <p:spPr>
            <a:xfrm flipV="1">
              <a:off x="2080478" y="2660527"/>
              <a:ext cx="221409" cy="2214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59" name="直接连接符 258">
              <a:extLst>
                <a:ext uri="{FF2B5EF4-FFF2-40B4-BE49-F238E27FC236}">
                  <a16:creationId xmlns="" xmlns:a16="http://schemas.microsoft.com/office/drawing/2014/main" id="{D0CABB4D-06B3-4F3F-BA3F-C0F958D0678A}"/>
                </a:ext>
              </a:extLst>
            </p:cNvPr>
            <p:cNvCxnSpPr>
              <a:cxnSpLocks/>
            </p:cNvCxnSpPr>
            <p:nvPr/>
          </p:nvCxnSpPr>
          <p:spPr>
            <a:xfrm flipV="1">
              <a:off x="2080478" y="2895985"/>
              <a:ext cx="221409" cy="2214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60" name="直接连接符 259">
              <a:extLst>
                <a:ext uri="{FF2B5EF4-FFF2-40B4-BE49-F238E27FC236}">
                  <a16:creationId xmlns="" xmlns:a16="http://schemas.microsoft.com/office/drawing/2014/main" id="{8B4CDE9D-D038-4E5C-A769-8C0C54E9410C}"/>
                </a:ext>
              </a:extLst>
            </p:cNvPr>
            <p:cNvCxnSpPr>
              <a:cxnSpLocks/>
            </p:cNvCxnSpPr>
            <p:nvPr/>
          </p:nvCxnSpPr>
          <p:spPr>
            <a:xfrm flipV="1">
              <a:off x="2080478" y="3131443"/>
              <a:ext cx="221409" cy="2214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61" name="直接连接符 260">
              <a:extLst>
                <a:ext uri="{FF2B5EF4-FFF2-40B4-BE49-F238E27FC236}">
                  <a16:creationId xmlns="" xmlns:a16="http://schemas.microsoft.com/office/drawing/2014/main" id="{E0DCC0B2-7D5E-4271-84F4-D210BE854DA5}"/>
                </a:ext>
              </a:extLst>
            </p:cNvPr>
            <p:cNvCxnSpPr>
              <a:cxnSpLocks/>
            </p:cNvCxnSpPr>
            <p:nvPr/>
          </p:nvCxnSpPr>
          <p:spPr>
            <a:xfrm flipV="1">
              <a:off x="2080478" y="3366901"/>
              <a:ext cx="221409" cy="2214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62" name="直接连接符 261">
              <a:extLst>
                <a:ext uri="{FF2B5EF4-FFF2-40B4-BE49-F238E27FC236}">
                  <a16:creationId xmlns="" xmlns:a16="http://schemas.microsoft.com/office/drawing/2014/main" id="{E763F083-855B-4AC3-8947-A0C3840D2CF2}"/>
                </a:ext>
              </a:extLst>
            </p:cNvPr>
            <p:cNvCxnSpPr>
              <a:cxnSpLocks/>
            </p:cNvCxnSpPr>
            <p:nvPr/>
          </p:nvCxnSpPr>
          <p:spPr>
            <a:xfrm flipV="1">
              <a:off x="2080478" y="3602359"/>
              <a:ext cx="221409" cy="2214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63" name="直接连接符 262">
              <a:extLst>
                <a:ext uri="{FF2B5EF4-FFF2-40B4-BE49-F238E27FC236}">
                  <a16:creationId xmlns="" xmlns:a16="http://schemas.microsoft.com/office/drawing/2014/main" id="{E615735D-0D04-46AD-A887-719C530914AE}"/>
                </a:ext>
              </a:extLst>
            </p:cNvPr>
            <p:cNvCxnSpPr>
              <a:cxnSpLocks/>
            </p:cNvCxnSpPr>
            <p:nvPr/>
          </p:nvCxnSpPr>
          <p:spPr>
            <a:xfrm flipV="1">
              <a:off x="2080478" y="3837817"/>
              <a:ext cx="221409" cy="2214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64" name="直接连接符 263">
              <a:extLst>
                <a:ext uri="{FF2B5EF4-FFF2-40B4-BE49-F238E27FC236}">
                  <a16:creationId xmlns="" xmlns:a16="http://schemas.microsoft.com/office/drawing/2014/main" id="{CF5D0A80-E088-44C0-9598-EEA8CB82FC05}"/>
                </a:ext>
              </a:extLst>
            </p:cNvPr>
            <p:cNvCxnSpPr>
              <a:cxnSpLocks/>
            </p:cNvCxnSpPr>
            <p:nvPr/>
          </p:nvCxnSpPr>
          <p:spPr>
            <a:xfrm flipV="1">
              <a:off x="2080478" y="4073275"/>
              <a:ext cx="221409" cy="2214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65" name="直接连接符 264">
              <a:extLst>
                <a:ext uri="{FF2B5EF4-FFF2-40B4-BE49-F238E27FC236}">
                  <a16:creationId xmlns="" xmlns:a16="http://schemas.microsoft.com/office/drawing/2014/main" id="{A7374264-CDDD-4576-827B-9356DFD255A8}"/>
                </a:ext>
              </a:extLst>
            </p:cNvPr>
            <p:cNvCxnSpPr>
              <a:cxnSpLocks/>
            </p:cNvCxnSpPr>
            <p:nvPr/>
          </p:nvCxnSpPr>
          <p:spPr>
            <a:xfrm flipV="1">
              <a:off x="2080478" y="4308733"/>
              <a:ext cx="221409" cy="2214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66" name="直接连接符 265">
              <a:extLst>
                <a:ext uri="{FF2B5EF4-FFF2-40B4-BE49-F238E27FC236}">
                  <a16:creationId xmlns="" xmlns:a16="http://schemas.microsoft.com/office/drawing/2014/main" id="{579DCD95-D4EC-48D5-827F-0E478F228246}"/>
                </a:ext>
              </a:extLst>
            </p:cNvPr>
            <p:cNvCxnSpPr>
              <a:cxnSpLocks/>
            </p:cNvCxnSpPr>
            <p:nvPr/>
          </p:nvCxnSpPr>
          <p:spPr>
            <a:xfrm flipV="1">
              <a:off x="2080478" y="4544191"/>
              <a:ext cx="221409" cy="2214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67" name="直接连接符 266">
              <a:extLst>
                <a:ext uri="{FF2B5EF4-FFF2-40B4-BE49-F238E27FC236}">
                  <a16:creationId xmlns="" xmlns:a16="http://schemas.microsoft.com/office/drawing/2014/main" id="{46E14FC4-897A-4788-9263-896A0A136C38}"/>
                </a:ext>
              </a:extLst>
            </p:cNvPr>
            <p:cNvCxnSpPr>
              <a:cxnSpLocks/>
            </p:cNvCxnSpPr>
            <p:nvPr/>
          </p:nvCxnSpPr>
          <p:spPr>
            <a:xfrm flipV="1">
              <a:off x="2080478" y="4779649"/>
              <a:ext cx="221409" cy="2214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68" name="直接连接符 267">
              <a:extLst>
                <a:ext uri="{FF2B5EF4-FFF2-40B4-BE49-F238E27FC236}">
                  <a16:creationId xmlns="" xmlns:a16="http://schemas.microsoft.com/office/drawing/2014/main" id="{ABFA1625-C757-43AC-B21F-C5263367A859}"/>
                </a:ext>
              </a:extLst>
            </p:cNvPr>
            <p:cNvCxnSpPr>
              <a:cxnSpLocks/>
            </p:cNvCxnSpPr>
            <p:nvPr/>
          </p:nvCxnSpPr>
          <p:spPr>
            <a:xfrm flipV="1">
              <a:off x="2080478" y="5015107"/>
              <a:ext cx="221409" cy="2214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69" name="直接连接符 268">
              <a:extLst>
                <a:ext uri="{FF2B5EF4-FFF2-40B4-BE49-F238E27FC236}">
                  <a16:creationId xmlns="" xmlns:a16="http://schemas.microsoft.com/office/drawing/2014/main" id="{A06C0496-338B-47C6-9C89-4FD6E1FE4D73}"/>
                </a:ext>
              </a:extLst>
            </p:cNvPr>
            <p:cNvCxnSpPr>
              <a:cxnSpLocks/>
            </p:cNvCxnSpPr>
            <p:nvPr/>
          </p:nvCxnSpPr>
          <p:spPr>
            <a:xfrm flipV="1">
              <a:off x="2080478" y="5250565"/>
              <a:ext cx="221409" cy="2214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70" name="直接连接符 269">
              <a:extLst>
                <a:ext uri="{FF2B5EF4-FFF2-40B4-BE49-F238E27FC236}">
                  <a16:creationId xmlns="" xmlns:a16="http://schemas.microsoft.com/office/drawing/2014/main" id="{0F00EB23-8ED5-41B3-93EF-99FEB9F8EBB4}"/>
                </a:ext>
              </a:extLst>
            </p:cNvPr>
            <p:cNvCxnSpPr>
              <a:cxnSpLocks/>
            </p:cNvCxnSpPr>
            <p:nvPr/>
          </p:nvCxnSpPr>
          <p:spPr>
            <a:xfrm flipV="1">
              <a:off x="2080478"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72" name="直接连接符 271">
              <a:extLst>
                <a:ext uri="{FF2B5EF4-FFF2-40B4-BE49-F238E27FC236}">
                  <a16:creationId xmlns="" xmlns:a16="http://schemas.microsoft.com/office/drawing/2014/main" id="{75B8ECCA-0558-4A69-9757-0BF6E42EFF4D}"/>
                </a:ext>
              </a:extLst>
            </p:cNvPr>
            <p:cNvCxnSpPr>
              <a:cxnSpLocks/>
            </p:cNvCxnSpPr>
            <p:nvPr/>
          </p:nvCxnSpPr>
          <p:spPr>
            <a:xfrm flipV="1">
              <a:off x="2316679"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73" name="直接连接符 272">
              <a:extLst>
                <a:ext uri="{FF2B5EF4-FFF2-40B4-BE49-F238E27FC236}">
                  <a16:creationId xmlns="" xmlns:a16="http://schemas.microsoft.com/office/drawing/2014/main" id="{280A2A30-ECAE-49B3-A085-AE4BADD10343}"/>
                </a:ext>
              </a:extLst>
            </p:cNvPr>
            <p:cNvCxnSpPr>
              <a:cxnSpLocks/>
            </p:cNvCxnSpPr>
            <p:nvPr/>
          </p:nvCxnSpPr>
          <p:spPr>
            <a:xfrm flipV="1">
              <a:off x="2552880"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74" name="直接连接符 273">
              <a:extLst>
                <a:ext uri="{FF2B5EF4-FFF2-40B4-BE49-F238E27FC236}">
                  <a16:creationId xmlns="" xmlns:a16="http://schemas.microsoft.com/office/drawing/2014/main" id="{C37301BF-F988-48D7-9665-481CBEEF103D}"/>
                </a:ext>
              </a:extLst>
            </p:cNvPr>
            <p:cNvCxnSpPr>
              <a:cxnSpLocks/>
            </p:cNvCxnSpPr>
            <p:nvPr/>
          </p:nvCxnSpPr>
          <p:spPr>
            <a:xfrm flipV="1">
              <a:off x="2789081"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75" name="直接连接符 274">
              <a:extLst>
                <a:ext uri="{FF2B5EF4-FFF2-40B4-BE49-F238E27FC236}">
                  <a16:creationId xmlns="" xmlns:a16="http://schemas.microsoft.com/office/drawing/2014/main" id="{B773F533-F611-4B09-ACAB-520C0D8D51CB}"/>
                </a:ext>
              </a:extLst>
            </p:cNvPr>
            <p:cNvCxnSpPr>
              <a:cxnSpLocks/>
            </p:cNvCxnSpPr>
            <p:nvPr/>
          </p:nvCxnSpPr>
          <p:spPr>
            <a:xfrm flipV="1">
              <a:off x="3025282"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76" name="直接连接符 275">
              <a:extLst>
                <a:ext uri="{FF2B5EF4-FFF2-40B4-BE49-F238E27FC236}">
                  <a16:creationId xmlns="" xmlns:a16="http://schemas.microsoft.com/office/drawing/2014/main" id="{FFDA52F0-4ED6-4193-968C-B5754DD48EE7}"/>
                </a:ext>
              </a:extLst>
            </p:cNvPr>
            <p:cNvCxnSpPr>
              <a:cxnSpLocks/>
            </p:cNvCxnSpPr>
            <p:nvPr/>
          </p:nvCxnSpPr>
          <p:spPr>
            <a:xfrm flipV="1">
              <a:off x="3261483"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77" name="直接连接符 276">
              <a:extLst>
                <a:ext uri="{FF2B5EF4-FFF2-40B4-BE49-F238E27FC236}">
                  <a16:creationId xmlns="" xmlns:a16="http://schemas.microsoft.com/office/drawing/2014/main" id="{84F8BA8A-20F9-45C2-BBFB-463840C5CA8D}"/>
                </a:ext>
              </a:extLst>
            </p:cNvPr>
            <p:cNvCxnSpPr>
              <a:cxnSpLocks/>
            </p:cNvCxnSpPr>
            <p:nvPr/>
          </p:nvCxnSpPr>
          <p:spPr>
            <a:xfrm flipV="1">
              <a:off x="3497684"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78" name="直接连接符 277">
              <a:extLst>
                <a:ext uri="{FF2B5EF4-FFF2-40B4-BE49-F238E27FC236}">
                  <a16:creationId xmlns="" xmlns:a16="http://schemas.microsoft.com/office/drawing/2014/main" id="{29FB996C-C45E-4D9B-B4D8-410F2750497A}"/>
                </a:ext>
              </a:extLst>
            </p:cNvPr>
            <p:cNvCxnSpPr>
              <a:cxnSpLocks/>
            </p:cNvCxnSpPr>
            <p:nvPr/>
          </p:nvCxnSpPr>
          <p:spPr>
            <a:xfrm flipV="1">
              <a:off x="3733885"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79" name="直接连接符 278">
              <a:extLst>
                <a:ext uri="{FF2B5EF4-FFF2-40B4-BE49-F238E27FC236}">
                  <a16:creationId xmlns="" xmlns:a16="http://schemas.microsoft.com/office/drawing/2014/main" id="{2EF731EA-C52D-443E-9327-9EBD183CF0A5}"/>
                </a:ext>
              </a:extLst>
            </p:cNvPr>
            <p:cNvCxnSpPr>
              <a:cxnSpLocks/>
            </p:cNvCxnSpPr>
            <p:nvPr/>
          </p:nvCxnSpPr>
          <p:spPr>
            <a:xfrm flipV="1">
              <a:off x="3970086"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80" name="直接连接符 279">
              <a:extLst>
                <a:ext uri="{FF2B5EF4-FFF2-40B4-BE49-F238E27FC236}">
                  <a16:creationId xmlns="" xmlns:a16="http://schemas.microsoft.com/office/drawing/2014/main" id="{3078A4AA-7C09-4E36-8014-8A61B9F17E02}"/>
                </a:ext>
              </a:extLst>
            </p:cNvPr>
            <p:cNvCxnSpPr>
              <a:cxnSpLocks/>
            </p:cNvCxnSpPr>
            <p:nvPr/>
          </p:nvCxnSpPr>
          <p:spPr>
            <a:xfrm flipV="1">
              <a:off x="4206287"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81" name="直接连接符 280">
              <a:extLst>
                <a:ext uri="{FF2B5EF4-FFF2-40B4-BE49-F238E27FC236}">
                  <a16:creationId xmlns="" xmlns:a16="http://schemas.microsoft.com/office/drawing/2014/main" id="{60CE2C7B-9251-411C-9148-A0E81B78A1B6}"/>
                </a:ext>
              </a:extLst>
            </p:cNvPr>
            <p:cNvCxnSpPr>
              <a:cxnSpLocks/>
            </p:cNvCxnSpPr>
            <p:nvPr/>
          </p:nvCxnSpPr>
          <p:spPr>
            <a:xfrm flipV="1">
              <a:off x="4442488"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82" name="直接连接符 281">
              <a:extLst>
                <a:ext uri="{FF2B5EF4-FFF2-40B4-BE49-F238E27FC236}">
                  <a16:creationId xmlns="" xmlns:a16="http://schemas.microsoft.com/office/drawing/2014/main" id="{3F49E4FC-2314-4465-ABC2-D096CF7876CB}"/>
                </a:ext>
              </a:extLst>
            </p:cNvPr>
            <p:cNvCxnSpPr>
              <a:cxnSpLocks/>
            </p:cNvCxnSpPr>
            <p:nvPr/>
          </p:nvCxnSpPr>
          <p:spPr>
            <a:xfrm flipV="1">
              <a:off x="4678689"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83" name="直接连接符 282">
              <a:extLst>
                <a:ext uri="{FF2B5EF4-FFF2-40B4-BE49-F238E27FC236}">
                  <a16:creationId xmlns="" xmlns:a16="http://schemas.microsoft.com/office/drawing/2014/main" id="{32186165-5CCA-4E30-9E47-96CAEC46CFF2}"/>
                </a:ext>
              </a:extLst>
            </p:cNvPr>
            <p:cNvCxnSpPr>
              <a:cxnSpLocks/>
            </p:cNvCxnSpPr>
            <p:nvPr/>
          </p:nvCxnSpPr>
          <p:spPr>
            <a:xfrm flipV="1">
              <a:off x="4914890"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84" name="直接连接符 283">
              <a:extLst>
                <a:ext uri="{FF2B5EF4-FFF2-40B4-BE49-F238E27FC236}">
                  <a16:creationId xmlns="" xmlns:a16="http://schemas.microsoft.com/office/drawing/2014/main" id="{B2F7422B-4F0E-4BEF-938A-7291174AAACC}"/>
                </a:ext>
              </a:extLst>
            </p:cNvPr>
            <p:cNvCxnSpPr>
              <a:cxnSpLocks/>
            </p:cNvCxnSpPr>
            <p:nvPr/>
          </p:nvCxnSpPr>
          <p:spPr>
            <a:xfrm flipV="1">
              <a:off x="5151091"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85" name="直接连接符 284">
              <a:extLst>
                <a:ext uri="{FF2B5EF4-FFF2-40B4-BE49-F238E27FC236}">
                  <a16:creationId xmlns="" xmlns:a16="http://schemas.microsoft.com/office/drawing/2014/main" id="{6DC5B6C6-4D8A-4320-985C-9EE25C326E2C}"/>
                </a:ext>
              </a:extLst>
            </p:cNvPr>
            <p:cNvCxnSpPr>
              <a:cxnSpLocks/>
            </p:cNvCxnSpPr>
            <p:nvPr/>
          </p:nvCxnSpPr>
          <p:spPr>
            <a:xfrm flipV="1">
              <a:off x="5387292"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86" name="直接连接符 285">
              <a:extLst>
                <a:ext uri="{FF2B5EF4-FFF2-40B4-BE49-F238E27FC236}">
                  <a16:creationId xmlns="" xmlns:a16="http://schemas.microsoft.com/office/drawing/2014/main" id="{A1F0D3B2-0395-4C5D-9B9F-53438ABD20C2}"/>
                </a:ext>
              </a:extLst>
            </p:cNvPr>
            <p:cNvCxnSpPr>
              <a:cxnSpLocks/>
            </p:cNvCxnSpPr>
            <p:nvPr/>
          </p:nvCxnSpPr>
          <p:spPr>
            <a:xfrm flipV="1">
              <a:off x="5623493"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87" name="直接连接符 286">
              <a:extLst>
                <a:ext uri="{FF2B5EF4-FFF2-40B4-BE49-F238E27FC236}">
                  <a16:creationId xmlns="" xmlns:a16="http://schemas.microsoft.com/office/drawing/2014/main" id="{63E069C4-ED2F-4D2E-9360-6DA71DD8D033}"/>
                </a:ext>
              </a:extLst>
            </p:cNvPr>
            <p:cNvCxnSpPr>
              <a:cxnSpLocks/>
            </p:cNvCxnSpPr>
            <p:nvPr/>
          </p:nvCxnSpPr>
          <p:spPr>
            <a:xfrm flipV="1">
              <a:off x="5859694"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88" name="直接连接符 287">
              <a:extLst>
                <a:ext uri="{FF2B5EF4-FFF2-40B4-BE49-F238E27FC236}">
                  <a16:creationId xmlns="" xmlns:a16="http://schemas.microsoft.com/office/drawing/2014/main" id="{052825C5-4A6D-4C2C-899E-94D682D87CE9}"/>
                </a:ext>
              </a:extLst>
            </p:cNvPr>
            <p:cNvCxnSpPr>
              <a:cxnSpLocks/>
            </p:cNvCxnSpPr>
            <p:nvPr/>
          </p:nvCxnSpPr>
          <p:spPr>
            <a:xfrm flipV="1">
              <a:off x="6095895"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89" name="直接连接符 288">
              <a:extLst>
                <a:ext uri="{FF2B5EF4-FFF2-40B4-BE49-F238E27FC236}">
                  <a16:creationId xmlns="" xmlns:a16="http://schemas.microsoft.com/office/drawing/2014/main" id="{867AE0AB-F7EA-4CE4-A0E5-6FA41CB8D843}"/>
                </a:ext>
              </a:extLst>
            </p:cNvPr>
            <p:cNvCxnSpPr>
              <a:cxnSpLocks/>
            </p:cNvCxnSpPr>
            <p:nvPr/>
          </p:nvCxnSpPr>
          <p:spPr>
            <a:xfrm flipV="1">
              <a:off x="6332096"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90" name="直接连接符 289">
              <a:extLst>
                <a:ext uri="{FF2B5EF4-FFF2-40B4-BE49-F238E27FC236}">
                  <a16:creationId xmlns="" xmlns:a16="http://schemas.microsoft.com/office/drawing/2014/main" id="{4BAAAA21-05B1-4BF3-9858-FB65B4B066B4}"/>
                </a:ext>
              </a:extLst>
            </p:cNvPr>
            <p:cNvCxnSpPr>
              <a:cxnSpLocks/>
            </p:cNvCxnSpPr>
            <p:nvPr/>
          </p:nvCxnSpPr>
          <p:spPr>
            <a:xfrm flipV="1">
              <a:off x="6568297"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91" name="直接连接符 290">
              <a:extLst>
                <a:ext uri="{FF2B5EF4-FFF2-40B4-BE49-F238E27FC236}">
                  <a16:creationId xmlns="" xmlns:a16="http://schemas.microsoft.com/office/drawing/2014/main" id="{3FBA8414-7553-4750-88BE-5A21C70ED5C8}"/>
                </a:ext>
              </a:extLst>
            </p:cNvPr>
            <p:cNvCxnSpPr>
              <a:cxnSpLocks/>
            </p:cNvCxnSpPr>
            <p:nvPr/>
          </p:nvCxnSpPr>
          <p:spPr>
            <a:xfrm flipV="1">
              <a:off x="6804498"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92" name="直接连接符 291">
              <a:extLst>
                <a:ext uri="{FF2B5EF4-FFF2-40B4-BE49-F238E27FC236}">
                  <a16:creationId xmlns="" xmlns:a16="http://schemas.microsoft.com/office/drawing/2014/main" id="{1A39ECD7-B393-4D94-A8EC-3CC61CBCFCBE}"/>
                </a:ext>
              </a:extLst>
            </p:cNvPr>
            <p:cNvCxnSpPr>
              <a:cxnSpLocks/>
            </p:cNvCxnSpPr>
            <p:nvPr/>
          </p:nvCxnSpPr>
          <p:spPr>
            <a:xfrm flipV="1">
              <a:off x="7040699"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93" name="直接连接符 292">
              <a:extLst>
                <a:ext uri="{FF2B5EF4-FFF2-40B4-BE49-F238E27FC236}">
                  <a16:creationId xmlns="" xmlns:a16="http://schemas.microsoft.com/office/drawing/2014/main" id="{DD39CF3B-5804-4353-B976-4AA577297ED6}"/>
                </a:ext>
              </a:extLst>
            </p:cNvPr>
            <p:cNvCxnSpPr>
              <a:cxnSpLocks/>
            </p:cNvCxnSpPr>
            <p:nvPr/>
          </p:nvCxnSpPr>
          <p:spPr>
            <a:xfrm flipV="1">
              <a:off x="7276900"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94" name="直接连接符 293">
              <a:extLst>
                <a:ext uri="{FF2B5EF4-FFF2-40B4-BE49-F238E27FC236}">
                  <a16:creationId xmlns="" xmlns:a16="http://schemas.microsoft.com/office/drawing/2014/main" id="{2E7562DB-27AB-49B2-8B53-5A492C8F2F01}"/>
                </a:ext>
              </a:extLst>
            </p:cNvPr>
            <p:cNvCxnSpPr>
              <a:cxnSpLocks/>
            </p:cNvCxnSpPr>
            <p:nvPr/>
          </p:nvCxnSpPr>
          <p:spPr>
            <a:xfrm flipV="1">
              <a:off x="7513101"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95" name="直接连接符 294">
              <a:extLst>
                <a:ext uri="{FF2B5EF4-FFF2-40B4-BE49-F238E27FC236}">
                  <a16:creationId xmlns="" xmlns:a16="http://schemas.microsoft.com/office/drawing/2014/main" id="{E9109995-B8CB-4A91-8BE5-D13FD57486FE}"/>
                </a:ext>
              </a:extLst>
            </p:cNvPr>
            <p:cNvCxnSpPr>
              <a:cxnSpLocks/>
            </p:cNvCxnSpPr>
            <p:nvPr/>
          </p:nvCxnSpPr>
          <p:spPr>
            <a:xfrm flipV="1">
              <a:off x="7749302"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96" name="直接连接符 295">
              <a:extLst>
                <a:ext uri="{FF2B5EF4-FFF2-40B4-BE49-F238E27FC236}">
                  <a16:creationId xmlns="" xmlns:a16="http://schemas.microsoft.com/office/drawing/2014/main" id="{E6D569BF-E9B9-4335-9599-EFE5C1AE2E01}"/>
                </a:ext>
              </a:extLst>
            </p:cNvPr>
            <p:cNvCxnSpPr>
              <a:cxnSpLocks/>
            </p:cNvCxnSpPr>
            <p:nvPr/>
          </p:nvCxnSpPr>
          <p:spPr>
            <a:xfrm flipV="1">
              <a:off x="7985503"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97" name="直接连接符 296">
              <a:extLst>
                <a:ext uri="{FF2B5EF4-FFF2-40B4-BE49-F238E27FC236}">
                  <a16:creationId xmlns="" xmlns:a16="http://schemas.microsoft.com/office/drawing/2014/main" id="{FCB88DAE-F43D-494E-B507-A9D021615494}"/>
                </a:ext>
              </a:extLst>
            </p:cNvPr>
            <p:cNvCxnSpPr>
              <a:cxnSpLocks/>
            </p:cNvCxnSpPr>
            <p:nvPr/>
          </p:nvCxnSpPr>
          <p:spPr>
            <a:xfrm flipV="1">
              <a:off x="8221704"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98" name="直接连接符 297">
              <a:extLst>
                <a:ext uri="{FF2B5EF4-FFF2-40B4-BE49-F238E27FC236}">
                  <a16:creationId xmlns="" xmlns:a16="http://schemas.microsoft.com/office/drawing/2014/main" id="{DC41D3EE-CF3E-4B50-A30A-BF2E41482066}"/>
                </a:ext>
              </a:extLst>
            </p:cNvPr>
            <p:cNvCxnSpPr>
              <a:cxnSpLocks/>
            </p:cNvCxnSpPr>
            <p:nvPr/>
          </p:nvCxnSpPr>
          <p:spPr>
            <a:xfrm flipV="1">
              <a:off x="8457905"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99" name="直接连接符 298">
              <a:extLst>
                <a:ext uri="{FF2B5EF4-FFF2-40B4-BE49-F238E27FC236}">
                  <a16:creationId xmlns="" xmlns:a16="http://schemas.microsoft.com/office/drawing/2014/main" id="{471416A6-7FBC-4C03-97C7-BD5856954CB1}"/>
                </a:ext>
              </a:extLst>
            </p:cNvPr>
            <p:cNvCxnSpPr>
              <a:cxnSpLocks/>
            </p:cNvCxnSpPr>
            <p:nvPr/>
          </p:nvCxnSpPr>
          <p:spPr>
            <a:xfrm flipV="1">
              <a:off x="8694106"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300" name="直接连接符 299">
              <a:extLst>
                <a:ext uri="{FF2B5EF4-FFF2-40B4-BE49-F238E27FC236}">
                  <a16:creationId xmlns="" xmlns:a16="http://schemas.microsoft.com/office/drawing/2014/main" id="{533D0F09-5B39-4DB5-BFCC-7FF92FA1C71C}"/>
                </a:ext>
              </a:extLst>
            </p:cNvPr>
            <p:cNvCxnSpPr>
              <a:cxnSpLocks/>
            </p:cNvCxnSpPr>
            <p:nvPr/>
          </p:nvCxnSpPr>
          <p:spPr>
            <a:xfrm flipV="1">
              <a:off x="8930307"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301" name="直接连接符 300">
              <a:extLst>
                <a:ext uri="{FF2B5EF4-FFF2-40B4-BE49-F238E27FC236}">
                  <a16:creationId xmlns="" xmlns:a16="http://schemas.microsoft.com/office/drawing/2014/main" id="{A2F874A5-E743-45A1-8621-D051F16B222F}"/>
                </a:ext>
              </a:extLst>
            </p:cNvPr>
            <p:cNvCxnSpPr>
              <a:cxnSpLocks/>
            </p:cNvCxnSpPr>
            <p:nvPr/>
          </p:nvCxnSpPr>
          <p:spPr>
            <a:xfrm flipV="1">
              <a:off x="9166508"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302" name="直接连接符 301">
              <a:extLst>
                <a:ext uri="{FF2B5EF4-FFF2-40B4-BE49-F238E27FC236}">
                  <a16:creationId xmlns="" xmlns:a16="http://schemas.microsoft.com/office/drawing/2014/main" id="{FB69C786-C5C4-4A37-988B-410D064C5275}"/>
                </a:ext>
              </a:extLst>
            </p:cNvPr>
            <p:cNvCxnSpPr>
              <a:cxnSpLocks/>
            </p:cNvCxnSpPr>
            <p:nvPr/>
          </p:nvCxnSpPr>
          <p:spPr>
            <a:xfrm flipV="1">
              <a:off x="9402709"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grpSp>
      <p:sp>
        <p:nvSpPr>
          <p:cNvPr id="8" name="文本框 7">
            <a:extLst>
              <a:ext uri="{FF2B5EF4-FFF2-40B4-BE49-F238E27FC236}">
                <a16:creationId xmlns="" xmlns:a16="http://schemas.microsoft.com/office/drawing/2014/main" id="{600D01E8-3DBF-4E8A-92D3-E939030C82C2}"/>
              </a:ext>
            </a:extLst>
          </p:cNvPr>
          <p:cNvSpPr txBox="1"/>
          <p:nvPr/>
        </p:nvSpPr>
        <p:spPr>
          <a:xfrm>
            <a:off x="2631154" y="1293422"/>
            <a:ext cx="7016664" cy="3323987"/>
          </a:xfrm>
          <a:prstGeom prst="rect">
            <a:avLst/>
          </a:prstGeom>
          <a:noFill/>
        </p:spPr>
        <p:txBody>
          <a:bodyPr wrap="none" rtlCol="0">
            <a:spAutoFit/>
          </a:bodyPr>
          <a:lstStyle/>
          <a:p>
            <a:r>
              <a:rPr lang="en-US" altLang="zh-CN" sz="21000" dirty="0">
                <a:ln w="76200">
                  <a:solidFill>
                    <a:srgbClr val="231B3B"/>
                  </a:solidFill>
                </a:ln>
                <a:solidFill>
                  <a:srgbClr val="F62C72"/>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2</a:t>
            </a:r>
            <a:r>
              <a:rPr lang="en-US" altLang="zh-CN" sz="21000" dirty="0">
                <a:ln w="76200">
                  <a:solidFill>
                    <a:srgbClr val="231B3B"/>
                  </a:solidFill>
                </a:ln>
                <a:solidFill>
                  <a:srgbClr val="0039A7"/>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0</a:t>
            </a:r>
            <a:r>
              <a:rPr lang="en-US" altLang="zh-CN" sz="21000" dirty="0">
                <a:ln w="76200">
                  <a:solidFill>
                    <a:srgbClr val="231B3B"/>
                  </a:solidFill>
                </a:ln>
                <a:blipFill dpi="0" rotWithShape="1">
                  <a:blip r:embed="rId3"/>
                  <a:srcRect/>
                  <a:tile tx="0" ty="0" sx="100000" sy="100000" flip="none" algn="tl"/>
                </a:blipFill>
                <a:latin typeface="阿里巴巴普惠体 H" panose="00020600040101010101" pitchFamily="18" charset="-122"/>
                <a:ea typeface="阿里巴巴普惠体 H" panose="00020600040101010101" pitchFamily="18" charset="-122"/>
                <a:cs typeface="阿里巴巴普惠体 H" panose="00020600040101010101" pitchFamily="18" charset="-122"/>
              </a:rPr>
              <a:t>2</a:t>
            </a:r>
            <a:r>
              <a:rPr lang="en-US" altLang="zh-CN" sz="21000" dirty="0">
                <a:ln w="76200">
                  <a:solidFill>
                    <a:srgbClr val="231B3B"/>
                  </a:solidFill>
                </a:ln>
                <a:blipFill dpi="0" rotWithShape="1">
                  <a:blip r:embed="rId4"/>
                  <a:srcRect/>
                  <a:tile tx="0" ty="0" sx="100000" sy="100000" flip="none" algn="t"/>
                </a:blipFill>
                <a:latin typeface="阿里巴巴普惠体 H" panose="00020600040101010101" pitchFamily="18" charset="-122"/>
                <a:ea typeface="阿里巴巴普惠体 H" panose="00020600040101010101" pitchFamily="18" charset="-122"/>
                <a:cs typeface="阿里巴巴普惠体 H" panose="00020600040101010101" pitchFamily="18" charset="-122"/>
              </a:rPr>
              <a:t>X</a:t>
            </a:r>
            <a:endParaRPr lang="zh-CN" altLang="en-US" sz="21000" dirty="0">
              <a:ln w="76200">
                <a:solidFill>
                  <a:srgbClr val="231B3B"/>
                </a:solidFill>
              </a:ln>
              <a:blipFill dpi="0" rotWithShape="1">
                <a:blip r:embed="rId4"/>
                <a:srcRect/>
                <a:tile tx="0" ty="0" sx="100000" sy="100000" flip="none" algn="t"/>
              </a:blipFill>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pic>
        <p:nvPicPr>
          <p:cNvPr id="10" name="图片 9">
            <a:extLst>
              <a:ext uri="{FF2B5EF4-FFF2-40B4-BE49-F238E27FC236}">
                <a16:creationId xmlns="" xmlns:a16="http://schemas.microsoft.com/office/drawing/2014/main" id="{31DE9D6F-64AA-4EE3-956B-29E8859401AC}"/>
              </a:ext>
            </a:extLst>
          </p:cNvPr>
          <p:cNvPicPr>
            <a:picLocks noChangeAspect="1"/>
          </p:cNvPicPr>
          <p:nvPr/>
        </p:nvPicPr>
        <p:blipFill rotWithShape="1">
          <a:blip r:embed="rId5"/>
          <a:srcRect l="30696" t="30571" r="49625" b="6181"/>
          <a:stretch/>
        </p:blipFill>
        <p:spPr>
          <a:xfrm>
            <a:off x="15859561" y="20118"/>
            <a:ext cx="2631639" cy="3814359"/>
          </a:xfrm>
          <a:prstGeom prst="rect">
            <a:avLst/>
          </a:prstGeom>
        </p:spPr>
      </p:pic>
      <p:pic>
        <p:nvPicPr>
          <p:cNvPr id="16" name="图片 15">
            <a:extLst>
              <a:ext uri="{FF2B5EF4-FFF2-40B4-BE49-F238E27FC236}">
                <a16:creationId xmlns="" xmlns:a16="http://schemas.microsoft.com/office/drawing/2014/main" id="{43F1C9E5-B80C-4E0B-B5AB-391FE0C595D2}"/>
              </a:ext>
            </a:extLst>
          </p:cNvPr>
          <p:cNvPicPr>
            <a:picLocks noChangeAspect="1"/>
          </p:cNvPicPr>
          <p:nvPr/>
        </p:nvPicPr>
        <p:blipFill rotWithShape="1">
          <a:blip r:embed="rId6"/>
          <a:srcRect l="5254" t="6418" r="3839" b="14924"/>
          <a:stretch/>
        </p:blipFill>
        <p:spPr>
          <a:xfrm>
            <a:off x="12867492" y="35026"/>
            <a:ext cx="2832025" cy="3802791"/>
          </a:xfrm>
          <a:prstGeom prst="rect">
            <a:avLst/>
          </a:prstGeom>
        </p:spPr>
      </p:pic>
    </p:spTree>
    <p:extLst>
      <p:ext uri="{BB962C8B-B14F-4D97-AF65-F5344CB8AC3E}">
        <p14:creationId xmlns:p14="http://schemas.microsoft.com/office/powerpoint/2010/main" val="153615578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矩形 15">
            <a:extLst>
              <a:ext uri="{FF2B5EF4-FFF2-40B4-BE49-F238E27FC236}">
                <a16:creationId xmlns="" xmlns:a16="http://schemas.microsoft.com/office/drawing/2014/main" id="{63C121FC-BFB3-4189-9194-4ADDDF7CD3C7}"/>
              </a:ext>
            </a:extLst>
          </p:cNvPr>
          <p:cNvSpPr/>
          <p:nvPr/>
        </p:nvSpPr>
        <p:spPr>
          <a:xfrm>
            <a:off x="1644547" y="-1086986"/>
            <a:ext cx="1045029" cy="914400"/>
          </a:xfrm>
          <a:prstGeom prst="rect">
            <a:avLst/>
          </a:prstGeom>
          <a:solidFill>
            <a:schemeClr val="accent1"/>
          </a:solidFill>
          <a:ln w="76200">
            <a:solidFill>
              <a:srgbClr val="231B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 xmlns:a16="http://schemas.microsoft.com/office/drawing/2014/main" id="{2409D2AB-B8B7-49C6-B49A-9A4A0E5E459B}"/>
              </a:ext>
            </a:extLst>
          </p:cNvPr>
          <p:cNvSpPr/>
          <p:nvPr/>
        </p:nvSpPr>
        <p:spPr>
          <a:xfrm>
            <a:off x="3091852" y="-1086986"/>
            <a:ext cx="1045029" cy="914400"/>
          </a:xfrm>
          <a:prstGeom prst="rect">
            <a:avLst/>
          </a:prstGeom>
          <a:solidFill>
            <a:schemeClr val="accent2"/>
          </a:solidFill>
          <a:ln w="76200">
            <a:solidFill>
              <a:srgbClr val="231B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 xmlns:a16="http://schemas.microsoft.com/office/drawing/2014/main" id="{B894E9EB-521F-4928-8D89-51CF29D04002}"/>
              </a:ext>
            </a:extLst>
          </p:cNvPr>
          <p:cNvSpPr/>
          <p:nvPr/>
        </p:nvSpPr>
        <p:spPr>
          <a:xfrm>
            <a:off x="4539157" y="-1086986"/>
            <a:ext cx="1045029" cy="914400"/>
          </a:xfrm>
          <a:prstGeom prst="rect">
            <a:avLst/>
          </a:prstGeom>
          <a:solidFill>
            <a:schemeClr val="accent3"/>
          </a:solidFill>
          <a:ln w="76200">
            <a:solidFill>
              <a:srgbClr val="231B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 xmlns:a16="http://schemas.microsoft.com/office/drawing/2014/main" id="{942E914B-D589-42F5-8851-9ED96B295116}"/>
              </a:ext>
            </a:extLst>
          </p:cNvPr>
          <p:cNvSpPr/>
          <p:nvPr/>
        </p:nvSpPr>
        <p:spPr>
          <a:xfrm>
            <a:off x="5986462" y="-1086986"/>
            <a:ext cx="1045029" cy="914400"/>
          </a:xfrm>
          <a:prstGeom prst="rect">
            <a:avLst/>
          </a:prstGeom>
          <a:solidFill>
            <a:schemeClr val="accent4"/>
          </a:solidFill>
          <a:ln w="76200">
            <a:solidFill>
              <a:srgbClr val="231B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 xmlns:a16="http://schemas.microsoft.com/office/drawing/2014/main" id="{D96CAFE0-2B59-4959-9A13-CF798AA86A72}"/>
              </a:ext>
            </a:extLst>
          </p:cNvPr>
          <p:cNvSpPr/>
          <p:nvPr/>
        </p:nvSpPr>
        <p:spPr>
          <a:xfrm>
            <a:off x="7433767" y="-1086986"/>
            <a:ext cx="1045029" cy="914400"/>
          </a:xfrm>
          <a:prstGeom prst="rect">
            <a:avLst/>
          </a:prstGeom>
          <a:solidFill>
            <a:schemeClr val="accent5"/>
          </a:solidFill>
          <a:ln w="76200">
            <a:solidFill>
              <a:srgbClr val="231B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 xmlns:a16="http://schemas.microsoft.com/office/drawing/2014/main" id="{621AF2D6-200C-4D38-964B-9F982B25DF4E}"/>
              </a:ext>
            </a:extLst>
          </p:cNvPr>
          <p:cNvSpPr/>
          <p:nvPr/>
        </p:nvSpPr>
        <p:spPr>
          <a:xfrm>
            <a:off x="8881072" y="-1086986"/>
            <a:ext cx="1045029" cy="914400"/>
          </a:xfrm>
          <a:prstGeom prst="rect">
            <a:avLst/>
          </a:prstGeom>
          <a:solidFill>
            <a:schemeClr val="accent6"/>
          </a:solidFill>
          <a:ln w="76200">
            <a:solidFill>
              <a:srgbClr val="231B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形状 21">
            <a:extLst>
              <a:ext uri="{FF2B5EF4-FFF2-40B4-BE49-F238E27FC236}">
                <a16:creationId xmlns="" xmlns:a16="http://schemas.microsoft.com/office/drawing/2014/main" id="{979699BC-8641-409C-94F8-D302AD325153}"/>
              </a:ext>
            </a:extLst>
          </p:cNvPr>
          <p:cNvSpPr/>
          <p:nvPr/>
        </p:nvSpPr>
        <p:spPr>
          <a:xfrm>
            <a:off x="2305121" y="2443929"/>
            <a:ext cx="7581758" cy="1168819"/>
          </a:xfrm>
          <a:custGeom>
            <a:avLst/>
            <a:gdLst>
              <a:gd name="connsiteX0" fmla="*/ 245070 w 7534730"/>
              <a:gd name="connsiteY0" fmla="*/ 0 h 1122847"/>
              <a:gd name="connsiteX1" fmla="*/ 7534730 w 7534730"/>
              <a:gd name="connsiteY1" fmla="*/ 0 h 1122847"/>
              <a:gd name="connsiteX2" fmla="*/ 7534730 w 7534730"/>
              <a:gd name="connsiteY2" fmla="*/ 857955 h 1122847"/>
              <a:gd name="connsiteX3" fmla="*/ 7269838 w 7534730"/>
              <a:gd name="connsiteY3" fmla="*/ 1122847 h 1122847"/>
              <a:gd name="connsiteX4" fmla="*/ 0 w 7534730"/>
              <a:gd name="connsiteY4" fmla="*/ 1122847 h 1122847"/>
              <a:gd name="connsiteX5" fmla="*/ 0 w 7534730"/>
              <a:gd name="connsiteY5" fmla="*/ 245070 h 1122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34730" h="1122847">
                <a:moveTo>
                  <a:pt x="245070" y="0"/>
                </a:moveTo>
                <a:lnTo>
                  <a:pt x="7534730" y="0"/>
                </a:lnTo>
                <a:lnTo>
                  <a:pt x="7534730" y="857955"/>
                </a:lnTo>
                <a:lnTo>
                  <a:pt x="7269838" y="1122847"/>
                </a:lnTo>
                <a:lnTo>
                  <a:pt x="0" y="1122847"/>
                </a:lnTo>
                <a:lnTo>
                  <a:pt x="0" y="245070"/>
                </a:lnTo>
                <a:close/>
              </a:path>
            </a:pathLst>
          </a:custGeom>
          <a:blipFill dpi="0" rotWithShape="1">
            <a:blip r:embed="rId2"/>
            <a:srcRect/>
            <a:tile tx="0" ty="0" sx="100000" sy="100000" flip="none" algn="tl"/>
          </a:blipFill>
          <a:ln w="76200">
            <a:solidFill>
              <a:srgbClr val="231B3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矩形 22">
            <a:extLst>
              <a:ext uri="{FF2B5EF4-FFF2-40B4-BE49-F238E27FC236}">
                <a16:creationId xmlns="" xmlns:a16="http://schemas.microsoft.com/office/drawing/2014/main" id="{8165E1D1-B939-445A-84B4-DDC01C8303AF}"/>
              </a:ext>
            </a:extLst>
          </p:cNvPr>
          <p:cNvSpPr/>
          <p:nvPr/>
        </p:nvSpPr>
        <p:spPr>
          <a:xfrm>
            <a:off x="2603326" y="2443930"/>
            <a:ext cx="7283553" cy="863600"/>
          </a:xfrm>
          <a:prstGeom prst="rect">
            <a:avLst/>
          </a:prstGeom>
          <a:solidFill>
            <a:schemeClr val="accent3"/>
          </a:solidFill>
          <a:ln w="76200">
            <a:solidFill>
              <a:srgbClr val="231B3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文本框 23">
            <a:extLst>
              <a:ext uri="{FF2B5EF4-FFF2-40B4-BE49-F238E27FC236}">
                <a16:creationId xmlns="" xmlns:a16="http://schemas.microsoft.com/office/drawing/2014/main" id="{DFA50E23-B7BC-4A50-AE1C-1EE799F4FD3E}"/>
              </a:ext>
            </a:extLst>
          </p:cNvPr>
          <p:cNvSpPr txBox="1"/>
          <p:nvPr/>
        </p:nvSpPr>
        <p:spPr>
          <a:xfrm>
            <a:off x="2824472" y="2544961"/>
            <a:ext cx="6764202" cy="646331"/>
          </a:xfrm>
          <a:prstGeom prst="rect">
            <a:avLst/>
          </a:prstGeom>
          <a:noFill/>
        </p:spPr>
        <p:txBody>
          <a:bodyPr wrap="square" rtlCol="0">
            <a:spAutoFit/>
          </a:bodyPr>
          <a:lstStyle>
            <a:defPPr>
              <a:defRPr lang="zh-CN"/>
            </a:defPPr>
            <a:lvl1pPr algn="dist">
              <a:defRPr sz="5400" spc="600">
                <a:solidFill>
                  <a:srgbClr val="231B3B"/>
                </a:solidFill>
                <a:latin typeface="思源黑体 CN Heavy" panose="020B0A00000000000000" pitchFamily="34" charset="-122"/>
                <a:ea typeface="思源黑体 CN Heavy" panose="020B0A00000000000000" pitchFamily="34" charset="-122"/>
              </a:defRPr>
            </a:lvl1pPr>
          </a:lstStyle>
          <a:p>
            <a:pPr algn="ctr"/>
            <a:r>
              <a:rPr lang="en-US" altLang="zh-CN" sz="3600" spc="300" dirty="0">
                <a:solidFill>
                  <a:schemeClr val="bg1"/>
                </a:solidFill>
                <a:latin typeface="思源黑体 CN Medium" panose="020B0600000000000000" pitchFamily="34" charset="-122"/>
                <a:ea typeface="思源黑体 CN Medium" panose="020B0600000000000000" pitchFamily="34" charset="-122"/>
              </a:rPr>
              <a:t>3.</a:t>
            </a:r>
            <a:r>
              <a:rPr lang="zh-CN" altLang="en-US" sz="3600" spc="300" dirty="0">
                <a:solidFill>
                  <a:schemeClr val="bg1"/>
                </a:solidFill>
                <a:latin typeface="思源黑体 CN Medium" panose="020B0600000000000000" pitchFamily="34" charset="-122"/>
                <a:ea typeface="思源黑体 CN Medium" panose="020B0600000000000000" pitchFamily="34" charset="-122"/>
              </a:rPr>
              <a:t>点击此处添加目录内容</a:t>
            </a:r>
          </a:p>
        </p:txBody>
      </p:sp>
      <p:sp>
        <p:nvSpPr>
          <p:cNvPr id="25" name="文本框 24">
            <a:extLst>
              <a:ext uri="{FF2B5EF4-FFF2-40B4-BE49-F238E27FC236}">
                <a16:creationId xmlns="" xmlns:a16="http://schemas.microsoft.com/office/drawing/2014/main" id="{DE49CDD3-7FEA-4D5E-A9B6-007D02292FC0}"/>
              </a:ext>
            </a:extLst>
          </p:cNvPr>
          <p:cNvSpPr txBox="1"/>
          <p:nvPr/>
        </p:nvSpPr>
        <p:spPr>
          <a:xfrm>
            <a:off x="5234225" y="520700"/>
            <a:ext cx="1723549" cy="923330"/>
          </a:xfrm>
          <a:prstGeom prst="rect">
            <a:avLst/>
          </a:prstGeom>
          <a:noFill/>
        </p:spPr>
        <p:txBody>
          <a:bodyPr wrap="square" rtlCol="0">
            <a:spAutoFit/>
          </a:bodyPr>
          <a:lstStyle>
            <a:defPPr>
              <a:defRPr lang="zh-CN"/>
            </a:defPPr>
            <a:lvl1pPr algn="dist">
              <a:defRPr sz="5400" spc="600">
                <a:solidFill>
                  <a:srgbClr val="231B3B"/>
                </a:solidFill>
                <a:latin typeface="思源黑体 CN Heavy" panose="020B0A00000000000000" pitchFamily="34" charset="-122"/>
                <a:ea typeface="思源黑体 CN Heavy" panose="020B0A00000000000000" pitchFamily="34" charset="-122"/>
              </a:defRPr>
            </a:lvl1pPr>
          </a:lstStyle>
          <a:p>
            <a:r>
              <a:rPr lang="zh-CN" altLang="en-US" dirty="0"/>
              <a:t>过渡</a:t>
            </a:r>
          </a:p>
        </p:txBody>
      </p:sp>
      <p:sp>
        <p:nvSpPr>
          <p:cNvPr id="4" name="文本框 3">
            <a:extLst>
              <a:ext uri="{FF2B5EF4-FFF2-40B4-BE49-F238E27FC236}">
                <a16:creationId xmlns="" xmlns:a16="http://schemas.microsoft.com/office/drawing/2014/main" id="{6E552D4D-F82E-4B05-8B62-DAFD584CFAD2}"/>
              </a:ext>
            </a:extLst>
          </p:cNvPr>
          <p:cNvSpPr txBox="1"/>
          <p:nvPr/>
        </p:nvSpPr>
        <p:spPr>
          <a:xfrm>
            <a:off x="4907213" y="3882745"/>
            <a:ext cx="2377574" cy="1711174"/>
          </a:xfrm>
          <a:prstGeom prst="rect">
            <a:avLst/>
          </a:prstGeom>
          <a:noFill/>
        </p:spPr>
        <p:txBody>
          <a:bodyPr wrap="none" rtlCol="0">
            <a:spAutoFit/>
          </a:bodyPr>
          <a:lstStyle/>
          <a:p>
            <a:pPr marL="342900" indent="-342900">
              <a:lnSpc>
                <a:spcPct val="150000"/>
              </a:lnSpc>
              <a:buFont typeface="Wingdings" panose="05000000000000000000" pitchFamily="2" charset="2"/>
              <a:buChar char="l"/>
            </a:pPr>
            <a:r>
              <a:rPr lang="zh-CN" altLang="en-US" dirty="0">
                <a:solidFill>
                  <a:srgbClr val="231B3B"/>
                </a:solidFill>
              </a:rPr>
              <a:t>点此添加主要内容</a:t>
            </a:r>
            <a:endParaRPr lang="en-US" altLang="zh-CN" dirty="0">
              <a:solidFill>
                <a:srgbClr val="231B3B"/>
              </a:solidFill>
            </a:endParaRPr>
          </a:p>
          <a:p>
            <a:pPr marL="342900" indent="-342900">
              <a:lnSpc>
                <a:spcPct val="150000"/>
              </a:lnSpc>
              <a:buFont typeface="Wingdings" panose="05000000000000000000" pitchFamily="2" charset="2"/>
              <a:buChar char="l"/>
            </a:pPr>
            <a:r>
              <a:rPr lang="zh-CN" altLang="en-US" dirty="0">
                <a:solidFill>
                  <a:srgbClr val="231B3B"/>
                </a:solidFill>
              </a:rPr>
              <a:t>点此添加主要内容</a:t>
            </a:r>
          </a:p>
          <a:p>
            <a:pPr marL="342900" indent="-342900">
              <a:lnSpc>
                <a:spcPct val="150000"/>
              </a:lnSpc>
              <a:buFont typeface="Wingdings" panose="05000000000000000000" pitchFamily="2" charset="2"/>
              <a:buChar char="l"/>
            </a:pPr>
            <a:r>
              <a:rPr lang="zh-CN" altLang="en-US" dirty="0">
                <a:solidFill>
                  <a:srgbClr val="231B3B"/>
                </a:solidFill>
              </a:rPr>
              <a:t>点此添加主要内容</a:t>
            </a:r>
          </a:p>
          <a:p>
            <a:pPr marL="342900" indent="-342900">
              <a:lnSpc>
                <a:spcPct val="150000"/>
              </a:lnSpc>
              <a:buFont typeface="Wingdings" panose="05000000000000000000" pitchFamily="2" charset="2"/>
              <a:buChar char="l"/>
            </a:pPr>
            <a:r>
              <a:rPr lang="zh-CN" altLang="en-US" dirty="0">
                <a:solidFill>
                  <a:srgbClr val="231B3B"/>
                </a:solidFill>
              </a:rPr>
              <a:t>点此添加主要内容</a:t>
            </a:r>
          </a:p>
        </p:txBody>
      </p:sp>
    </p:spTree>
    <p:extLst>
      <p:ext uri="{BB962C8B-B14F-4D97-AF65-F5344CB8AC3E}">
        <p14:creationId xmlns:p14="http://schemas.microsoft.com/office/powerpoint/2010/main" val="8270694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自由: 形状 15">
            <a:extLst>
              <a:ext uri="{FF2B5EF4-FFF2-40B4-BE49-F238E27FC236}">
                <a16:creationId xmlns="" xmlns:a16="http://schemas.microsoft.com/office/drawing/2014/main" id="{F0AA89EE-54D4-4433-B8FD-AA1529CF8223}"/>
              </a:ext>
            </a:extLst>
          </p:cNvPr>
          <p:cNvSpPr/>
          <p:nvPr/>
        </p:nvSpPr>
        <p:spPr>
          <a:xfrm rot="5400000">
            <a:off x="624432" y="2640387"/>
            <a:ext cx="3458472" cy="2136306"/>
          </a:xfrm>
          <a:custGeom>
            <a:avLst/>
            <a:gdLst>
              <a:gd name="connsiteX0" fmla="*/ 0 w 3561107"/>
              <a:gd name="connsiteY0" fmla="*/ 1099852 h 2199704"/>
              <a:gd name="connsiteX1" fmla="*/ 26536 w 3561107"/>
              <a:gd name="connsiteY1" fmla="*/ 1000852 h 2199704"/>
              <a:gd name="connsiteX2" fmla="*/ 547220 w 3561107"/>
              <a:gd name="connsiteY2" fmla="*/ 99000 h 2199704"/>
              <a:gd name="connsiteX3" fmla="*/ 718694 w 3561107"/>
              <a:gd name="connsiteY3" fmla="*/ 0 h 2199704"/>
              <a:gd name="connsiteX4" fmla="*/ 1760063 w 3561107"/>
              <a:gd name="connsiteY4" fmla="*/ 0 h 2199704"/>
              <a:gd name="connsiteX5" fmla="*/ 1780555 w 3561107"/>
              <a:gd name="connsiteY5" fmla="*/ 2717 h 2199704"/>
              <a:gd name="connsiteX6" fmla="*/ 1801046 w 3561107"/>
              <a:gd name="connsiteY6" fmla="*/ 0 h 2199704"/>
              <a:gd name="connsiteX7" fmla="*/ 2842415 w 3561107"/>
              <a:gd name="connsiteY7" fmla="*/ 0 h 2199704"/>
              <a:gd name="connsiteX8" fmla="*/ 3013888 w 3561107"/>
              <a:gd name="connsiteY8" fmla="*/ 99000 h 2199704"/>
              <a:gd name="connsiteX9" fmla="*/ 3534572 w 3561107"/>
              <a:gd name="connsiteY9" fmla="*/ 1000852 h 2199704"/>
              <a:gd name="connsiteX10" fmla="*/ 3534572 w 3561107"/>
              <a:gd name="connsiteY10" fmla="*/ 1198852 h 2199704"/>
              <a:gd name="connsiteX11" fmla="*/ 3013888 w 3561107"/>
              <a:gd name="connsiteY11" fmla="*/ 2100704 h 2199704"/>
              <a:gd name="connsiteX12" fmla="*/ 2842415 w 3561107"/>
              <a:gd name="connsiteY12" fmla="*/ 2199704 h 2199704"/>
              <a:gd name="connsiteX13" fmla="*/ 1801046 w 3561107"/>
              <a:gd name="connsiteY13" fmla="*/ 2199704 h 2199704"/>
              <a:gd name="connsiteX14" fmla="*/ 1780555 w 3561107"/>
              <a:gd name="connsiteY14" fmla="*/ 2196987 h 2199704"/>
              <a:gd name="connsiteX15" fmla="*/ 1760063 w 3561107"/>
              <a:gd name="connsiteY15" fmla="*/ 2199704 h 2199704"/>
              <a:gd name="connsiteX16" fmla="*/ 718694 w 3561107"/>
              <a:gd name="connsiteY16" fmla="*/ 2199704 h 2199704"/>
              <a:gd name="connsiteX17" fmla="*/ 547220 w 3561107"/>
              <a:gd name="connsiteY17" fmla="*/ 2100704 h 2199704"/>
              <a:gd name="connsiteX18" fmla="*/ 26536 w 3561107"/>
              <a:gd name="connsiteY18" fmla="*/ 1198852 h 2199704"/>
              <a:gd name="connsiteX19" fmla="*/ 0 w 3561107"/>
              <a:gd name="connsiteY19" fmla="*/ 1099852 h 219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561107" h="2199704">
                <a:moveTo>
                  <a:pt x="0" y="1099852"/>
                </a:moveTo>
                <a:cubicBezTo>
                  <a:pt x="0" y="1065672"/>
                  <a:pt x="8846" y="1031493"/>
                  <a:pt x="26536" y="1000852"/>
                </a:cubicBezTo>
                <a:lnTo>
                  <a:pt x="547220" y="99000"/>
                </a:lnTo>
                <a:cubicBezTo>
                  <a:pt x="582601" y="37719"/>
                  <a:pt x="647932" y="0"/>
                  <a:pt x="718694" y="0"/>
                </a:cubicBezTo>
                <a:lnTo>
                  <a:pt x="1760063" y="0"/>
                </a:lnTo>
                <a:lnTo>
                  <a:pt x="1780555" y="2717"/>
                </a:lnTo>
                <a:lnTo>
                  <a:pt x="1801046" y="0"/>
                </a:lnTo>
                <a:lnTo>
                  <a:pt x="2842415" y="0"/>
                </a:lnTo>
                <a:cubicBezTo>
                  <a:pt x="2913176" y="0"/>
                  <a:pt x="2978507" y="37719"/>
                  <a:pt x="3013888" y="99000"/>
                </a:cubicBezTo>
                <a:lnTo>
                  <a:pt x="3534572" y="1000852"/>
                </a:lnTo>
                <a:cubicBezTo>
                  <a:pt x="3569953" y="1062133"/>
                  <a:pt x="3569953" y="1137571"/>
                  <a:pt x="3534572" y="1198852"/>
                </a:cubicBezTo>
                <a:lnTo>
                  <a:pt x="3013888" y="2100704"/>
                </a:lnTo>
                <a:cubicBezTo>
                  <a:pt x="2978507" y="2161985"/>
                  <a:pt x="2913176" y="2199704"/>
                  <a:pt x="2842415" y="2199704"/>
                </a:cubicBezTo>
                <a:lnTo>
                  <a:pt x="1801046" y="2199704"/>
                </a:lnTo>
                <a:lnTo>
                  <a:pt x="1780555" y="2196987"/>
                </a:lnTo>
                <a:lnTo>
                  <a:pt x="1760063" y="2199704"/>
                </a:lnTo>
                <a:lnTo>
                  <a:pt x="718694" y="2199704"/>
                </a:lnTo>
                <a:cubicBezTo>
                  <a:pt x="647932" y="2199704"/>
                  <a:pt x="582601" y="2161985"/>
                  <a:pt x="547220" y="2100704"/>
                </a:cubicBezTo>
                <a:lnTo>
                  <a:pt x="26536" y="1198852"/>
                </a:lnTo>
                <a:cubicBezTo>
                  <a:pt x="8846" y="1168212"/>
                  <a:pt x="0" y="1134032"/>
                  <a:pt x="0" y="1099852"/>
                </a:cubicBezTo>
                <a:close/>
              </a:path>
            </a:pathLst>
          </a:custGeom>
          <a:solidFill>
            <a:schemeClr val="bg1"/>
          </a:solid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grpSp>
        <p:nvGrpSpPr>
          <p:cNvPr id="3" name="组合 2">
            <a:extLst>
              <a:ext uri="{FF2B5EF4-FFF2-40B4-BE49-F238E27FC236}">
                <a16:creationId xmlns="" xmlns:a16="http://schemas.microsoft.com/office/drawing/2014/main" id="{8521BEE3-50CE-44B0-8393-F539240C0784}"/>
              </a:ext>
            </a:extLst>
          </p:cNvPr>
          <p:cNvGrpSpPr/>
          <p:nvPr/>
        </p:nvGrpSpPr>
        <p:grpSpPr>
          <a:xfrm>
            <a:off x="1674125" y="2350296"/>
            <a:ext cx="1359087" cy="1531499"/>
            <a:chOff x="1359171" y="2510132"/>
            <a:chExt cx="1359087" cy="1531499"/>
          </a:xfrm>
        </p:grpSpPr>
        <p:sp>
          <p:nvSpPr>
            <p:cNvPr id="4" name="Freeform 12">
              <a:extLst>
                <a:ext uri="{FF2B5EF4-FFF2-40B4-BE49-F238E27FC236}">
                  <a16:creationId xmlns="" xmlns:a16="http://schemas.microsoft.com/office/drawing/2014/main" id="{4BD9AA5C-CDC7-4120-B964-83DAD17CBBAC}"/>
                </a:ext>
              </a:extLst>
            </p:cNvPr>
            <p:cNvSpPr/>
            <p:nvPr/>
          </p:nvSpPr>
          <p:spPr>
            <a:xfrm rot="5400000">
              <a:off x="1272965" y="2596338"/>
              <a:ext cx="1531499" cy="1359087"/>
            </a:xfrm>
            <a:custGeom>
              <a:avLst/>
              <a:gdLst>
                <a:gd name="connsiteX0" fmla="*/ 2452220 w 2478755"/>
                <a:gd name="connsiteY0" fmla="*/ 1198852 h 2199704"/>
                <a:gd name="connsiteX1" fmla="*/ 1931536 w 2478755"/>
                <a:gd name="connsiteY1" fmla="*/ 2100704 h 2199704"/>
                <a:gd name="connsiteX2" fmla="*/ 1760063 w 2478755"/>
                <a:gd name="connsiteY2" fmla="*/ 2199704 h 2199704"/>
                <a:gd name="connsiteX3" fmla="*/ 718694 w 2478755"/>
                <a:gd name="connsiteY3" fmla="*/ 2199704 h 2199704"/>
                <a:gd name="connsiteX4" fmla="*/ 547220 w 2478755"/>
                <a:gd name="connsiteY4" fmla="*/ 2100704 h 2199704"/>
                <a:gd name="connsiteX5" fmla="*/ 26536 w 2478755"/>
                <a:gd name="connsiteY5" fmla="*/ 1198852 h 2199704"/>
                <a:gd name="connsiteX6" fmla="*/ 26536 w 2478755"/>
                <a:gd name="connsiteY6" fmla="*/ 1000852 h 2199704"/>
                <a:gd name="connsiteX7" fmla="*/ 547220 w 2478755"/>
                <a:gd name="connsiteY7" fmla="*/ 99000 h 2199704"/>
                <a:gd name="connsiteX8" fmla="*/ 718694 w 2478755"/>
                <a:gd name="connsiteY8" fmla="*/ 0 h 2199704"/>
                <a:gd name="connsiteX9" fmla="*/ 1760063 w 2478755"/>
                <a:gd name="connsiteY9" fmla="*/ 0 h 2199704"/>
                <a:gd name="connsiteX10" fmla="*/ 1931536 w 2478755"/>
                <a:gd name="connsiteY10" fmla="*/ 99000 h 2199704"/>
                <a:gd name="connsiteX11" fmla="*/ 2452220 w 2478755"/>
                <a:gd name="connsiteY11" fmla="*/ 1000852 h 2199704"/>
                <a:gd name="connsiteX12" fmla="*/ 2452220 w 2478755"/>
                <a:gd name="connsiteY12" fmla="*/ 1198852 h 219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8755" h="2199704">
                  <a:moveTo>
                    <a:pt x="2452220" y="1198852"/>
                  </a:moveTo>
                  <a:lnTo>
                    <a:pt x="1931536" y="2100704"/>
                  </a:lnTo>
                  <a:cubicBezTo>
                    <a:pt x="1896155" y="2161985"/>
                    <a:pt x="1830824" y="2199704"/>
                    <a:pt x="1760063" y="2199704"/>
                  </a:cubicBezTo>
                  <a:lnTo>
                    <a:pt x="718694" y="2199704"/>
                  </a:lnTo>
                  <a:cubicBezTo>
                    <a:pt x="647932" y="2199704"/>
                    <a:pt x="582601" y="2161985"/>
                    <a:pt x="547220" y="2100704"/>
                  </a:cubicBezTo>
                  <a:lnTo>
                    <a:pt x="26536" y="1198852"/>
                  </a:lnTo>
                  <a:cubicBezTo>
                    <a:pt x="-8845" y="1137571"/>
                    <a:pt x="-8845" y="1062133"/>
                    <a:pt x="26536" y="1000852"/>
                  </a:cubicBezTo>
                  <a:lnTo>
                    <a:pt x="547220" y="99000"/>
                  </a:lnTo>
                  <a:cubicBezTo>
                    <a:pt x="582601" y="37719"/>
                    <a:pt x="647932" y="0"/>
                    <a:pt x="718694" y="0"/>
                  </a:cubicBezTo>
                  <a:lnTo>
                    <a:pt x="1760063" y="0"/>
                  </a:lnTo>
                  <a:cubicBezTo>
                    <a:pt x="1830824" y="0"/>
                    <a:pt x="1896155" y="37719"/>
                    <a:pt x="1931536" y="99000"/>
                  </a:cubicBezTo>
                  <a:lnTo>
                    <a:pt x="2452220" y="1000852"/>
                  </a:lnTo>
                  <a:cubicBezTo>
                    <a:pt x="2487601" y="1062133"/>
                    <a:pt x="2487601" y="1137571"/>
                    <a:pt x="2452220" y="1198852"/>
                  </a:cubicBezTo>
                </a:path>
              </a:pathLst>
            </a:custGeom>
            <a:solidFill>
              <a:schemeClr val="accent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文本框 4">
              <a:extLst>
                <a:ext uri="{FF2B5EF4-FFF2-40B4-BE49-F238E27FC236}">
                  <a16:creationId xmlns="" xmlns:a16="http://schemas.microsoft.com/office/drawing/2014/main" id="{6F6C3CBB-C204-4EDD-9B12-68193293007A}"/>
                </a:ext>
              </a:extLst>
            </p:cNvPr>
            <p:cNvSpPr txBox="1"/>
            <p:nvPr/>
          </p:nvSpPr>
          <p:spPr>
            <a:xfrm>
              <a:off x="1650788" y="2768050"/>
              <a:ext cx="775853" cy="1015663"/>
            </a:xfrm>
            <a:prstGeom prst="rect">
              <a:avLst/>
            </a:prstGeom>
            <a:noFill/>
          </p:spPr>
          <p:txBody>
            <a:bodyPr wrap="none" lIns="0" tIns="0" rIns="0" bIns="0" rtlCol="0">
              <a:spAutoFit/>
            </a:bodyPr>
            <a:lstStyle>
              <a:defPPr>
                <a:defRPr lang="zh-CN"/>
              </a:defPPr>
              <a:lvl1pPr>
                <a:defRPr sz="6600">
                  <a:solidFill>
                    <a:schemeClr val="bg1"/>
                  </a:solidFill>
                  <a:latin typeface="Impact" panose="020B0806030902050204" pitchFamily="34"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altLang="zh-CN" dirty="0"/>
                <a:t>01</a:t>
              </a:r>
              <a:endParaRPr lang="zh-CN" altLang="en-US" dirty="0"/>
            </a:p>
          </p:txBody>
        </p:sp>
      </p:grpSp>
      <p:sp>
        <p:nvSpPr>
          <p:cNvPr id="6" name="矩形 5">
            <a:extLst>
              <a:ext uri="{FF2B5EF4-FFF2-40B4-BE49-F238E27FC236}">
                <a16:creationId xmlns="" xmlns:a16="http://schemas.microsoft.com/office/drawing/2014/main" id="{AB635021-56F2-4614-8C84-286205952705}"/>
              </a:ext>
            </a:extLst>
          </p:cNvPr>
          <p:cNvSpPr/>
          <p:nvPr/>
        </p:nvSpPr>
        <p:spPr>
          <a:xfrm>
            <a:off x="1534154" y="4304735"/>
            <a:ext cx="1726890" cy="617605"/>
          </a:xfrm>
          <a:prstGeom prst="rect">
            <a:avLst/>
          </a:prstGeom>
        </p:spPr>
        <p:txBody>
          <a:bodyPr wrap="square">
            <a:spAutoFit/>
          </a:bodyPr>
          <a:lstStyle/>
          <a:p>
            <a:pPr algn="ctr">
              <a:lnSpc>
                <a:spcPct val="150000"/>
              </a:lnSpc>
            </a:pPr>
            <a:r>
              <a:rPr lang="zh-CN" altLang="en-US" sz="1200" spc="3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点击此处添加内容，点击此处添加内容。</a:t>
            </a:r>
          </a:p>
        </p:txBody>
      </p:sp>
      <p:sp>
        <p:nvSpPr>
          <p:cNvPr id="7" name="TextBox 11">
            <a:extLst>
              <a:ext uri="{FF2B5EF4-FFF2-40B4-BE49-F238E27FC236}">
                <a16:creationId xmlns="" xmlns:a16="http://schemas.microsoft.com/office/drawing/2014/main" id="{DDFEA95C-4631-44EE-8E98-4A6287849BE3}"/>
              </a:ext>
            </a:extLst>
          </p:cNvPr>
          <p:cNvSpPr txBox="1"/>
          <p:nvPr/>
        </p:nvSpPr>
        <p:spPr>
          <a:xfrm>
            <a:off x="1747442" y="3935241"/>
            <a:ext cx="1300314" cy="381451"/>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璞石</a:t>
            </a:r>
            <a:r>
              <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PPT</a:t>
            </a: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设计</a:t>
            </a:r>
            <a:endPar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Roboto Thin" charset="0"/>
            </a:endParaRPr>
          </a:p>
        </p:txBody>
      </p:sp>
      <p:sp>
        <p:nvSpPr>
          <p:cNvPr id="8" name="自由: 形状 17">
            <a:extLst>
              <a:ext uri="{FF2B5EF4-FFF2-40B4-BE49-F238E27FC236}">
                <a16:creationId xmlns="" xmlns:a16="http://schemas.microsoft.com/office/drawing/2014/main" id="{9B2E765A-B352-47F0-9A85-15CCABD4327D}"/>
              </a:ext>
            </a:extLst>
          </p:cNvPr>
          <p:cNvSpPr/>
          <p:nvPr/>
        </p:nvSpPr>
        <p:spPr>
          <a:xfrm rot="5400000">
            <a:off x="3166612" y="2640387"/>
            <a:ext cx="3458472" cy="2136306"/>
          </a:xfrm>
          <a:custGeom>
            <a:avLst/>
            <a:gdLst>
              <a:gd name="connsiteX0" fmla="*/ 0 w 3561107"/>
              <a:gd name="connsiteY0" fmla="*/ 1099852 h 2199704"/>
              <a:gd name="connsiteX1" fmla="*/ 26536 w 3561107"/>
              <a:gd name="connsiteY1" fmla="*/ 1000852 h 2199704"/>
              <a:gd name="connsiteX2" fmla="*/ 547220 w 3561107"/>
              <a:gd name="connsiteY2" fmla="*/ 99000 h 2199704"/>
              <a:gd name="connsiteX3" fmla="*/ 718694 w 3561107"/>
              <a:gd name="connsiteY3" fmla="*/ 0 h 2199704"/>
              <a:gd name="connsiteX4" fmla="*/ 1760063 w 3561107"/>
              <a:gd name="connsiteY4" fmla="*/ 0 h 2199704"/>
              <a:gd name="connsiteX5" fmla="*/ 1780555 w 3561107"/>
              <a:gd name="connsiteY5" fmla="*/ 2717 h 2199704"/>
              <a:gd name="connsiteX6" fmla="*/ 1801046 w 3561107"/>
              <a:gd name="connsiteY6" fmla="*/ 0 h 2199704"/>
              <a:gd name="connsiteX7" fmla="*/ 2842415 w 3561107"/>
              <a:gd name="connsiteY7" fmla="*/ 0 h 2199704"/>
              <a:gd name="connsiteX8" fmla="*/ 3013888 w 3561107"/>
              <a:gd name="connsiteY8" fmla="*/ 99000 h 2199704"/>
              <a:gd name="connsiteX9" fmla="*/ 3534572 w 3561107"/>
              <a:gd name="connsiteY9" fmla="*/ 1000852 h 2199704"/>
              <a:gd name="connsiteX10" fmla="*/ 3534572 w 3561107"/>
              <a:gd name="connsiteY10" fmla="*/ 1198852 h 2199704"/>
              <a:gd name="connsiteX11" fmla="*/ 3013888 w 3561107"/>
              <a:gd name="connsiteY11" fmla="*/ 2100704 h 2199704"/>
              <a:gd name="connsiteX12" fmla="*/ 2842415 w 3561107"/>
              <a:gd name="connsiteY12" fmla="*/ 2199704 h 2199704"/>
              <a:gd name="connsiteX13" fmla="*/ 1801046 w 3561107"/>
              <a:gd name="connsiteY13" fmla="*/ 2199704 h 2199704"/>
              <a:gd name="connsiteX14" fmla="*/ 1780555 w 3561107"/>
              <a:gd name="connsiteY14" fmla="*/ 2196987 h 2199704"/>
              <a:gd name="connsiteX15" fmla="*/ 1760063 w 3561107"/>
              <a:gd name="connsiteY15" fmla="*/ 2199704 h 2199704"/>
              <a:gd name="connsiteX16" fmla="*/ 718694 w 3561107"/>
              <a:gd name="connsiteY16" fmla="*/ 2199704 h 2199704"/>
              <a:gd name="connsiteX17" fmla="*/ 547220 w 3561107"/>
              <a:gd name="connsiteY17" fmla="*/ 2100704 h 2199704"/>
              <a:gd name="connsiteX18" fmla="*/ 26536 w 3561107"/>
              <a:gd name="connsiteY18" fmla="*/ 1198852 h 2199704"/>
              <a:gd name="connsiteX19" fmla="*/ 0 w 3561107"/>
              <a:gd name="connsiteY19" fmla="*/ 1099852 h 219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561107" h="2199704">
                <a:moveTo>
                  <a:pt x="0" y="1099852"/>
                </a:moveTo>
                <a:cubicBezTo>
                  <a:pt x="0" y="1065672"/>
                  <a:pt x="8846" y="1031493"/>
                  <a:pt x="26536" y="1000852"/>
                </a:cubicBezTo>
                <a:lnTo>
                  <a:pt x="547220" y="99000"/>
                </a:lnTo>
                <a:cubicBezTo>
                  <a:pt x="582601" y="37719"/>
                  <a:pt x="647932" y="0"/>
                  <a:pt x="718694" y="0"/>
                </a:cubicBezTo>
                <a:lnTo>
                  <a:pt x="1760063" y="0"/>
                </a:lnTo>
                <a:lnTo>
                  <a:pt x="1780555" y="2717"/>
                </a:lnTo>
                <a:lnTo>
                  <a:pt x="1801046" y="0"/>
                </a:lnTo>
                <a:lnTo>
                  <a:pt x="2842415" y="0"/>
                </a:lnTo>
                <a:cubicBezTo>
                  <a:pt x="2913176" y="0"/>
                  <a:pt x="2978507" y="37719"/>
                  <a:pt x="3013888" y="99000"/>
                </a:cubicBezTo>
                <a:lnTo>
                  <a:pt x="3534572" y="1000852"/>
                </a:lnTo>
                <a:cubicBezTo>
                  <a:pt x="3569953" y="1062133"/>
                  <a:pt x="3569953" y="1137571"/>
                  <a:pt x="3534572" y="1198852"/>
                </a:cubicBezTo>
                <a:lnTo>
                  <a:pt x="3013888" y="2100704"/>
                </a:lnTo>
                <a:cubicBezTo>
                  <a:pt x="2978507" y="2161985"/>
                  <a:pt x="2913176" y="2199704"/>
                  <a:pt x="2842415" y="2199704"/>
                </a:cubicBezTo>
                <a:lnTo>
                  <a:pt x="1801046" y="2199704"/>
                </a:lnTo>
                <a:lnTo>
                  <a:pt x="1780555" y="2196987"/>
                </a:lnTo>
                <a:lnTo>
                  <a:pt x="1760063" y="2199704"/>
                </a:lnTo>
                <a:lnTo>
                  <a:pt x="718694" y="2199704"/>
                </a:lnTo>
                <a:cubicBezTo>
                  <a:pt x="647932" y="2199704"/>
                  <a:pt x="582601" y="2161985"/>
                  <a:pt x="547220" y="2100704"/>
                </a:cubicBezTo>
                <a:lnTo>
                  <a:pt x="26536" y="1198852"/>
                </a:lnTo>
                <a:cubicBezTo>
                  <a:pt x="8846" y="1168212"/>
                  <a:pt x="0" y="1134032"/>
                  <a:pt x="0" y="1099852"/>
                </a:cubicBezTo>
                <a:close/>
              </a:path>
            </a:pathLst>
          </a:custGeom>
          <a:solidFill>
            <a:schemeClr val="bg1"/>
          </a:solid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grpSp>
        <p:nvGrpSpPr>
          <p:cNvPr id="9" name="组合 8">
            <a:extLst>
              <a:ext uri="{FF2B5EF4-FFF2-40B4-BE49-F238E27FC236}">
                <a16:creationId xmlns="" xmlns:a16="http://schemas.microsoft.com/office/drawing/2014/main" id="{DA330CFA-26F9-4EAF-9C83-648400D1B61B}"/>
              </a:ext>
            </a:extLst>
          </p:cNvPr>
          <p:cNvGrpSpPr/>
          <p:nvPr/>
        </p:nvGrpSpPr>
        <p:grpSpPr>
          <a:xfrm>
            <a:off x="4216305" y="2350296"/>
            <a:ext cx="1359087" cy="1531499"/>
            <a:chOff x="4064029" y="2510132"/>
            <a:chExt cx="1359087" cy="1531499"/>
          </a:xfrm>
        </p:grpSpPr>
        <p:sp>
          <p:nvSpPr>
            <p:cNvPr id="10" name="Freeform 12">
              <a:extLst>
                <a:ext uri="{FF2B5EF4-FFF2-40B4-BE49-F238E27FC236}">
                  <a16:creationId xmlns="" xmlns:a16="http://schemas.microsoft.com/office/drawing/2014/main" id="{8545794A-D5CD-4C79-99AE-1AAE9036E7E6}"/>
                </a:ext>
              </a:extLst>
            </p:cNvPr>
            <p:cNvSpPr/>
            <p:nvPr/>
          </p:nvSpPr>
          <p:spPr>
            <a:xfrm rot="5400000">
              <a:off x="3977823" y="2596338"/>
              <a:ext cx="1531499" cy="1359087"/>
            </a:xfrm>
            <a:custGeom>
              <a:avLst/>
              <a:gdLst>
                <a:gd name="connsiteX0" fmla="*/ 2452220 w 2478755"/>
                <a:gd name="connsiteY0" fmla="*/ 1198852 h 2199704"/>
                <a:gd name="connsiteX1" fmla="*/ 1931536 w 2478755"/>
                <a:gd name="connsiteY1" fmla="*/ 2100704 h 2199704"/>
                <a:gd name="connsiteX2" fmla="*/ 1760063 w 2478755"/>
                <a:gd name="connsiteY2" fmla="*/ 2199704 h 2199704"/>
                <a:gd name="connsiteX3" fmla="*/ 718694 w 2478755"/>
                <a:gd name="connsiteY3" fmla="*/ 2199704 h 2199704"/>
                <a:gd name="connsiteX4" fmla="*/ 547220 w 2478755"/>
                <a:gd name="connsiteY4" fmla="*/ 2100704 h 2199704"/>
                <a:gd name="connsiteX5" fmla="*/ 26536 w 2478755"/>
                <a:gd name="connsiteY5" fmla="*/ 1198852 h 2199704"/>
                <a:gd name="connsiteX6" fmla="*/ 26536 w 2478755"/>
                <a:gd name="connsiteY6" fmla="*/ 1000852 h 2199704"/>
                <a:gd name="connsiteX7" fmla="*/ 547220 w 2478755"/>
                <a:gd name="connsiteY7" fmla="*/ 99000 h 2199704"/>
                <a:gd name="connsiteX8" fmla="*/ 718694 w 2478755"/>
                <a:gd name="connsiteY8" fmla="*/ 0 h 2199704"/>
                <a:gd name="connsiteX9" fmla="*/ 1760063 w 2478755"/>
                <a:gd name="connsiteY9" fmla="*/ 0 h 2199704"/>
                <a:gd name="connsiteX10" fmla="*/ 1931536 w 2478755"/>
                <a:gd name="connsiteY10" fmla="*/ 99000 h 2199704"/>
                <a:gd name="connsiteX11" fmla="*/ 2452220 w 2478755"/>
                <a:gd name="connsiteY11" fmla="*/ 1000852 h 2199704"/>
                <a:gd name="connsiteX12" fmla="*/ 2452220 w 2478755"/>
                <a:gd name="connsiteY12" fmla="*/ 1198852 h 219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8755" h="2199704">
                  <a:moveTo>
                    <a:pt x="2452220" y="1198852"/>
                  </a:moveTo>
                  <a:lnTo>
                    <a:pt x="1931536" y="2100704"/>
                  </a:lnTo>
                  <a:cubicBezTo>
                    <a:pt x="1896155" y="2161985"/>
                    <a:pt x="1830824" y="2199704"/>
                    <a:pt x="1760063" y="2199704"/>
                  </a:cubicBezTo>
                  <a:lnTo>
                    <a:pt x="718694" y="2199704"/>
                  </a:lnTo>
                  <a:cubicBezTo>
                    <a:pt x="647932" y="2199704"/>
                    <a:pt x="582601" y="2161985"/>
                    <a:pt x="547220" y="2100704"/>
                  </a:cubicBezTo>
                  <a:lnTo>
                    <a:pt x="26536" y="1198852"/>
                  </a:lnTo>
                  <a:cubicBezTo>
                    <a:pt x="-8845" y="1137571"/>
                    <a:pt x="-8845" y="1062133"/>
                    <a:pt x="26536" y="1000852"/>
                  </a:cubicBezTo>
                  <a:lnTo>
                    <a:pt x="547220" y="99000"/>
                  </a:lnTo>
                  <a:cubicBezTo>
                    <a:pt x="582601" y="37719"/>
                    <a:pt x="647932" y="0"/>
                    <a:pt x="718694" y="0"/>
                  </a:cubicBezTo>
                  <a:lnTo>
                    <a:pt x="1760063" y="0"/>
                  </a:lnTo>
                  <a:cubicBezTo>
                    <a:pt x="1830824" y="0"/>
                    <a:pt x="1896155" y="37719"/>
                    <a:pt x="1931536" y="99000"/>
                  </a:cubicBezTo>
                  <a:lnTo>
                    <a:pt x="2452220" y="1000852"/>
                  </a:lnTo>
                  <a:cubicBezTo>
                    <a:pt x="2487601" y="1062133"/>
                    <a:pt x="2487601" y="1137571"/>
                    <a:pt x="2452220" y="1198852"/>
                  </a:cubicBezTo>
                </a:path>
              </a:pathLst>
            </a:custGeom>
            <a:solidFill>
              <a:schemeClr val="accent3"/>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文本框 10">
              <a:extLst>
                <a:ext uri="{FF2B5EF4-FFF2-40B4-BE49-F238E27FC236}">
                  <a16:creationId xmlns="" xmlns:a16="http://schemas.microsoft.com/office/drawing/2014/main" id="{73D972F1-CC7A-4F89-8A7B-5147D7D7A346}"/>
                </a:ext>
              </a:extLst>
            </p:cNvPr>
            <p:cNvSpPr txBox="1"/>
            <p:nvPr/>
          </p:nvSpPr>
          <p:spPr>
            <a:xfrm>
              <a:off x="4304349" y="2768050"/>
              <a:ext cx="878446" cy="1015663"/>
            </a:xfrm>
            <a:prstGeom prst="rect">
              <a:avLst/>
            </a:prstGeom>
            <a:noFill/>
          </p:spPr>
          <p:txBody>
            <a:bodyPr wrap="none" lIns="0" tIns="0" rIns="0" bIns="0" rtlCol="0">
              <a:spAutoFit/>
            </a:bodyPr>
            <a:lstStyle>
              <a:defPPr>
                <a:defRPr lang="zh-CN"/>
              </a:defPPr>
              <a:lvl1pPr>
                <a:defRPr sz="6600">
                  <a:solidFill>
                    <a:schemeClr val="bg1"/>
                  </a:solidFill>
                  <a:latin typeface="Impact" panose="020B0806030902050204" pitchFamily="34"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altLang="zh-CN" dirty="0"/>
                <a:t>02</a:t>
              </a:r>
              <a:endParaRPr lang="zh-CN" altLang="en-US" dirty="0"/>
            </a:p>
          </p:txBody>
        </p:sp>
      </p:grpSp>
      <p:sp>
        <p:nvSpPr>
          <p:cNvPr id="12" name="矩形 11">
            <a:extLst>
              <a:ext uri="{FF2B5EF4-FFF2-40B4-BE49-F238E27FC236}">
                <a16:creationId xmlns="" xmlns:a16="http://schemas.microsoft.com/office/drawing/2014/main" id="{67748D4E-3DC3-4D37-8EA7-584A6BAF7D1A}"/>
              </a:ext>
            </a:extLst>
          </p:cNvPr>
          <p:cNvSpPr/>
          <p:nvPr/>
        </p:nvSpPr>
        <p:spPr>
          <a:xfrm>
            <a:off x="4037815" y="4304735"/>
            <a:ext cx="1726890" cy="617605"/>
          </a:xfrm>
          <a:prstGeom prst="rect">
            <a:avLst/>
          </a:prstGeom>
        </p:spPr>
        <p:txBody>
          <a:bodyPr wrap="square">
            <a:spAutoFit/>
          </a:bodyPr>
          <a:lstStyle/>
          <a:p>
            <a:pPr algn="ctr">
              <a:lnSpc>
                <a:spcPct val="150000"/>
              </a:lnSpc>
            </a:pPr>
            <a:r>
              <a:rPr lang="zh-CN" altLang="en-US" sz="1200" spc="3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点击此处添加内容，点击此处添加内容。</a:t>
            </a:r>
          </a:p>
        </p:txBody>
      </p:sp>
      <p:sp>
        <p:nvSpPr>
          <p:cNvPr id="13" name="TextBox 11">
            <a:extLst>
              <a:ext uri="{FF2B5EF4-FFF2-40B4-BE49-F238E27FC236}">
                <a16:creationId xmlns="" xmlns:a16="http://schemas.microsoft.com/office/drawing/2014/main" id="{46AE330C-5D49-48A5-B987-D1501B1D2546}"/>
              </a:ext>
            </a:extLst>
          </p:cNvPr>
          <p:cNvSpPr txBox="1"/>
          <p:nvPr/>
        </p:nvSpPr>
        <p:spPr>
          <a:xfrm>
            <a:off x="4251103" y="3935241"/>
            <a:ext cx="1300314" cy="381451"/>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璞石</a:t>
            </a:r>
            <a:r>
              <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PPT</a:t>
            </a: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设计</a:t>
            </a:r>
            <a:endPar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Roboto Thin" charset="0"/>
            </a:endParaRPr>
          </a:p>
        </p:txBody>
      </p:sp>
      <p:sp>
        <p:nvSpPr>
          <p:cNvPr id="14" name="自由: 形状 21">
            <a:extLst>
              <a:ext uri="{FF2B5EF4-FFF2-40B4-BE49-F238E27FC236}">
                <a16:creationId xmlns="" xmlns:a16="http://schemas.microsoft.com/office/drawing/2014/main" id="{F93CA968-740A-4207-AC6F-BB556F6CB1B7}"/>
              </a:ext>
            </a:extLst>
          </p:cNvPr>
          <p:cNvSpPr/>
          <p:nvPr/>
        </p:nvSpPr>
        <p:spPr>
          <a:xfrm rot="5400000">
            <a:off x="5707566" y="2640387"/>
            <a:ext cx="3458472" cy="2136306"/>
          </a:xfrm>
          <a:custGeom>
            <a:avLst/>
            <a:gdLst>
              <a:gd name="connsiteX0" fmla="*/ 0 w 3561107"/>
              <a:gd name="connsiteY0" fmla="*/ 1099852 h 2199704"/>
              <a:gd name="connsiteX1" fmla="*/ 26536 w 3561107"/>
              <a:gd name="connsiteY1" fmla="*/ 1000852 h 2199704"/>
              <a:gd name="connsiteX2" fmla="*/ 547220 w 3561107"/>
              <a:gd name="connsiteY2" fmla="*/ 99000 h 2199704"/>
              <a:gd name="connsiteX3" fmla="*/ 718694 w 3561107"/>
              <a:gd name="connsiteY3" fmla="*/ 0 h 2199704"/>
              <a:gd name="connsiteX4" fmla="*/ 1760063 w 3561107"/>
              <a:gd name="connsiteY4" fmla="*/ 0 h 2199704"/>
              <a:gd name="connsiteX5" fmla="*/ 1780555 w 3561107"/>
              <a:gd name="connsiteY5" fmla="*/ 2717 h 2199704"/>
              <a:gd name="connsiteX6" fmla="*/ 1801046 w 3561107"/>
              <a:gd name="connsiteY6" fmla="*/ 0 h 2199704"/>
              <a:gd name="connsiteX7" fmla="*/ 2842415 w 3561107"/>
              <a:gd name="connsiteY7" fmla="*/ 0 h 2199704"/>
              <a:gd name="connsiteX8" fmla="*/ 3013888 w 3561107"/>
              <a:gd name="connsiteY8" fmla="*/ 99000 h 2199704"/>
              <a:gd name="connsiteX9" fmla="*/ 3534572 w 3561107"/>
              <a:gd name="connsiteY9" fmla="*/ 1000852 h 2199704"/>
              <a:gd name="connsiteX10" fmla="*/ 3534572 w 3561107"/>
              <a:gd name="connsiteY10" fmla="*/ 1198852 h 2199704"/>
              <a:gd name="connsiteX11" fmla="*/ 3013888 w 3561107"/>
              <a:gd name="connsiteY11" fmla="*/ 2100704 h 2199704"/>
              <a:gd name="connsiteX12" fmla="*/ 2842415 w 3561107"/>
              <a:gd name="connsiteY12" fmla="*/ 2199704 h 2199704"/>
              <a:gd name="connsiteX13" fmla="*/ 1801046 w 3561107"/>
              <a:gd name="connsiteY13" fmla="*/ 2199704 h 2199704"/>
              <a:gd name="connsiteX14" fmla="*/ 1780555 w 3561107"/>
              <a:gd name="connsiteY14" fmla="*/ 2196987 h 2199704"/>
              <a:gd name="connsiteX15" fmla="*/ 1760063 w 3561107"/>
              <a:gd name="connsiteY15" fmla="*/ 2199704 h 2199704"/>
              <a:gd name="connsiteX16" fmla="*/ 718694 w 3561107"/>
              <a:gd name="connsiteY16" fmla="*/ 2199704 h 2199704"/>
              <a:gd name="connsiteX17" fmla="*/ 547220 w 3561107"/>
              <a:gd name="connsiteY17" fmla="*/ 2100704 h 2199704"/>
              <a:gd name="connsiteX18" fmla="*/ 26536 w 3561107"/>
              <a:gd name="connsiteY18" fmla="*/ 1198852 h 2199704"/>
              <a:gd name="connsiteX19" fmla="*/ 0 w 3561107"/>
              <a:gd name="connsiteY19" fmla="*/ 1099852 h 219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561107" h="2199704">
                <a:moveTo>
                  <a:pt x="0" y="1099852"/>
                </a:moveTo>
                <a:cubicBezTo>
                  <a:pt x="0" y="1065672"/>
                  <a:pt x="8846" y="1031493"/>
                  <a:pt x="26536" y="1000852"/>
                </a:cubicBezTo>
                <a:lnTo>
                  <a:pt x="547220" y="99000"/>
                </a:lnTo>
                <a:cubicBezTo>
                  <a:pt x="582601" y="37719"/>
                  <a:pt x="647932" y="0"/>
                  <a:pt x="718694" y="0"/>
                </a:cubicBezTo>
                <a:lnTo>
                  <a:pt x="1760063" y="0"/>
                </a:lnTo>
                <a:lnTo>
                  <a:pt x="1780555" y="2717"/>
                </a:lnTo>
                <a:lnTo>
                  <a:pt x="1801046" y="0"/>
                </a:lnTo>
                <a:lnTo>
                  <a:pt x="2842415" y="0"/>
                </a:lnTo>
                <a:cubicBezTo>
                  <a:pt x="2913176" y="0"/>
                  <a:pt x="2978507" y="37719"/>
                  <a:pt x="3013888" y="99000"/>
                </a:cubicBezTo>
                <a:lnTo>
                  <a:pt x="3534572" y="1000852"/>
                </a:lnTo>
                <a:cubicBezTo>
                  <a:pt x="3569953" y="1062133"/>
                  <a:pt x="3569953" y="1137571"/>
                  <a:pt x="3534572" y="1198852"/>
                </a:cubicBezTo>
                <a:lnTo>
                  <a:pt x="3013888" y="2100704"/>
                </a:lnTo>
                <a:cubicBezTo>
                  <a:pt x="2978507" y="2161985"/>
                  <a:pt x="2913176" y="2199704"/>
                  <a:pt x="2842415" y="2199704"/>
                </a:cubicBezTo>
                <a:lnTo>
                  <a:pt x="1801046" y="2199704"/>
                </a:lnTo>
                <a:lnTo>
                  <a:pt x="1780555" y="2196987"/>
                </a:lnTo>
                <a:lnTo>
                  <a:pt x="1760063" y="2199704"/>
                </a:lnTo>
                <a:lnTo>
                  <a:pt x="718694" y="2199704"/>
                </a:lnTo>
                <a:cubicBezTo>
                  <a:pt x="647932" y="2199704"/>
                  <a:pt x="582601" y="2161985"/>
                  <a:pt x="547220" y="2100704"/>
                </a:cubicBezTo>
                <a:lnTo>
                  <a:pt x="26536" y="1198852"/>
                </a:lnTo>
                <a:cubicBezTo>
                  <a:pt x="8846" y="1168212"/>
                  <a:pt x="0" y="1134032"/>
                  <a:pt x="0" y="1099852"/>
                </a:cubicBezTo>
                <a:close/>
              </a:path>
            </a:pathLst>
          </a:custGeom>
          <a:solidFill>
            <a:schemeClr val="bg1"/>
          </a:solid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grpSp>
        <p:nvGrpSpPr>
          <p:cNvPr id="15" name="组合 14">
            <a:extLst>
              <a:ext uri="{FF2B5EF4-FFF2-40B4-BE49-F238E27FC236}">
                <a16:creationId xmlns="" xmlns:a16="http://schemas.microsoft.com/office/drawing/2014/main" id="{5974F02B-38B8-4516-AE6E-0BD19F94B952}"/>
              </a:ext>
            </a:extLst>
          </p:cNvPr>
          <p:cNvGrpSpPr/>
          <p:nvPr/>
        </p:nvGrpSpPr>
        <p:grpSpPr>
          <a:xfrm>
            <a:off x="6757259" y="2350296"/>
            <a:ext cx="1359087" cy="1531499"/>
            <a:chOff x="6768887" y="2510133"/>
            <a:chExt cx="1359087" cy="1531499"/>
          </a:xfrm>
        </p:grpSpPr>
        <p:sp>
          <p:nvSpPr>
            <p:cNvPr id="16" name="Freeform 12">
              <a:extLst>
                <a:ext uri="{FF2B5EF4-FFF2-40B4-BE49-F238E27FC236}">
                  <a16:creationId xmlns="" xmlns:a16="http://schemas.microsoft.com/office/drawing/2014/main" id="{5A920021-5487-4B1C-9527-3CB4BF6C17C3}"/>
                </a:ext>
              </a:extLst>
            </p:cNvPr>
            <p:cNvSpPr/>
            <p:nvPr/>
          </p:nvSpPr>
          <p:spPr>
            <a:xfrm rot="5400000">
              <a:off x="6682681" y="2596339"/>
              <a:ext cx="1531499" cy="1359087"/>
            </a:xfrm>
            <a:custGeom>
              <a:avLst/>
              <a:gdLst>
                <a:gd name="connsiteX0" fmla="*/ 2452220 w 2478755"/>
                <a:gd name="connsiteY0" fmla="*/ 1198852 h 2199704"/>
                <a:gd name="connsiteX1" fmla="*/ 1931536 w 2478755"/>
                <a:gd name="connsiteY1" fmla="*/ 2100704 h 2199704"/>
                <a:gd name="connsiteX2" fmla="*/ 1760063 w 2478755"/>
                <a:gd name="connsiteY2" fmla="*/ 2199704 h 2199704"/>
                <a:gd name="connsiteX3" fmla="*/ 718694 w 2478755"/>
                <a:gd name="connsiteY3" fmla="*/ 2199704 h 2199704"/>
                <a:gd name="connsiteX4" fmla="*/ 547220 w 2478755"/>
                <a:gd name="connsiteY4" fmla="*/ 2100704 h 2199704"/>
                <a:gd name="connsiteX5" fmla="*/ 26536 w 2478755"/>
                <a:gd name="connsiteY5" fmla="*/ 1198852 h 2199704"/>
                <a:gd name="connsiteX6" fmla="*/ 26536 w 2478755"/>
                <a:gd name="connsiteY6" fmla="*/ 1000852 h 2199704"/>
                <a:gd name="connsiteX7" fmla="*/ 547220 w 2478755"/>
                <a:gd name="connsiteY7" fmla="*/ 99000 h 2199704"/>
                <a:gd name="connsiteX8" fmla="*/ 718694 w 2478755"/>
                <a:gd name="connsiteY8" fmla="*/ 0 h 2199704"/>
                <a:gd name="connsiteX9" fmla="*/ 1760063 w 2478755"/>
                <a:gd name="connsiteY9" fmla="*/ 0 h 2199704"/>
                <a:gd name="connsiteX10" fmla="*/ 1931536 w 2478755"/>
                <a:gd name="connsiteY10" fmla="*/ 99000 h 2199704"/>
                <a:gd name="connsiteX11" fmla="*/ 2452220 w 2478755"/>
                <a:gd name="connsiteY11" fmla="*/ 1000852 h 2199704"/>
                <a:gd name="connsiteX12" fmla="*/ 2452220 w 2478755"/>
                <a:gd name="connsiteY12" fmla="*/ 1198852 h 219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8755" h="2199704">
                  <a:moveTo>
                    <a:pt x="2452220" y="1198852"/>
                  </a:moveTo>
                  <a:lnTo>
                    <a:pt x="1931536" y="2100704"/>
                  </a:lnTo>
                  <a:cubicBezTo>
                    <a:pt x="1896155" y="2161985"/>
                    <a:pt x="1830824" y="2199704"/>
                    <a:pt x="1760063" y="2199704"/>
                  </a:cubicBezTo>
                  <a:lnTo>
                    <a:pt x="718694" y="2199704"/>
                  </a:lnTo>
                  <a:cubicBezTo>
                    <a:pt x="647932" y="2199704"/>
                    <a:pt x="582601" y="2161985"/>
                    <a:pt x="547220" y="2100704"/>
                  </a:cubicBezTo>
                  <a:lnTo>
                    <a:pt x="26536" y="1198852"/>
                  </a:lnTo>
                  <a:cubicBezTo>
                    <a:pt x="-8845" y="1137571"/>
                    <a:pt x="-8845" y="1062133"/>
                    <a:pt x="26536" y="1000852"/>
                  </a:cubicBezTo>
                  <a:lnTo>
                    <a:pt x="547220" y="99000"/>
                  </a:lnTo>
                  <a:cubicBezTo>
                    <a:pt x="582601" y="37719"/>
                    <a:pt x="647932" y="0"/>
                    <a:pt x="718694" y="0"/>
                  </a:cubicBezTo>
                  <a:lnTo>
                    <a:pt x="1760063" y="0"/>
                  </a:lnTo>
                  <a:cubicBezTo>
                    <a:pt x="1830824" y="0"/>
                    <a:pt x="1896155" y="37719"/>
                    <a:pt x="1931536" y="99000"/>
                  </a:cubicBezTo>
                  <a:lnTo>
                    <a:pt x="2452220" y="1000852"/>
                  </a:lnTo>
                  <a:cubicBezTo>
                    <a:pt x="2487601" y="1062133"/>
                    <a:pt x="2487601" y="1137571"/>
                    <a:pt x="2452220" y="1198852"/>
                  </a:cubicBezTo>
                </a:path>
              </a:pathLst>
            </a:custGeom>
            <a:solidFill>
              <a:schemeClr val="accent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文本框 16">
              <a:extLst>
                <a:ext uri="{FF2B5EF4-FFF2-40B4-BE49-F238E27FC236}">
                  <a16:creationId xmlns="" xmlns:a16="http://schemas.microsoft.com/office/drawing/2014/main" id="{0C42C939-C3E5-459A-A5C0-A1605B392612}"/>
                </a:ext>
              </a:extLst>
            </p:cNvPr>
            <p:cNvSpPr txBox="1"/>
            <p:nvPr/>
          </p:nvSpPr>
          <p:spPr>
            <a:xfrm>
              <a:off x="6997185" y="2768051"/>
              <a:ext cx="902491" cy="1015663"/>
            </a:xfrm>
            <a:prstGeom prst="rect">
              <a:avLst/>
            </a:prstGeom>
            <a:noFill/>
          </p:spPr>
          <p:txBody>
            <a:bodyPr wrap="none" lIns="0" tIns="0" rIns="0" bIns="0" rtlCol="0">
              <a:spAutoFit/>
            </a:bodyPr>
            <a:lstStyle>
              <a:defPPr>
                <a:defRPr lang="zh-CN"/>
              </a:defPPr>
              <a:lvl1pPr>
                <a:defRPr sz="6600">
                  <a:solidFill>
                    <a:schemeClr val="bg1"/>
                  </a:solidFill>
                  <a:latin typeface="Impact" panose="020B0806030902050204" pitchFamily="34"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altLang="zh-CN" dirty="0"/>
                <a:t>03</a:t>
              </a:r>
              <a:endParaRPr lang="zh-CN" altLang="en-US" dirty="0"/>
            </a:p>
          </p:txBody>
        </p:sp>
      </p:grpSp>
      <p:sp>
        <p:nvSpPr>
          <p:cNvPr id="18" name="矩形 17">
            <a:extLst>
              <a:ext uri="{FF2B5EF4-FFF2-40B4-BE49-F238E27FC236}">
                <a16:creationId xmlns="" xmlns:a16="http://schemas.microsoft.com/office/drawing/2014/main" id="{CEF40DC7-090D-4D87-86E8-B71237D1DECD}"/>
              </a:ext>
            </a:extLst>
          </p:cNvPr>
          <p:cNvSpPr/>
          <p:nvPr/>
        </p:nvSpPr>
        <p:spPr>
          <a:xfrm>
            <a:off x="6540250" y="4304734"/>
            <a:ext cx="1726890" cy="617605"/>
          </a:xfrm>
          <a:prstGeom prst="rect">
            <a:avLst/>
          </a:prstGeom>
        </p:spPr>
        <p:txBody>
          <a:bodyPr wrap="square">
            <a:spAutoFit/>
          </a:bodyPr>
          <a:lstStyle/>
          <a:p>
            <a:pPr algn="ctr">
              <a:lnSpc>
                <a:spcPct val="150000"/>
              </a:lnSpc>
            </a:pPr>
            <a:r>
              <a:rPr lang="zh-CN" altLang="en-US" sz="1200" spc="3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点击此处添加内容，点击此处添加内容。</a:t>
            </a:r>
          </a:p>
        </p:txBody>
      </p:sp>
      <p:sp>
        <p:nvSpPr>
          <p:cNvPr id="19" name="TextBox 11">
            <a:extLst>
              <a:ext uri="{FF2B5EF4-FFF2-40B4-BE49-F238E27FC236}">
                <a16:creationId xmlns="" xmlns:a16="http://schemas.microsoft.com/office/drawing/2014/main" id="{B978B693-75CE-4232-A4D0-E012A37CCECD}"/>
              </a:ext>
            </a:extLst>
          </p:cNvPr>
          <p:cNvSpPr txBox="1"/>
          <p:nvPr/>
        </p:nvSpPr>
        <p:spPr>
          <a:xfrm>
            <a:off x="6753538" y="3935240"/>
            <a:ext cx="1300314" cy="381451"/>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璞石</a:t>
            </a:r>
            <a:r>
              <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PPT</a:t>
            </a: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设计</a:t>
            </a:r>
            <a:endPar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Roboto Thin" charset="0"/>
            </a:endParaRPr>
          </a:p>
        </p:txBody>
      </p:sp>
      <p:sp>
        <p:nvSpPr>
          <p:cNvPr id="20" name="自由: 形状 25">
            <a:extLst>
              <a:ext uri="{FF2B5EF4-FFF2-40B4-BE49-F238E27FC236}">
                <a16:creationId xmlns="" xmlns:a16="http://schemas.microsoft.com/office/drawing/2014/main" id="{3DE2C0FA-7231-4596-959C-B91210275A4C}"/>
              </a:ext>
            </a:extLst>
          </p:cNvPr>
          <p:cNvSpPr/>
          <p:nvPr/>
        </p:nvSpPr>
        <p:spPr>
          <a:xfrm rot="5400000">
            <a:off x="8248520" y="2640387"/>
            <a:ext cx="3458472" cy="2136306"/>
          </a:xfrm>
          <a:custGeom>
            <a:avLst/>
            <a:gdLst>
              <a:gd name="connsiteX0" fmla="*/ 0 w 3561107"/>
              <a:gd name="connsiteY0" fmla="*/ 1099852 h 2199704"/>
              <a:gd name="connsiteX1" fmla="*/ 26536 w 3561107"/>
              <a:gd name="connsiteY1" fmla="*/ 1000852 h 2199704"/>
              <a:gd name="connsiteX2" fmla="*/ 547220 w 3561107"/>
              <a:gd name="connsiteY2" fmla="*/ 99000 h 2199704"/>
              <a:gd name="connsiteX3" fmla="*/ 718694 w 3561107"/>
              <a:gd name="connsiteY3" fmla="*/ 0 h 2199704"/>
              <a:gd name="connsiteX4" fmla="*/ 1760063 w 3561107"/>
              <a:gd name="connsiteY4" fmla="*/ 0 h 2199704"/>
              <a:gd name="connsiteX5" fmla="*/ 1780555 w 3561107"/>
              <a:gd name="connsiteY5" fmla="*/ 2717 h 2199704"/>
              <a:gd name="connsiteX6" fmla="*/ 1801046 w 3561107"/>
              <a:gd name="connsiteY6" fmla="*/ 0 h 2199704"/>
              <a:gd name="connsiteX7" fmla="*/ 2842415 w 3561107"/>
              <a:gd name="connsiteY7" fmla="*/ 0 h 2199704"/>
              <a:gd name="connsiteX8" fmla="*/ 3013888 w 3561107"/>
              <a:gd name="connsiteY8" fmla="*/ 99000 h 2199704"/>
              <a:gd name="connsiteX9" fmla="*/ 3534572 w 3561107"/>
              <a:gd name="connsiteY9" fmla="*/ 1000852 h 2199704"/>
              <a:gd name="connsiteX10" fmla="*/ 3534572 w 3561107"/>
              <a:gd name="connsiteY10" fmla="*/ 1198852 h 2199704"/>
              <a:gd name="connsiteX11" fmla="*/ 3013888 w 3561107"/>
              <a:gd name="connsiteY11" fmla="*/ 2100704 h 2199704"/>
              <a:gd name="connsiteX12" fmla="*/ 2842415 w 3561107"/>
              <a:gd name="connsiteY12" fmla="*/ 2199704 h 2199704"/>
              <a:gd name="connsiteX13" fmla="*/ 1801046 w 3561107"/>
              <a:gd name="connsiteY13" fmla="*/ 2199704 h 2199704"/>
              <a:gd name="connsiteX14" fmla="*/ 1780555 w 3561107"/>
              <a:gd name="connsiteY14" fmla="*/ 2196987 h 2199704"/>
              <a:gd name="connsiteX15" fmla="*/ 1760063 w 3561107"/>
              <a:gd name="connsiteY15" fmla="*/ 2199704 h 2199704"/>
              <a:gd name="connsiteX16" fmla="*/ 718694 w 3561107"/>
              <a:gd name="connsiteY16" fmla="*/ 2199704 h 2199704"/>
              <a:gd name="connsiteX17" fmla="*/ 547220 w 3561107"/>
              <a:gd name="connsiteY17" fmla="*/ 2100704 h 2199704"/>
              <a:gd name="connsiteX18" fmla="*/ 26536 w 3561107"/>
              <a:gd name="connsiteY18" fmla="*/ 1198852 h 2199704"/>
              <a:gd name="connsiteX19" fmla="*/ 0 w 3561107"/>
              <a:gd name="connsiteY19" fmla="*/ 1099852 h 219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561107" h="2199704">
                <a:moveTo>
                  <a:pt x="0" y="1099852"/>
                </a:moveTo>
                <a:cubicBezTo>
                  <a:pt x="0" y="1065672"/>
                  <a:pt x="8846" y="1031493"/>
                  <a:pt x="26536" y="1000852"/>
                </a:cubicBezTo>
                <a:lnTo>
                  <a:pt x="547220" y="99000"/>
                </a:lnTo>
                <a:cubicBezTo>
                  <a:pt x="582601" y="37719"/>
                  <a:pt x="647932" y="0"/>
                  <a:pt x="718694" y="0"/>
                </a:cubicBezTo>
                <a:lnTo>
                  <a:pt x="1760063" y="0"/>
                </a:lnTo>
                <a:lnTo>
                  <a:pt x="1780555" y="2717"/>
                </a:lnTo>
                <a:lnTo>
                  <a:pt x="1801046" y="0"/>
                </a:lnTo>
                <a:lnTo>
                  <a:pt x="2842415" y="0"/>
                </a:lnTo>
                <a:cubicBezTo>
                  <a:pt x="2913176" y="0"/>
                  <a:pt x="2978507" y="37719"/>
                  <a:pt x="3013888" y="99000"/>
                </a:cubicBezTo>
                <a:lnTo>
                  <a:pt x="3534572" y="1000852"/>
                </a:lnTo>
                <a:cubicBezTo>
                  <a:pt x="3569953" y="1062133"/>
                  <a:pt x="3569953" y="1137571"/>
                  <a:pt x="3534572" y="1198852"/>
                </a:cubicBezTo>
                <a:lnTo>
                  <a:pt x="3013888" y="2100704"/>
                </a:lnTo>
                <a:cubicBezTo>
                  <a:pt x="2978507" y="2161985"/>
                  <a:pt x="2913176" y="2199704"/>
                  <a:pt x="2842415" y="2199704"/>
                </a:cubicBezTo>
                <a:lnTo>
                  <a:pt x="1801046" y="2199704"/>
                </a:lnTo>
                <a:lnTo>
                  <a:pt x="1780555" y="2196987"/>
                </a:lnTo>
                <a:lnTo>
                  <a:pt x="1760063" y="2199704"/>
                </a:lnTo>
                <a:lnTo>
                  <a:pt x="718694" y="2199704"/>
                </a:lnTo>
                <a:cubicBezTo>
                  <a:pt x="647932" y="2199704"/>
                  <a:pt x="582601" y="2161985"/>
                  <a:pt x="547220" y="2100704"/>
                </a:cubicBezTo>
                <a:lnTo>
                  <a:pt x="26536" y="1198852"/>
                </a:lnTo>
                <a:cubicBezTo>
                  <a:pt x="8846" y="1168212"/>
                  <a:pt x="0" y="1134032"/>
                  <a:pt x="0" y="1099852"/>
                </a:cubicBezTo>
                <a:close/>
              </a:path>
            </a:pathLst>
          </a:custGeom>
          <a:solidFill>
            <a:schemeClr val="bg1"/>
          </a:solid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grpSp>
        <p:nvGrpSpPr>
          <p:cNvPr id="21" name="组合 20">
            <a:extLst>
              <a:ext uri="{FF2B5EF4-FFF2-40B4-BE49-F238E27FC236}">
                <a16:creationId xmlns="" xmlns:a16="http://schemas.microsoft.com/office/drawing/2014/main" id="{2C6DEB0F-AAD4-480F-B0C0-FCDCDE2B9277}"/>
              </a:ext>
            </a:extLst>
          </p:cNvPr>
          <p:cNvGrpSpPr/>
          <p:nvPr/>
        </p:nvGrpSpPr>
        <p:grpSpPr>
          <a:xfrm>
            <a:off x="9298213" y="2350296"/>
            <a:ext cx="1359087" cy="1531499"/>
            <a:chOff x="9473744" y="2510133"/>
            <a:chExt cx="1359087" cy="1531499"/>
          </a:xfrm>
        </p:grpSpPr>
        <p:sp>
          <p:nvSpPr>
            <p:cNvPr id="22" name="Freeform 12">
              <a:extLst>
                <a:ext uri="{FF2B5EF4-FFF2-40B4-BE49-F238E27FC236}">
                  <a16:creationId xmlns="" xmlns:a16="http://schemas.microsoft.com/office/drawing/2014/main" id="{FB833FB4-CE0E-4266-8B38-2DA84F0F81AE}"/>
                </a:ext>
              </a:extLst>
            </p:cNvPr>
            <p:cNvSpPr/>
            <p:nvPr/>
          </p:nvSpPr>
          <p:spPr>
            <a:xfrm rot="5400000">
              <a:off x="9387538" y="2596339"/>
              <a:ext cx="1531499" cy="1359087"/>
            </a:xfrm>
            <a:custGeom>
              <a:avLst/>
              <a:gdLst>
                <a:gd name="connsiteX0" fmla="*/ 2452220 w 2478755"/>
                <a:gd name="connsiteY0" fmla="*/ 1198852 h 2199704"/>
                <a:gd name="connsiteX1" fmla="*/ 1931536 w 2478755"/>
                <a:gd name="connsiteY1" fmla="*/ 2100704 h 2199704"/>
                <a:gd name="connsiteX2" fmla="*/ 1760063 w 2478755"/>
                <a:gd name="connsiteY2" fmla="*/ 2199704 h 2199704"/>
                <a:gd name="connsiteX3" fmla="*/ 718694 w 2478755"/>
                <a:gd name="connsiteY3" fmla="*/ 2199704 h 2199704"/>
                <a:gd name="connsiteX4" fmla="*/ 547220 w 2478755"/>
                <a:gd name="connsiteY4" fmla="*/ 2100704 h 2199704"/>
                <a:gd name="connsiteX5" fmla="*/ 26536 w 2478755"/>
                <a:gd name="connsiteY5" fmla="*/ 1198852 h 2199704"/>
                <a:gd name="connsiteX6" fmla="*/ 26536 w 2478755"/>
                <a:gd name="connsiteY6" fmla="*/ 1000852 h 2199704"/>
                <a:gd name="connsiteX7" fmla="*/ 547220 w 2478755"/>
                <a:gd name="connsiteY7" fmla="*/ 99000 h 2199704"/>
                <a:gd name="connsiteX8" fmla="*/ 718694 w 2478755"/>
                <a:gd name="connsiteY8" fmla="*/ 0 h 2199704"/>
                <a:gd name="connsiteX9" fmla="*/ 1760063 w 2478755"/>
                <a:gd name="connsiteY9" fmla="*/ 0 h 2199704"/>
                <a:gd name="connsiteX10" fmla="*/ 1931536 w 2478755"/>
                <a:gd name="connsiteY10" fmla="*/ 99000 h 2199704"/>
                <a:gd name="connsiteX11" fmla="*/ 2452220 w 2478755"/>
                <a:gd name="connsiteY11" fmla="*/ 1000852 h 2199704"/>
                <a:gd name="connsiteX12" fmla="*/ 2452220 w 2478755"/>
                <a:gd name="connsiteY12" fmla="*/ 1198852 h 219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8755" h="2199704">
                  <a:moveTo>
                    <a:pt x="2452220" y="1198852"/>
                  </a:moveTo>
                  <a:lnTo>
                    <a:pt x="1931536" y="2100704"/>
                  </a:lnTo>
                  <a:cubicBezTo>
                    <a:pt x="1896155" y="2161985"/>
                    <a:pt x="1830824" y="2199704"/>
                    <a:pt x="1760063" y="2199704"/>
                  </a:cubicBezTo>
                  <a:lnTo>
                    <a:pt x="718694" y="2199704"/>
                  </a:lnTo>
                  <a:cubicBezTo>
                    <a:pt x="647932" y="2199704"/>
                    <a:pt x="582601" y="2161985"/>
                    <a:pt x="547220" y="2100704"/>
                  </a:cubicBezTo>
                  <a:lnTo>
                    <a:pt x="26536" y="1198852"/>
                  </a:lnTo>
                  <a:cubicBezTo>
                    <a:pt x="-8845" y="1137571"/>
                    <a:pt x="-8845" y="1062133"/>
                    <a:pt x="26536" y="1000852"/>
                  </a:cubicBezTo>
                  <a:lnTo>
                    <a:pt x="547220" y="99000"/>
                  </a:lnTo>
                  <a:cubicBezTo>
                    <a:pt x="582601" y="37719"/>
                    <a:pt x="647932" y="0"/>
                    <a:pt x="718694" y="0"/>
                  </a:cubicBezTo>
                  <a:lnTo>
                    <a:pt x="1760063" y="0"/>
                  </a:lnTo>
                  <a:cubicBezTo>
                    <a:pt x="1830824" y="0"/>
                    <a:pt x="1896155" y="37719"/>
                    <a:pt x="1931536" y="99000"/>
                  </a:cubicBezTo>
                  <a:lnTo>
                    <a:pt x="2452220" y="1000852"/>
                  </a:lnTo>
                  <a:cubicBezTo>
                    <a:pt x="2487601" y="1062133"/>
                    <a:pt x="2487601" y="1137571"/>
                    <a:pt x="2452220" y="1198852"/>
                  </a:cubicBezTo>
                </a:path>
              </a:pathLst>
            </a:custGeom>
            <a:solidFill>
              <a:schemeClr val="accent6"/>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文本框 22">
              <a:extLst>
                <a:ext uri="{FF2B5EF4-FFF2-40B4-BE49-F238E27FC236}">
                  <a16:creationId xmlns="" xmlns:a16="http://schemas.microsoft.com/office/drawing/2014/main" id="{7714DEC3-EFF9-496D-A6DA-65C7C8B3BAA2}"/>
                </a:ext>
              </a:extLst>
            </p:cNvPr>
            <p:cNvSpPr txBox="1"/>
            <p:nvPr/>
          </p:nvSpPr>
          <p:spPr>
            <a:xfrm>
              <a:off x="9714866" y="2768051"/>
              <a:ext cx="876843" cy="1015663"/>
            </a:xfrm>
            <a:prstGeom prst="rect">
              <a:avLst/>
            </a:prstGeom>
            <a:noFill/>
          </p:spPr>
          <p:txBody>
            <a:bodyPr wrap="none" lIns="0" tIns="0" rIns="0" bIns="0" rtlCol="0">
              <a:spAutoFit/>
            </a:bodyPr>
            <a:lstStyle/>
            <a:p>
              <a:r>
                <a:rPr lang="en-US" altLang="zh-CN" sz="6600" dirty="0">
                  <a:solidFill>
                    <a:schemeClr val="bg1"/>
                  </a:solidFill>
                  <a:latin typeface="Impact" panose="020B0806030902050204" pitchFamily="34" charset="0"/>
                </a:rPr>
                <a:t>04</a:t>
              </a:r>
              <a:endParaRPr lang="zh-CN" altLang="en-US" sz="6600" dirty="0">
                <a:solidFill>
                  <a:schemeClr val="bg1"/>
                </a:solidFill>
                <a:latin typeface="Impact" panose="020B0806030902050204" pitchFamily="34" charset="0"/>
              </a:endParaRPr>
            </a:p>
          </p:txBody>
        </p:sp>
      </p:grpSp>
      <p:sp>
        <p:nvSpPr>
          <p:cNvPr id="24" name="矩形 23">
            <a:extLst>
              <a:ext uri="{FF2B5EF4-FFF2-40B4-BE49-F238E27FC236}">
                <a16:creationId xmlns="" xmlns:a16="http://schemas.microsoft.com/office/drawing/2014/main" id="{DC6923C0-78C9-42C9-81C4-C369689124A2}"/>
              </a:ext>
            </a:extLst>
          </p:cNvPr>
          <p:cNvSpPr/>
          <p:nvPr/>
        </p:nvSpPr>
        <p:spPr>
          <a:xfrm>
            <a:off x="9143698" y="4304734"/>
            <a:ext cx="1726890" cy="617605"/>
          </a:xfrm>
          <a:prstGeom prst="rect">
            <a:avLst/>
          </a:prstGeom>
        </p:spPr>
        <p:txBody>
          <a:bodyPr wrap="square">
            <a:spAutoFit/>
          </a:bodyPr>
          <a:lstStyle/>
          <a:p>
            <a:pPr algn="ctr">
              <a:lnSpc>
                <a:spcPct val="150000"/>
              </a:lnSpc>
            </a:pPr>
            <a:r>
              <a:rPr lang="zh-CN" altLang="en-US" sz="1200" spc="3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点击此处添加内容，点击此处添加内容。</a:t>
            </a:r>
          </a:p>
        </p:txBody>
      </p:sp>
      <p:sp>
        <p:nvSpPr>
          <p:cNvPr id="25" name="TextBox 11">
            <a:extLst>
              <a:ext uri="{FF2B5EF4-FFF2-40B4-BE49-F238E27FC236}">
                <a16:creationId xmlns="" xmlns:a16="http://schemas.microsoft.com/office/drawing/2014/main" id="{74A2A158-EF08-4F00-BBB2-9BA2B8BDD3A3}"/>
              </a:ext>
            </a:extLst>
          </p:cNvPr>
          <p:cNvSpPr txBox="1"/>
          <p:nvPr/>
        </p:nvSpPr>
        <p:spPr>
          <a:xfrm>
            <a:off x="9356986" y="3935240"/>
            <a:ext cx="1300314" cy="381451"/>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璞石</a:t>
            </a:r>
            <a:r>
              <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PPT</a:t>
            </a: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设计</a:t>
            </a:r>
            <a:endPar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Roboto Thin" charset="0"/>
            </a:endParaRPr>
          </a:p>
        </p:txBody>
      </p:sp>
      <p:sp>
        <p:nvSpPr>
          <p:cNvPr id="26" name="标题 25">
            <a:extLst>
              <a:ext uri="{FF2B5EF4-FFF2-40B4-BE49-F238E27FC236}">
                <a16:creationId xmlns="" xmlns:a16="http://schemas.microsoft.com/office/drawing/2014/main" id="{A704B1E9-035B-4C21-AC45-4A793BFCCD35}"/>
              </a:ext>
            </a:extLst>
          </p:cNvPr>
          <p:cNvSpPr>
            <a:spLocks noGrp="1"/>
          </p:cNvSpPr>
          <p:nvPr>
            <p:ph type="title"/>
          </p:nvPr>
        </p:nvSpPr>
        <p:spPr/>
        <p:txBody>
          <a:bodyPr>
            <a:normAutofit fontScale="90000"/>
          </a:bodyPr>
          <a:lstStyle/>
          <a:p>
            <a:r>
              <a:rPr lang="zh-CN" altLang="en-US"/>
              <a:t>点击此处添加标题</a:t>
            </a:r>
          </a:p>
        </p:txBody>
      </p:sp>
    </p:spTree>
    <p:extLst>
      <p:ext uri="{BB962C8B-B14F-4D97-AF65-F5344CB8AC3E}">
        <p14:creationId xmlns:p14="http://schemas.microsoft.com/office/powerpoint/2010/main" val="33677725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5235EC33-1E0D-4983-A657-B106FCABF4BC}"/>
              </a:ext>
            </a:extLst>
          </p:cNvPr>
          <p:cNvGrpSpPr/>
          <p:nvPr/>
        </p:nvGrpSpPr>
        <p:grpSpPr>
          <a:xfrm>
            <a:off x="1577976" y="2295555"/>
            <a:ext cx="9178924" cy="2443838"/>
            <a:chOff x="1073802" y="2202965"/>
            <a:chExt cx="10187272" cy="2712304"/>
          </a:xfrm>
        </p:grpSpPr>
        <p:sp>
          <p:nvSpPr>
            <p:cNvPr id="3" name="Freeform 5">
              <a:extLst>
                <a:ext uri="{FF2B5EF4-FFF2-40B4-BE49-F238E27FC236}">
                  <a16:creationId xmlns="" xmlns:a16="http://schemas.microsoft.com/office/drawing/2014/main" id="{B128863A-507A-46F9-9CE9-13ACF375FDEB}"/>
                </a:ext>
              </a:extLst>
            </p:cNvPr>
            <p:cNvSpPr>
              <a:spLocks/>
            </p:cNvSpPr>
            <p:nvPr/>
          </p:nvSpPr>
          <p:spPr bwMode="auto">
            <a:xfrm>
              <a:off x="5047523" y="2202965"/>
              <a:ext cx="2237565" cy="2712304"/>
            </a:xfrm>
            <a:custGeom>
              <a:avLst/>
              <a:gdLst/>
              <a:ahLst/>
              <a:cxnLst>
                <a:cxn ang="0">
                  <a:pos x="464" y="90"/>
                </a:cxn>
                <a:cxn ang="0">
                  <a:pos x="482" y="162"/>
                </a:cxn>
                <a:cxn ang="0">
                  <a:pos x="512" y="236"/>
                </a:cxn>
                <a:cxn ang="0">
                  <a:pos x="422" y="298"/>
                </a:cxn>
                <a:cxn ang="0">
                  <a:pos x="192" y="260"/>
                </a:cxn>
                <a:cxn ang="0">
                  <a:pos x="22" y="376"/>
                </a:cxn>
                <a:cxn ang="0">
                  <a:pos x="2" y="534"/>
                </a:cxn>
                <a:cxn ang="0">
                  <a:pos x="34" y="652"/>
                </a:cxn>
                <a:cxn ang="0">
                  <a:pos x="94" y="640"/>
                </a:cxn>
                <a:cxn ang="0">
                  <a:pos x="182" y="600"/>
                </a:cxn>
                <a:cxn ang="0">
                  <a:pos x="262" y="672"/>
                </a:cxn>
                <a:cxn ang="0">
                  <a:pos x="286" y="820"/>
                </a:cxn>
                <a:cxn ang="0">
                  <a:pos x="248" y="924"/>
                </a:cxn>
                <a:cxn ang="0">
                  <a:pos x="168" y="964"/>
                </a:cxn>
                <a:cxn ang="0">
                  <a:pos x="100" y="930"/>
                </a:cxn>
                <a:cxn ang="0">
                  <a:pos x="40" y="904"/>
                </a:cxn>
                <a:cxn ang="0">
                  <a:pos x="2" y="982"/>
                </a:cxn>
                <a:cxn ang="0">
                  <a:pos x="28" y="1218"/>
                </a:cxn>
                <a:cxn ang="0">
                  <a:pos x="78" y="1342"/>
                </a:cxn>
                <a:cxn ang="0">
                  <a:pos x="320" y="1268"/>
                </a:cxn>
                <a:cxn ang="0">
                  <a:pos x="462" y="1278"/>
                </a:cxn>
                <a:cxn ang="0">
                  <a:pos x="534" y="1326"/>
                </a:cxn>
                <a:cxn ang="0">
                  <a:pos x="508" y="1398"/>
                </a:cxn>
                <a:cxn ang="0">
                  <a:pos x="476" y="1482"/>
                </a:cxn>
                <a:cxn ang="0">
                  <a:pos x="526" y="1542"/>
                </a:cxn>
                <a:cxn ang="0">
                  <a:pos x="692" y="1552"/>
                </a:cxn>
                <a:cxn ang="0">
                  <a:pos x="788" y="1518"/>
                </a:cxn>
                <a:cxn ang="0">
                  <a:pos x="802" y="1452"/>
                </a:cxn>
                <a:cxn ang="0">
                  <a:pos x="752" y="1330"/>
                </a:cxn>
                <a:cxn ang="0">
                  <a:pos x="794" y="1276"/>
                </a:cxn>
                <a:cxn ang="0">
                  <a:pos x="940" y="1268"/>
                </a:cxn>
                <a:cxn ang="0">
                  <a:pos x="1166" y="1330"/>
                </a:cxn>
                <a:cxn ang="0">
                  <a:pos x="1252" y="1172"/>
                </a:cxn>
                <a:cxn ang="0">
                  <a:pos x="1274" y="982"/>
                </a:cxn>
                <a:cxn ang="0">
                  <a:pos x="1242" y="908"/>
                </a:cxn>
                <a:cxn ang="0">
                  <a:pos x="1178" y="918"/>
                </a:cxn>
                <a:cxn ang="0">
                  <a:pos x="1090" y="958"/>
                </a:cxn>
                <a:cxn ang="0">
                  <a:pos x="1010" y="926"/>
                </a:cxn>
                <a:cxn ang="0">
                  <a:pos x="984" y="804"/>
                </a:cxn>
                <a:cxn ang="0">
                  <a:pos x="1010" y="652"/>
                </a:cxn>
                <a:cxn ang="0">
                  <a:pos x="1084" y="592"/>
                </a:cxn>
                <a:cxn ang="0">
                  <a:pos x="1190" y="642"/>
                </a:cxn>
                <a:cxn ang="0">
                  <a:pos x="1246" y="646"/>
                </a:cxn>
                <a:cxn ang="0">
                  <a:pos x="1282" y="550"/>
                </a:cxn>
                <a:cxn ang="0">
                  <a:pos x="1238" y="312"/>
                </a:cxn>
                <a:cxn ang="0">
                  <a:pos x="1060" y="260"/>
                </a:cxn>
                <a:cxn ang="0">
                  <a:pos x="838" y="294"/>
                </a:cxn>
                <a:cxn ang="0">
                  <a:pos x="764" y="266"/>
                </a:cxn>
                <a:cxn ang="0">
                  <a:pos x="752" y="220"/>
                </a:cxn>
                <a:cxn ang="0">
                  <a:pos x="800" y="152"/>
                </a:cxn>
                <a:cxn ang="0">
                  <a:pos x="806" y="74"/>
                </a:cxn>
                <a:cxn ang="0">
                  <a:pos x="760" y="26"/>
                </a:cxn>
                <a:cxn ang="0">
                  <a:pos x="626" y="0"/>
                </a:cxn>
                <a:cxn ang="0">
                  <a:pos x="502" y="32"/>
                </a:cxn>
              </a:cxnLst>
              <a:rect l="0" t="0" r="r" b="b"/>
              <a:pathLst>
                <a:path w="1282" h="1554">
                  <a:moveTo>
                    <a:pt x="490" y="40"/>
                  </a:moveTo>
                  <a:lnTo>
                    <a:pt x="490" y="40"/>
                  </a:lnTo>
                  <a:lnTo>
                    <a:pt x="482" y="50"/>
                  </a:lnTo>
                  <a:lnTo>
                    <a:pt x="474" y="64"/>
                  </a:lnTo>
                  <a:lnTo>
                    <a:pt x="466" y="80"/>
                  </a:lnTo>
                  <a:lnTo>
                    <a:pt x="464" y="90"/>
                  </a:lnTo>
                  <a:lnTo>
                    <a:pt x="464" y="100"/>
                  </a:lnTo>
                  <a:lnTo>
                    <a:pt x="464" y="112"/>
                  </a:lnTo>
                  <a:lnTo>
                    <a:pt x="464" y="122"/>
                  </a:lnTo>
                  <a:lnTo>
                    <a:pt x="468" y="136"/>
                  </a:lnTo>
                  <a:lnTo>
                    <a:pt x="474" y="148"/>
                  </a:lnTo>
                  <a:lnTo>
                    <a:pt x="482" y="162"/>
                  </a:lnTo>
                  <a:lnTo>
                    <a:pt x="492" y="176"/>
                  </a:lnTo>
                  <a:lnTo>
                    <a:pt x="492" y="176"/>
                  </a:lnTo>
                  <a:lnTo>
                    <a:pt x="504" y="190"/>
                  </a:lnTo>
                  <a:lnTo>
                    <a:pt x="510" y="206"/>
                  </a:lnTo>
                  <a:lnTo>
                    <a:pt x="512" y="220"/>
                  </a:lnTo>
                  <a:lnTo>
                    <a:pt x="512" y="236"/>
                  </a:lnTo>
                  <a:lnTo>
                    <a:pt x="506" y="250"/>
                  </a:lnTo>
                  <a:lnTo>
                    <a:pt x="498" y="262"/>
                  </a:lnTo>
                  <a:lnTo>
                    <a:pt x="484" y="274"/>
                  </a:lnTo>
                  <a:lnTo>
                    <a:pt x="468" y="284"/>
                  </a:lnTo>
                  <a:lnTo>
                    <a:pt x="448" y="292"/>
                  </a:lnTo>
                  <a:lnTo>
                    <a:pt x="422" y="298"/>
                  </a:lnTo>
                  <a:lnTo>
                    <a:pt x="394" y="300"/>
                  </a:lnTo>
                  <a:lnTo>
                    <a:pt x="362" y="300"/>
                  </a:lnTo>
                  <a:lnTo>
                    <a:pt x="326" y="296"/>
                  </a:lnTo>
                  <a:lnTo>
                    <a:pt x="284" y="288"/>
                  </a:lnTo>
                  <a:lnTo>
                    <a:pt x="240" y="276"/>
                  </a:lnTo>
                  <a:lnTo>
                    <a:pt x="192" y="260"/>
                  </a:lnTo>
                  <a:lnTo>
                    <a:pt x="78" y="218"/>
                  </a:lnTo>
                  <a:lnTo>
                    <a:pt x="78" y="218"/>
                  </a:lnTo>
                  <a:lnTo>
                    <a:pt x="64" y="248"/>
                  </a:lnTo>
                  <a:lnTo>
                    <a:pt x="50" y="282"/>
                  </a:lnTo>
                  <a:lnTo>
                    <a:pt x="36" y="326"/>
                  </a:lnTo>
                  <a:lnTo>
                    <a:pt x="22" y="376"/>
                  </a:lnTo>
                  <a:lnTo>
                    <a:pt x="10" y="428"/>
                  </a:lnTo>
                  <a:lnTo>
                    <a:pt x="6" y="456"/>
                  </a:lnTo>
                  <a:lnTo>
                    <a:pt x="2" y="482"/>
                  </a:lnTo>
                  <a:lnTo>
                    <a:pt x="0" y="508"/>
                  </a:lnTo>
                  <a:lnTo>
                    <a:pt x="2" y="534"/>
                  </a:lnTo>
                  <a:lnTo>
                    <a:pt x="2" y="534"/>
                  </a:lnTo>
                  <a:lnTo>
                    <a:pt x="6" y="580"/>
                  </a:lnTo>
                  <a:lnTo>
                    <a:pt x="12" y="614"/>
                  </a:lnTo>
                  <a:lnTo>
                    <a:pt x="16" y="628"/>
                  </a:lnTo>
                  <a:lnTo>
                    <a:pt x="22" y="638"/>
                  </a:lnTo>
                  <a:lnTo>
                    <a:pt x="28" y="646"/>
                  </a:lnTo>
                  <a:lnTo>
                    <a:pt x="34" y="652"/>
                  </a:lnTo>
                  <a:lnTo>
                    <a:pt x="42" y="656"/>
                  </a:lnTo>
                  <a:lnTo>
                    <a:pt x="52" y="658"/>
                  </a:lnTo>
                  <a:lnTo>
                    <a:pt x="60" y="656"/>
                  </a:lnTo>
                  <a:lnTo>
                    <a:pt x="70" y="654"/>
                  </a:lnTo>
                  <a:lnTo>
                    <a:pt x="82" y="648"/>
                  </a:lnTo>
                  <a:lnTo>
                    <a:pt x="94" y="640"/>
                  </a:lnTo>
                  <a:lnTo>
                    <a:pt x="122" y="618"/>
                  </a:lnTo>
                  <a:lnTo>
                    <a:pt x="122" y="618"/>
                  </a:lnTo>
                  <a:lnTo>
                    <a:pt x="136" y="608"/>
                  </a:lnTo>
                  <a:lnTo>
                    <a:pt x="152" y="600"/>
                  </a:lnTo>
                  <a:lnTo>
                    <a:pt x="168" y="598"/>
                  </a:lnTo>
                  <a:lnTo>
                    <a:pt x="182" y="600"/>
                  </a:lnTo>
                  <a:lnTo>
                    <a:pt x="198" y="604"/>
                  </a:lnTo>
                  <a:lnTo>
                    <a:pt x="212" y="612"/>
                  </a:lnTo>
                  <a:lnTo>
                    <a:pt x="226" y="624"/>
                  </a:lnTo>
                  <a:lnTo>
                    <a:pt x="240" y="638"/>
                  </a:lnTo>
                  <a:lnTo>
                    <a:pt x="252" y="654"/>
                  </a:lnTo>
                  <a:lnTo>
                    <a:pt x="262" y="672"/>
                  </a:lnTo>
                  <a:lnTo>
                    <a:pt x="270" y="694"/>
                  </a:lnTo>
                  <a:lnTo>
                    <a:pt x="278" y="716"/>
                  </a:lnTo>
                  <a:lnTo>
                    <a:pt x="284" y="740"/>
                  </a:lnTo>
                  <a:lnTo>
                    <a:pt x="286" y="766"/>
                  </a:lnTo>
                  <a:lnTo>
                    <a:pt x="288" y="792"/>
                  </a:lnTo>
                  <a:lnTo>
                    <a:pt x="286" y="820"/>
                  </a:lnTo>
                  <a:lnTo>
                    <a:pt x="286" y="820"/>
                  </a:lnTo>
                  <a:lnTo>
                    <a:pt x="282" y="846"/>
                  </a:lnTo>
                  <a:lnTo>
                    <a:pt x="276" y="868"/>
                  </a:lnTo>
                  <a:lnTo>
                    <a:pt x="268" y="890"/>
                  </a:lnTo>
                  <a:lnTo>
                    <a:pt x="260" y="908"/>
                  </a:lnTo>
                  <a:lnTo>
                    <a:pt x="248" y="924"/>
                  </a:lnTo>
                  <a:lnTo>
                    <a:pt x="238" y="936"/>
                  </a:lnTo>
                  <a:lnTo>
                    <a:pt x="224" y="946"/>
                  </a:lnTo>
                  <a:lnTo>
                    <a:pt x="210" y="954"/>
                  </a:lnTo>
                  <a:lnTo>
                    <a:pt x="198" y="960"/>
                  </a:lnTo>
                  <a:lnTo>
                    <a:pt x="182" y="962"/>
                  </a:lnTo>
                  <a:lnTo>
                    <a:pt x="168" y="964"/>
                  </a:lnTo>
                  <a:lnTo>
                    <a:pt x="154" y="962"/>
                  </a:lnTo>
                  <a:lnTo>
                    <a:pt x="140" y="956"/>
                  </a:lnTo>
                  <a:lnTo>
                    <a:pt x="126" y="950"/>
                  </a:lnTo>
                  <a:lnTo>
                    <a:pt x="112" y="940"/>
                  </a:lnTo>
                  <a:lnTo>
                    <a:pt x="100" y="930"/>
                  </a:lnTo>
                  <a:lnTo>
                    <a:pt x="100" y="930"/>
                  </a:lnTo>
                  <a:lnTo>
                    <a:pt x="90" y="918"/>
                  </a:lnTo>
                  <a:lnTo>
                    <a:pt x="78" y="910"/>
                  </a:lnTo>
                  <a:lnTo>
                    <a:pt x="68" y="904"/>
                  </a:lnTo>
                  <a:lnTo>
                    <a:pt x="58" y="902"/>
                  </a:lnTo>
                  <a:lnTo>
                    <a:pt x="50" y="902"/>
                  </a:lnTo>
                  <a:lnTo>
                    <a:pt x="40" y="904"/>
                  </a:lnTo>
                  <a:lnTo>
                    <a:pt x="34" y="910"/>
                  </a:lnTo>
                  <a:lnTo>
                    <a:pt x="26" y="916"/>
                  </a:lnTo>
                  <a:lnTo>
                    <a:pt x="20" y="924"/>
                  </a:lnTo>
                  <a:lnTo>
                    <a:pt x="14" y="934"/>
                  </a:lnTo>
                  <a:lnTo>
                    <a:pt x="6" y="956"/>
                  </a:lnTo>
                  <a:lnTo>
                    <a:pt x="2" y="982"/>
                  </a:lnTo>
                  <a:lnTo>
                    <a:pt x="2" y="1010"/>
                  </a:lnTo>
                  <a:lnTo>
                    <a:pt x="2" y="1010"/>
                  </a:lnTo>
                  <a:lnTo>
                    <a:pt x="6" y="1082"/>
                  </a:lnTo>
                  <a:lnTo>
                    <a:pt x="10" y="1126"/>
                  </a:lnTo>
                  <a:lnTo>
                    <a:pt x="18" y="1172"/>
                  </a:lnTo>
                  <a:lnTo>
                    <a:pt x="28" y="1218"/>
                  </a:lnTo>
                  <a:lnTo>
                    <a:pt x="40" y="1264"/>
                  </a:lnTo>
                  <a:lnTo>
                    <a:pt x="48" y="1286"/>
                  </a:lnTo>
                  <a:lnTo>
                    <a:pt x="56" y="1306"/>
                  </a:lnTo>
                  <a:lnTo>
                    <a:pt x="66" y="1324"/>
                  </a:lnTo>
                  <a:lnTo>
                    <a:pt x="78" y="1342"/>
                  </a:lnTo>
                  <a:lnTo>
                    <a:pt x="78" y="1342"/>
                  </a:lnTo>
                  <a:lnTo>
                    <a:pt x="112" y="1326"/>
                  </a:lnTo>
                  <a:lnTo>
                    <a:pt x="152" y="1310"/>
                  </a:lnTo>
                  <a:lnTo>
                    <a:pt x="202" y="1294"/>
                  </a:lnTo>
                  <a:lnTo>
                    <a:pt x="260" y="1278"/>
                  </a:lnTo>
                  <a:lnTo>
                    <a:pt x="290" y="1272"/>
                  </a:lnTo>
                  <a:lnTo>
                    <a:pt x="320" y="1268"/>
                  </a:lnTo>
                  <a:lnTo>
                    <a:pt x="350" y="1266"/>
                  </a:lnTo>
                  <a:lnTo>
                    <a:pt x="380" y="1264"/>
                  </a:lnTo>
                  <a:lnTo>
                    <a:pt x="410" y="1266"/>
                  </a:lnTo>
                  <a:lnTo>
                    <a:pt x="438" y="1272"/>
                  </a:lnTo>
                  <a:lnTo>
                    <a:pt x="438" y="1272"/>
                  </a:lnTo>
                  <a:lnTo>
                    <a:pt x="462" y="1278"/>
                  </a:lnTo>
                  <a:lnTo>
                    <a:pt x="484" y="1286"/>
                  </a:lnTo>
                  <a:lnTo>
                    <a:pt x="500" y="1294"/>
                  </a:lnTo>
                  <a:lnTo>
                    <a:pt x="514" y="1302"/>
                  </a:lnTo>
                  <a:lnTo>
                    <a:pt x="524" y="1310"/>
                  </a:lnTo>
                  <a:lnTo>
                    <a:pt x="530" y="1318"/>
                  </a:lnTo>
                  <a:lnTo>
                    <a:pt x="534" y="1326"/>
                  </a:lnTo>
                  <a:lnTo>
                    <a:pt x="536" y="1336"/>
                  </a:lnTo>
                  <a:lnTo>
                    <a:pt x="536" y="1344"/>
                  </a:lnTo>
                  <a:lnTo>
                    <a:pt x="534" y="1352"/>
                  </a:lnTo>
                  <a:lnTo>
                    <a:pt x="528" y="1370"/>
                  </a:lnTo>
                  <a:lnTo>
                    <a:pt x="518" y="1384"/>
                  </a:lnTo>
                  <a:lnTo>
                    <a:pt x="508" y="1398"/>
                  </a:lnTo>
                  <a:lnTo>
                    <a:pt x="508" y="1398"/>
                  </a:lnTo>
                  <a:lnTo>
                    <a:pt x="498" y="1412"/>
                  </a:lnTo>
                  <a:lnTo>
                    <a:pt x="488" y="1432"/>
                  </a:lnTo>
                  <a:lnTo>
                    <a:pt x="480" y="1456"/>
                  </a:lnTo>
                  <a:lnTo>
                    <a:pt x="478" y="1468"/>
                  </a:lnTo>
                  <a:lnTo>
                    <a:pt x="476" y="1482"/>
                  </a:lnTo>
                  <a:lnTo>
                    <a:pt x="478" y="1494"/>
                  </a:lnTo>
                  <a:lnTo>
                    <a:pt x="482" y="1506"/>
                  </a:lnTo>
                  <a:lnTo>
                    <a:pt x="488" y="1516"/>
                  </a:lnTo>
                  <a:lnTo>
                    <a:pt x="498" y="1526"/>
                  </a:lnTo>
                  <a:lnTo>
                    <a:pt x="510" y="1534"/>
                  </a:lnTo>
                  <a:lnTo>
                    <a:pt x="526" y="1542"/>
                  </a:lnTo>
                  <a:lnTo>
                    <a:pt x="546" y="1548"/>
                  </a:lnTo>
                  <a:lnTo>
                    <a:pt x="572" y="1552"/>
                  </a:lnTo>
                  <a:lnTo>
                    <a:pt x="572" y="1552"/>
                  </a:lnTo>
                  <a:lnTo>
                    <a:pt x="624" y="1554"/>
                  </a:lnTo>
                  <a:lnTo>
                    <a:pt x="672" y="1554"/>
                  </a:lnTo>
                  <a:lnTo>
                    <a:pt x="692" y="1552"/>
                  </a:lnTo>
                  <a:lnTo>
                    <a:pt x="714" y="1550"/>
                  </a:lnTo>
                  <a:lnTo>
                    <a:pt x="732" y="1546"/>
                  </a:lnTo>
                  <a:lnTo>
                    <a:pt x="748" y="1540"/>
                  </a:lnTo>
                  <a:lnTo>
                    <a:pt x="764" y="1534"/>
                  </a:lnTo>
                  <a:lnTo>
                    <a:pt x="776" y="1528"/>
                  </a:lnTo>
                  <a:lnTo>
                    <a:pt x="788" y="1518"/>
                  </a:lnTo>
                  <a:lnTo>
                    <a:pt x="796" y="1508"/>
                  </a:lnTo>
                  <a:lnTo>
                    <a:pt x="800" y="1496"/>
                  </a:lnTo>
                  <a:lnTo>
                    <a:pt x="804" y="1484"/>
                  </a:lnTo>
                  <a:lnTo>
                    <a:pt x="804" y="1468"/>
                  </a:lnTo>
                  <a:lnTo>
                    <a:pt x="802" y="1452"/>
                  </a:lnTo>
                  <a:lnTo>
                    <a:pt x="802" y="1452"/>
                  </a:lnTo>
                  <a:lnTo>
                    <a:pt x="796" y="1434"/>
                  </a:lnTo>
                  <a:lnTo>
                    <a:pt x="790" y="1418"/>
                  </a:lnTo>
                  <a:lnTo>
                    <a:pt x="774" y="1386"/>
                  </a:lnTo>
                  <a:lnTo>
                    <a:pt x="760" y="1358"/>
                  </a:lnTo>
                  <a:lnTo>
                    <a:pt x="756" y="1344"/>
                  </a:lnTo>
                  <a:lnTo>
                    <a:pt x="752" y="1330"/>
                  </a:lnTo>
                  <a:lnTo>
                    <a:pt x="750" y="1318"/>
                  </a:lnTo>
                  <a:lnTo>
                    <a:pt x="752" y="1308"/>
                  </a:lnTo>
                  <a:lnTo>
                    <a:pt x="756" y="1298"/>
                  </a:lnTo>
                  <a:lnTo>
                    <a:pt x="764" y="1290"/>
                  </a:lnTo>
                  <a:lnTo>
                    <a:pt x="778" y="1282"/>
                  </a:lnTo>
                  <a:lnTo>
                    <a:pt x="794" y="1276"/>
                  </a:lnTo>
                  <a:lnTo>
                    <a:pt x="818" y="1270"/>
                  </a:lnTo>
                  <a:lnTo>
                    <a:pt x="846" y="1266"/>
                  </a:lnTo>
                  <a:lnTo>
                    <a:pt x="846" y="1266"/>
                  </a:lnTo>
                  <a:lnTo>
                    <a:pt x="878" y="1264"/>
                  </a:lnTo>
                  <a:lnTo>
                    <a:pt x="908" y="1266"/>
                  </a:lnTo>
                  <a:lnTo>
                    <a:pt x="940" y="1268"/>
                  </a:lnTo>
                  <a:lnTo>
                    <a:pt x="972" y="1272"/>
                  </a:lnTo>
                  <a:lnTo>
                    <a:pt x="1002" y="1278"/>
                  </a:lnTo>
                  <a:lnTo>
                    <a:pt x="1030" y="1284"/>
                  </a:lnTo>
                  <a:lnTo>
                    <a:pt x="1084" y="1300"/>
                  </a:lnTo>
                  <a:lnTo>
                    <a:pt x="1130" y="1316"/>
                  </a:lnTo>
                  <a:lnTo>
                    <a:pt x="1166" y="1330"/>
                  </a:lnTo>
                  <a:lnTo>
                    <a:pt x="1198" y="1344"/>
                  </a:lnTo>
                  <a:lnTo>
                    <a:pt x="1198" y="1344"/>
                  </a:lnTo>
                  <a:lnTo>
                    <a:pt x="1210" y="1310"/>
                  </a:lnTo>
                  <a:lnTo>
                    <a:pt x="1224" y="1274"/>
                  </a:lnTo>
                  <a:lnTo>
                    <a:pt x="1238" y="1226"/>
                  </a:lnTo>
                  <a:lnTo>
                    <a:pt x="1252" y="1172"/>
                  </a:lnTo>
                  <a:lnTo>
                    <a:pt x="1264" y="1116"/>
                  </a:lnTo>
                  <a:lnTo>
                    <a:pt x="1272" y="1058"/>
                  </a:lnTo>
                  <a:lnTo>
                    <a:pt x="1274" y="1032"/>
                  </a:lnTo>
                  <a:lnTo>
                    <a:pt x="1274" y="1004"/>
                  </a:lnTo>
                  <a:lnTo>
                    <a:pt x="1274" y="1004"/>
                  </a:lnTo>
                  <a:lnTo>
                    <a:pt x="1274" y="982"/>
                  </a:lnTo>
                  <a:lnTo>
                    <a:pt x="1270" y="962"/>
                  </a:lnTo>
                  <a:lnTo>
                    <a:pt x="1266" y="944"/>
                  </a:lnTo>
                  <a:lnTo>
                    <a:pt x="1262" y="932"/>
                  </a:lnTo>
                  <a:lnTo>
                    <a:pt x="1256" y="920"/>
                  </a:lnTo>
                  <a:lnTo>
                    <a:pt x="1248" y="912"/>
                  </a:lnTo>
                  <a:lnTo>
                    <a:pt x="1242" y="908"/>
                  </a:lnTo>
                  <a:lnTo>
                    <a:pt x="1232" y="904"/>
                  </a:lnTo>
                  <a:lnTo>
                    <a:pt x="1224" y="904"/>
                  </a:lnTo>
                  <a:lnTo>
                    <a:pt x="1216" y="904"/>
                  </a:lnTo>
                  <a:lnTo>
                    <a:pt x="1206" y="906"/>
                  </a:lnTo>
                  <a:lnTo>
                    <a:pt x="1196" y="908"/>
                  </a:lnTo>
                  <a:lnTo>
                    <a:pt x="1178" y="918"/>
                  </a:lnTo>
                  <a:lnTo>
                    <a:pt x="1162" y="930"/>
                  </a:lnTo>
                  <a:lnTo>
                    <a:pt x="1162" y="930"/>
                  </a:lnTo>
                  <a:lnTo>
                    <a:pt x="1142" y="942"/>
                  </a:lnTo>
                  <a:lnTo>
                    <a:pt x="1118" y="952"/>
                  </a:lnTo>
                  <a:lnTo>
                    <a:pt x="1104" y="956"/>
                  </a:lnTo>
                  <a:lnTo>
                    <a:pt x="1090" y="958"/>
                  </a:lnTo>
                  <a:lnTo>
                    <a:pt x="1076" y="960"/>
                  </a:lnTo>
                  <a:lnTo>
                    <a:pt x="1062" y="958"/>
                  </a:lnTo>
                  <a:lnTo>
                    <a:pt x="1048" y="956"/>
                  </a:lnTo>
                  <a:lnTo>
                    <a:pt x="1034" y="948"/>
                  </a:lnTo>
                  <a:lnTo>
                    <a:pt x="1022" y="940"/>
                  </a:lnTo>
                  <a:lnTo>
                    <a:pt x="1010" y="926"/>
                  </a:lnTo>
                  <a:lnTo>
                    <a:pt x="1000" y="910"/>
                  </a:lnTo>
                  <a:lnTo>
                    <a:pt x="994" y="890"/>
                  </a:lnTo>
                  <a:lnTo>
                    <a:pt x="988" y="864"/>
                  </a:lnTo>
                  <a:lnTo>
                    <a:pt x="984" y="834"/>
                  </a:lnTo>
                  <a:lnTo>
                    <a:pt x="984" y="834"/>
                  </a:lnTo>
                  <a:lnTo>
                    <a:pt x="984" y="804"/>
                  </a:lnTo>
                  <a:lnTo>
                    <a:pt x="984" y="774"/>
                  </a:lnTo>
                  <a:lnTo>
                    <a:pt x="986" y="744"/>
                  </a:lnTo>
                  <a:lnTo>
                    <a:pt x="990" y="718"/>
                  </a:lnTo>
                  <a:lnTo>
                    <a:pt x="996" y="694"/>
                  </a:lnTo>
                  <a:lnTo>
                    <a:pt x="1002" y="672"/>
                  </a:lnTo>
                  <a:lnTo>
                    <a:pt x="1010" y="652"/>
                  </a:lnTo>
                  <a:lnTo>
                    <a:pt x="1020" y="634"/>
                  </a:lnTo>
                  <a:lnTo>
                    <a:pt x="1030" y="620"/>
                  </a:lnTo>
                  <a:lnTo>
                    <a:pt x="1042" y="608"/>
                  </a:lnTo>
                  <a:lnTo>
                    <a:pt x="1054" y="598"/>
                  </a:lnTo>
                  <a:lnTo>
                    <a:pt x="1068" y="594"/>
                  </a:lnTo>
                  <a:lnTo>
                    <a:pt x="1084" y="592"/>
                  </a:lnTo>
                  <a:lnTo>
                    <a:pt x="1100" y="592"/>
                  </a:lnTo>
                  <a:lnTo>
                    <a:pt x="1116" y="598"/>
                  </a:lnTo>
                  <a:lnTo>
                    <a:pt x="1134" y="608"/>
                  </a:lnTo>
                  <a:lnTo>
                    <a:pt x="1134" y="608"/>
                  </a:lnTo>
                  <a:lnTo>
                    <a:pt x="1164" y="628"/>
                  </a:lnTo>
                  <a:lnTo>
                    <a:pt x="1190" y="642"/>
                  </a:lnTo>
                  <a:lnTo>
                    <a:pt x="1210" y="652"/>
                  </a:lnTo>
                  <a:lnTo>
                    <a:pt x="1218" y="654"/>
                  </a:lnTo>
                  <a:lnTo>
                    <a:pt x="1226" y="654"/>
                  </a:lnTo>
                  <a:lnTo>
                    <a:pt x="1234" y="654"/>
                  </a:lnTo>
                  <a:lnTo>
                    <a:pt x="1240" y="650"/>
                  </a:lnTo>
                  <a:lnTo>
                    <a:pt x="1246" y="646"/>
                  </a:lnTo>
                  <a:lnTo>
                    <a:pt x="1252" y="640"/>
                  </a:lnTo>
                  <a:lnTo>
                    <a:pt x="1262" y="620"/>
                  </a:lnTo>
                  <a:lnTo>
                    <a:pt x="1274" y="592"/>
                  </a:lnTo>
                  <a:lnTo>
                    <a:pt x="1274" y="592"/>
                  </a:lnTo>
                  <a:lnTo>
                    <a:pt x="1280" y="574"/>
                  </a:lnTo>
                  <a:lnTo>
                    <a:pt x="1282" y="550"/>
                  </a:lnTo>
                  <a:lnTo>
                    <a:pt x="1280" y="526"/>
                  </a:lnTo>
                  <a:lnTo>
                    <a:pt x="1278" y="496"/>
                  </a:lnTo>
                  <a:lnTo>
                    <a:pt x="1274" y="466"/>
                  </a:lnTo>
                  <a:lnTo>
                    <a:pt x="1268" y="434"/>
                  </a:lnTo>
                  <a:lnTo>
                    <a:pt x="1254" y="372"/>
                  </a:lnTo>
                  <a:lnTo>
                    <a:pt x="1238" y="312"/>
                  </a:lnTo>
                  <a:lnTo>
                    <a:pt x="1224" y="262"/>
                  </a:lnTo>
                  <a:lnTo>
                    <a:pt x="1208" y="216"/>
                  </a:lnTo>
                  <a:lnTo>
                    <a:pt x="1208" y="216"/>
                  </a:lnTo>
                  <a:lnTo>
                    <a:pt x="1164" y="230"/>
                  </a:lnTo>
                  <a:lnTo>
                    <a:pt x="1118" y="244"/>
                  </a:lnTo>
                  <a:lnTo>
                    <a:pt x="1060" y="260"/>
                  </a:lnTo>
                  <a:lnTo>
                    <a:pt x="998" y="274"/>
                  </a:lnTo>
                  <a:lnTo>
                    <a:pt x="936" y="288"/>
                  </a:lnTo>
                  <a:lnTo>
                    <a:pt x="908" y="292"/>
                  </a:lnTo>
                  <a:lnTo>
                    <a:pt x="882" y="294"/>
                  </a:lnTo>
                  <a:lnTo>
                    <a:pt x="858" y="296"/>
                  </a:lnTo>
                  <a:lnTo>
                    <a:pt x="838" y="294"/>
                  </a:lnTo>
                  <a:lnTo>
                    <a:pt x="838" y="294"/>
                  </a:lnTo>
                  <a:lnTo>
                    <a:pt x="806" y="288"/>
                  </a:lnTo>
                  <a:lnTo>
                    <a:pt x="792" y="282"/>
                  </a:lnTo>
                  <a:lnTo>
                    <a:pt x="780" y="278"/>
                  </a:lnTo>
                  <a:lnTo>
                    <a:pt x="772" y="272"/>
                  </a:lnTo>
                  <a:lnTo>
                    <a:pt x="764" y="266"/>
                  </a:lnTo>
                  <a:lnTo>
                    <a:pt x="758" y="260"/>
                  </a:lnTo>
                  <a:lnTo>
                    <a:pt x="754" y="252"/>
                  </a:lnTo>
                  <a:lnTo>
                    <a:pt x="750" y="244"/>
                  </a:lnTo>
                  <a:lnTo>
                    <a:pt x="750" y="236"/>
                  </a:lnTo>
                  <a:lnTo>
                    <a:pt x="750" y="228"/>
                  </a:lnTo>
                  <a:lnTo>
                    <a:pt x="752" y="220"/>
                  </a:lnTo>
                  <a:lnTo>
                    <a:pt x="754" y="212"/>
                  </a:lnTo>
                  <a:lnTo>
                    <a:pt x="760" y="204"/>
                  </a:lnTo>
                  <a:lnTo>
                    <a:pt x="772" y="186"/>
                  </a:lnTo>
                  <a:lnTo>
                    <a:pt x="772" y="186"/>
                  </a:lnTo>
                  <a:lnTo>
                    <a:pt x="788" y="170"/>
                  </a:lnTo>
                  <a:lnTo>
                    <a:pt x="800" y="152"/>
                  </a:lnTo>
                  <a:lnTo>
                    <a:pt x="808" y="132"/>
                  </a:lnTo>
                  <a:lnTo>
                    <a:pt x="812" y="112"/>
                  </a:lnTo>
                  <a:lnTo>
                    <a:pt x="814" y="102"/>
                  </a:lnTo>
                  <a:lnTo>
                    <a:pt x="812" y="94"/>
                  </a:lnTo>
                  <a:lnTo>
                    <a:pt x="810" y="84"/>
                  </a:lnTo>
                  <a:lnTo>
                    <a:pt x="806" y="74"/>
                  </a:lnTo>
                  <a:lnTo>
                    <a:pt x="800" y="64"/>
                  </a:lnTo>
                  <a:lnTo>
                    <a:pt x="792" y="54"/>
                  </a:lnTo>
                  <a:lnTo>
                    <a:pt x="784" y="44"/>
                  </a:lnTo>
                  <a:lnTo>
                    <a:pt x="772" y="36"/>
                  </a:lnTo>
                  <a:lnTo>
                    <a:pt x="772" y="36"/>
                  </a:lnTo>
                  <a:lnTo>
                    <a:pt x="760" y="26"/>
                  </a:lnTo>
                  <a:lnTo>
                    <a:pt x="744" y="18"/>
                  </a:lnTo>
                  <a:lnTo>
                    <a:pt x="726" y="12"/>
                  </a:lnTo>
                  <a:lnTo>
                    <a:pt x="708" y="8"/>
                  </a:lnTo>
                  <a:lnTo>
                    <a:pt x="688" y="4"/>
                  </a:lnTo>
                  <a:lnTo>
                    <a:pt x="668" y="2"/>
                  </a:lnTo>
                  <a:lnTo>
                    <a:pt x="626" y="0"/>
                  </a:lnTo>
                  <a:lnTo>
                    <a:pt x="586" y="4"/>
                  </a:lnTo>
                  <a:lnTo>
                    <a:pt x="566" y="8"/>
                  </a:lnTo>
                  <a:lnTo>
                    <a:pt x="548" y="12"/>
                  </a:lnTo>
                  <a:lnTo>
                    <a:pt x="530" y="18"/>
                  </a:lnTo>
                  <a:lnTo>
                    <a:pt x="514" y="24"/>
                  </a:lnTo>
                  <a:lnTo>
                    <a:pt x="502" y="32"/>
                  </a:lnTo>
                  <a:lnTo>
                    <a:pt x="490" y="40"/>
                  </a:lnTo>
                  <a:lnTo>
                    <a:pt x="490" y="40"/>
                  </a:lnTo>
                  <a:close/>
                </a:path>
              </a:pathLst>
            </a:custGeom>
            <a:solidFill>
              <a:schemeClr val="accent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 name="Freeform 6">
              <a:extLst>
                <a:ext uri="{FF2B5EF4-FFF2-40B4-BE49-F238E27FC236}">
                  <a16:creationId xmlns="" xmlns:a16="http://schemas.microsoft.com/office/drawing/2014/main" id="{10C6ED38-41A3-43E1-A7A8-2D413FD33C5E}"/>
                </a:ext>
              </a:extLst>
            </p:cNvPr>
            <p:cNvSpPr>
              <a:spLocks/>
            </p:cNvSpPr>
            <p:nvPr/>
          </p:nvSpPr>
          <p:spPr bwMode="auto">
            <a:xfrm>
              <a:off x="2786035" y="2450807"/>
              <a:ext cx="2764666" cy="2251525"/>
            </a:xfrm>
            <a:custGeom>
              <a:avLst/>
              <a:gdLst/>
              <a:ahLst/>
              <a:cxnLst>
                <a:cxn ang="0">
                  <a:pos x="1332" y="184"/>
                </a:cxn>
                <a:cxn ang="0">
                  <a:pos x="1298" y="366"/>
                </a:cxn>
                <a:cxn ang="0">
                  <a:pos x="1314" y="486"/>
                </a:cxn>
                <a:cxn ang="0">
                  <a:pos x="1348" y="516"/>
                </a:cxn>
                <a:cxn ang="0">
                  <a:pos x="1418" y="476"/>
                </a:cxn>
                <a:cxn ang="0">
                  <a:pos x="1478" y="458"/>
                </a:cxn>
                <a:cxn ang="0">
                  <a:pos x="1548" y="512"/>
                </a:cxn>
                <a:cxn ang="0">
                  <a:pos x="1584" y="624"/>
                </a:cxn>
                <a:cxn ang="0">
                  <a:pos x="1572" y="726"/>
                </a:cxn>
                <a:cxn ang="0">
                  <a:pos x="1520" y="804"/>
                </a:cxn>
                <a:cxn ang="0">
                  <a:pos x="1450" y="820"/>
                </a:cxn>
                <a:cxn ang="0">
                  <a:pos x="1396" y="788"/>
                </a:cxn>
                <a:cxn ang="0">
                  <a:pos x="1346" y="760"/>
                </a:cxn>
                <a:cxn ang="0">
                  <a:pos x="1312" y="792"/>
                </a:cxn>
                <a:cxn ang="0">
                  <a:pos x="1302" y="940"/>
                </a:cxn>
                <a:cxn ang="0">
                  <a:pos x="1344" y="1144"/>
                </a:cxn>
                <a:cxn ang="0">
                  <a:pos x="1354" y="1208"/>
                </a:cxn>
                <a:cxn ang="0">
                  <a:pos x="1176" y="1264"/>
                </a:cxn>
                <a:cxn ang="0">
                  <a:pos x="994" y="1276"/>
                </a:cxn>
                <a:cxn ang="0">
                  <a:pos x="944" y="1250"/>
                </a:cxn>
                <a:cxn ang="0">
                  <a:pos x="962" y="1176"/>
                </a:cxn>
                <a:cxn ang="0">
                  <a:pos x="990" y="1100"/>
                </a:cxn>
                <a:cxn ang="0">
                  <a:pos x="962" y="1028"/>
                </a:cxn>
                <a:cxn ang="0">
                  <a:pos x="866" y="992"/>
                </a:cxn>
                <a:cxn ang="0">
                  <a:pos x="746" y="994"/>
                </a:cxn>
                <a:cxn ang="0">
                  <a:pos x="644" y="1038"/>
                </a:cxn>
                <a:cxn ang="0">
                  <a:pos x="614" y="1108"/>
                </a:cxn>
                <a:cxn ang="0">
                  <a:pos x="644" y="1174"/>
                </a:cxn>
                <a:cxn ang="0">
                  <a:pos x="666" y="1244"/>
                </a:cxn>
                <a:cxn ang="0">
                  <a:pos x="614" y="1284"/>
                </a:cxn>
                <a:cxn ang="0">
                  <a:pos x="520" y="1286"/>
                </a:cxn>
                <a:cxn ang="0">
                  <a:pos x="216" y="1200"/>
                </a:cxn>
                <a:cxn ang="0">
                  <a:pos x="270" y="1020"/>
                </a:cxn>
                <a:cxn ang="0">
                  <a:pos x="292" y="862"/>
                </a:cxn>
                <a:cxn ang="0">
                  <a:pos x="272" y="778"/>
                </a:cxn>
                <a:cxn ang="0">
                  <a:pos x="232" y="762"/>
                </a:cxn>
                <a:cxn ang="0">
                  <a:pos x="178" y="788"/>
                </a:cxn>
                <a:cxn ang="0">
                  <a:pos x="92" y="818"/>
                </a:cxn>
                <a:cxn ang="0">
                  <a:pos x="28" y="784"/>
                </a:cxn>
                <a:cxn ang="0">
                  <a:pos x="0" y="692"/>
                </a:cxn>
                <a:cxn ang="0">
                  <a:pos x="12" y="552"/>
                </a:cxn>
                <a:cxn ang="0">
                  <a:pos x="58" y="466"/>
                </a:cxn>
                <a:cxn ang="0">
                  <a:pos x="132" y="456"/>
                </a:cxn>
                <a:cxn ang="0">
                  <a:pos x="228" y="510"/>
                </a:cxn>
                <a:cxn ang="0">
                  <a:pos x="262" y="504"/>
                </a:cxn>
                <a:cxn ang="0">
                  <a:pos x="296" y="432"/>
                </a:cxn>
                <a:cxn ang="0">
                  <a:pos x="286" y="292"/>
                </a:cxn>
                <a:cxn ang="0">
                  <a:pos x="226" y="74"/>
                </a:cxn>
                <a:cxn ang="0">
                  <a:pos x="488" y="20"/>
                </a:cxn>
                <a:cxn ang="0">
                  <a:pos x="628" y="14"/>
                </a:cxn>
                <a:cxn ang="0">
                  <a:pos x="680" y="40"/>
                </a:cxn>
                <a:cxn ang="0">
                  <a:pos x="656" y="86"/>
                </a:cxn>
                <a:cxn ang="0">
                  <a:pos x="618" y="142"/>
                </a:cxn>
                <a:cxn ang="0">
                  <a:pos x="614" y="224"/>
                </a:cxn>
                <a:cxn ang="0">
                  <a:pos x="688" y="292"/>
                </a:cxn>
                <a:cxn ang="0">
                  <a:pos x="838" y="294"/>
                </a:cxn>
                <a:cxn ang="0">
                  <a:pos x="958" y="244"/>
                </a:cxn>
                <a:cxn ang="0">
                  <a:pos x="974" y="178"/>
                </a:cxn>
                <a:cxn ang="0">
                  <a:pos x="946" y="118"/>
                </a:cxn>
                <a:cxn ang="0">
                  <a:pos x="922" y="38"/>
                </a:cxn>
                <a:cxn ang="0">
                  <a:pos x="984" y="2"/>
                </a:cxn>
                <a:cxn ang="0">
                  <a:pos x="1264" y="48"/>
                </a:cxn>
              </a:cxnLst>
              <a:rect l="0" t="0" r="r" b="b"/>
              <a:pathLst>
                <a:path w="1584" h="1290">
                  <a:moveTo>
                    <a:pt x="1374" y="76"/>
                  </a:moveTo>
                  <a:lnTo>
                    <a:pt x="1374" y="76"/>
                  </a:lnTo>
                  <a:lnTo>
                    <a:pt x="1360" y="106"/>
                  </a:lnTo>
                  <a:lnTo>
                    <a:pt x="1348" y="140"/>
                  </a:lnTo>
                  <a:lnTo>
                    <a:pt x="1332" y="184"/>
                  </a:lnTo>
                  <a:lnTo>
                    <a:pt x="1318" y="234"/>
                  </a:lnTo>
                  <a:lnTo>
                    <a:pt x="1306" y="286"/>
                  </a:lnTo>
                  <a:lnTo>
                    <a:pt x="1302" y="314"/>
                  </a:lnTo>
                  <a:lnTo>
                    <a:pt x="1298" y="340"/>
                  </a:lnTo>
                  <a:lnTo>
                    <a:pt x="1298" y="366"/>
                  </a:lnTo>
                  <a:lnTo>
                    <a:pt x="1298" y="392"/>
                  </a:lnTo>
                  <a:lnTo>
                    <a:pt x="1298" y="392"/>
                  </a:lnTo>
                  <a:lnTo>
                    <a:pt x="1302" y="438"/>
                  </a:lnTo>
                  <a:lnTo>
                    <a:pt x="1308" y="472"/>
                  </a:lnTo>
                  <a:lnTo>
                    <a:pt x="1314" y="486"/>
                  </a:lnTo>
                  <a:lnTo>
                    <a:pt x="1318" y="496"/>
                  </a:lnTo>
                  <a:lnTo>
                    <a:pt x="1324" y="504"/>
                  </a:lnTo>
                  <a:lnTo>
                    <a:pt x="1332" y="510"/>
                  </a:lnTo>
                  <a:lnTo>
                    <a:pt x="1338" y="514"/>
                  </a:lnTo>
                  <a:lnTo>
                    <a:pt x="1348" y="516"/>
                  </a:lnTo>
                  <a:lnTo>
                    <a:pt x="1356" y="514"/>
                  </a:lnTo>
                  <a:lnTo>
                    <a:pt x="1368" y="512"/>
                  </a:lnTo>
                  <a:lnTo>
                    <a:pt x="1378" y="506"/>
                  </a:lnTo>
                  <a:lnTo>
                    <a:pt x="1390" y="498"/>
                  </a:lnTo>
                  <a:lnTo>
                    <a:pt x="1418" y="476"/>
                  </a:lnTo>
                  <a:lnTo>
                    <a:pt x="1418" y="476"/>
                  </a:lnTo>
                  <a:lnTo>
                    <a:pt x="1432" y="466"/>
                  </a:lnTo>
                  <a:lnTo>
                    <a:pt x="1448" y="458"/>
                  </a:lnTo>
                  <a:lnTo>
                    <a:pt x="1464" y="456"/>
                  </a:lnTo>
                  <a:lnTo>
                    <a:pt x="1478" y="458"/>
                  </a:lnTo>
                  <a:lnTo>
                    <a:pt x="1494" y="462"/>
                  </a:lnTo>
                  <a:lnTo>
                    <a:pt x="1508" y="470"/>
                  </a:lnTo>
                  <a:lnTo>
                    <a:pt x="1522" y="482"/>
                  </a:lnTo>
                  <a:lnTo>
                    <a:pt x="1536" y="496"/>
                  </a:lnTo>
                  <a:lnTo>
                    <a:pt x="1548" y="512"/>
                  </a:lnTo>
                  <a:lnTo>
                    <a:pt x="1558" y="530"/>
                  </a:lnTo>
                  <a:lnTo>
                    <a:pt x="1568" y="552"/>
                  </a:lnTo>
                  <a:lnTo>
                    <a:pt x="1574" y="574"/>
                  </a:lnTo>
                  <a:lnTo>
                    <a:pt x="1580" y="598"/>
                  </a:lnTo>
                  <a:lnTo>
                    <a:pt x="1584" y="624"/>
                  </a:lnTo>
                  <a:lnTo>
                    <a:pt x="1584" y="650"/>
                  </a:lnTo>
                  <a:lnTo>
                    <a:pt x="1582" y="678"/>
                  </a:lnTo>
                  <a:lnTo>
                    <a:pt x="1582" y="678"/>
                  </a:lnTo>
                  <a:lnTo>
                    <a:pt x="1578" y="704"/>
                  </a:lnTo>
                  <a:lnTo>
                    <a:pt x="1572" y="726"/>
                  </a:lnTo>
                  <a:lnTo>
                    <a:pt x="1564" y="748"/>
                  </a:lnTo>
                  <a:lnTo>
                    <a:pt x="1556" y="766"/>
                  </a:lnTo>
                  <a:lnTo>
                    <a:pt x="1546" y="782"/>
                  </a:lnTo>
                  <a:lnTo>
                    <a:pt x="1534" y="794"/>
                  </a:lnTo>
                  <a:lnTo>
                    <a:pt x="1520" y="804"/>
                  </a:lnTo>
                  <a:lnTo>
                    <a:pt x="1508" y="812"/>
                  </a:lnTo>
                  <a:lnTo>
                    <a:pt x="1494" y="818"/>
                  </a:lnTo>
                  <a:lnTo>
                    <a:pt x="1480" y="820"/>
                  </a:lnTo>
                  <a:lnTo>
                    <a:pt x="1464" y="822"/>
                  </a:lnTo>
                  <a:lnTo>
                    <a:pt x="1450" y="820"/>
                  </a:lnTo>
                  <a:lnTo>
                    <a:pt x="1436" y="814"/>
                  </a:lnTo>
                  <a:lnTo>
                    <a:pt x="1422" y="808"/>
                  </a:lnTo>
                  <a:lnTo>
                    <a:pt x="1410" y="798"/>
                  </a:lnTo>
                  <a:lnTo>
                    <a:pt x="1396" y="788"/>
                  </a:lnTo>
                  <a:lnTo>
                    <a:pt x="1396" y="788"/>
                  </a:lnTo>
                  <a:lnTo>
                    <a:pt x="1386" y="776"/>
                  </a:lnTo>
                  <a:lnTo>
                    <a:pt x="1374" y="768"/>
                  </a:lnTo>
                  <a:lnTo>
                    <a:pt x="1364" y="762"/>
                  </a:lnTo>
                  <a:lnTo>
                    <a:pt x="1354" y="760"/>
                  </a:lnTo>
                  <a:lnTo>
                    <a:pt x="1346" y="760"/>
                  </a:lnTo>
                  <a:lnTo>
                    <a:pt x="1338" y="762"/>
                  </a:lnTo>
                  <a:lnTo>
                    <a:pt x="1330" y="768"/>
                  </a:lnTo>
                  <a:lnTo>
                    <a:pt x="1322" y="774"/>
                  </a:lnTo>
                  <a:lnTo>
                    <a:pt x="1316" y="782"/>
                  </a:lnTo>
                  <a:lnTo>
                    <a:pt x="1312" y="792"/>
                  </a:lnTo>
                  <a:lnTo>
                    <a:pt x="1304" y="814"/>
                  </a:lnTo>
                  <a:lnTo>
                    <a:pt x="1298" y="840"/>
                  </a:lnTo>
                  <a:lnTo>
                    <a:pt x="1298" y="868"/>
                  </a:lnTo>
                  <a:lnTo>
                    <a:pt x="1298" y="868"/>
                  </a:lnTo>
                  <a:lnTo>
                    <a:pt x="1302" y="940"/>
                  </a:lnTo>
                  <a:lnTo>
                    <a:pt x="1306" y="984"/>
                  </a:lnTo>
                  <a:lnTo>
                    <a:pt x="1314" y="1030"/>
                  </a:lnTo>
                  <a:lnTo>
                    <a:pt x="1324" y="1076"/>
                  </a:lnTo>
                  <a:lnTo>
                    <a:pt x="1336" y="1122"/>
                  </a:lnTo>
                  <a:lnTo>
                    <a:pt x="1344" y="1144"/>
                  </a:lnTo>
                  <a:lnTo>
                    <a:pt x="1352" y="1164"/>
                  </a:lnTo>
                  <a:lnTo>
                    <a:pt x="1362" y="1182"/>
                  </a:lnTo>
                  <a:lnTo>
                    <a:pt x="1374" y="1200"/>
                  </a:lnTo>
                  <a:lnTo>
                    <a:pt x="1374" y="1200"/>
                  </a:lnTo>
                  <a:lnTo>
                    <a:pt x="1354" y="1208"/>
                  </a:lnTo>
                  <a:lnTo>
                    <a:pt x="1332" y="1218"/>
                  </a:lnTo>
                  <a:lnTo>
                    <a:pt x="1302" y="1230"/>
                  </a:lnTo>
                  <a:lnTo>
                    <a:pt x="1266" y="1242"/>
                  </a:lnTo>
                  <a:lnTo>
                    <a:pt x="1224" y="1254"/>
                  </a:lnTo>
                  <a:lnTo>
                    <a:pt x="1176" y="1264"/>
                  </a:lnTo>
                  <a:lnTo>
                    <a:pt x="1126" y="1270"/>
                  </a:lnTo>
                  <a:lnTo>
                    <a:pt x="1126" y="1270"/>
                  </a:lnTo>
                  <a:lnTo>
                    <a:pt x="1074" y="1276"/>
                  </a:lnTo>
                  <a:lnTo>
                    <a:pt x="1030" y="1278"/>
                  </a:lnTo>
                  <a:lnTo>
                    <a:pt x="994" y="1276"/>
                  </a:lnTo>
                  <a:lnTo>
                    <a:pt x="980" y="1274"/>
                  </a:lnTo>
                  <a:lnTo>
                    <a:pt x="966" y="1270"/>
                  </a:lnTo>
                  <a:lnTo>
                    <a:pt x="956" y="1266"/>
                  </a:lnTo>
                  <a:lnTo>
                    <a:pt x="948" y="1258"/>
                  </a:lnTo>
                  <a:lnTo>
                    <a:pt x="944" y="1250"/>
                  </a:lnTo>
                  <a:lnTo>
                    <a:pt x="940" y="1240"/>
                  </a:lnTo>
                  <a:lnTo>
                    <a:pt x="942" y="1228"/>
                  </a:lnTo>
                  <a:lnTo>
                    <a:pt x="946" y="1212"/>
                  </a:lnTo>
                  <a:lnTo>
                    <a:pt x="952" y="1196"/>
                  </a:lnTo>
                  <a:lnTo>
                    <a:pt x="962" y="1176"/>
                  </a:lnTo>
                  <a:lnTo>
                    <a:pt x="962" y="1176"/>
                  </a:lnTo>
                  <a:lnTo>
                    <a:pt x="974" y="1156"/>
                  </a:lnTo>
                  <a:lnTo>
                    <a:pt x="982" y="1136"/>
                  </a:lnTo>
                  <a:lnTo>
                    <a:pt x="988" y="1118"/>
                  </a:lnTo>
                  <a:lnTo>
                    <a:pt x="990" y="1100"/>
                  </a:lnTo>
                  <a:lnTo>
                    <a:pt x="990" y="1084"/>
                  </a:lnTo>
                  <a:lnTo>
                    <a:pt x="988" y="1068"/>
                  </a:lnTo>
                  <a:lnTo>
                    <a:pt x="982" y="1054"/>
                  </a:lnTo>
                  <a:lnTo>
                    <a:pt x="974" y="1040"/>
                  </a:lnTo>
                  <a:lnTo>
                    <a:pt x="962" y="1028"/>
                  </a:lnTo>
                  <a:lnTo>
                    <a:pt x="948" y="1018"/>
                  </a:lnTo>
                  <a:lnTo>
                    <a:pt x="932" y="1008"/>
                  </a:lnTo>
                  <a:lnTo>
                    <a:pt x="912" y="1002"/>
                  </a:lnTo>
                  <a:lnTo>
                    <a:pt x="890" y="996"/>
                  </a:lnTo>
                  <a:lnTo>
                    <a:pt x="866" y="992"/>
                  </a:lnTo>
                  <a:lnTo>
                    <a:pt x="838" y="988"/>
                  </a:lnTo>
                  <a:lnTo>
                    <a:pt x="806" y="988"/>
                  </a:lnTo>
                  <a:lnTo>
                    <a:pt x="806" y="988"/>
                  </a:lnTo>
                  <a:lnTo>
                    <a:pt x="776" y="990"/>
                  </a:lnTo>
                  <a:lnTo>
                    <a:pt x="746" y="994"/>
                  </a:lnTo>
                  <a:lnTo>
                    <a:pt x="720" y="1000"/>
                  </a:lnTo>
                  <a:lnTo>
                    <a:pt x="698" y="1006"/>
                  </a:lnTo>
                  <a:lnTo>
                    <a:pt x="678" y="1016"/>
                  </a:lnTo>
                  <a:lnTo>
                    <a:pt x="660" y="1026"/>
                  </a:lnTo>
                  <a:lnTo>
                    <a:pt x="644" y="1038"/>
                  </a:lnTo>
                  <a:lnTo>
                    <a:pt x="632" y="1050"/>
                  </a:lnTo>
                  <a:lnTo>
                    <a:pt x="624" y="1064"/>
                  </a:lnTo>
                  <a:lnTo>
                    <a:pt x="618" y="1078"/>
                  </a:lnTo>
                  <a:lnTo>
                    <a:pt x="614" y="1094"/>
                  </a:lnTo>
                  <a:lnTo>
                    <a:pt x="614" y="1108"/>
                  </a:lnTo>
                  <a:lnTo>
                    <a:pt x="618" y="1126"/>
                  </a:lnTo>
                  <a:lnTo>
                    <a:pt x="622" y="1142"/>
                  </a:lnTo>
                  <a:lnTo>
                    <a:pt x="632" y="1158"/>
                  </a:lnTo>
                  <a:lnTo>
                    <a:pt x="644" y="1174"/>
                  </a:lnTo>
                  <a:lnTo>
                    <a:pt x="644" y="1174"/>
                  </a:lnTo>
                  <a:lnTo>
                    <a:pt x="656" y="1190"/>
                  </a:lnTo>
                  <a:lnTo>
                    <a:pt x="664" y="1204"/>
                  </a:lnTo>
                  <a:lnTo>
                    <a:pt x="668" y="1218"/>
                  </a:lnTo>
                  <a:lnTo>
                    <a:pt x="668" y="1232"/>
                  </a:lnTo>
                  <a:lnTo>
                    <a:pt x="666" y="1244"/>
                  </a:lnTo>
                  <a:lnTo>
                    <a:pt x="660" y="1254"/>
                  </a:lnTo>
                  <a:lnTo>
                    <a:pt x="652" y="1264"/>
                  </a:lnTo>
                  <a:lnTo>
                    <a:pt x="642" y="1272"/>
                  </a:lnTo>
                  <a:lnTo>
                    <a:pt x="630" y="1278"/>
                  </a:lnTo>
                  <a:lnTo>
                    <a:pt x="614" y="1284"/>
                  </a:lnTo>
                  <a:lnTo>
                    <a:pt x="598" y="1288"/>
                  </a:lnTo>
                  <a:lnTo>
                    <a:pt x="580" y="1290"/>
                  </a:lnTo>
                  <a:lnTo>
                    <a:pt x="562" y="1290"/>
                  </a:lnTo>
                  <a:lnTo>
                    <a:pt x="540" y="1290"/>
                  </a:lnTo>
                  <a:lnTo>
                    <a:pt x="520" y="1286"/>
                  </a:lnTo>
                  <a:lnTo>
                    <a:pt x="498" y="1282"/>
                  </a:lnTo>
                  <a:lnTo>
                    <a:pt x="498" y="1282"/>
                  </a:lnTo>
                  <a:lnTo>
                    <a:pt x="354" y="1244"/>
                  </a:lnTo>
                  <a:lnTo>
                    <a:pt x="282" y="1222"/>
                  </a:lnTo>
                  <a:lnTo>
                    <a:pt x="216" y="1200"/>
                  </a:lnTo>
                  <a:lnTo>
                    <a:pt x="216" y="1200"/>
                  </a:lnTo>
                  <a:lnTo>
                    <a:pt x="232" y="1156"/>
                  </a:lnTo>
                  <a:lnTo>
                    <a:pt x="244" y="1116"/>
                  </a:lnTo>
                  <a:lnTo>
                    <a:pt x="258" y="1070"/>
                  </a:lnTo>
                  <a:lnTo>
                    <a:pt x="270" y="1020"/>
                  </a:lnTo>
                  <a:lnTo>
                    <a:pt x="282" y="966"/>
                  </a:lnTo>
                  <a:lnTo>
                    <a:pt x="288" y="912"/>
                  </a:lnTo>
                  <a:lnTo>
                    <a:pt x="290" y="888"/>
                  </a:lnTo>
                  <a:lnTo>
                    <a:pt x="292" y="862"/>
                  </a:lnTo>
                  <a:lnTo>
                    <a:pt x="292" y="862"/>
                  </a:lnTo>
                  <a:lnTo>
                    <a:pt x="290" y="840"/>
                  </a:lnTo>
                  <a:lnTo>
                    <a:pt x="288" y="820"/>
                  </a:lnTo>
                  <a:lnTo>
                    <a:pt x="284" y="802"/>
                  </a:lnTo>
                  <a:lnTo>
                    <a:pt x="278" y="790"/>
                  </a:lnTo>
                  <a:lnTo>
                    <a:pt x="272" y="778"/>
                  </a:lnTo>
                  <a:lnTo>
                    <a:pt x="266" y="770"/>
                  </a:lnTo>
                  <a:lnTo>
                    <a:pt x="258" y="766"/>
                  </a:lnTo>
                  <a:lnTo>
                    <a:pt x="250" y="762"/>
                  </a:lnTo>
                  <a:lnTo>
                    <a:pt x="240" y="762"/>
                  </a:lnTo>
                  <a:lnTo>
                    <a:pt x="232" y="762"/>
                  </a:lnTo>
                  <a:lnTo>
                    <a:pt x="222" y="764"/>
                  </a:lnTo>
                  <a:lnTo>
                    <a:pt x="214" y="766"/>
                  </a:lnTo>
                  <a:lnTo>
                    <a:pt x="196" y="776"/>
                  </a:lnTo>
                  <a:lnTo>
                    <a:pt x="178" y="788"/>
                  </a:lnTo>
                  <a:lnTo>
                    <a:pt x="178" y="788"/>
                  </a:lnTo>
                  <a:lnTo>
                    <a:pt x="160" y="800"/>
                  </a:lnTo>
                  <a:lnTo>
                    <a:pt x="134" y="810"/>
                  </a:lnTo>
                  <a:lnTo>
                    <a:pt x="122" y="814"/>
                  </a:lnTo>
                  <a:lnTo>
                    <a:pt x="106" y="816"/>
                  </a:lnTo>
                  <a:lnTo>
                    <a:pt x="92" y="818"/>
                  </a:lnTo>
                  <a:lnTo>
                    <a:pt x="78" y="816"/>
                  </a:lnTo>
                  <a:lnTo>
                    <a:pt x="64" y="814"/>
                  </a:lnTo>
                  <a:lnTo>
                    <a:pt x="50" y="806"/>
                  </a:lnTo>
                  <a:lnTo>
                    <a:pt x="38" y="798"/>
                  </a:lnTo>
                  <a:lnTo>
                    <a:pt x="28" y="784"/>
                  </a:lnTo>
                  <a:lnTo>
                    <a:pt x="18" y="768"/>
                  </a:lnTo>
                  <a:lnTo>
                    <a:pt x="10" y="748"/>
                  </a:lnTo>
                  <a:lnTo>
                    <a:pt x="4" y="722"/>
                  </a:lnTo>
                  <a:lnTo>
                    <a:pt x="0" y="692"/>
                  </a:lnTo>
                  <a:lnTo>
                    <a:pt x="0" y="692"/>
                  </a:lnTo>
                  <a:lnTo>
                    <a:pt x="0" y="662"/>
                  </a:lnTo>
                  <a:lnTo>
                    <a:pt x="0" y="632"/>
                  </a:lnTo>
                  <a:lnTo>
                    <a:pt x="2" y="602"/>
                  </a:lnTo>
                  <a:lnTo>
                    <a:pt x="6" y="576"/>
                  </a:lnTo>
                  <a:lnTo>
                    <a:pt x="12" y="552"/>
                  </a:lnTo>
                  <a:lnTo>
                    <a:pt x="18" y="530"/>
                  </a:lnTo>
                  <a:lnTo>
                    <a:pt x="26" y="510"/>
                  </a:lnTo>
                  <a:lnTo>
                    <a:pt x="36" y="492"/>
                  </a:lnTo>
                  <a:lnTo>
                    <a:pt x="46" y="478"/>
                  </a:lnTo>
                  <a:lnTo>
                    <a:pt x="58" y="466"/>
                  </a:lnTo>
                  <a:lnTo>
                    <a:pt x="72" y="456"/>
                  </a:lnTo>
                  <a:lnTo>
                    <a:pt x="86" y="452"/>
                  </a:lnTo>
                  <a:lnTo>
                    <a:pt x="100" y="450"/>
                  </a:lnTo>
                  <a:lnTo>
                    <a:pt x="116" y="450"/>
                  </a:lnTo>
                  <a:lnTo>
                    <a:pt x="132" y="456"/>
                  </a:lnTo>
                  <a:lnTo>
                    <a:pt x="150" y="466"/>
                  </a:lnTo>
                  <a:lnTo>
                    <a:pt x="150" y="466"/>
                  </a:lnTo>
                  <a:lnTo>
                    <a:pt x="182" y="486"/>
                  </a:lnTo>
                  <a:lnTo>
                    <a:pt x="206" y="500"/>
                  </a:lnTo>
                  <a:lnTo>
                    <a:pt x="228" y="510"/>
                  </a:lnTo>
                  <a:lnTo>
                    <a:pt x="236" y="512"/>
                  </a:lnTo>
                  <a:lnTo>
                    <a:pt x="244" y="512"/>
                  </a:lnTo>
                  <a:lnTo>
                    <a:pt x="250" y="512"/>
                  </a:lnTo>
                  <a:lnTo>
                    <a:pt x="256" y="508"/>
                  </a:lnTo>
                  <a:lnTo>
                    <a:pt x="262" y="504"/>
                  </a:lnTo>
                  <a:lnTo>
                    <a:pt x="268" y="498"/>
                  </a:lnTo>
                  <a:lnTo>
                    <a:pt x="280" y="478"/>
                  </a:lnTo>
                  <a:lnTo>
                    <a:pt x="292" y="450"/>
                  </a:lnTo>
                  <a:lnTo>
                    <a:pt x="292" y="450"/>
                  </a:lnTo>
                  <a:lnTo>
                    <a:pt x="296" y="432"/>
                  </a:lnTo>
                  <a:lnTo>
                    <a:pt x="298" y="408"/>
                  </a:lnTo>
                  <a:lnTo>
                    <a:pt x="298" y="384"/>
                  </a:lnTo>
                  <a:lnTo>
                    <a:pt x="296" y="354"/>
                  </a:lnTo>
                  <a:lnTo>
                    <a:pt x="292" y="324"/>
                  </a:lnTo>
                  <a:lnTo>
                    <a:pt x="286" y="292"/>
                  </a:lnTo>
                  <a:lnTo>
                    <a:pt x="272" y="230"/>
                  </a:lnTo>
                  <a:lnTo>
                    <a:pt x="256" y="170"/>
                  </a:lnTo>
                  <a:lnTo>
                    <a:pt x="240" y="120"/>
                  </a:lnTo>
                  <a:lnTo>
                    <a:pt x="226" y="74"/>
                  </a:lnTo>
                  <a:lnTo>
                    <a:pt x="226" y="74"/>
                  </a:lnTo>
                  <a:lnTo>
                    <a:pt x="266" y="64"/>
                  </a:lnTo>
                  <a:lnTo>
                    <a:pt x="310" y="54"/>
                  </a:lnTo>
                  <a:lnTo>
                    <a:pt x="364" y="42"/>
                  </a:lnTo>
                  <a:lnTo>
                    <a:pt x="424" y="30"/>
                  </a:lnTo>
                  <a:lnTo>
                    <a:pt x="488" y="20"/>
                  </a:lnTo>
                  <a:lnTo>
                    <a:pt x="548" y="14"/>
                  </a:lnTo>
                  <a:lnTo>
                    <a:pt x="578" y="14"/>
                  </a:lnTo>
                  <a:lnTo>
                    <a:pt x="604" y="14"/>
                  </a:lnTo>
                  <a:lnTo>
                    <a:pt x="604" y="14"/>
                  </a:lnTo>
                  <a:lnTo>
                    <a:pt x="628" y="14"/>
                  </a:lnTo>
                  <a:lnTo>
                    <a:pt x="646" y="18"/>
                  </a:lnTo>
                  <a:lnTo>
                    <a:pt x="660" y="22"/>
                  </a:lnTo>
                  <a:lnTo>
                    <a:pt x="670" y="26"/>
                  </a:lnTo>
                  <a:lnTo>
                    <a:pt x="676" y="32"/>
                  </a:lnTo>
                  <a:lnTo>
                    <a:pt x="680" y="40"/>
                  </a:lnTo>
                  <a:lnTo>
                    <a:pt x="680" y="46"/>
                  </a:lnTo>
                  <a:lnTo>
                    <a:pt x="678" y="54"/>
                  </a:lnTo>
                  <a:lnTo>
                    <a:pt x="674" y="62"/>
                  </a:lnTo>
                  <a:lnTo>
                    <a:pt x="668" y="70"/>
                  </a:lnTo>
                  <a:lnTo>
                    <a:pt x="656" y="86"/>
                  </a:lnTo>
                  <a:lnTo>
                    <a:pt x="642" y="100"/>
                  </a:lnTo>
                  <a:lnTo>
                    <a:pt x="630" y="112"/>
                  </a:lnTo>
                  <a:lnTo>
                    <a:pt x="630" y="112"/>
                  </a:lnTo>
                  <a:lnTo>
                    <a:pt x="622" y="130"/>
                  </a:lnTo>
                  <a:lnTo>
                    <a:pt x="618" y="142"/>
                  </a:lnTo>
                  <a:lnTo>
                    <a:pt x="614" y="156"/>
                  </a:lnTo>
                  <a:lnTo>
                    <a:pt x="610" y="172"/>
                  </a:lnTo>
                  <a:lnTo>
                    <a:pt x="610" y="190"/>
                  </a:lnTo>
                  <a:lnTo>
                    <a:pt x="610" y="206"/>
                  </a:lnTo>
                  <a:lnTo>
                    <a:pt x="614" y="224"/>
                  </a:lnTo>
                  <a:lnTo>
                    <a:pt x="620" y="240"/>
                  </a:lnTo>
                  <a:lnTo>
                    <a:pt x="630" y="256"/>
                  </a:lnTo>
                  <a:lnTo>
                    <a:pt x="644" y="270"/>
                  </a:lnTo>
                  <a:lnTo>
                    <a:pt x="664" y="282"/>
                  </a:lnTo>
                  <a:lnTo>
                    <a:pt x="688" y="292"/>
                  </a:lnTo>
                  <a:lnTo>
                    <a:pt x="718" y="298"/>
                  </a:lnTo>
                  <a:lnTo>
                    <a:pt x="754" y="300"/>
                  </a:lnTo>
                  <a:lnTo>
                    <a:pt x="796" y="298"/>
                  </a:lnTo>
                  <a:lnTo>
                    <a:pt x="796" y="298"/>
                  </a:lnTo>
                  <a:lnTo>
                    <a:pt x="838" y="294"/>
                  </a:lnTo>
                  <a:lnTo>
                    <a:pt x="874" y="286"/>
                  </a:lnTo>
                  <a:lnTo>
                    <a:pt x="902" y="278"/>
                  </a:lnTo>
                  <a:lnTo>
                    <a:pt x="926" y="266"/>
                  </a:lnTo>
                  <a:lnTo>
                    <a:pt x="944" y="256"/>
                  </a:lnTo>
                  <a:lnTo>
                    <a:pt x="958" y="244"/>
                  </a:lnTo>
                  <a:lnTo>
                    <a:pt x="968" y="230"/>
                  </a:lnTo>
                  <a:lnTo>
                    <a:pt x="974" y="216"/>
                  </a:lnTo>
                  <a:lnTo>
                    <a:pt x="976" y="204"/>
                  </a:lnTo>
                  <a:lnTo>
                    <a:pt x="976" y="190"/>
                  </a:lnTo>
                  <a:lnTo>
                    <a:pt x="974" y="178"/>
                  </a:lnTo>
                  <a:lnTo>
                    <a:pt x="972" y="166"/>
                  </a:lnTo>
                  <a:lnTo>
                    <a:pt x="962" y="144"/>
                  </a:lnTo>
                  <a:lnTo>
                    <a:pt x="956" y="130"/>
                  </a:lnTo>
                  <a:lnTo>
                    <a:pt x="956" y="130"/>
                  </a:lnTo>
                  <a:lnTo>
                    <a:pt x="946" y="118"/>
                  </a:lnTo>
                  <a:lnTo>
                    <a:pt x="934" y="98"/>
                  </a:lnTo>
                  <a:lnTo>
                    <a:pt x="924" y="74"/>
                  </a:lnTo>
                  <a:lnTo>
                    <a:pt x="922" y="62"/>
                  </a:lnTo>
                  <a:lnTo>
                    <a:pt x="920" y="50"/>
                  </a:lnTo>
                  <a:lnTo>
                    <a:pt x="922" y="38"/>
                  </a:lnTo>
                  <a:lnTo>
                    <a:pt x="926" y="28"/>
                  </a:lnTo>
                  <a:lnTo>
                    <a:pt x="934" y="20"/>
                  </a:lnTo>
                  <a:lnTo>
                    <a:pt x="946" y="12"/>
                  </a:lnTo>
                  <a:lnTo>
                    <a:pt x="962" y="6"/>
                  </a:lnTo>
                  <a:lnTo>
                    <a:pt x="984" y="2"/>
                  </a:lnTo>
                  <a:lnTo>
                    <a:pt x="1010" y="0"/>
                  </a:lnTo>
                  <a:lnTo>
                    <a:pt x="1044" y="2"/>
                  </a:lnTo>
                  <a:lnTo>
                    <a:pt x="1044" y="2"/>
                  </a:lnTo>
                  <a:lnTo>
                    <a:pt x="1156" y="24"/>
                  </a:lnTo>
                  <a:lnTo>
                    <a:pt x="1264" y="48"/>
                  </a:lnTo>
                  <a:lnTo>
                    <a:pt x="1320" y="62"/>
                  </a:lnTo>
                  <a:lnTo>
                    <a:pt x="1374" y="76"/>
                  </a:lnTo>
                  <a:lnTo>
                    <a:pt x="1374" y="76"/>
                  </a:lnTo>
                  <a:close/>
                </a:path>
              </a:pathLst>
            </a:custGeom>
            <a:solidFill>
              <a:schemeClr val="accent3"/>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 name="Freeform 5">
              <a:extLst>
                <a:ext uri="{FF2B5EF4-FFF2-40B4-BE49-F238E27FC236}">
                  <a16:creationId xmlns="" xmlns:a16="http://schemas.microsoft.com/office/drawing/2014/main" id="{24692921-D28E-45A4-B5F6-743127D927C9}"/>
                </a:ext>
              </a:extLst>
            </p:cNvPr>
            <p:cNvSpPr>
              <a:spLocks/>
            </p:cNvSpPr>
            <p:nvPr/>
          </p:nvSpPr>
          <p:spPr bwMode="auto">
            <a:xfrm>
              <a:off x="1073802" y="2202965"/>
              <a:ext cx="2237566" cy="2712304"/>
            </a:xfrm>
            <a:custGeom>
              <a:avLst/>
              <a:gdLst/>
              <a:ahLst/>
              <a:cxnLst>
                <a:cxn ang="0">
                  <a:pos x="464" y="90"/>
                </a:cxn>
                <a:cxn ang="0">
                  <a:pos x="482" y="162"/>
                </a:cxn>
                <a:cxn ang="0">
                  <a:pos x="512" y="236"/>
                </a:cxn>
                <a:cxn ang="0">
                  <a:pos x="422" y="298"/>
                </a:cxn>
                <a:cxn ang="0">
                  <a:pos x="192" y="260"/>
                </a:cxn>
                <a:cxn ang="0">
                  <a:pos x="22" y="376"/>
                </a:cxn>
                <a:cxn ang="0">
                  <a:pos x="2" y="534"/>
                </a:cxn>
                <a:cxn ang="0">
                  <a:pos x="34" y="652"/>
                </a:cxn>
                <a:cxn ang="0">
                  <a:pos x="94" y="640"/>
                </a:cxn>
                <a:cxn ang="0">
                  <a:pos x="182" y="600"/>
                </a:cxn>
                <a:cxn ang="0">
                  <a:pos x="262" y="672"/>
                </a:cxn>
                <a:cxn ang="0">
                  <a:pos x="286" y="820"/>
                </a:cxn>
                <a:cxn ang="0">
                  <a:pos x="248" y="924"/>
                </a:cxn>
                <a:cxn ang="0">
                  <a:pos x="168" y="964"/>
                </a:cxn>
                <a:cxn ang="0">
                  <a:pos x="100" y="930"/>
                </a:cxn>
                <a:cxn ang="0">
                  <a:pos x="40" y="904"/>
                </a:cxn>
                <a:cxn ang="0">
                  <a:pos x="2" y="982"/>
                </a:cxn>
                <a:cxn ang="0">
                  <a:pos x="28" y="1218"/>
                </a:cxn>
                <a:cxn ang="0">
                  <a:pos x="78" y="1342"/>
                </a:cxn>
                <a:cxn ang="0">
                  <a:pos x="320" y="1268"/>
                </a:cxn>
                <a:cxn ang="0">
                  <a:pos x="462" y="1278"/>
                </a:cxn>
                <a:cxn ang="0">
                  <a:pos x="534" y="1326"/>
                </a:cxn>
                <a:cxn ang="0">
                  <a:pos x="508" y="1398"/>
                </a:cxn>
                <a:cxn ang="0">
                  <a:pos x="476" y="1482"/>
                </a:cxn>
                <a:cxn ang="0">
                  <a:pos x="526" y="1542"/>
                </a:cxn>
                <a:cxn ang="0">
                  <a:pos x="692" y="1552"/>
                </a:cxn>
                <a:cxn ang="0">
                  <a:pos x="788" y="1518"/>
                </a:cxn>
                <a:cxn ang="0">
                  <a:pos x="802" y="1452"/>
                </a:cxn>
                <a:cxn ang="0">
                  <a:pos x="752" y="1330"/>
                </a:cxn>
                <a:cxn ang="0">
                  <a:pos x="794" y="1276"/>
                </a:cxn>
                <a:cxn ang="0">
                  <a:pos x="940" y="1268"/>
                </a:cxn>
                <a:cxn ang="0">
                  <a:pos x="1166" y="1330"/>
                </a:cxn>
                <a:cxn ang="0">
                  <a:pos x="1252" y="1172"/>
                </a:cxn>
                <a:cxn ang="0">
                  <a:pos x="1274" y="982"/>
                </a:cxn>
                <a:cxn ang="0">
                  <a:pos x="1242" y="908"/>
                </a:cxn>
                <a:cxn ang="0">
                  <a:pos x="1178" y="918"/>
                </a:cxn>
                <a:cxn ang="0">
                  <a:pos x="1090" y="958"/>
                </a:cxn>
                <a:cxn ang="0">
                  <a:pos x="1010" y="926"/>
                </a:cxn>
                <a:cxn ang="0">
                  <a:pos x="984" y="804"/>
                </a:cxn>
                <a:cxn ang="0">
                  <a:pos x="1010" y="652"/>
                </a:cxn>
                <a:cxn ang="0">
                  <a:pos x="1084" y="592"/>
                </a:cxn>
                <a:cxn ang="0">
                  <a:pos x="1190" y="642"/>
                </a:cxn>
                <a:cxn ang="0">
                  <a:pos x="1246" y="646"/>
                </a:cxn>
                <a:cxn ang="0">
                  <a:pos x="1282" y="550"/>
                </a:cxn>
                <a:cxn ang="0">
                  <a:pos x="1238" y="312"/>
                </a:cxn>
                <a:cxn ang="0">
                  <a:pos x="1060" y="260"/>
                </a:cxn>
                <a:cxn ang="0">
                  <a:pos x="838" y="294"/>
                </a:cxn>
                <a:cxn ang="0">
                  <a:pos x="764" y="266"/>
                </a:cxn>
                <a:cxn ang="0">
                  <a:pos x="752" y="220"/>
                </a:cxn>
                <a:cxn ang="0">
                  <a:pos x="800" y="152"/>
                </a:cxn>
                <a:cxn ang="0">
                  <a:pos x="806" y="74"/>
                </a:cxn>
                <a:cxn ang="0">
                  <a:pos x="760" y="26"/>
                </a:cxn>
                <a:cxn ang="0">
                  <a:pos x="626" y="0"/>
                </a:cxn>
                <a:cxn ang="0">
                  <a:pos x="502" y="32"/>
                </a:cxn>
              </a:cxnLst>
              <a:rect l="0" t="0" r="r" b="b"/>
              <a:pathLst>
                <a:path w="1282" h="1554">
                  <a:moveTo>
                    <a:pt x="490" y="40"/>
                  </a:moveTo>
                  <a:lnTo>
                    <a:pt x="490" y="40"/>
                  </a:lnTo>
                  <a:lnTo>
                    <a:pt x="482" y="50"/>
                  </a:lnTo>
                  <a:lnTo>
                    <a:pt x="474" y="64"/>
                  </a:lnTo>
                  <a:lnTo>
                    <a:pt x="466" y="80"/>
                  </a:lnTo>
                  <a:lnTo>
                    <a:pt x="464" y="90"/>
                  </a:lnTo>
                  <a:lnTo>
                    <a:pt x="464" y="100"/>
                  </a:lnTo>
                  <a:lnTo>
                    <a:pt x="464" y="112"/>
                  </a:lnTo>
                  <a:lnTo>
                    <a:pt x="464" y="122"/>
                  </a:lnTo>
                  <a:lnTo>
                    <a:pt x="468" y="136"/>
                  </a:lnTo>
                  <a:lnTo>
                    <a:pt x="474" y="148"/>
                  </a:lnTo>
                  <a:lnTo>
                    <a:pt x="482" y="162"/>
                  </a:lnTo>
                  <a:lnTo>
                    <a:pt x="492" y="176"/>
                  </a:lnTo>
                  <a:lnTo>
                    <a:pt x="492" y="176"/>
                  </a:lnTo>
                  <a:lnTo>
                    <a:pt x="504" y="190"/>
                  </a:lnTo>
                  <a:lnTo>
                    <a:pt x="510" y="206"/>
                  </a:lnTo>
                  <a:lnTo>
                    <a:pt x="512" y="220"/>
                  </a:lnTo>
                  <a:lnTo>
                    <a:pt x="512" y="236"/>
                  </a:lnTo>
                  <a:lnTo>
                    <a:pt x="506" y="250"/>
                  </a:lnTo>
                  <a:lnTo>
                    <a:pt x="498" y="262"/>
                  </a:lnTo>
                  <a:lnTo>
                    <a:pt x="484" y="274"/>
                  </a:lnTo>
                  <a:lnTo>
                    <a:pt x="468" y="284"/>
                  </a:lnTo>
                  <a:lnTo>
                    <a:pt x="448" y="292"/>
                  </a:lnTo>
                  <a:lnTo>
                    <a:pt x="422" y="298"/>
                  </a:lnTo>
                  <a:lnTo>
                    <a:pt x="394" y="300"/>
                  </a:lnTo>
                  <a:lnTo>
                    <a:pt x="362" y="300"/>
                  </a:lnTo>
                  <a:lnTo>
                    <a:pt x="326" y="296"/>
                  </a:lnTo>
                  <a:lnTo>
                    <a:pt x="284" y="288"/>
                  </a:lnTo>
                  <a:lnTo>
                    <a:pt x="240" y="276"/>
                  </a:lnTo>
                  <a:lnTo>
                    <a:pt x="192" y="260"/>
                  </a:lnTo>
                  <a:lnTo>
                    <a:pt x="78" y="218"/>
                  </a:lnTo>
                  <a:lnTo>
                    <a:pt x="78" y="218"/>
                  </a:lnTo>
                  <a:lnTo>
                    <a:pt x="64" y="248"/>
                  </a:lnTo>
                  <a:lnTo>
                    <a:pt x="50" y="282"/>
                  </a:lnTo>
                  <a:lnTo>
                    <a:pt x="36" y="326"/>
                  </a:lnTo>
                  <a:lnTo>
                    <a:pt x="22" y="376"/>
                  </a:lnTo>
                  <a:lnTo>
                    <a:pt x="10" y="428"/>
                  </a:lnTo>
                  <a:lnTo>
                    <a:pt x="6" y="456"/>
                  </a:lnTo>
                  <a:lnTo>
                    <a:pt x="2" y="482"/>
                  </a:lnTo>
                  <a:lnTo>
                    <a:pt x="0" y="508"/>
                  </a:lnTo>
                  <a:lnTo>
                    <a:pt x="2" y="534"/>
                  </a:lnTo>
                  <a:lnTo>
                    <a:pt x="2" y="534"/>
                  </a:lnTo>
                  <a:lnTo>
                    <a:pt x="6" y="580"/>
                  </a:lnTo>
                  <a:lnTo>
                    <a:pt x="12" y="614"/>
                  </a:lnTo>
                  <a:lnTo>
                    <a:pt x="16" y="628"/>
                  </a:lnTo>
                  <a:lnTo>
                    <a:pt x="22" y="638"/>
                  </a:lnTo>
                  <a:lnTo>
                    <a:pt x="28" y="646"/>
                  </a:lnTo>
                  <a:lnTo>
                    <a:pt x="34" y="652"/>
                  </a:lnTo>
                  <a:lnTo>
                    <a:pt x="42" y="656"/>
                  </a:lnTo>
                  <a:lnTo>
                    <a:pt x="52" y="658"/>
                  </a:lnTo>
                  <a:lnTo>
                    <a:pt x="60" y="656"/>
                  </a:lnTo>
                  <a:lnTo>
                    <a:pt x="70" y="654"/>
                  </a:lnTo>
                  <a:lnTo>
                    <a:pt x="82" y="648"/>
                  </a:lnTo>
                  <a:lnTo>
                    <a:pt x="94" y="640"/>
                  </a:lnTo>
                  <a:lnTo>
                    <a:pt x="122" y="618"/>
                  </a:lnTo>
                  <a:lnTo>
                    <a:pt x="122" y="618"/>
                  </a:lnTo>
                  <a:lnTo>
                    <a:pt x="136" y="608"/>
                  </a:lnTo>
                  <a:lnTo>
                    <a:pt x="152" y="600"/>
                  </a:lnTo>
                  <a:lnTo>
                    <a:pt x="168" y="598"/>
                  </a:lnTo>
                  <a:lnTo>
                    <a:pt x="182" y="600"/>
                  </a:lnTo>
                  <a:lnTo>
                    <a:pt x="198" y="604"/>
                  </a:lnTo>
                  <a:lnTo>
                    <a:pt x="212" y="612"/>
                  </a:lnTo>
                  <a:lnTo>
                    <a:pt x="226" y="624"/>
                  </a:lnTo>
                  <a:lnTo>
                    <a:pt x="240" y="638"/>
                  </a:lnTo>
                  <a:lnTo>
                    <a:pt x="252" y="654"/>
                  </a:lnTo>
                  <a:lnTo>
                    <a:pt x="262" y="672"/>
                  </a:lnTo>
                  <a:lnTo>
                    <a:pt x="270" y="694"/>
                  </a:lnTo>
                  <a:lnTo>
                    <a:pt x="278" y="716"/>
                  </a:lnTo>
                  <a:lnTo>
                    <a:pt x="284" y="740"/>
                  </a:lnTo>
                  <a:lnTo>
                    <a:pt x="286" y="766"/>
                  </a:lnTo>
                  <a:lnTo>
                    <a:pt x="288" y="792"/>
                  </a:lnTo>
                  <a:lnTo>
                    <a:pt x="286" y="820"/>
                  </a:lnTo>
                  <a:lnTo>
                    <a:pt x="286" y="820"/>
                  </a:lnTo>
                  <a:lnTo>
                    <a:pt x="282" y="846"/>
                  </a:lnTo>
                  <a:lnTo>
                    <a:pt x="276" y="868"/>
                  </a:lnTo>
                  <a:lnTo>
                    <a:pt x="268" y="890"/>
                  </a:lnTo>
                  <a:lnTo>
                    <a:pt x="260" y="908"/>
                  </a:lnTo>
                  <a:lnTo>
                    <a:pt x="248" y="924"/>
                  </a:lnTo>
                  <a:lnTo>
                    <a:pt x="238" y="936"/>
                  </a:lnTo>
                  <a:lnTo>
                    <a:pt x="224" y="946"/>
                  </a:lnTo>
                  <a:lnTo>
                    <a:pt x="210" y="954"/>
                  </a:lnTo>
                  <a:lnTo>
                    <a:pt x="198" y="960"/>
                  </a:lnTo>
                  <a:lnTo>
                    <a:pt x="182" y="962"/>
                  </a:lnTo>
                  <a:lnTo>
                    <a:pt x="168" y="964"/>
                  </a:lnTo>
                  <a:lnTo>
                    <a:pt x="154" y="962"/>
                  </a:lnTo>
                  <a:lnTo>
                    <a:pt x="140" y="956"/>
                  </a:lnTo>
                  <a:lnTo>
                    <a:pt x="126" y="950"/>
                  </a:lnTo>
                  <a:lnTo>
                    <a:pt x="112" y="940"/>
                  </a:lnTo>
                  <a:lnTo>
                    <a:pt x="100" y="930"/>
                  </a:lnTo>
                  <a:lnTo>
                    <a:pt x="100" y="930"/>
                  </a:lnTo>
                  <a:lnTo>
                    <a:pt x="90" y="918"/>
                  </a:lnTo>
                  <a:lnTo>
                    <a:pt x="78" y="910"/>
                  </a:lnTo>
                  <a:lnTo>
                    <a:pt x="68" y="904"/>
                  </a:lnTo>
                  <a:lnTo>
                    <a:pt x="58" y="902"/>
                  </a:lnTo>
                  <a:lnTo>
                    <a:pt x="50" y="902"/>
                  </a:lnTo>
                  <a:lnTo>
                    <a:pt x="40" y="904"/>
                  </a:lnTo>
                  <a:lnTo>
                    <a:pt x="34" y="910"/>
                  </a:lnTo>
                  <a:lnTo>
                    <a:pt x="26" y="916"/>
                  </a:lnTo>
                  <a:lnTo>
                    <a:pt x="20" y="924"/>
                  </a:lnTo>
                  <a:lnTo>
                    <a:pt x="14" y="934"/>
                  </a:lnTo>
                  <a:lnTo>
                    <a:pt x="6" y="956"/>
                  </a:lnTo>
                  <a:lnTo>
                    <a:pt x="2" y="982"/>
                  </a:lnTo>
                  <a:lnTo>
                    <a:pt x="2" y="1010"/>
                  </a:lnTo>
                  <a:lnTo>
                    <a:pt x="2" y="1010"/>
                  </a:lnTo>
                  <a:lnTo>
                    <a:pt x="6" y="1082"/>
                  </a:lnTo>
                  <a:lnTo>
                    <a:pt x="10" y="1126"/>
                  </a:lnTo>
                  <a:lnTo>
                    <a:pt x="18" y="1172"/>
                  </a:lnTo>
                  <a:lnTo>
                    <a:pt x="28" y="1218"/>
                  </a:lnTo>
                  <a:lnTo>
                    <a:pt x="40" y="1264"/>
                  </a:lnTo>
                  <a:lnTo>
                    <a:pt x="48" y="1286"/>
                  </a:lnTo>
                  <a:lnTo>
                    <a:pt x="56" y="1306"/>
                  </a:lnTo>
                  <a:lnTo>
                    <a:pt x="66" y="1324"/>
                  </a:lnTo>
                  <a:lnTo>
                    <a:pt x="78" y="1342"/>
                  </a:lnTo>
                  <a:lnTo>
                    <a:pt x="78" y="1342"/>
                  </a:lnTo>
                  <a:lnTo>
                    <a:pt x="112" y="1326"/>
                  </a:lnTo>
                  <a:lnTo>
                    <a:pt x="152" y="1310"/>
                  </a:lnTo>
                  <a:lnTo>
                    <a:pt x="202" y="1294"/>
                  </a:lnTo>
                  <a:lnTo>
                    <a:pt x="260" y="1278"/>
                  </a:lnTo>
                  <a:lnTo>
                    <a:pt x="290" y="1272"/>
                  </a:lnTo>
                  <a:lnTo>
                    <a:pt x="320" y="1268"/>
                  </a:lnTo>
                  <a:lnTo>
                    <a:pt x="350" y="1266"/>
                  </a:lnTo>
                  <a:lnTo>
                    <a:pt x="380" y="1264"/>
                  </a:lnTo>
                  <a:lnTo>
                    <a:pt x="410" y="1266"/>
                  </a:lnTo>
                  <a:lnTo>
                    <a:pt x="438" y="1272"/>
                  </a:lnTo>
                  <a:lnTo>
                    <a:pt x="438" y="1272"/>
                  </a:lnTo>
                  <a:lnTo>
                    <a:pt x="462" y="1278"/>
                  </a:lnTo>
                  <a:lnTo>
                    <a:pt x="484" y="1286"/>
                  </a:lnTo>
                  <a:lnTo>
                    <a:pt x="500" y="1294"/>
                  </a:lnTo>
                  <a:lnTo>
                    <a:pt x="514" y="1302"/>
                  </a:lnTo>
                  <a:lnTo>
                    <a:pt x="524" y="1310"/>
                  </a:lnTo>
                  <a:lnTo>
                    <a:pt x="530" y="1318"/>
                  </a:lnTo>
                  <a:lnTo>
                    <a:pt x="534" y="1326"/>
                  </a:lnTo>
                  <a:lnTo>
                    <a:pt x="536" y="1336"/>
                  </a:lnTo>
                  <a:lnTo>
                    <a:pt x="536" y="1344"/>
                  </a:lnTo>
                  <a:lnTo>
                    <a:pt x="534" y="1352"/>
                  </a:lnTo>
                  <a:lnTo>
                    <a:pt x="528" y="1370"/>
                  </a:lnTo>
                  <a:lnTo>
                    <a:pt x="518" y="1384"/>
                  </a:lnTo>
                  <a:lnTo>
                    <a:pt x="508" y="1398"/>
                  </a:lnTo>
                  <a:lnTo>
                    <a:pt x="508" y="1398"/>
                  </a:lnTo>
                  <a:lnTo>
                    <a:pt x="498" y="1412"/>
                  </a:lnTo>
                  <a:lnTo>
                    <a:pt x="488" y="1432"/>
                  </a:lnTo>
                  <a:lnTo>
                    <a:pt x="480" y="1456"/>
                  </a:lnTo>
                  <a:lnTo>
                    <a:pt x="478" y="1468"/>
                  </a:lnTo>
                  <a:lnTo>
                    <a:pt x="476" y="1482"/>
                  </a:lnTo>
                  <a:lnTo>
                    <a:pt x="478" y="1494"/>
                  </a:lnTo>
                  <a:lnTo>
                    <a:pt x="482" y="1506"/>
                  </a:lnTo>
                  <a:lnTo>
                    <a:pt x="488" y="1516"/>
                  </a:lnTo>
                  <a:lnTo>
                    <a:pt x="498" y="1526"/>
                  </a:lnTo>
                  <a:lnTo>
                    <a:pt x="510" y="1534"/>
                  </a:lnTo>
                  <a:lnTo>
                    <a:pt x="526" y="1542"/>
                  </a:lnTo>
                  <a:lnTo>
                    <a:pt x="546" y="1548"/>
                  </a:lnTo>
                  <a:lnTo>
                    <a:pt x="572" y="1552"/>
                  </a:lnTo>
                  <a:lnTo>
                    <a:pt x="572" y="1552"/>
                  </a:lnTo>
                  <a:lnTo>
                    <a:pt x="624" y="1554"/>
                  </a:lnTo>
                  <a:lnTo>
                    <a:pt x="672" y="1554"/>
                  </a:lnTo>
                  <a:lnTo>
                    <a:pt x="692" y="1552"/>
                  </a:lnTo>
                  <a:lnTo>
                    <a:pt x="714" y="1550"/>
                  </a:lnTo>
                  <a:lnTo>
                    <a:pt x="732" y="1546"/>
                  </a:lnTo>
                  <a:lnTo>
                    <a:pt x="748" y="1540"/>
                  </a:lnTo>
                  <a:lnTo>
                    <a:pt x="764" y="1534"/>
                  </a:lnTo>
                  <a:lnTo>
                    <a:pt x="776" y="1528"/>
                  </a:lnTo>
                  <a:lnTo>
                    <a:pt x="788" y="1518"/>
                  </a:lnTo>
                  <a:lnTo>
                    <a:pt x="796" y="1508"/>
                  </a:lnTo>
                  <a:lnTo>
                    <a:pt x="800" y="1496"/>
                  </a:lnTo>
                  <a:lnTo>
                    <a:pt x="804" y="1484"/>
                  </a:lnTo>
                  <a:lnTo>
                    <a:pt x="804" y="1468"/>
                  </a:lnTo>
                  <a:lnTo>
                    <a:pt x="802" y="1452"/>
                  </a:lnTo>
                  <a:lnTo>
                    <a:pt x="802" y="1452"/>
                  </a:lnTo>
                  <a:lnTo>
                    <a:pt x="796" y="1434"/>
                  </a:lnTo>
                  <a:lnTo>
                    <a:pt x="790" y="1418"/>
                  </a:lnTo>
                  <a:lnTo>
                    <a:pt x="774" y="1386"/>
                  </a:lnTo>
                  <a:lnTo>
                    <a:pt x="760" y="1358"/>
                  </a:lnTo>
                  <a:lnTo>
                    <a:pt x="756" y="1344"/>
                  </a:lnTo>
                  <a:lnTo>
                    <a:pt x="752" y="1330"/>
                  </a:lnTo>
                  <a:lnTo>
                    <a:pt x="750" y="1318"/>
                  </a:lnTo>
                  <a:lnTo>
                    <a:pt x="752" y="1308"/>
                  </a:lnTo>
                  <a:lnTo>
                    <a:pt x="756" y="1298"/>
                  </a:lnTo>
                  <a:lnTo>
                    <a:pt x="764" y="1290"/>
                  </a:lnTo>
                  <a:lnTo>
                    <a:pt x="778" y="1282"/>
                  </a:lnTo>
                  <a:lnTo>
                    <a:pt x="794" y="1276"/>
                  </a:lnTo>
                  <a:lnTo>
                    <a:pt x="818" y="1270"/>
                  </a:lnTo>
                  <a:lnTo>
                    <a:pt x="846" y="1266"/>
                  </a:lnTo>
                  <a:lnTo>
                    <a:pt x="846" y="1266"/>
                  </a:lnTo>
                  <a:lnTo>
                    <a:pt x="878" y="1264"/>
                  </a:lnTo>
                  <a:lnTo>
                    <a:pt x="908" y="1266"/>
                  </a:lnTo>
                  <a:lnTo>
                    <a:pt x="940" y="1268"/>
                  </a:lnTo>
                  <a:lnTo>
                    <a:pt x="972" y="1272"/>
                  </a:lnTo>
                  <a:lnTo>
                    <a:pt x="1002" y="1278"/>
                  </a:lnTo>
                  <a:lnTo>
                    <a:pt x="1030" y="1284"/>
                  </a:lnTo>
                  <a:lnTo>
                    <a:pt x="1084" y="1300"/>
                  </a:lnTo>
                  <a:lnTo>
                    <a:pt x="1130" y="1316"/>
                  </a:lnTo>
                  <a:lnTo>
                    <a:pt x="1166" y="1330"/>
                  </a:lnTo>
                  <a:lnTo>
                    <a:pt x="1198" y="1344"/>
                  </a:lnTo>
                  <a:lnTo>
                    <a:pt x="1198" y="1344"/>
                  </a:lnTo>
                  <a:lnTo>
                    <a:pt x="1210" y="1310"/>
                  </a:lnTo>
                  <a:lnTo>
                    <a:pt x="1224" y="1274"/>
                  </a:lnTo>
                  <a:lnTo>
                    <a:pt x="1238" y="1226"/>
                  </a:lnTo>
                  <a:lnTo>
                    <a:pt x="1252" y="1172"/>
                  </a:lnTo>
                  <a:lnTo>
                    <a:pt x="1264" y="1116"/>
                  </a:lnTo>
                  <a:lnTo>
                    <a:pt x="1272" y="1058"/>
                  </a:lnTo>
                  <a:lnTo>
                    <a:pt x="1274" y="1032"/>
                  </a:lnTo>
                  <a:lnTo>
                    <a:pt x="1274" y="1004"/>
                  </a:lnTo>
                  <a:lnTo>
                    <a:pt x="1274" y="1004"/>
                  </a:lnTo>
                  <a:lnTo>
                    <a:pt x="1274" y="982"/>
                  </a:lnTo>
                  <a:lnTo>
                    <a:pt x="1270" y="962"/>
                  </a:lnTo>
                  <a:lnTo>
                    <a:pt x="1266" y="944"/>
                  </a:lnTo>
                  <a:lnTo>
                    <a:pt x="1262" y="932"/>
                  </a:lnTo>
                  <a:lnTo>
                    <a:pt x="1256" y="920"/>
                  </a:lnTo>
                  <a:lnTo>
                    <a:pt x="1248" y="912"/>
                  </a:lnTo>
                  <a:lnTo>
                    <a:pt x="1242" y="908"/>
                  </a:lnTo>
                  <a:lnTo>
                    <a:pt x="1232" y="904"/>
                  </a:lnTo>
                  <a:lnTo>
                    <a:pt x="1224" y="904"/>
                  </a:lnTo>
                  <a:lnTo>
                    <a:pt x="1216" y="904"/>
                  </a:lnTo>
                  <a:lnTo>
                    <a:pt x="1206" y="906"/>
                  </a:lnTo>
                  <a:lnTo>
                    <a:pt x="1196" y="908"/>
                  </a:lnTo>
                  <a:lnTo>
                    <a:pt x="1178" y="918"/>
                  </a:lnTo>
                  <a:lnTo>
                    <a:pt x="1162" y="930"/>
                  </a:lnTo>
                  <a:lnTo>
                    <a:pt x="1162" y="930"/>
                  </a:lnTo>
                  <a:lnTo>
                    <a:pt x="1142" y="942"/>
                  </a:lnTo>
                  <a:lnTo>
                    <a:pt x="1118" y="952"/>
                  </a:lnTo>
                  <a:lnTo>
                    <a:pt x="1104" y="956"/>
                  </a:lnTo>
                  <a:lnTo>
                    <a:pt x="1090" y="958"/>
                  </a:lnTo>
                  <a:lnTo>
                    <a:pt x="1076" y="960"/>
                  </a:lnTo>
                  <a:lnTo>
                    <a:pt x="1062" y="958"/>
                  </a:lnTo>
                  <a:lnTo>
                    <a:pt x="1048" y="956"/>
                  </a:lnTo>
                  <a:lnTo>
                    <a:pt x="1034" y="948"/>
                  </a:lnTo>
                  <a:lnTo>
                    <a:pt x="1022" y="940"/>
                  </a:lnTo>
                  <a:lnTo>
                    <a:pt x="1010" y="926"/>
                  </a:lnTo>
                  <a:lnTo>
                    <a:pt x="1000" y="910"/>
                  </a:lnTo>
                  <a:lnTo>
                    <a:pt x="994" y="890"/>
                  </a:lnTo>
                  <a:lnTo>
                    <a:pt x="988" y="864"/>
                  </a:lnTo>
                  <a:lnTo>
                    <a:pt x="984" y="834"/>
                  </a:lnTo>
                  <a:lnTo>
                    <a:pt x="984" y="834"/>
                  </a:lnTo>
                  <a:lnTo>
                    <a:pt x="984" y="804"/>
                  </a:lnTo>
                  <a:lnTo>
                    <a:pt x="984" y="774"/>
                  </a:lnTo>
                  <a:lnTo>
                    <a:pt x="986" y="744"/>
                  </a:lnTo>
                  <a:lnTo>
                    <a:pt x="990" y="718"/>
                  </a:lnTo>
                  <a:lnTo>
                    <a:pt x="996" y="694"/>
                  </a:lnTo>
                  <a:lnTo>
                    <a:pt x="1002" y="672"/>
                  </a:lnTo>
                  <a:lnTo>
                    <a:pt x="1010" y="652"/>
                  </a:lnTo>
                  <a:lnTo>
                    <a:pt x="1020" y="634"/>
                  </a:lnTo>
                  <a:lnTo>
                    <a:pt x="1030" y="620"/>
                  </a:lnTo>
                  <a:lnTo>
                    <a:pt x="1042" y="608"/>
                  </a:lnTo>
                  <a:lnTo>
                    <a:pt x="1054" y="598"/>
                  </a:lnTo>
                  <a:lnTo>
                    <a:pt x="1068" y="594"/>
                  </a:lnTo>
                  <a:lnTo>
                    <a:pt x="1084" y="592"/>
                  </a:lnTo>
                  <a:lnTo>
                    <a:pt x="1100" y="592"/>
                  </a:lnTo>
                  <a:lnTo>
                    <a:pt x="1116" y="598"/>
                  </a:lnTo>
                  <a:lnTo>
                    <a:pt x="1134" y="608"/>
                  </a:lnTo>
                  <a:lnTo>
                    <a:pt x="1134" y="608"/>
                  </a:lnTo>
                  <a:lnTo>
                    <a:pt x="1164" y="628"/>
                  </a:lnTo>
                  <a:lnTo>
                    <a:pt x="1190" y="642"/>
                  </a:lnTo>
                  <a:lnTo>
                    <a:pt x="1210" y="652"/>
                  </a:lnTo>
                  <a:lnTo>
                    <a:pt x="1218" y="654"/>
                  </a:lnTo>
                  <a:lnTo>
                    <a:pt x="1226" y="654"/>
                  </a:lnTo>
                  <a:lnTo>
                    <a:pt x="1234" y="654"/>
                  </a:lnTo>
                  <a:lnTo>
                    <a:pt x="1240" y="650"/>
                  </a:lnTo>
                  <a:lnTo>
                    <a:pt x="1246" y="646"/>
                  </a:lnTo>
                  <a:lnTo>
                    <a:pt x="1252" y="640"/>
                  </a:lnTo>
                  <a:lnTo>
                    <a:pt x="1262" y="620"/>
                  </a:lnTo>
                  <a:lnTo>
                    <a:pt x="1274" y="592"/>
                  </a:lnTo>
                  <a:lnTo>
                    <a:pt x="1274" y="592"/>
                  </a:lnTo>
                  <a:lnTo>
                    <a:pt x="1280" y="574"/>
                  </a:lnTo>
                  <a:lnTo>
                    <a:pt x="1282" y="550"/>
                  </a:lnTo>
                  <a:lnTo>
                    <a:pt x="1280" y="526"/>
                  </a:lnTo>
                  <a:lnTo>
                    <a:pt x="1278" y="496"/>
                  </a:lnTo>
                  <a:lnTo>
                    <a:pt x="1274" y="466"/>
                  </a:lnTo>
                  <a:lnTo>
                    <a:pt x="1268" y="434"/>
                  </a:lnTo>
                  <a:lnTo>
                    <a:pt x="1254" y="372"/>
                  </a:lnTo>
                  <a:lnTo>
                    <a:pt x="1238" y="312"/>
                  </a:lnTo>
                  <a:lnTo>
                    <a:pt x="1224" y="262"/>
                  </a:lnTo>
                  <a:lnTo>
                    <a:pt x="1208" y="216"/>
                  </a:lnTo>
                  <a:lnTo>
                    <a:pt x="1208" y="216"/>
                  </a:lnTo>
                  <a:lnTo>
                    <a:pt x="1164" y="230"/>
                  </a:lnTo>
                  <a:lnTo>
                    <a:pt x="1118" y="244"/>
                  </a:lnTo>
                  <a:lnTo>
                    <a:pt x="1060" y="260"/>
                  </a:lnTo>
                  <a:lnTo>
                    <a:pt x="998" y="274"/>
                  </a:lnTo>
                  <a:lnTo>
                    <a:pt x="936" y="288"/>
                  </a:lnTo>
                  <a:lnTo>
                    <a:pt x="908" y="292"/>
                  </a:lnTo>
                  <a:lnTo>
                    <a:pt x="882" y="294"/>
                  </a:lnTo>
                  <a:lnTo>
                    <a:pt x="858" y="296"/>
                  </a:lnTo>
                  <a:lnTo>
                    <a:pt x="838" y="294"/>
                  </a:lnTo>
                  <a:lnTo>
                    <a:pt x="838" y="294"/>
                  </a:lnTo>
                  <a:lnTo>
                    <a:pt x="806" y="288"/>
                  </a:lnTo>
                  <a:lnTo>
                    <a:pt x="792" y="282"/>
                  </a:lnTo>
                  <a:lnTo>
                    <a:pt x="780" y="278"/>
                  </a:lnTo>
                  <a:lnTo>
                    <a:pt x="772" y="272"/>
                  </a:lnTo>
                  <a:lnTo>
                    <a:pt x="764" y="266"/>
                  </a:lnTo>
                  <a:lnTo>
                    <a:pt x="758" y="260"/>
                  </a:lnTo>
                  <a:lnTo>
                    <a:pt x="754" y="252"/>
                  </a:lnTo>
                  <a:lnTo>
                    <a:pt x="750" y="244"/>
                  </a:lnTo>
                  <a:lnTo>
                    <a:pt x="750" y="236"/>
                  </a:lnTo>
                  <a:lnTo>
                    <a:pt x="750" y="228"/>
                  </a:lnTo>
                  <a:lnTo>
                    <a:pt x="752" y="220"/>
                  </a:lnTo>
                  <a:lnTo>
                    <a:pt x="754" y="212"/>
                  </a:lnTo>
                  <a:lnTo>
                    <a:pt x="760" y="204"/>
                  </a:lnTo>
                  <a:lnTo>
                    <a:pt x="772" y="186"/>
                  </a:lnTo>
                  <a:lnTo>
                    <a:pt x="772" y="186"/>
                  </a:lnTo>
                  <a:lnTo>
                    <a:pt x="788" y="170"/>
                  </a:lnTo>
                  <a:lnTo>
                    <a:pt x="800" y="152"/>
                  </a:lnTo>
                  <a:lnTo>
                    <a:pt x="808" y="132"/>
                  </a:lnTo>
                  <a:lnTo>
                    <a:pt x="812" y="112"/>
                  </a:lnTo>
                  <a:lnTo>
                    <a:pt x="814" y="102"/>
                  </a:lnTo>
                  <a:lnTo>
                    <a:pt x="812" y="94"/>
                  </a:lnTo>
                  <a:lnTo>
                    <a:pt x="810" y="84"/>
                  </a:lnTo>
                  <a:lnTo>
                    <a:pt x="806" y="74"/>
                  </a:lnTo>
                  <a:lnTo>
                    <a:pt x="800" y="64"/>
                  </a:lnTo>
                  <a:lnTo>
                    <a:pt x="792" y="54"/>
                  </a:lnTo>
                  <a:lnTo>
                    <a:pt x="784" y="44"/>
                  </a:lnTo>
                  <a:lnTo>
                    <a:pt x="772" y="36"/>
                  </a:lnTo>
                  <a:lnTo>
                    <a:pt x="772" y="36"/>
                  </a:lnTo>
                  <a:lnTo>
                    <a:pt x="760" y="26"/>
                  </a:lnTo>
                  <a:lnTo>
                    <a:pt x="744" y="18"/>
                  </a:lnTo>
                  <a:lnTo>
                    <a:pt x="726" y="12"/>
                  </a:lnTo>
                  <a:lnTo>
                    <a:pt x="708" y="8"/>
                  </a:lnTo>
                  <a:lnTo>
                    <a:pt x="688" y="4"/>
                  </a:lnTo>
                  <a:lnTo>
                    <a:pt x="668" y="2"/>
                  </a:lnTo>
                  <a:lnTo>
                    <a:pt x="626" y="0"/>
                  </a:lnTo>
                  <a:lnTo>
                    <a:pt x="586" y="4"/>
                  </a:lnTo>
                  <a:lnTo>
                    <a:pt x="566" y="8"/>
                  </a:lnTo>
                  <a:lnTo>
                    <a:pt x="548" y="12"/>
                  </a:lnTo>
                  <a:lnTo>
                    <a:pt x="530" y="18"/>
                  </a:lnTo>
                  <a:lnTo>
                    <a:pt x="514" y="24"/>
                  </a:lnTo>
                  <a:lnTo>
                    <a:pt x="502" y="32"/>
                  </a:lnTo>
                  <a:lnTo>
                    <a:pt x="490" y="40"/>
                  </a:lnTo>
                  <a:lnTo>
                    <a:pt x="490" y="40"/>
                  </a:lnTo>
                  <a:close/>
                </a:path>
              </a:pathLst>
            </a:custGeom>
            <a:solidFill>
              <a:schemeClr val="accent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 name="Freeform 5">
              <a:extLst>
                <a:ext uri="{FF2B5EF4-FFF2-40B4-BE49-F238E27FC236}">
                  <a16:creationId xmlns="" xmlns:a16="http://schemas.microsoft.com/office/drawing/2014/main" id="{741D0895-D2A9-477B-AAC7-127A87DF4298}"/>
                </a:ext>
              </a:extLst>
            </p:cNvPr>
            <p:cNvSpPr>
              <a:spLocks/>
            </p:cNvSpPr>
            <p:nvPr/>
          </p:nvSpPr>
          <p:spPr bwMode="auto">
            <a:xfrm>
              <a:off x="9023509" y="2202965"/>
              <a:ext cx="2237565" cy="2712304"/>
            </a:xfrm>
            <a:custGeom>
              <a:avLst/>
              <a:gdLst/>
              <a:ahLst/>
              <a:cxnLst>
                <a:cxn ang="0">
                  <a:pos x="464" y="90"/>
                </a:cxn>
                <a:cxn ang="0">
                  <a:pos x="482" y="162"/>
                </a:cxn>
                <a:cxn ang="0">
                  <a:pos x="512" y="236"/>
                </a:cxn>
                <a:cxn ang="0">
                  <a:pos x="422" y="298"/>
                </a:cxn>
                <a:cxn ang="0">
                  <a:pos x="192" y="260"/>
                </a:cxn>
                <a:cxn ang="0">
                  <a:pos x="22" y="376"/>
                </a:cxn>
                <a:cxn ang="0">
                  <a:pos x="2" y="534"/>
                </a:cxn>
                <a:cxn ang="0">
                  <a:pos x="34" y="652"/>
                </a:cxn>
                <a:cxn ang="0">
                  <a:pos x="94" y="640"/>
                </a:cxn>
                <a:cxn ang="0">
                  <a:pos x="182" y="600"/>
                </a:cxn>
                <a:cxn ang="0">
                  <a:pos x="262" y="672"/>
                </a:cxn>
                <a:cxn ang="0">
                  <a:pos x="286" y="820"/>
                </a:cxn>
                <a:cxn ang="0">
                  <a:pos x="248" y="924"/>
                </a:cxn>
                <a:cxn ang="0">
                  <a:pos x="168" y="964"/>
                </a:cxn>
                <a:cxn ang="0">
                  <a:pos x="100" y="930"/>
                </a:cxn>
                <a:cxn ang="0">
                  <a:pos x="40" y="904"/>
                </a:cxn>
                <a:cxn ang="0">
                  <a:pos x="2" y="982"/>
                </a:cxn>
                <a:cxn ang="0">
                  <a:pos x="28" y="1218"/>
                </a:cxn>
                <a:cxn ang="0">
                  <a:pos x="78" y="1342"/>
                </a:cxn>
                <a:cxn ang="0">
                  <a:pos x="320" y="1268"/>
                </a:cxn>
                <a:cxn ang="0">
                  <a:pos x="462" y="1278"/>
                </a:cxn>
                <a:cxn ang="0">
                  <a:pos x="534" y="1326"/>
                </a:cxn>
                <a:cxn ang="0">
                  <a:pos x="508" y="1398"/>
                </a:cxn>
                <a:cxn ang="0">
                  <a:pos x="476" y="1482"/>
                </a:cxn>
                <a:cxn ang="0">
                  <a:pos x="526" y="1542"/>
                </a:cxn>
                <a:cxn ang="0">
                  <a:pos x="692" y="1552"/>
                </a:cxn>
                <a:cxn ang="0">
                  <a:pos x="788" y="1518"/>
                </a:cxn>
                <a:cxn ang="0">
                  <a:pos x="802" y="1452"/>
                </a:cxn>
                <a:cxn ang="0">
                  <a:pos x="752" y="1330"/>
                </a:cxn>
                <a:cxn ang="0">
                  <a:pos x="794" y="1276"/>
                </a:cxn>
                <a:cxn ang="0">
                  <a:pos x="940" y="1268"/>
                </a:cxn>
                <a:cxn ang="0">
                  <a:pos x="1166" y="1330"/>
                </a:cxn>
                <a:cxn ang="0">
                  <a:pos x="1252" y="1172"/>
                </a:cxn>
                <a:cxn ang="0">
                  <a:pos x="1274" y="982"/>
                </a:cxn>
                <a:cxn ang="0">
                  <a:pos x="1242" y="908"/>
                </a:cxn>
                <a:cxn ang="0">
                  <a:pos x="1178" y="918"/>
                </a:cxn>
                <a:cxn ang="0">
                  <a:pos x="1090" y="958"/>
                </a:cxn>
                <a:cxn ang="0">
                  <a:pos x="1010" y="926"/>
                </a:cxn>
                <a:cxn ang="0">
                  <a:pos x="984" y="804"/>
                </a:cxn>
                <a:cxn ang="0">
                  <a:pos x="1010" y="652"/>
                </a:cxn>
                <a:cxn ang="0">
                  <a:pos x="1084" y="592"/>
                </a:cxn>
                <a:cxn ang="0">
                  <a:pos x="1190" y="642"/>
                </a:cxn>
                <a:cxn ang="0">
                  <a:pos x="1246" y="646"/>
                </a:cxn>
                <a:cxn ang="0">
                  <a:pos x="1282" y="550"/>
                </a:cxn>
                <a:cxn ang="0">
                  <a:pos x="1238" y="312"/>
                </a:cxn>
                <a:cxn ang="0">
                  <a:pos x="1060" y="260"/>
                </a:cxn>
                <a:cxn ang="0">
                  <a:pos x="838" y="294"/>
                </a:cxn>
                <a:cxn ang="0">
                  <a:pos x="764" y="266"/>
                </a:cxn>
                <a:cxn ang="0">
                  <a:pos x="752" y="220"/>
                </a:cxn>
                <a:cxn ang="0">
                  <a:pos x="800" y="152"/>
                </a:cxn>
                <a:cxn ang="0">
                  <a:pos x="806" y="74"/>
                </a:cxn>
                <a:cxn ang="0">
                  <a:pos x="760" y="26"/>
                </a:cxn>
                <a:cxn ang="0">
                  <a:pos x="626" y="0"/>
                </a:cxn>
                <a:cxn ang="0">
                  <a:pos x="502" y="32"/>
                </a:cxn>
              </a:cxnLst>
              <a:rect l="0" t="0" r="r" b="b"/>
              <a:pathLst>
                <a:path w="1282" h="1554">
                  <a:moveTo>
                    <a:pt x="490" y="40"/>
                  </a:moveTo>
                  <a:lnTo>
                    <a:pt x="490" y="40"/>
                  </a:lnTo>
                  <a:lnTo>
                    <a:pt x="482" y="50"/>
                  </a:lnTo>
                  <a:lnTo>
                    <a:pt x="474" y="64"/>
                  </a:lnTo>
                  <a:lnTo>
                    <a:pt x="466" y="80"/>
                  </a:lnTo>
                  <a:lnTo>
                    <a:pt x="464" y="90"/>
                  </a:lnTo>
                  <a:lnTo>
                    <a:pt x="464" y="100"/>
                  </a:lnTo>
                  <a:lnTo>
                    <a:pt x="464" y="112"/>
                  </a:lnTo>
                  <a:lnTo>
                    <a:pt x="464" y="122"/>
                  </a:lnTo>
                  <a:lnTo>
                    <a:pt x="468" y="136"/>
                  </a:lnTo>
                  <a:lnTo>
                    <a:pt x="474" y="148"/>
                  </a:lnTo>
                  <a:lnTo>
                    <a:pt x="482" y="162"/>
                  </a:lnTo>
                  <a:lnTo>
                    <a:pt x="492" y="176"/>
                  </a:lnTo>
                  <a:lnTo>
                    <a:pt x="492" y="176"/>
                  </a:lnTo>
                  <a:lnTo>
                    <a:pt x="504" y="190"/>
                  </a:lnTo>
                  <a:lnTo>
                    <a:pt x="510" y="206"/>
                  </a:lnTo>
                  <a:lnTo>
                    <a:pt x="512" y="220"/>
                  </a:lnTo>
                  <a:lnTo>
                    <a:pt x="512" y="236"/>
                  </a:lnTo>
                  <a:lnTo>
                    <a:pt x="506" y="250"/>
                  </a:lnTo>
                  <a:lnTo>
                    <a:pt x="498" y="262"/>
                  </a:lnTo>
                  <a:lnTo>
                    <a:pt x="484" y="274"/>
                  </a:lnTo>
                  <a:lnTo>
                    <a:pt x="468" y="284"/>
                  </a:lnTo>
                  <a:lnTo>
                    <a:pt x="448" y="292"/>
                  </a:lnTo>
                  <a:lnTo>
                    <a:pt x="422" y="298"/>
                  </a:lnTo>
                  <a:lnTo>
                    <a:pt x="394" y="300"/>
                  </a:lnTo>
                  <a:lnTo>
                    <a:pt x="362" y="300"/>
                  </a:lnTo>
                  <a:lnTo>
                    <a:pt x="326" y="296"/>
                  </a:lnTo>
                  <a:lnTo>
                    <a:pt x="284" y="288"/>
                  </a:lnTo>
                  <a:lnTo>
                    <a:pt x="240" y="276"/>
                  </a:lnTo>
                  <a:lnTo>
                    <a:pt x="192" y="260"/>
                  </a:lnTo>
                  <a:lnTo>
                    <a:pt x="78" y="218"/>
                  </a:lnTo>
                  <a:lnTo>
                    <a:pt x="78" y="218"/>
                  </a:lnTo>
                  <a:lnTo>
                    <a:pt x="64" y="248"/>
                  </a:lnTo>
                  <a:lnTo>
                    <a:pt x="50" y="282"/>
                  </a:lnTo>
                  <a:lnTo>
                    <a:pt x="36" y="326"/>
                  </a:lnTo>
                  <a:lnTo>
                    <a:pt x="22" y="376"/>
                  </a:lnTo>
                  <a:lnTo>
                    <a:pt x="10" y="428"/>
                  </a:lnTo>
                  <a:lnTo>
                    <a:pt x="6" y="456"/>
                  </a:lnTo>
                  <a:lnTo>
                    <a:pt x="2" y="482"/>
                  </a:lnTo>
                  <a:lnTo>
                    <a:pt x="0" y="508"/>
                  </a:lnTo>
                  <a:lnTo>
                    <a:pt x="2" y="534"/>
                  </a:lnTo>
                  <a:lnTo>
                    <a:pt x="2" y="534"/>
                  </a:lnTo>
                  <a:lnTo>
                    <a:pt x="6" y="580"/>
                  </a:lnTo>
                  <a:lnTo>
                    <a:pt x="12" y="614"/>
                  </a:lnTo>
                  <a:lnTo>
                    <a:pt x="16" y="628"/>
                  </a:lnTo>
                  <a:lnTo>
                    <a:pt x="22" y="638"/>
                  </a:lnTo>
                  <a:lnTo>
                    <a:pt x="28" y="646"/>
                  </a:lnTo>
                  <a:lnTo>
                    <a:pt x="34" y="652"/>
                  </a:lnTo>
                  <a:lnTo>
                    <a:pt x="42" y="656"/>
                  </a:lnTo>
                  <a:lnTo>
                    <a:pt x="52" y="658"/>
                  </a:lnTo>
                  <a:lnTo>
                    <a:pt x="60" y="656"/>
                  </a:lnTo>
                  <a:lnTo>
                    <a:pt x="70" y="654"/>
                  </a:lnTo>
                  <a:lnTo>
                    <a:pt x="82" y="648"/>
                  </a:lnTo>
                  <a:lnTo>
                    <a:pt x="94" y="640"/>
                  </a:lnTo>
                  <a:lnTo>
                    <a:pt x="122" y="618"/>
                  </a:lnTo>
                  <a:lnTo>
                    <a:pt x="122" y="618"/>
                  </a:lnTo>
                  <a:lnTo>
                    <a:pt x="136" y="608"/>
                  </a:lnTo>
                  <a:lnTo>
                    <a:pt x="152" y="600"/>
                  </a:lnTo>
                  <a:lnTo>
                    <a:pt x="168" y="598"/>
                  </a:lnTo>
                  <a:lnTo>
                    <a:pt x="182" y="600"/>
                  </a:lnTo>
                  <a:lnTo>
                    <a:pt x="198" y="604"/>
                  </a:lnTo>
                  <a:lnTo>
                    <a:pt x="212" y="612"/>
                  </a:lnTo>
                  <a:lnTo>
                    <a:pt x="226" y="624"/>
                  </a:lnTo>
                  <a:lnTo>
                    <a:pt x="240" y="638"/>
                  </a:lnTo>
                  <a:lnTo>
                    <a:pt x="252" y="654"/>
                  </a:lnTo>
                  <a:lnTo>
                    <a:pt x="262" y="672"/>
                  </a:lnTo>
                  <a:lnTo>
                    <a:pt x="270" y="694"/>
                  </a:lnTo>
                  <a:lnTo>
                    <a:pt x="278" y="716"/>
                  </a:lnTo>
                  <a:lnTo>
                    <a:pt x="284" y="740"/>
                  </a:lnTo>
                  <a:lnTo>
                    <a:pt x="286" y="766"/>
                  </a:lnTo>
                  <a:lnTo>
                    <a:pt x="288" y="792"/>
                  </a:lnTo>
                  <a:lnTo>
                    <a:pt x="286" y="820"/>
                  </a:lnTo>
                  <a:lnTo>
                    <a:pt x="286" y="820"/>
                  </a:lnTo>
                  <a:lnTo>
                    <a:pt x="282" y="846"/>
                  </a:lnTo>
                  <a:lnTo>
                    <a:pt x="276" y="868"/>
                  </a:lnTo>
                  <a:lnTo>
                    <a:pt x="268" y="890"/>
                  </a:lnTo>
                  <a:lnTo>
                    <a:pt x="260" y="908"/>
                  </a:lnTo>
                  <a:lnTo>
                    <a:pt x="248" y="924"/>
                  </a:lnTo>
                  <a:lnTo>
                    <a:pt x="238" y="936"/>
                  </a:lnTo>
                  <a:lnTo>
                    <a:pt x="224" y="946"/>
                  </a:lnTo>
                  <a:lnTo>
                    <a:pt x="210" y="954"/>
                  </a:lnTo>
                  <a:lnTo>
                    <a:pt x="198" y="960"/>
                  </a:lnTo>
                  <a:lnTo>
                    <a:pt x="182" y="962"/>
                  </a:lnTo>
                  <a:lnTo>
                    <a:pt x="168" y="964"/>
                  </a:lnTo>
                  <a:lnTo>
                    <a:pt x="154" y="962"/>
                  </a:lnTo>
                  <a:lnTo>
                    <a:pt x="140" y="956"/>
                  </a:lnTo>
                  <a:lnTo>
                    <a:pt x="126" y="950"/>
                  </a:lnTo>
                  <a:lnTo>
                    <a:pt x="112" y="940"/>
                  </a:lnTo>
                  <a:lnTo>
                    <a:pt x="100" y="930"/>
                  </a:lnTo>
                  <a:lnTo>
                    <a:pt x="100" y="930"/>
                  </a:lnTo>
                  <a:lnTo>
                    <a:pt x="90" y="918"/>
                  </a:lnTo>
                  <a:lnTo>
                    <a:pt x="78" y="910"/>
                  </a:lnTo>
                  <a:lnTo>
                    <a:pt x="68" y="904"/>
                  </a:lnTo>
                  <a:lnTo>
                    <a:pt x="58" y="902"/>
                  </a:lnTo>
                  <a:lnTo>
                    <a:pt x="50" y="902"/>
                  </a:lnTo>
                  <a:lnTo>
                    <a:pt x="40" y="904"/>
                  </a:lnTo>
                  <a:lnTo>
                    <a:pt x="34" y="910"/>
                  </a:lnTo>
                  <a:lnTo>
                    <a:pt x="26" y="916"/>
                  </a:lnTo>
                  <a:lnTo>
                    <a:pt x="20" y="924"/>
                  </a:lnTo>
                  <a:lnTo>
                    <a:pt x="14" y="934"/>
                  </a:lnTo>
                  <a:lnTo>
                    <a:pt x="6" y="956"/>
                  </a:lnTo>
                  <a:lnTo>
                    <a:pt x="2" y="982"/>
                  </a:lnTo>
                  <a:lnTo>
                    <a:pt x="2" y="1010"/>
                  </a:lnTo>
                  <a:lnTo>
                    <a:pt x="2" y="1010"/>
                  </a:lnTo>
                  <a:lnTo>
                    <a:pt x="6" y="1082"/>
                  </a:lnTo>
                  <a:lnTo>
                    <a:pt x="10" y="1126"/>
                  </a:lnTo>
                  <a:lnTo>
                    <a:pt x="18" y="1172"/>
                  </a:lnTo>
                  <a:lnTo>
                    <a:pt x="28" y="1218"/>
                  </a:lnTo>
                  <a:lnTo>
                    <a:pt x="40" y="1264"/>
                  </a:lnTo>
                  <a:lnTo>
                    <a:pt x="48" y="1286"/>
                  </a:lnTo>
                  <a:lnTo>
                    <a:pt x="56" y="1306"/>
                  </a:lnTo>
                  <a:lnTo>
                    <a:pt x="66" y="1324"/>
                  </a:lnTo>
                  <a:lnTo>
                    <a:pt x="78" y="1342"/>
                  </a:lnTo>
                  <a:lnTo>
                    <a:pt x="78" y="1342"/>
                  </a:lnTo>
                  <a:lnTo>
                    <a:pt x="112" y="1326"/>
                  </a:lnTo>
                  <a:lnTo>
                    <a:pt x="152" y="1310"/>
                  </a:lnTo>
                  <a:lnTo>
                    <a:pt x="202" y="1294"/>
                  </a:lnTo>
                  <a:lnTo>
                    <a:pt x="260" y="1278"/>
                  </a:lnTo>
                  <a:lnTo>
                    <a:pt x="290" y="1272"/>
                  </a:lnTo>
                  <a:lnTo>
                    <a:pt x="320" y="1268"/>
                  </a:lnTo>
                  <a:lnTo>
                    <a:pt x="350" y="1266"/>
                  </a:lnTo>
                  <a:lnTo>
                    <a:pt x="380" y="1264"/>
                  </a:lnTo>
                  <a:lnTo>
                    <a:pt x="410" y="1266"/>
                  </a:lnTo>
                  <a:lnTo>
                    <a:pt x="438" y="1272"/>
                  </a:lnTo>
                  <a:lnTo>
                    <a:pt x="438" y="1272"/>
                  </a:lnTo>
                  <a:lnTo>
                    <a:pt x="462" y="1278"/>
                  </a:lnTo>
                  <a:lnTo>
                    <a:pt x="484" y="1286"/>
                  </a:lnTo>
                  <a:lnTo>
                    <a:pt x="500" y="1294"/>
                  </a:lnTo>
                  <a:lnTo>
                    <a:pt x="514" y="1302"/>
                  </a:lnTo>
                  <a:lnTo>
                    <a:pt x="524" y="1310"/>
                  </a:lnTo>
                  <a:lnTo>
                    <a:pt x="530" y="1318"/>
                  </a:lnTo>
                  <a:lnTo>
                    <a:pt x="534" y="1326"/>
                  </a:lnTo>
                  <a:lnTo>
                    <a:pt x="536" y="1336"/>
                  </a:lnTo>
                  <a:lnTo>
                    <a:pt x="536" y="1344"/>
                  </a:lnTo>
                  <a:lnTo>
                    <a:pt x="534" y="1352"/>
                  </a:lnTo>
                  <a:lnTo>
                    <a:pt x="528" y="1370"/>
                  </a:lnTo>
                  <a:lnTo>
                    <a:pt x="518" y="1384"/>
                  </a:lnTo>
                  <a:lnTo>
                    <a:pt x="508" y="1398"/>
                  </a:lnTo>
                  <a:lnTo>
                    <a:pt x="508" y="1398"/>
                  </a:lnTo>
                  <a:lnTo>
                    <a:pt x="498" y="1412"/>
                  </a:lnTo>
                  <a:lnTo>
                    <a:pt x="488" y="1432"/>
                  </a:lnTo>
                  <a:lnTo>
                    <a:pt x="480" y="1456"/>
                  </a:lnTo>
                  <a:lnTo>
                    <a:pt x="478" y="1468"/>
                  </a:lnTo>
                  <a:lnTo>
                    <a:pt x="476" y="1482"/>
                  </a:lnTo>
                  <a:lnTo>
                    <a:pt x="478" y="1494"/>
                  </a:lnTo>
                  <a:lnTo>
                    <a:pt x="482" y="1506"/>
                  </a:lnTo>
                  <a:lnTo>
                    <a:pt x="488" y="1516"/>
                  </a:lnTo>
                  <a:lnTo>
                    <a:pt x="498" y="1526"/>
                  </a:lnTo>
                  <a:lnTo>
                    <a:pt x="510" y="1534"/>
                  </a:lnTo>
                  <a:lnTo>
                    <a:pt x="526" y="1542"/>
                  </a:lnTo>
                  <a:lnTo>
                    <a:pt x="546" y="1548"/>
                  </a:lnTo>
                  <a:lnTo>
                    <a:pt x="572" y="1552"/>
                  </a:lnTo>
                  <a:lnTo>
                    <a:pt x="572" y="1552"/>
                  </a:lnTo>
                  <a:lnTo>
                    <a:pt x="624" y="1554"/>
                  </a:lnTo>
                  <a:lnTo>
                    <a:pt x="672" y="1554"/>
                  </a:lnTo>
                  <a:lnTo>
                    <a:pt x="692" y="1552"/>
                  </a:lnTo>
                  <a:lnTo>
                    <a:pt x="714" y="1550"/>
                  </a:lnTo>
                  <a:lnTo>
                    <a:pt x="732" y="1546"/>
                  </a:lnTo>
                  <a:lnTo>
                    <a:pt x="748" y="1540"/>
                  </a:lnTo>
                  <a:lnTo>
                    <a:pt x="764" y="1534"/>
                  </a:lnTo>
                  <a:lnTo>
                    <a:pt x="776" y="1528"/>
                  </a:lnTo>
                  <a:lnTo>
                    <a:pt x="788" y="1518"/>
                  </a:lnTo>
                  <a:lnTo>
                    <a:pt x="796" y="1508"/>
                  </a:lnTo>
                  <a:lnTo>
                    <a:pt x="800" y="1496"/>
                  </a:lnTo>
                  <a:lnTo>
                    <a:pt x="804" y="1484"/>
                  </a:lnTo>
                  <a:lnTo>
                    <a:pt x="804" y="1468"/>
                  </a:lnTo>
                  <a:lnTo>
                    <a:pt x="802" y="1452"/>
                  </a:lnTo>
                  <a:lnTo>
                    <a:pt x="802" y="1452"/>
                  </a:lnTo>
                  <a:lnTo>
                    <a:pt x="796" y="1434"/>
                  </a:lnTo>
                  <a:lnTo>
                    <a:pt x="790" y="1418"/>
                  </a:lnTo>
                  <a:lnTo>
                    <a:pt x="774" y="1386"/>
                  </a:lnTo>
                  <a:lnTo>
                    <a:pt x="760" y="1358"/>
                  </a:lnTo>
                  <a:lnTo>
                    <a:pt x="756" y="1344"/>
                  </a:lnTo>
                  <a:lnTo>
                    <a:pt x="752" y="1330"/>
                  </a:lnTo>
                  <a:lnTo>
                    <a:pt x="750" y="1318"/>
                  </a:lnTo>
                  <a:lnTo>
                    <a:pt x="752" y="1308"/>
                  </a:lnTo>
                  <a:lnTo>
                    <a:pt x="756" y="1298"/>
                  </a:lnTo>
                  <a:lnTo>
                    <a:pt x="764" y="1290"/>
                  </a:lnTo>
                  <a:lnTo>
                    <a:pt x="778" y="1282"/>
                  </a:lnTo>
                  <a:lnTo>
                    <a:pt x="794" y="1276"/>
                  </a:lnTo>
                  <a:lnTo>
                    <a:pt x="818" y="1270"/>
                  </a:lnTo>
                  <a:lnTo>
                    <a:pt x="846" y="1266"/>
                  </a:lnTo>
                  <a:lnTo>
                    <a:pt x="846" y="1266"/>
                  </a:lnTo>
                  <a:lnTo>
                    <a:pt x="878" y="1264"/>
                  </a:lnTo>
                  <a:lnTo>
                    <a:pt x="908" y="1266"/>
                  </a:lnTo>
                  <a:lnTo>
                    <a:pt x="940" y="1268"/>
                  </a:lnTo>
                  <a:lnTo>
                    <a:pt x="972" y="1272"/>
                  </a:lnTo>
                  <a:lnTo>
                    <a:pt x="1002" y="1278"/>
                  </a:lnTo>
                  <a:lnTo>
                    <a:pt x="1030" y="1284"/>
                  </a:lnTo>
                  <a:lnTo>
                    <a:pt x="1084" y="1300"/>
                  </a:lnTo>
                  <a:lnTo>
                    <a:pt x="1130" y="1316"/>
                  </a:lnTo>
                  <a:lnTo>
                    <a:pt x="1166" y="1330"/>
                  </a:lnTo>
                  <a:lnTo>
                    <a:pt x="1198" y="1344"/>
                  </a:lnTo>
                  <a:lnTo>
                    <a:pt x="1198" y="1344"/>
                  </a:lnTo>
                  <a:lnTo>
                    <a:pt x="1210" y="1310"/>
                  </a:lnTo>
                  <a:lnTo>
                    <a:pt x="1224" y="1274"/>
                  </a:lnTo>
                  <a:lnTo>
                    <a:pt x="1238" y="1226"/>
                  </a:lnTo>
                  <a:lnTo>
                    <a:pt x="1252" y="1172"/>
                  </a:lnTo>
                  <a:lnTo>
                    <a:pt x="1264" y="1116"/>
                  </a:lnTo>
                  <a:lnTo>
                    <a:pt x="1272" y="1058"/>
                  </a:lnTo>
                  <a:lnTo>
                    <a:pt x="1274" y="1032"/>
                  </a:lnTo>
                  <a:lnTo>
                    <a:pt x="1274" y="1004"/>
                  </a:lnTo>
                  <a:lnTo>
                    <a:pt x="1274" y="1004"/>
                  </a:lnTo>
                  <a:lnTo>
                    <a:pt x="1274" y="982"/>
                  </a:lnTo>
                  <a:lnTo>
                    <a:pt x="1270" y="962"/>
                  </a:lnTo>
                  <a:lnTo>
                    <a:pt x="1266" y="944"/>
                  </a:lnTo>
                  <a:lnTo>
                    <a:pt x="1262" y="932"/>
                  </a:lnTo>
                  <a:lnTo>
                    <a:pt x="1256" y="920"/>
                  </a:lnTo>
                  <a:lnTo>
                    <a:pt x="1248" y="912"/>
                  </a:lnTo>
                  <a:lnTo>
                    <a:pt x="1242" y="908"/>
                  </a:lnTo>
                  <a:lnTo>
                    <a:pt x="1232" y="904"/>
                  </a:lnTo>
                  <a:lnTo>
                    <a:pt x="1224" y="904"/>
                  </a:lnTo>
                  <a:lnTo>
                    <a:pt x="1216" y="904"/>
                  </a:lnTo>
                  <a:lnTo>
                    <a:pt x="1206" y="906"/>
                  </a:lnTo>
                  <a:lnTo>
                    <a:pt x="1196" y="908"/>
                  </a:lnTo>
                  <a:lnTo>
                    <a:pt x="1178" y="918"/>
                  </a:lnTo>
                  <a:lnTo>
                    <a:pt x="1162" y="930"/>
                  </a:lnTo>
                  <a:lnTo>
                    <a:pt x="1162" y="930"/>
                  </a:lnTo>
                  <a:lnTo>
                    <a:pt x="1142" y="942"/>
                  </a:lnTo>
                  <a:lnTo>
                    <a:pt x="1118" y="952"/>
                  </a:lnTo>
                  <a:lnTo>
                    <a:pt x="1104" y="956"/>
                  </a:lnTo>
                  <a:lnTo>
                    <a:pt x="1090" y="958"/>
                  </a:lnTo>
                  <a:lnTo>
                    <a:pt x="1076" y="960"/>
                  </a:lnTo>
                  <a:lnTo>
                    <a:pt x="1062" y="958"/>
                  </a:lnTo>
                  <a:lnTo>
                    <a:pt x="1048" y="956"/>
                  </a:lnTo>
                  <a:lnTo>
                    <a:pt x="1034" y="948"/>
                  </a:lnTo>
                  <a:lnTo>
                    <a:pt x="1022" y="940"/>
                  </a:lnTo>
                  <a:lnTo>
                    <a:pt x="1010" y="926"/>
                  </a:lnTo>
                  <a:lnTo>
                    <a:pt x="1000" y="910"/>
                  </a:lnTo>
                  <a:lnTo>
                    <a:pt x="994" y="890"/>
                  </a:lnTo>
                  <a:lnTo>
                    <a:pt x="988" y="864"/>
                  </a:lnTo>
                  <a:lnTo>
                    <a:pt x="984" y="834"/>
                  </a:lnTo>
                  <a:lnTo>
                    <a:pt x="984" y="834"/>
                  </a:lnTo>
                  <a:lnTo>
                    <a:pt x="984" y="804"/>
                  </a:lnTo>
                  <a:lnTo>
                    <a:pt x="984" y="774"/>
                  </a:lnTo>
                  <a:lnTo>
                    <a:pt x="986" y="744"/>
                  </a:lnTo>
                  <a:lnTo>
                    <a:pt x="990" y="718"/>
                  </a:lnTo>
                  <a:lnTo>
                    <a:pt x="996" y="694"/>
                  </a:lnTo>
                  <a:lnTo>
                    <a:pt x="1002" y="672"/>
                  </a:lnTo>
                  <a:lnTo>
                    <a:pt x="1010" y="652"/>
                  </a:lnTo>
                  <a:lnTo>
                    <a:pt x="1020" y="634"/>
                  </a:lnTo>
                  <a:lnTo>
                    <a:pt x="1030" y="620"/>
                  </a:lnTo>
                  <a:lnTo>
                    <a:pt x="1042" y="608"/>
                  </a:lnTo>
                  <a:lnTo>
                    <a:pt x="1054" y="598"/>
                  </a:lnTo>
                  <a:lnTo>
                    <a:pt x="1068" y="594"/>
                  </a:lnTo>
                  <a:lnTo>
                    <a:pt x="1084" y="592"/>
                  </a:lnTo>
                  <a:lnTo>
                    <a:pt x="1100" y="592"/>
                  </a:lnTo>
                  <a:lnTo>
                    <a:pt x="1116" y="598"/>
                  </a:lnTo>
                  <a:lnTo>
                    <a:pt x="1134" y="608"/>
                  </a:lnTo>
                  <a:lnTo>
                    <a:pt x="1134" y="608"/>
                  </a:lnTo>
                  <a:lnTo>
                    <a:pt x="1164" y="628"/>
                  </a:lnTo>
                  <a:lnTo>
                    <a:pt x="1190" y="642"/>
                  </a:lnTo>
                  <a:lnTo>
                    <a:pt x="1210" y="652"/>
                  </a:lnTo>
                  <a:lnTo>
                    <a:pt x="1218" y="654"/>
                  </a:lnTo>
                  <a:lnTo>
                    <a:pt x="1226" y="654"/>
                  </a:lnTo>
                  <a:lnTo>
                    <a:pt x="1234" y="654"/>
                  </a:lnTo>
                  <a:lnTo>
                    <a:pt x="1240" y="650"/>
                  </a:lnTo>
                  <a:lnTo>
                    <a:pt x="1246" y="646"/>
                  </a:lnTo>
                  <a:lnTo>
                    <a:pt x="1252" y="640"/>
                  </a:lnTo>
                  <a:lnTo>
                    <a:pt x="1262" y="620"/>
                  </a:lnTo>
                  <a:lnTo>
                    <a:pt x="1274" y="592"/>
                  </a:lnTo>
                  <a:lnTo>
                    <a:pt x="1274" y="592"/>
                  </a:lnTo>
                  <a:lnTo>
                    <a:pt x="1280" y="574"/>
                  </a:lnTo>
                  <a:lnTo>
                    <a:pt x="1282" y="550"/>
                  </a:lnTo>
                  <a:lnTo>
                    <a:pt x="1280" y="526"/>
                  </a:lnTo>
                  <a:lnTo>
                    <a:pt x="1278" y="496"/>
                  </a:lnTo>
                  <a:lnTo>
                    <a:pt x="1274" y="466"/>
                  </a:lnTo>
                  <a:lnTo>
                    <a:pt x="1268" y="434"/>
                  </a:lnTo>
                  <a:lnTo>
                    <a:pt x="1254" y="372"/>
                  </a:lnTo>
                  <a:lnTo>
                    <a:pt x="1238" y="312"/>
                  </a:lnTo>
                  <a:lnTo>
                    <a:pt x="1224" y="262"/>
                  </a:lnTo>
                  <a:lnTo>
                    <a:pt x="1208" y="216"/>
                  </a:lnTo>
                  <a:lnTo>
                    <a:pt x="1208" y="216"/>
                  </a:lnTo>
                  <a:lnTo>
                    <a:pt x="1164" y="230"/>
                  </a:lnTo>
                  <a:lnTo>
                    <a:pt x="1118" y="244"/>
                  </a:lnTo>
                  <a:lnTo>
                    <a:pt x="1060" y="260"/>
                  </a:lnTo>
                  <a:lnTo>
                    <a:pt x="998" y="274"/>
                  </a:lnTo>
                  <a:lnTo>
                    <a:pt x="936" y="288"/>
                  </a:lnTo>
                  <a:lnTo>
                    <a:pt x="908" y="292"/>
                  </a:lnTo>
                  <a:lnTo>
                    <a:pt x="882" y="294"/>
                  </a:lnTo>
                  <a:lnTo>
                    <a:pt x="858" y="296"/>
                  </a:lnTo>
                  <a:lnTo>
                    <a:pt x="838" y="294"/>
                  </a:lnTo>
                  <a:lnTo>
                    <a:pt x="838" y="294"/>
                  </a:lnTo>
                  <a:lnTo>
                    <a:pt x="806" y="288"/>
                  </a:lnTo>
                  <a:lnTo>
                    <a:pt x="792" y="282"/>
                  </a:lnTo>
                  <a:lnTo>
                    <a:pt x="780" y="278"/>
                  </a:lnTo>
                  <a:lnTo>
                    <a:pt x="772" y="272"/>
                  </a:lnTo>
                  <a:lnTo>
                    <a:pt x="764" y="266"/>
                  </a:lnTo>
                  <a:lnTo>
                    <a:pt x="758" y="260"/>
                  </a:lnTo>
                  <a:lnTo>
                    <a:pt x="754" y="252"/>
                  </a:lnTo>
                  <a:lnTo>
                    <a:pt x="750" y="244"/>
                  </a:lnTo>
                  <a:lnTo>
                    <a:pt x="750" y="236"/>
                  </a:lnTo>
                  <a:lnTo>
                    <a:pt x="750" y="228"/>
                  </a:lnTo>
                  <a:lnTo>
                    <a:pt x="752" y="220"/>
                  </a:lnTo>
                  <a:lnTo>
                    <a:pt x="754" y="212"/>
                  </a:lnTo>
                  <a:lnTo>
                    <a:pt x="760" y="204"/>
                  </a:lnTo>
                  <a:lnTo>
                    <a:pt x="772" y="186"/>
                  </a:lnTo>
                  <a:lnTo>
                    <a:pt x="772" y="186"/>
                  </a:lnTo>
                  <a:lnTo>
                    <a:pt x="788" y="170"/>
                  </a:lnTo>
                  <a:lnTo>
                    <a:pt x="800" y="152"/>
                  </a:lnTo>
                  <a:lnTo>
                    <a:pt x="808" y="132"/>
                  </a:lnTo>
                  <a:lnTo>
                    <a:pt x="812" y="112"/>
                  </a:lnTo>
                  <a:lnTo>
                    <a:pt x="814" y="102"/>
                  </a:lnTo>
                  <a:lnTo>
                    <a:pt x="812" y="94"/>
                  </a:lnTo>
                  <a:lnTo>
                    <a:pt x="810" y="84"/>
                  </a:lnTo>
                  <a:lnTo>
                    <a:pt x="806" y="74"/>
                  </a:lnTo>
                  <a:lnTo>
                    <a:pt x="800" y="64"/>
                  </a:lnTo>
                  <a:lnTo>
                    <a:pt x="792" y="54"/>
                  </a:lnTo>
                  <a:lnTo>
                    <a:pt x="784" y="44"/>
                  </a:lnTo>
                  <a:lnTo>
                    <a:pt x="772" y="36"/>
                  </a:lnTo>
                  <a:lnTo>
                    <a:pt x="772" y="36"/>
                  </a:lnTo>
                  <a:lnTo>
                    <a:pt x="760" y="26"/>
                  </a:lnTo>
                  <a:lnTo>
                    <a:pt x="744" y="18"/>
                  </a:lnTo>
                  <a:lnTo>
                    <a:pt x="726" y="12"/>
                  </a:lnTo>
                  <a:lnTo>
                    <a:pt x="708" y="8"/>
                  </a:lnTo>
                  <a:lnTo>
                    <a:pt x="688" y="4"/>
                  </a:lnTo>
                  <a:lnTo>
                    <a:pt x="668" y="2"/>
                  </a:lnTo>
                  <a:lnTo>
                    <a:pt x="626" y="0"/>
                  </a:lnTo>
                  <a:lnTo>
                    <a:pt x="586" y="4"/>
                  </a:lnTo>
                  <a:lnTo>
                    <a:pt x="566" y="8"/>
                  </a:lnTo>
                  <a:lnTo>
                    <a:pt x="548" y="12"/>
                  </a:lnTo>
                  <a:lnTo>
                    <a:pt x="530" y="18"/>
                  </a:lnTo>
                  <a:lnTo>
                    <a:pt x="514" y="24"/>
                  </a:lnTo>
                  <a:lnTo>
                    <a:pt x="502" y="32"/>
                  </a:lnTo>
                  <a:lnTo>
                    <a:pt x="490" y="40"/>
                  </a:lnTo>
                  <a:lnTo>
                    <a:pt x="490" y="40"/>
                  </a:lnTo>
                  <a:close/>
                </a:path>
              </a:pathLst>
            </a:custGeom>
            <a:solidFill>
              <a:schemeClr val="accent6"/>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 name="Freeform 6">
              <a:extLst>
                <a:ext uri="{FF2B5EF4-FFF2-40B4-BE49-F238E27FC236}">
                  <a16:creationId xmlns="" xmlns:a16="http://schemas.microsoft.com/office/drawing/2014/main" id="{A8A9D5EE-49F3-4F7D-B364-E914BAECF466}"/>
                </a:ext>
              </a:extLst>
            </p:cNvPr>
            <p:cNvSpPr>
              <a:spLocks/>
            </p:cNvSpPr>
            <p:nvPr/>
          </p:nvSpPr>
          <p:spPr bwMode="auto">
            <a:xfrm>
              <a:off x="6763272" y="2450807"/>
              <a:ext cx="2764666" cy="2251525"/>
            </a:xfrm>
            <a:custGeom>
              <a:avLst/>
              <a:gdLst/>
              <a:ahLst/>
              <a:cxnLst>
                <a:cxn ang="0">
                  <a:pos x="1332" y="184"/>
                </a:cxn>
                <a:cxn ang="0">
                  <a:pos x="1298" y="366"/>
                </a:cxn>
                <a:cxn ang="0">
                  <a:pos x="1314" y="486"/>
                </a:cxn>
                <a:cxn ang="0">
                  <a:pos x="1348" y="516"/>
                </a:cxn>
                <a:cxn ang="0">
                  <a:pos x="1418" y="476"/>
                </a:cxn>
                <a:cxn ang="0">
                  <a:pos x="1478" y="458"/>
                </a:cxn>
                <a:cxn ang="0">
                  <a:pos x="1548" y="512"/>
                </a:cxn>
                <a:cxn ang="0">
                  <a:pos x="1584" y="624"/>
                </a:cxn>
                <a:cxn ang="0">
                  <a:pos x="1572" y="726"/>
                </a:cxn>
                <a:cxn ang="0">
                  <a:pos x="1520" y="804"/>
                </a:cxn>
                <a:cxn ang="0">
                  <a:pos x="1450" y="820"/>
                </a:cxn>
                <a:cxn ang="0">
                  <a:pos x="1396" y="788"/>
                </a:cxn>
                <a:cxn ang="0">
                  <a:pos x="1346" y="760"/>
                </a:cxn>
                <a:cxn ang="0">
                  <a:pos x="1312" y="792"/>
                </a:cxn>
                <a:cxn ang="0">
                  <a:pos x="1302" y="940"/>
                </a:cxn>
                <a:cxn ang="0">
                  <a:pos x="1344" y="1144"/>
                </a:cxn>
                <a:cxn ang="0">
                  <a:pos x="1354" y="1208"/>
                </a:cxn>
                <a:cxn ang="0">
                  <a:pos x="1176" y="1264"/>
                </a:cxn>
                <a:cxn ang="0">
                  <a:pos x="994" y="1276"/>
                </a:cxn>
                <a:cxn ang="0">
                  <a:pos x="944" y="1250"/>
                </a:cxn>
                <a:cxn ang="0">
                  <a:pos x="962" y="1176"/>
                </a:cxn>
                <a:cxn ang="0">
                  <a:pos x="990" y="1100"/>
                </a:cxn>
                <a:cxn ang="0">
                  <a:pos x="962" y="1028"/>
                </a:cxn>
                <a:cxn ang="0">
                  <a:pos x="866" y="992"/>
                </a:cxn>
                <a:cxn ang="0">
                  <a:pos x="746" y="994"/>
                </a:cxn>
                <a:cxn ang="0">
                  <a:pos x="644" y="1038"/>
                </a:cxn>
                <a:cxn ang="0">
                  <a:pos x="614" y="1108"/>
                </a:cxn>
                <a:cxn ang="0">
                  <a:pos x="644" y="1174"/>
                </a:cxn>
                <a:cxn ang="0">
                  <a:pos x="666" y="1244"/>
                </a:cxn>
                <a:cxn ang="0">
                  <a:pos x="614" y="1284"/>
                </a:cxn>
                <a:cxn ang="0">
                  <a:pos x="520" y="1286"/>
                </a:cxn>
                <a:cxn ang="0">
                  <a:pos x="216" y="1200"/>
                </a:cxn>
                <a:cxn ang="0">
                  <a:pos x="270" y="1020"/>
                </a:cxn>
                <a:cxn ang="0">
                  <a:pos x="292" y="862"/>
                </a:cxn>
                <a:cxn ang="0">
                  <a:pos x="272" y="778"/>
                </a:cxn>
                <a:cxn ang="0">
                  <a:pos x="232" y="762"/>
                </a:cxn>
                <a:cxn ang="0">
                  <a:pos x="178" y="788"/>
                </a:cxn>
                <a:cxn ang="0">
                  <a:pos x="92" y="818"/>
                </a:cxn>
                <a:cxn ang="0">
                  <a:pos x="28" y="784"/>
                </a:cxn>
                <a:cxn ang="0">
                  <a:pos x="0" y="692"/>
                </a:cxn>
                <a:cxn ang="0">
                  <a:pos x="12" y="552"/>
                </a:cxn>
                <a:cxn ang="0">
                  <a:pos x="58" y="466"/>
                </a:cxn>
                <a:cxn ang="0">
                  <a:pos x="132" y="456"/>
                </a:cxn>
                <a:cxn ang="0">
                  <a:pos x="228" y="510"/>
                </a:cxn>
                <a:cxn ang="0">
                  <a:pos x="262" y="504"/>
                </a:cxn>
                <a:cxn ang="0">
                  <a:pos x="296" y="432"/>
                </a:cxn>
                <a:cxn ang="0">
                  <a:pos x="286" y="292"/>
                </a:cxn>
                <a:cxn ang="0">
                  <a:pos x="226" y="74"/>
                </a:cxn>
                <a:cxn ang="0">
                  <a:pos x="488" y="20"/>
                </a:cxn>
                <a:cxn ang="0">
                  <a:pos x="628" y="14"/>
                </a:cxn>
                <a:cxn ang="0">
                  <a:pos x="680" y="40"/>
                </a:cxn>
                <a:cxn ang="0">
                  <a:pos x="656" y="86"/>
                </a:cxn>
                <a:cxn ang="0">
                  <a:pos x="618" y="142"/>
                </a:cxn>
                <a:cxn ang="0">
                  <a:pos x="614" y="224"/>
                </a:cxn>
                <a:cxn ang="0">
                  <a:pos x="688" y="292"/>
                </a:cxn>
                <a:cxn ang="0">
                  <a:pos x="838" y="294"/>
                </a:cxn>
                <a:cxn ang="0">
                  <a:pos x="958" y="244"/>
                </a:cxn>
                <a:cxn ang="0">
                  <a:pos x="974" y="178"/>
                </a:cxn>
                <a:cxn ang="0">
                  <a:pos x="946" y="118"/>
                </a:cxn>
                <a:cxn ang="0">
                  <a:pos x="922" y="38"/>
                </a:cxn>
                <a:cxn ang="0">
                  <a:pos x="984" y="2"/>
                </a:cxn>
                <a:cxn ang="0">
                  <a:pos x="1264" y="48"/>
                </a:cxn>
              </a:cxnLst>
              <a:rect l="0" t="0" r="r" b="b"/>
              <a:pathLst>
                <a:path w="1584" h="1290">
                  <a:moveTo>
                    <a:pt x="1374" y="76"/>
                  </a:moveTo>
                  <a:lnTo>
                    <a:pt x="1374" y="76"/>
                  </a:lnTo>
                  <a:lnTo>
                    <a:pt x="1360" y="106"/>
                  </a:lnTo>
                  <a:lnTo>
                    <a:pt x="1348" y="140"/>
                  </a:lnTo>
                  <a:lnTo>
                    <a:pt x="1332" y="184"/>
                  </a:lnTo>
                  <a:lnTo>
                    <a:pt x="1318" y="234"/>
                  </a:lnTo>
                  <a:lnTo>
                    <a:pt x="1306" y="286"/>
                  </a:lnTo>
                  <a:lnTo>
                    <a:pt x="1302" y="314"/>
                  </a:lnTo>
                  <a:lnTo>
                    <a:pt x="1298" y="340"/>
                  </a:lnTo>
                  <a:lnTo>
                    <a:pt x="1298" y="366"/>
                  </a:lnTo>
                  <a:lnTo>
                    <a:pt x="1298" y="392"/>
                  </a:lnTo>
                  <a:lnTo>
                    <a:pt x="1298" y="392"/>
                  </a:lnTo>
                  <a:lnTo>
                    <a:pt x="1302" y="438"/>
                  </a:lnTo>
                  <a:lnTo>
                    <a:pt x="1308" y="472"/>
                  </a:lnTo>
                  <a:lnTo>
                    <a:pt x="1314" y="486"/>
                  </a:lnTo>
                  <a:lnTo>
                    <a:pt x="1318" y="496"/>
                  </a:lnTo>
                  <a:lnTo>
                    <a:pt x="1324" y="504"/>
                  </a:lnTo>
                  <a:lnTo>
                    <a:pt x="1332" y="510"/>
                  </a:lnTo>
                  <a:lnTo>
                    <a:pt x="1338" y="514"/>
                  </a:lnTo>
                  <a:lnTo>
                    <a:pt x="1348" y="516"/>
                  </a:lnTo>
                  <a:lnTo>
                    <a:pt x="1356" y="514"/>
                  </a:lnTo>
                  <a:lnTo>
                    <a:pt x="1368" y="512"/>
                  </a:lnTo>
                  <a:lnTo>
                    <a:pt x="1378" y="506"/>
                  </a:lnTo>
                  <a:lnTo>
                    <a:pt x="1390" y="498"/>
                  </a:lnTo>
                  <a:lnTo>
                    <a:pt x="1418" y="476"/>
                  </a:lnTo>
                  <a:lnTo>
                    <a:pt x="1418" y="476"/>
                  </a:lnTo>
                  <a:lnTo>
                    <a:pt x="1432" y="466"/>
                  </a:lnTo>
                  <a:lnTo>
                    <a:pt x="1448" y="458"/>
                  </a:lnTo>
                  <a:lnTo>
                    <a:pt x="1464" y="456"/>
                  </a:lnTo>
                  <a:lnTo>
                    <a:pt x="1478" y="458"/>
                  </a:lnTo>
                  <a:lnTo>
                    <a:pt x="1494" y="462"/>
                  </a:lnTo>
                  <a:lnTo>
                    <a:pt x="1508" y="470"/>
                  </a:lnTo>
                  <a:lnTo>
                    <a:pt x="1522" y="482"/>
                  </a:lnTo>
                  <a:lnTo>
                    <a:pt x="1536" y="496"/>
                  </a:lnTo>
                  <a:lnTo>
                    <a:pt x="1548" y="512"/>
                  </a:lnTo>
                  <a:lnTo>
                    <a:pt x="1558" y="530"/>
                  </a:lnTo>
                  <a:lnTo>
                    <a:pt x="1568" y="552"/>
                  </a:lnTo>
                  <a:lnTo>
                    <a:pt x="1574" y="574"/>
                  </a:lnTo>
                  <a:lnTo>
                    <a:pt x="1580" y="598"/>
                  </a:lnTo>
                  <a:lnTo>
                    <a:pt x="1584" y="624"/>
                  </a:lnTo>
                  <a:lnTo>
                    <a:pt x="1584" y="650"/>
                  </a:lnTo>
                  <a:lnTo>
                    <a:pt x="1582" y="678"/>
                  </a:lnTo>
                  <a:lnTo>
                    <a:pt x="1582" y="678"/>
                  </a:lnTo>
                  <a:lnTo>
                    <a:pt x="1578" y="704"/>
                  </a:lnTo>
                  <a:lnTo>
                    <a:pt x="1572" y="726"/>
                  </a:lnTo>
                  <a:lnTo>
                    <a:pt x="1564" y="748"/>
                  </a:lnTo>
                  <a:lnTo>
                    <a:pt x="1556" y="766"/>
                  </a:lnTo>
                  <a:lnTo>
                    <a:pt x="1546" y="782"/>
                  </a:lnTo>
                  <a:lnTo>
                    <a:pt x="1534" y="794"/>
                  </a:lnTo>
                  <a:lnTo>
                    <a:pt x="1520" y="804"/>
                  </a:lnTo>
                  <a:lnTo>
                    <a:pt x="1508" y="812"/>
                  </a:lnTo>
                  <a:lnTo>
                    <a:pt x="1494" y="818"/>
                  </a:lnTo>
                  <a:lnTo>
                    <a:pt x="1480" y="820"/>
                  </a:lnTo>
                  <a:lnTo>
                    <a:pt x="1464" y="822"/>
                  </a:lnTo>
                  <a:lnTo>
                    <a:pt x="1450" y="820"/>
                  </a:lnTo>
                  <a:lnTo>
                    <a:pt x="1436" y="814"/>
                  </a:lnTo>
                  <a:lnTo>
                    <a:pt x="1422" y="808"/>
                  </a:lnTo>
                  <a:lnTo>
                    <a:pt x="1410" y="798"/>
                  </a:lnTo>
                  <a:lnTo>
                    <a:pt x="1396" y="788"/>
                  </a:lnTo>
                  <a:lnTo>
                    <a:pt x="1396" y="788"/>
                  </a:lnTo>
                  <a:lnTo>
                    <a:pt x="1386" y="776"/>
                  </a:lnTo>
                  <a:lnTo>
                    <a:pt x="1374" y="768"/>
                  </a:lnTo>
                  <a:lnTo>
                    <a:pt x="1364" y="762"/>
                  </a:lnTo>
                  <a:lnTo>
                    <a:pt x="1354" y="760"/>
                  </a:lnTo>
                  <a:lnTo>
                    <a:pt x="1346" y="760"/>
                  </a:lnTo>
                  <a:lnTo>
                    <a:pt x="1338" y="762"/>
                  </a:lnTo>
                  <a:lnTo>
                    <a:pt x="1330" y="768"/>
                  </a:lnTo>
                  <a:lnTo>
                    <a:pt x="1322" y="774"/>
                  </a:lnTo>
                  <a:lnTo>
                    <a:pt x="1316" y="782"/>
                  </a:lnTo>
                  <a:lnTo>
                    <a:pt x="1312" y="792"/>
                  </a:lnTo>
                  <a:lnTo>
                    <a:pt x="1304" y="814"/>
                  </a:lnTo>
                  <a:lnTo>
                    <a:pt x="1298" y="840"/>
                  </a:lnTo>
                  <a:lnTo>
                    <a:pt x="1298" y="868"/>
                  </a:lnTo>
                  <a:lnTo>
                    <a:pt x="1298" y="868"/>
                  </a:lnTo>
                  <a:lnTo>
                    <a:pt x="1302" y="940"/>
                  </a:lnTo>
                  <a:lnTo>
                    <a:pt x="1306" y="984"/>
                  </a:lnTo>
                  <a:lnTo>
                    <a:pt x="1314" y="1030"/>
                  </a:lnTo>
                  <a:lnTo>
                    <a:pt x="1324" y="1076"/>
                  </a:lnTo>
                  <a:lnTo>
                    <a:pt x="1336" y="1122"/>
                  </a:lnTo>
                  <a:lnTo>
                    <a:pt x="1344" y="1144"/>
                  </a:lnTo>
                  <a:lnTo>
                    <a:pt x="1352" y="1164"/>
                  </a:lnTo>
                  <a:lnTo>
                    <a:pt x="1362" y="1182"/>
                  </a:lnTo>
                  <a:lnTo>
                    <a:pt x="1374" y="1200"/>
                  </a:lnTo>
                  <a:lnTo>
                    <a:pt x="1374" y="1200"/>
                  </a:lnTo>
                  <a:lnTo>
                    <a:pt x="1354" y="1208"/>
                  </a:lnTo>
                  <a:lnTo>
                    <a:pt x="1332" y="1218"/>
                  </a:lnTo>
                  <a:lnTo>
                    <a:pt x="1302" y="1230"/>
                  </a:lnTo>
                  <a:lnTo>
                    <a:pt x="1266" y="1242"/>
                  </a:lnTo>
                  <a:lnTo>
                    <a:pt x="1224" y="1254"/>
                  </a:lnTo>
                  <a:lnTo>
                    <a:pt x="1176" y="1264"/>
                  </a:lnTo>
                  <a:lnTo>
                    <a:pt x="1126" y="1270"/>
                  </a:lnTo>
                  <a:lnTo>
                    <a:pt x="1126" y="1270"/>
                  </a:lnTo>
                  <a:lnTo>
                    <a:pt x="1074" y="1276"/>
                  </a:lnTo>
                  <a:lnTo>
                    <a:pt x="1030" y="1278"/>
                  </a:lnTo>
                  <a:lnTo>
                    <a:pt x="994" y="1276"/>
                  </a:lnTo>
                  <a:lnTo>
                    <a:pt x="980" y="1274"/>
                  </a:lnTo>
                  <a:lnTo>
                    <a:pt x="966" y="1270"/>
                  </a:lnTo>
                  <a:lnTo>
                    <a:pt x="956" y="1266"/>
                  </a:lnTo>
                  <a:lnTo>
                    <a:pt x="948" y="1258"/>
                  </a:lnTo>
                  <a:lnTo>
                    <a:pt x="944" y="1250"/>
                  </a:lnTo>
                  <a:lnTo>
                    <a:pt x="940" y="1240"/>
                  </a:lnTo>
                  <a:lnTo>
                    <a:pt x="942" y="1228"/>
                  </a:lnTo>
                  <a:lnTo>
                    <a:pt x="946" y="1212"/>
                  </a:lnTo>
                  <a:lnTo>
                    <a:pt x="952" y="1196"/>
                  </a:lnTo>
                  <a:lnTo>
                    <a:pt x="962" y="1176"/>
                  </a:lnTo>
                  <a:lnTo>
                    <a:pt x="962" y="1176"/>
                  </a:lnTo>
                  <a:lnTo>
                    <a:pt x="974" y="1156"/>
                  </a:lnTo>
                  <a:lnTo>
                    <a:pt x="982" y="1136"/>
                  </a:lnTo>
                  <a:lnTo>
                    <a:pt x="988" y="1118"/>
                  </a:lnTo>
                  <a:lnTo>
                    <a:pt x="990" y="1100"/>
                  </a:lnTo>
                  <a:lnTo>
                    <a:pt x="990" y="1084"/>
                  </a:lnTo>
                  <a:lnTo>
                    <a:pt x="988" y="1068"/>
                  </a:lnTo>
                  <a:lnTo>
                    <a:pt x="982" y="1054"/>
                  </a:lnTo>
                  <a:lnTo>
                    <a:pt x="974" y="1040"/>
                  </a:lnTo>
                  <a:lnTo>
                    <a:pt x="962" y="1028"/>
                  </a:lnTo>
                  <a:lnTo>
                    <a:pt x="948" y="1018"/>
                  </a:lnTo>
                  <a:lnTo>
                    <a:pt x="932" y="1008"/>
                  </a:lnTo>
                  <a:lnTo>
                    <a:pt x="912" y="1002"/>
                  </a:lnTo>
                  <a:lnTo>
                    <a:pt x="890" y="996"/>
                  </a:lnTo>
                  <a:lnTo>
                    <a:pt x="866" y="992"/>
                  </a:lnTo>
                  <a:lnTo>
                    <a:pt x="838" y="988"/>
                  </a:lnTo>
                  <a:lnTo>
                    <a:pt x="806" y="988"/>
                  </a:lnTo>
                  <a:lnTo>
                    <a:pt x="806" y="988"/>
                  </a:lnTo>
                  <a:lnTo>
                    <a:pt x="776" y="990"/>
                  </a:lnTo>
                  <a:lnTo>
                    <a:pt x="746" y="994"/>
                  </a:lnTo>
                  <a:lnTo>
                    <a:pt x="720" y="1000"/>
                  </a:lnTo>
                  <a:lnTo>
                    <a:pt x="698" y="1006"/>
                  </a:lnTo>
                  <a:lnTo>
                    <a:pt x="678" y="1016"/>
                  </a:lnTo>
                  <a:lnTo>
                    <a:pt x="660" y="1026"/>
                  </a:lnTo>
                  <a:lnTo>
                    <a:pt x="644" y="1038"/>
                  </a:lnTo>
                  <a:lnTo>
                    <a:pt x="632" y="1050"/>
                  </a:lnTo>
                  <a:lnTo>
                    <a:pt x="624" y="1064"/>
                  </a:lnTo>
                  <a:lnTo>
                    <a:pt x="618" y="1078"/>
                  </a:lnTo>
                  <a:lnTo>
                    <a:pt x="614" y="1094"/>
                  </a:lnTo>
                  <a:lnTo>
                    <a:pt x="614" y="1108"/>
                  </a:lnTo>
                  <a:lnTo>
                    <a:pt x="618" y="1126"/>
                  </a:lnTo>
                  <a:lnTo>
                    <a:pt x="622" y="1142"/>
                  </a:lnTo>
                  <a:lnTo>
                    <a:pt x="632" y="1158"/>
                  </a:lnTo>
                  <a:lnTo>
                    <a:pt x="644" y="1174"/>
                  </a:lnTo>
                  <a:lnTo>
                    <a:pt x="644" y="1174"/>
                  </a:lnTo>
                  <a:lnTo>
                    <a:pt x="656" y="1190"/>
                  </a:lnTo>
                  <a:lnTo>
                    <a:pt x="664" y="1204"/>
                  </a:lnTo>
                  <a:lnTo>
                    <a:pt x="668" y="1218"/>
                  </a:lnTo>
                  <a:lnTo>
                    <a:pt x="668" y="1232"/>
                  </a:lnTo>
                  <a:lnTo>
                    <a:pt x="666" y="1244"/>
                  </a:lnTo>
                  <a:lnTo>
                    <a:pt x="660" y="1254"/>
                  </a:lnTo>
                  <a:lnTo>
                    <a:pt x="652" y="1264"/>
                  </a:lnTo>
                  <a:lnTo>
                    <a:pt x="642" y="1272"/>
                  </a:lnTo>
                  <a:lnTo>
                    <a:pt x="630" y="1278"/>
                  </a:lnTo>
                  <a:lnTo>
                    <a:pt x="614" y="1284"/>
                  </a:lnTo>
                  <a:lnTo>
                    <a:pt x="598" y="1288"/>
                  </a:lnTo>
                  <a:lnTo>
                    <a:pt x="580" y="1290"/>
                  </a:lnTo>
                  <a:lnTo>
                    <a:pt x="562" y="1290"/>
                  </a:lnTo>
                  <a:lnTo>
                    <a:pt x="540" y="1290"/>
                  </a:lnTo>
                  <a:lnTo>
                    <a:pt x="520" y="1286"/>
                  </a:lnTo>
                  <a:lnTo>
                    <a:pt x="498" y="1282"/>
                  </a:lnTo>
                  <a:lnTo>
                    <a:pt x="498" y="1282"/>
                  </a:lnTo>
                  <a:lnTo>
                    <a:pt x="354" y="1244"/>
                  </a:lnTo>
                  <a:lnTo>
                    <a:pt x="282" y="1222"/>
                  </a:lnTo>
                  <a:lnTo>
                    <a:pt x="216" y="1200"/>
                  </a:lnTo>
                  <a:lnTo>
                    <a:pt x="216" y="1200"/>
                  </a:lnTo>
                  <a:lnTo>
                    <a:pt x="232" y="1156"/>
                  </a:lnTo>
                  <a:lnTo>
                    <a:pt x="244" y="1116"/>
                  </a:lnTo>
                  <a:lnTo>
                    <a:pt x="258" y="1070"/>
                  </a:lnTo>
                  <a:lnTo>
                    <a:pt x="270" y="1020"/>
                  </a:lnTo>
                  <a:lnTo>
                    <a:pt x="282" y="966"/>
                  </a:lnTo>
                  <a:lnTo>
                    <a:pt x="288" y="912"/>
                  </a:lnTo>
                  <a:lnTo>
                    <a:pt x="290" y="888"/>
                  </a:lnTo>
                  <a:lnTo>
                    <a:pt x="292" y="862"/>
                  </a:lnTo>
                  <a:lnTo>
                    <a:pt x="292" y="862"/>
                  </a:lnTo>
                  <a:lnTo>
                    <a:pt x="290" y="840"/>
                  </a:lnTo>
                  <a:lnTo>
                    <a:pt x="288" y="820"/>
                  </a:lnTo>
                  <a:lnTo>
                    <a:pt x="284" y="802"/>
                  </a:lnTo>
                  <a:lnTo>
                    <a:pt x="278" y="790"/>
                  </a:lnTo>
                  <a:lnTo>
                    <a:pt x="272" y="778"/>
                  </a:lnTo>
                  <a:lnTo>
                    <a:pt x="266" y="770"/>
                  </a:lnTo>
                  <a:lnTo>
                    <a:pt x="258" y="766"/>
                  </a:lnTo>
                  <a:lnTo>
                    <a:pt x="250" y="762"/>
                  </a:lnTo>
                  <a:lnTo>
                    <a:pt x="240" y="762"/>
                  </a:lnTo>
                  <a:lnTo>
                    <a:pt x="232" y="762"/>
                  </a:lnTo>
                  <a:lnTo>
                    <a:pt x="222" y="764"/>
                  </a:lnTo>
                  <a:lnTo>
                    <a:pt x="214" y="766"/>
                  </a:lnTo>
                  <a:lnTo>
                    <a:pt x="196" y="776"/>
                  </a:lnTo>
                  <a:lnTo>
                    <a:pt x="178" y="788"/>
                  </a:lnTo>
                  <a:lnTo>
                    <a:pt x="178" y="788"/>
                  </a:lnTo>
                  <a:lnTo>
                    <a:pt x="160" y="800"/>
                  </a:lnTo>
                  <a:lnTo>
                    <a:pt x="134" y="810"/>
                  </a:lnTo>
                  <a:lnTo>
                    <a:pt x="122" y="814"/>
                  </a:lnTo>
                  <a:lnTo>
                    <a:pt x="106" y="816"/>
                  </a:lnTo>
                  <a:lnTo>
                    <a:pt x="92" y="818"/>
                  </a:lnTo>
                  <a:lnTo>
                    <a:pt x="78" y="816"/>
                  </a:lnTo>
                  <a:lnTo>
                    <a:pt x="64" y="814"/>
                  </a:lnTo>
                  <a:lnTo>
                    <a:pt x="50" y="806"/>
                  </a:lnTo>
                  <a:lnTo>
                    <a:pt x="38" y="798"/>
                  </a:lnTo>
                  <a:lnTo>
                    <a:pt x="28" y="784"/>
                  </a:lnTo>
                  <a:lnTo>
                    <a:pt x="18" y="768"/>
                  </a:lnTo>
                  <a:lnTo>
                    <a:pt x="10" y="748"/>
                  </a:lnTo>
                  <a:lnTo>
                    <a:pt x="4" y="722"/>
                  </a:lnTo>
                  <a:lnTo>
                    <a:pt x="0" y="692"/>
                  </a:lnTo>
                  <a:lnTo>
                    <a:pt x="0" y="692"/>
                  </a:lnTo>
                  <a:lnTo>
                    <a:pt x="0" y="662"/>
                  </a:lnTo>
                  <a:lnTo>
                    <a:pt x="0" y="632"/>
                  </a:lnTo>
                  <a:lnTo>
                    <a:pt x="2" y="602"/>
                  </a:lnTo>
                  <a:lnTo>
                    <a:pt x="6" y="576"/>
                  </a:lnTo>
                  <a:lnTo>
                    <a:pt x="12" y="552"/>
                  </a:lnTo>
                  <a:lnTo>
                    <a:pt x="18" y="530"/>
                  </a:lnTo>
                  <a:lnTo>
                    <a:pt x="26" y="510"/>
                  </a:lnTo>
                  <a:lnTo>
                    <a:pt x="36" y="492"/>
                  </a:lnTo>
                  <a:lnTo>
                    <a:pt x="46" y="478"/>
                  </a:lnTo>
                  <a:lnTo>
                    <a:pt x="58" y="466"/>
                  </a:lnTo>
                  <a:lnTo>
                    <a:pt x="72" y="456"/>
                  </a:lnTo>
                  <a:lnTo>
                    <a:pt x="86" y="452"/>
                  </a:lnTo>
                  <a:lnTo>
                    <a:pt x="100" y="450"/>
                  </a:lnTo>
                  <a:lnTo>
                    <a:pt x="116" y="450"/>
                  </a:lnTo>
                  <a:lnTo>
                    <a:pt x="132" y="456"/>
                  </a:lnTo>
                  <a:lnTo>
                    <a:pt x="150" y="466"/>
                  </a:lnTo>
                  <a:lnTo>
                    <a:pt x="150" y="466"/>
                  </a:lnTo>
                  <a:lnTo>
                    <a:pt x="182" y="486"/>
                  </a:lnTo>
                  <a:lnTo>
                    <a:pt x="206" y="500"/>
                  </a:lnTo>
                  <a:lnTo>
                    <a:pt x="228" y="510"/>
                  </a:lnTo>
                  <a:lnTo>
                    <a:pt x="236" y="512"/>
                  </a:lnTo>
                  <a:lnTo>
                    <a:pt x="244" y="512"/>
                  </a:lnTo>
                  <a:lnTo>
                    <a:pt x="250" y="512"/>
                  </a:lnTo>
                  <a:lnTo>
                    <a:pt x="256" y="508"/>
                  </a:lnTo>
                  <a:lnTo>
                    <a:pt x="262" y="504"/>
                  </a:lnTo>
                  <a:lnTo>
                    <a:pt x="268" y="498"/>
                  </a:lnTo>
                  <a:lnTo>
                    <a:pt x="280" y="478"/>
                  </a:lnTo>
                  <a:lnTo>
                    <a:pt x="292" y="450"/>
                  </a:lnTo>
                  <a:lnTo>
                    <a:pt x="292" y="450"/>
                  </a:lnTo>
                  <a:lnTo>
                    <a:pt x="296" y="432"/>
                  </a:lnTo>
                  <a:lnTo>
                    <a:pt x="298" y="408"/>
                  </a:lnTo>
                  <a:lnTo>
                    <a:pt x="298" y="384"/>
                  </a:lnTo>
                  <a:lnTo>
                    <a:pt x="296" y="354"/>
                  </a:lnTo>
                  <a:lnTo>
                    <a:pt x="292" y="324"/>
                  </a:lnTo>
                  <a:lnTo>
                    <a:pt x="286" y="292"/>
                  </a:lnTo>
                  <a:lnTo>
                    <a:pt x="272" y="230"/>
                  </a:lnTo>
                  <a:lnTo>
                    <a:pt x="256" y="170"/>
                  </a:lnTo>
                  <a:lnTo>
                    <a:pt x="240" y="120"/>
                  </a:lnTo>
                  <a:lnTo>
                    <a:pt x="226" y="74"/>
                  </a:lnTo>
                  <a:lnTo>
                    <a:pt x="226" y="74"/>
                  </a:lnTo>
                  <a:lnTo>
                    <a:pt x="266" y="64"/>
                  </a:lnTo>
                  <a:lnTo>
                    <a:pt x="310" y="54"/>
                  </a:lnTo>
                  <a:lnTo>
                    <a:pt x="364" y="42"/>
                  </a:lnTo>
                  <a:lnTo>
                    <a:pt x="424" y="30"/>
                  </a:lnTo>
                  <a:lnTo>
                    <a:pt x="488" y="20"/>
                  </a:lnTo>
                  <a:lnTo>
                    <a:pt x="548" y="14"/>
                  </a:lnTo>
                  <a:lnTo>
                    <a:pt x="578" y="14"/>
                  </a:lnTo>
                  <a:lnTo>
                    <a:pt x="604" y="14"/>
                  </a:lnTo>
                  <a:lnTo>
                    <a:pt x="604" y="14"/>
                  </a:lnTo>
                  <a:lnTo>
                    <a:pt x="628" y="14"/>
                  </a:lnTo>
                  <a:lnTo>
                    <a:pt x="646" y="18"/>
                  </a:lnTo>
                  <a:lnTo>
                    <a:pt x="660" y="22"/>
                  </a:lnTo>
                  <a:lnTo>
                    <a:pt x="670" y="26"/>
                  </a:lnTo>
                  <a:lnTo>
                    <a:pt x="676" y="32"/>
                  </a:lnTo>
                  <a:lnTo>
                    <a:pt x="680" y="40"/>
                  </a:lnTo>
                  <a:lnTo>
                    <a:pt x="680" y="46"/>
                  </a:lnTo>
                  <a:lnTo>
                    <a:pt x="678" y="54"/>
                  </a:lnTo>
                  <a:lnTo>
                    <a:pt x="674" y="62"/>
                  </a:lnTo>
                  <a:lnTo>
                    <a:pt x="668" y="70"/>
                  </a:lnTo>
                  <a:lnTo>
                    <a:pt x="656" y="86"/>
                  </a:lnTo>
                  <a:lnTo>
                    <a:pt x="642" y="100"/>
                  </a:lnTo>
                  <a:lnTo>
                    <a:pt x="630" y="112"/>
                  </a:lnTo>
                  <a:lnTo>
                    <a:pt x="630" y="112"/>
                  </a:lnTo>
                  <a:lnTo>
                    <a:pt x="622" y="130"/>
                  </a:lnTo>
                  <a:lnTo>
                    <a:pt x="618" y="142"/>
                  </a:lnTo>
                  <a:lnTo>
                    <a:pt x="614" y="156"/>
                  </a:lnTo>
                  <a:lnTo>
                    <a:pt x="610" y="172"/>
                  </a:lnTo>
                  <a:lnTo>
                    <a:pt x="610" y="190"/>
                  </a:lnTo>
                  <a:lnTo>
                    <a:pt x="610" y="206"/>
                  </a:lnTo>
                  <a:lnTo>
                    <a:pt x="614" y="224"/>
                  </a:lnTo>
                  <a:lnTo>
                    <a:pt x="620" y="240"/>
                  </a:lnTo>
                  <a:lnTo>
                    <a:pt x="630" y="256"/>
                  </a:lnTo>
                  <a:lnTo>
                    <a:pt x="644" y="270"/>
                  </a:lnTo>
                  <a:lnTo>
                    <a:pt x="664" y="282"/>
                  </a:lnTo>
                  <a:lnTo>
                    <a:pt x="688" y="292"/>
                  </a:lnTo>
                  <a:lnTo>
                    <a:pt x="718" y="298"/>
                  </a:lnTo>
                  <a:lnTo>
                    <a:pt x="754" y="300"/>
                  </a:lnTo>
                  <a:lnTo>
                    <a:pt x="796" y="298"/>
                  </a:lnTo>
                  <a:lnTo>
                    <a:pt x="796" y="298"/>
                  </a:lnTo>
                  <a:lnTo>
                    <a:pt x="838" y="294"/>
                  </a:lnTo>
                  <a:lnTo>
                    <a:pt x="874" y="286"/>
                  </a:lnTo>
                  <a:lnTo>
                    <a:pt x="902" y="278"/>
                  </a:lnTo>
                  <a:lnTo>
                    <a:pt x="926" y="266"/>
                  </a:lnTo>
                  <a:lnTo>
                    <a:pt x="944" y="256"/>
                  </a:lnTo>
                  <a:lnTo>
                    <a:pt x="958" y="244"/>
                  </a:lnTo>
                  <a:lnTo>
                    <a:pt x="968" y="230"/>
                  </a:lnTo>
                  <a:lnTo>
                    <a:pt x="974" y="216"/>
                  </a:lnTo>
                  <a:lnTo>
                    <a:pt x="976" y="204"/>
                  </a:lnTo>
                  <a:lnTo>
                    <a:pt x="976" y="190"/>
                  </a:lnTo>
                  <a:lnTo>
                    <a:pt x="974" y="178"/>
                  </a:lnTo>
                  <a:lnTo>
                    <a:pt x="972" y="166"/>
                  </a:lnTo>
                  <a:lnTo>
                    <a:pt x="962" y="144"/>
                  </a:lnTo>
                  <a:lnTo>
                    <a:pt x="956" y="130"/>
                  </a:lnTo>
                  <a:lnTo>
                    <a:pt x="956" y="130"/>
                  </a:lnTo>
                  <a:lnTo>
                    <a:pt x="946" y="118"/>
                  </a:lnTo>
                  <a:lnTo>
                    <a:pt x="934" y="98"/>
                  </a:lnTo>
                  <a:lnTo>
                    <a:pt x="924" y="74"/>
                  </a:lnTo>
                  <a:lnTo>
                    <a:pt x="922" y="62"/>
                  </a:lnTo>
                  <a:lnTo>
                    <a:pt x="920" y="50"/>
                  </a:lnTo>
                  <a:lnTo>
                    <a:pt x="922" y="38"/>
                  </a:lnTo>
                  <a:lnTo>
                    <a:pt x="926" y="28"/>
                  </a:lnTo>
                  <a:lnTo>
                    <a:pt x="934" y="20"/>
                  </a:lnTo>
                  <a:lnTo>
                    <a:pt x="946" y="12"/>
                  </a:lnTo>
                  <a:lnTo>
                    <a:pt x="962" y="6"/>
                  </a:lnTo>
                  <a:lnTo>
                    <a:pt x="984" y="2"/>
                  </a:lnTo>
                  <a:lnTo>
                    <a:pt x="1010" y="0"/>
                  </a:lnTo>
                  <a:lnTo>
                    <a:pt x="1044" y="2"/>
                  </a:lnTo>
                  <a:lnTo>
                    <a:pt x="1044" y="2"/>
                  </a:lnTo>
                  <a:lnTo>
                    <a:pt x="1156" y="24"/>
                  </a:lnTo>
                  <a:lnTo>
                    <a:pt x="1264" y="48"/>
                  </a:lnTo>
                  <a:lnTo>
                    <a:pt x="1320" y="62"/>
                  </a:lnTo>
                  <a:lnTo>
                    <a:pt x="1374" y="76"/>
                  </a:lnTo>
                  <a:lnTo>
                    <a:pt x="1374" y="76"/>
                  </a:lnTo>
                  <a:close/>
                </a:path>
              </a:pathLst>
            </a:custGeom>
            <a:solidFill>
              <a:schemeClr val="accent5"/>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8" name="Freeform 20">
            <a:extLst>
              <a:ext uri="{FF2B5EF4-FFF2-40B4-BE49-F238E27FC236}">
                <a16:creationId xmlns="" xmlns:a16="http://schemas.microsoft.com/office/drawing/2014/main" id="{923D426D-4FE2-4291-8E2B-230F5C4ED862}"/>
              </a:ext>
            </a:extLst>
          </p:cNvPr>
          <p:cNvSpPr>
            <a:spLocks noEditPoints="1"/>
          </p:cNvSpPr>
          <p:nvPr/>
        </p:nvSpPr>
        <p:spPr bwMode="auto">
          <a:xfrm>
            <a:off x="2288504" y="3229483"/>
            <a:ext cx="595032" cy="540680"/>
          </a:xfrm>
          <a:custGeom>
            <a:avLst/>
            <a:gdLst>
              <a:gd name="T0" fmla="*/ 48 w 176"/>
              <a:gd name="T1" fmla="*/ 32 h 160"/>
              <a:gd name="T2" fmla="*/ 32 w 176"/>
              <a:gd name="T3" fmla="*/ 32 h 160"/>
              <a:gd name="T4" fmla="*/ 96 w 176"/>
              <a:gd name="T5" fmla="*/ 40 h 160"/>
              <a:gd name="T6" fmla="*/ 96 w 176"/>
              <a:gd name="T7" fmla="*/ 24 h 160"/>
              <a:gd name="T8" fmla="*/ 96 w 176"/>
              <a:gd name="T9" fmla="*/ 40 h 160"/>
              <a:gd name="T10" fmla="*/ 170 w 176"/>
              <a:gd name="T11" fmla="*/ 72 h 160"/>
              <a:gd name="T12" fmla="*/ 136 w 176"/>
              <a:gd name="T13" fmla="*/ 86 h 160"/>
              <a:gd name="T14" fmla="*/ 120 w 176"/>
              <a:gd name="T15" fmla="*/ 56 h 160"/>
              <a:gd name="T16" fmla="*/ 128 w 176"/>
              <a:gd name="T17" fmla="*/ 32 h 160"/>
              <a:gd name="T18" fmla="*/ 68 w 176"/>
              <a:gd name="T19" fmla="*/ 17 h 160"/>
              <a:gd name="T20" fmla="*/ 8 w 176"/>
              <a:gd name="T21" fmla="*/ 32 h 160"/>
              <a:gd name="T22" fmla="*/ 16 w 176"/>
              <a:gd name="T23" fmla="*/ 56 h 160"/>
              <a:gd name="T24" fmla="*/ 0 w 176"/>
              <a:gd name="T25" fmla="*/ 144 h 160"/>
              <a:gd name="T26" fmla="*/ 120 w 176"/>
              <a:gd name="T27" fmla="*/ 160 h 160"/>
              <a:gd name="T28" fmla="*/ 136 w 176"/>
              <a:gd name="T29" fmla="*/ 130 h 160"/>
              <a:gd name="T30" fmla="*/ 170 w 176"/>
              <a:gd name="T31" fmla="*/ 144 h 160"/>
              <a:gd name="T32" fmla="*/ 176 w 176"/>
              <a:gd name="T33" fmla="*/ 140 h 160"/>
              <a:gd name="T34" fmla="*/ 172 w 176"/>
              <a:gd name="T35" fmla="*/ 72 h 160"/>
              <a:gd name="T36" fmla="*/ 120 w 176"/>
              <a:gd name="T37" fmla="*/ 32 h 160"/>
              <a:gd name="T38" fmla="*/ 72 w 176"/>
              <a:gd name="T39" fmla="*/ 32 h 160"/>
              <a:gd name="T40" fmla="*/ 75 w 176"/>
              <a:gd name="T41" fmla="*/ 56 h 160"/>
              <a:gd name="T42" fmla="*/ 68 w 176"/>
              <a:gd name="T43" fmla="*/ 47 h 160"/>
              <a:gd name="T44" fmla="*/ 16 w 176"/>
              <a:gd name="T45" fmla="*/ 32 h 160"/>
              <a:gd name="T46" fmla="*/ 64 w 176"/>
              <a:gd name="T47" fmla="*/ 32 h 160"/>
              <a:gd name="T48" fmla="*/ 16 w 176"/>
              <a:gd name="T49" fmla="*/ 32 h 160"/>
              <a:gd name="T50" fmla="*/ 120 w 176"/>
              <a:gd name="T51" fmla="*/ 152 h 160"/>
              <a:gd name="T52" fmla="*/ 8 w 176"/>
              <a:gd name="T53" fmla="*/ 144 h 160"/>
              <a:gd name="T54" fmla="*/ 16 w 176"/>
              <a:gd name="T55" fmla="*/ 64 h 160"/>
              <a:gd name="T56" fmla="*/ 128 w 176"/>
              <a:gd name="T57" fmla="*/ 72 h 160"/>
              <a:gd name="T58" fmla="*/ 168 w 176"/>
              <a:gd name="T59" fmla="*/ 134 h 160"/>
              <a:gd name="T60" fmla="*/ 136 w 176"/>
              <a:gd name="T61" fmla="*/ 95 h 160"/>
              <a:gd name="T62" fmla="*/ 168 w 176"/>
              <a:gd name="T63" fmla="*/ 134 h 160"/>
              <a:gd name="T64" fmla="*/ 20 w 176"/>
              <a:gd name="T65" fmla="*/ 136 h 160"/>
              <a:gd name="T66" fmla="*/ 20 w 176"/>
              <a:gd name="T67" fmla="*/ 144 h 160"/>
              <a:gd name="T68" fmla="*/ 120 w 176"/>
              <a:gd name="T69" fmla="*/ 140 h 160"/>
              <a:gd name="T70" fmla="*/ 28 w 176"/>
              <a:gd name="T71" fmla="*/ 96 h 160"/>
              <a:gd name="T72" fmla="*/ 28 w 176"/>
              <a:gd name="T73" fmla="*/ 72 h 160"/>
              <a:gd name="T74" fmla="*/ 28 w 176"/>
              <a:gd name="T75" fmla="*/ 96 h 160"/>
              <a:gd name="T76" fmla="*/ 32 w 176"/>
              <a:gd name="T77" fmla="*/ 84 h 160"/>
              <a:gd name="T78" fmla="*/ 24 w 176"/>
              <a:gd name="T79" fmla="*/ 84 h 160"/>
              <a:gd name="T80" fmla="*/ 52 w 176"/>
              <a:gd name="T81" fmla="*/ 80 h 160"/>
              <a:gd name="T82" fmla="*/ 52 w 176"/>
              <a:gd name="T83" fmla="*/ 72 h 160"/>
              <a:gd name="T84" fmla="*/ 52 w 176"/>
              <a:gd name="T85"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6" h="160">
                <a:moveTo>
                  <a:pt x="40" y="40"/>
                </a:moveTo>
                <a:cubicBezTo>
                  <a:pt x="44" y="40"/>
                  <a:pt x="48" y="36"/>
                  <a:pt x="48" y="32"/>
                </a:cubicBezTo>
                <a:cubicBezTo>
                  <a:pt x="48" y="28"/>
                  <a:pt x="44" y="24"/>
                  <a:pt x="40" y="24"/>
                </a:cubicBezTo>
                <a:cubicBezTo>
                  <a:pt x="36" y="24"/>
                  <a:pt x="32" y="28"/>
                  <a:pt x="32" y="32"/>
                </a:cubicBezTo>
                <a:cubicBezTo>
                  <a:pt x="32" y="36"/>
                  <a:pt x="36" y="40"/>
                  <a:pt x="40" y="40"/>
                </a:cubicBezTo>
                <a:moveTo>
                  <a:pt x="96" y="40"/>
                </a:moveTo>
                <a:cubicBezTo>
                  <a:pt x="100" y="40"/>
                  <a:pt x="104" y="36"/>
                  <a:pt x="104" y="32"/>
                </a:cubicBezTo>
                <a:cubicBezTo>
                  <a:pt x="104" y="28"/>
                  <a:pt x="100" y="24"/>
                  <a:pt x="96" y="24"/>
                </a:cubicBezTo>
                <a:cubicBezTo>
                  <a:pt x="92" y="24"/>
                  <a:pt x="88" y="28"/>
                  <a:pt x="88" y="32"/>
                </a:cubicBezTo>
                <a:cubicBezTo>
                  <a:pt x="88" y="36"/>
                  <a:pt x="92" y="40"/>
                  <a:pt x="96" y="40"/>
                </a:cubicBezTo>
                <a:moveTo>
                  <a:pt x="172" y="72"/>
                </a:moveTo>
                <a:cubicBezTo>
                  <a:pt x="171" y="72"/>
                  <a:pt x="171" y="72"/>
                  <a:pt x="170" y="72"/>
                </a:cubicBezTo>
                <a:cubicBezTo>
                  <a:pt x="170" y="72"/>
                  <a:pt x="170" y="72"/>
                  <a:pt x="170" y="72"/>
                </a:cubicBezTo>
                <a:cubicBezTo>
                  <a:pt x="136" y="86"/>
                  <a:pt x="136" y="86"/>
                  <a:pt x="136" y="86"/>
                </a:cubicBezTo>
                <a:cubicBezTo>
                  <a:pt x="136" y="72"/>
                  <a:pt x="136" y="72"/>
                  <a:pt x="136" y="72"/>
                </a:cubicBezTo>
                <a:cubicBezTo>
                  <a:pt x="136" y="63"/>
                  <a:pt x="129" y="56"/>
                  <a:pt x="120" y="56"/>
                </a:cubicBezTo>
                <a:cubicBezTo>
                  <a:pt x="117" y="56"/>
                  <a:pt x="117" y="56"/>
                  <a:pt x="117" y="56"/>
                </a:cubicBezTo>
                <a:cubicBezTo>
                  <a:pt x="124" y="50"/>
                  <a:pt x="128" y="42"/>
                  <a:pt x="128" y="32"/>
                </a:cubicBezTo>
                <a:cubicBezTo>
                  <a:pt x="128" y="14"/>
                  <a:pt x="114" y="0"/>
                  <a:pt x="96" y="0"/>
                </a:cubicBezTo>
                <a:cubicBezTo>
                  <a:pt x="84" y="0"/>
                  <a:pt x="73" y="7"/>
                  <a:pt x="68" y="17"/>
                </a:cubicBezTo>
                <a:cubicBezTo>
                  <a:pt x="63" y="7"/>
                  <a:pt x="52" y="0"/>
                  <a:pt x="40" y="0"/>
                </a:cubicBezTo>
                <a:cubicBezTo>
                  <a:pt x="22" y="0"/>
                  <a:pt x="8" y="14"/>
                  <a:pt x="8" y="32"/>
                </a:cubicBezTo>
                <a:cubicBezTo>
                  <a:pt x="8" y="42"/>
                  <a:pt x="12" y="50"/>
                  <a:pt x="19" y="56"/>
                </a:cubicBezTo>
                <a:cubicBezTo>
                  <a:pt x="16" y="56"/>
                  <a:pt x="16" y="56"/>
                  <a:pt x="16" y="56"/>
                </a:cubicBezTo>
                <a:cubicBezTo>
                  <a:pt x="7" y="56"/>
                  <a:pt x="0" y="63"/>
                  <a:pt x="0" y="72"/>
                </a:cubicBezTo>
                <a:cubicBezTo>
                  <a:pt x="0" y="144"/>
                  <a:pt x="0" y="144"/>
                  <a:pt x="0" y="144"/>
                </a:cubicBezTo>
                <a:cubicBezTo>
                  <a:pt x="0" y="153"/>
                  <a:pt x="7" y="160"/>
                  <a:pt x="16" y="160"/>
                </a:cubicBezTo>
                <a:cubicBezTo>
                  <a:pt x="120" y="160"/>
                  <a:pt x="120" y="160"/>
                  <a:pt x="120" y="160"/>
                </a:cubicBezTo>
                <a:cubicBezTo>
                  <a:pt x="129" y="160"/>
                  <a:pt x="136" y="153"/>
                  <a:pt x="136" y="144"/>
                </a:cubicBezTo>
                <a:cubicBezTo>
                  <a:pt x="136" y="130"/>
                  <a:pt x="136" y="130"/>
                  <a:pt x="136" y="130"/>
                </a:cubicBezTo>
                <a:cubicBezTo>
                  <a:pt x="170" y="144"/>
                  <a:pt x="170" y="144"/>
                  <a:pt x="170" y="144"/>
                </a:cubicBezTo>
                <a:cubicBezTo>
                  <a:pt x="170" y="144"/>
                  <a:pt x="170" y="144"/>
                  <a:pt x="170" y="144"/>
                </a:cubicBezTo>
                <a:cubicBezTo>
                  <a:pt x="171" y="144"/>
                  <a:pt x="171" y="144"/>
                  <a:pt x="172" y="144"/>
                </a:cubicBezTo>
                <a:cubicBezTo>
                  <a:pt x="174" y="144"/>
                  <a:pt x="176" y="142"/>
                  <a:pt x="176" y="140"/>
                </a:cubicBezTo>
                <a:cubicBezTo>
                  <a:pt x="176" y="76"/>
                  <a:pt x="176" y="76"/>
                  <a:pt x="176" y="76"/>
                </a:cubicBezTo>
                <a:cubicBezTo>
                  <a:pt x="176" y="74"/>
                  <a:pt x="174" y="72"/>
                  <a:pt x="172" y="72"/>
                </a:cubicBezTo>
                <a:moveTo>
                  <a:pt x="96" y="8"/>
                </a:moveTo>
                <a:cubicBezTo>
                  <a:pt x="109" y="8"/>
                  <a:pt x="120" y="19"/>
                  <a:pt x="120" y="32"/>
                </a:cubicBezTo>
                <a:cubicBezTo>
                  <a:pt x="120" y="45"/>
                  <a:pt x="109" y="56"/>
                  <a:pt x="96" y="56"/>
                </a:cubicBezTo>
                <a:cubicBezTo>
                  <a:pt x="83" y="56"/>
                  <a:pt x="72" y="45"/>
                  <a:pt x="72" y="32"/>
                </a:cubicBezTo>
                <a:cubicBezTo>
                  <a:pt x="72" y="19"/>
                  <a:pt x="83" y="8"/>
                  <a:pt x="96" y="8"/>
                </a:cubicBezTo>
                <a:moveTo>
                  <a:pt x="75" y="56"/>
                </a:moveTo>
                <a:cubicBezTo>
                  <a:pt x="61" y="56"/>
                  <a:pt x="61" y="56"/>
                  <a:pt x="61" y="56"/>
                </a:cubicBezTo>
                <a:cubicBezTo>
                  <a:pt x="64" y="54"/>
                  <a:pt x="66" y="51"/>
                  <a:pt x="68" y="47"/>
                </a:cubicBezTo>
                <a:cubicBezTo>
                  <a:pt x="70" y="51"/>
                  <a:pt x="72" y="54"/>
                  <a:pt x="75" y="56"/>
                </a:cubicBezTo>
                <a:moveTo>
                  <a:pt x="16" y="32"/>
                </a:moveTo>
                <a:cubicBezTo>
                  <a:pt x="16" y="19"/>
                  <a:pt x="27" y="8"/>
                  <a:pt x="40" y="8"/>
                </a:cubicBezTo>
                <a:cubicBezTo>
                  <a:pt x="53" y="8"/>
                  <a:pt x="64" y="19"/>
                  <a:pt x="64" y="32"/>
                </a:cubicBezTo>
                <a:cubicBezTo>
                  <a:pt x="64" y="45"/>
                  <a:pt x="53" y="56"/>
                  <a:pt x="40" y="56"/>
                </a:cubicBezTo>
                <a:cubicBezTo>
                  <a:pt x="27" y="56"/>
                  <a:pt x="16" y="45"/>
                  <a:pt x="16" y="32"/>
                </a:cubicBezTo>
                <a:moveTo>
                  <a:pt x="128" y="144"/>
                </a:moveTo>
                <a:cubicBezTo>
                  <a:pt x="128" y="148"/>
                  <a:pt x="124" y="152"/>
                  <a:pt x="120" y="152"/>
                </a:cubicBezTo>
                <a:cubicBezTo>
                  <a:pt x="16" y="152"/>
                  <a:pt x="16" y="152"/>
                  <a:pt x="16" y="152"/>
                </a:cubicBezTo>
                <a:cubicBezTo>
                  <a:pt x="12" y="152"/>
                  <a:pt x="8" y="148"/>
                  <a:pt x="8" y="144"/>
                </a:cubicBezTo>
                <a:cubicBezTo>
                  <a:pt x="8" y="72"/>
                  <a:pt x="8" y="72"/>
                  <a:pt x="8" y="72"/>
                </a:cubicBezTo>
                <a:cubicBezTo>
                  <a:pt x="8" y="68"/>
                  <a:pt x="12" y="64"/>
                  <a:pt x="16" y="64"/>
                </a:cubicBezTo>
                <a:cubicBezTo>
                  <a:pt x="120" y="64"/>
                  <a:pt x="120" y="64"/>
                  <a:pt x="120" y="64"/>
                </a:cubicBezTo>
                <a:cubicBezTo>
                  <a:pt x="124" y="64"/>
                  <a:pt x="128" y="68"/>
                  <a:pt x="128" y="72"/>
                </a:cubicBezTo>
                <a:lnTo>
                  <a:pt x="128" y="144"/>
                </a:lnTo>
                <a:close/>
                <a:moveTo>
                  <a:pt x="168" y="134"/>
                </a:moveTo>
                <a:cubicBezTo>
                  <a:pt x="136" y="121"/>
                  <a:pt x="136" y="121"/>
                  <a:pt x="136" y="121"/>
                </a:cubicBezTo>
                <a:cubicBezTo>
                  <a:pt x="136" y="95"/>
                  <a:pt x="136" y="95"/>
                  <a:pt x="136" y="95"/>
                </a:cubicBezTo>
                <a:cubicBezTo>
                  <a:pt x="168" y="82"/>
                  <a:pt x="168" y="82"/>
                  <a:pt x="168" y="82"/>
                </a:cubicBezTo>
                <a:lnTo>
                  <a:pt x="168" y="134"/>
                </a:lnTo>
                <a:close/>
                <a:moveTo>
                  <a:pt x="116" y="136"/>
                </a:moveTo>
                <a:cubicBezTo>
                  <a:pt x="20" y="136"/>
                  <a:pt x="20" y="136"/>
                  <a:pt x="20" y="136"/>
                </a:cubicBezTo>
                <a:cubicBezTo>
                  <a:pt x="18" y="136"/>
                  <a:pt x="16" y="138"/>
                  <a:pt x="16" y="140"/>
                </a:cubicBezTo>
                <a:cubicBezTo>
                  <a:pt x="16" y="142"/>
                  <a:pt x="18" y="144"/>
                  <a:pt x="20" y="144"/>
                </a:cubicBezTo>
                <a:cubicBezTo>
                  <a:pt x="116" y="144"/>
                  <a:pt x="116" y="144"/>
                  <a:pt x="116" y="144"/>
                </a:cubicBezTo>
                <a:cubicBezTo>
                  <a:pt x="118" y="144"/>
                  <a:pt x="120" y="142"/>
                  <a:pt x="120" y="140"/>
                </a:cubicBezTo>
                <a:cubicBezTo>
                  <a:pt x="120" y="138"/>
                  <a:pt x="118" y="136"/>
                  <a:pt x="116" y="136"/>
                </a:cubicBezTo>
                <a:moveTo>
                  <a:pt x="28" y="96"/>
                </a:moveTo>
                <a:cubicBezTo>
                  <a:pt x="35" y="96"/>
                  <a:pt x="40" y="91"/>
                  <a:pt x="40" y="84"/>
                </a:cubicBezTo>
                <a:cubicBezTo>
                  <a:pt x="40" y="77"/>
                  <a:pt x="35" y="72"/>
                  <a:pt x="28" y="72"/>
                </a:cubicBezTo>
                <a:cubicBezTo>
                  <a:pt x="21" y="72"/>
                  <a:pt x="16" y="77"/>
                  <a:pt x="16" y="84"/>
                </a:cubicBezTo>
                <a:cubicBezTo>
                  <a:pt x="16" y="91"/>
                  <a:pt x="21" y="96"/>
                  <a:pt x="28" y="96"/>
                </a:cubicBezTo>
                <a:moveTo>
                  <a:pt x="28" y="80"/>
                </a:moveTo>
                <a:cubicBezTo>
                  <a:pt x="30" y="80"/>
                  <a:pt x="32" y="82"/>
                  <a:pt x="32" y="84"/>
                </a:cubicBezTo>
                <a:cubicBezTo>
                  <a:pt x="32" y="86"/>
                  <a:pt x="30" y="88"/>
                  <a:pt x="28" y="88"/>
                </a:cubicBezTo>
                <a:cubicBezTo>
                  <a:pt x="26" y="88"/>
                  <a:pt x="24" y="86"/>
                  <a:pt x="24" y="84"/>
                </a:cubicBezTo>
                <a:cubicBezTo>
                  <a:pt x="24" y="82"/>
                  <a:pt x="26" y="80"/>
                  <a:pt x="28" y="80"/>
                </a:cubicBezTo>
                <a:moveTo>
                  <a:pt x="52" y="80"/>
                </a:moveTo>
                <a:cubicBezTo>
                  <a:pt x="54" y="80"/>
                  <a:pt x="56" y="78"/>
                  <a:pt x="56" y="76"/>
                </a:cubicBezTo>
                <a:cubicBezTo>
                  <a:pt x="56" y="74"/>
                  <a:pt x="54" y="72"/>
                  <a:pt x="52" y="72"/>
                </a:cubicBezTo>
                <a:cubicBezTo>
                  <a:pt x="50" y="72"/>
                  <a:pt x="48" y="74"/>
                  <a:pt x="48" y="76"/>
                </a:cubicBezTo>
                <a:cubicBezTo>
                  <a:pt x="48" y="78"/>
                  <a:pt x="50" y="80"/>
                  <a:pt x="52" y="8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30">
            <a:extLst>
              <a:ext uri="{FF2B5EF4-FFF2-40B4-BE49-F238E27FC236}">
                <a16:creationId xmlns="" xmlns:a16="http://schemas.microsoft.com/office/drawing/2014/main" id="{9CB2594D-B442-4CC5-B33C-B6B183514DA3}"/>
              </a:ext>
            </a:extLst>
          </p:cNvPr>
          <p:cNvSpPr>
            <a:spLocks noEditPoints="1"/>
          </p:cNvSpPr>
          <p:nvPr/>
        </p:nvSpPr>
        <p:spPr bwMode="auto">
          <a:xfrm>
            <a:off x="4007077" y="3202306"/>
            <a:ext cx="595032" cy="595032"/>
          </a:xfrm>
          <a:custGeom>
            <a:avLst/>
            <a:gdLst>
              <a:gd name="T0" fmla="*/ 16 w 176"/>
              <a:gd name="T1" fmla="*/ 20 h 176"/>
              <a:gd name="T2" fmla="*/ 24 w 176"/>
              <a:gd name="T3" fmla="*/ 20 h 176"/>
              <a:gd name="T4" fmla="*/ 46 w 176"/>
              <a:gd name="T5" fmla="*/ 36 h 176"/>
              <a:gd name="T6" fmla="*/ 104 w 176"/>
              <a:gd name="T7" fmla="*/ 30 h 176"/>
              <a:gd name="T8" fmla="*/ 46 w 176"/>
              <a:gd name="T9" fmla="*/ 24 h 176"/>
              <a:gd name="T10" fmla="*/ 46 w 176"/>
              <a:gd name="T11" fmla="*/ 36 h 176"/>
              <a:gd name="T12" fmla="*/ 16 w 176"/>
              <a:gd name="T13" fmla="*/ 132 h 176"/>
              <a:gd name="T14" fmla="*/ 24 w 176"/>
              <a:gd name="T15" fmla="*/ 132 h 176"/>
              <a:gd name="T16" fmla="*/ 156 w 176"/>
              <a:gd name="T17" fmla="*/ 128 h 176"/>
              <a:gd name="T18" fmla="*/ 156 w 176"/>
              <a:gd name="T19" fmla="*/ 136 h 176"/>
              <a:gd name="T20" fmla="*/ 156 w 176"/>
              <a:gd name="T21" fmla="*/ 128 h 176"/>
              <a:gd name="T22" fmla="*/ 72 w 176"/>
              <a:gd name="T23" fmla="*/ 88 h 176"/>
              <a:gd name="T24" fmla="*/ 104 w 176"/>
              <a:gd name="T25" fmla="*/ 88 h 176"/>
              <a:gd name="T26" fmla="*/ 88 w 176"/>
              <a:gd name="T27" fmla="*/ 92 h 176"/>
              <a:gd name="T28" fmla="*/ 88 w 176"/>
              <a:gd name="T29" fmla="*/ 84 h 176"/>
              <a:gd name="T30" fmla="*/ 88 w 176"/>
              <a:gd name="T31" fmla="*/ 92 h 176"/>
              <a:gd name="T32" fmla="*/ 16 w 176"/>
              <a:gd name="T33" fmla="*/ 0 h 176"/>
              <a:gd name="T34" fmla="*/ 0 w 176"/>
              <a:gd name="T35" fmla="*/ 160 h 176"/>
              <a:gd name="T36" fmla="*/ 160 w 176"/>
              <a:gd name="T37" fmla="*/ 176 h 176"/>
              <a:gd name="T38" fmla="*/ 176 w 176"/>
              <a:gd name="T39" fmla="*/ 16 h 176"/>
              <a:gd name="T40" fmla="*/ 168 w 176"/>
              <a:gd name="T41" fmla="*/ 160 h 176"/>
              <a:gd name="T42" fmla="*/ 16 w 176"/>
              <a:gd name="T43" fmla="*/ 168 h 176"/>
              <a:gd name="T44" fmla="*/ 8 w 176"/>
              <a:gd name="T45" fmla="*/ 150 h 176"/>
              <a:gd name="T46" fmla="*/ 160 w 176"/>
              <a:gd name="T47" fmla="*/ 152 h 176"/>
              <a:gd name="T48" fmla="*/ 168 w 176"/>
              <a:gd name="T49" fmla="*/ 160 h 176"/>
              <a:gd name="T50" fmla="*/ 160 w 176"/>
              <a:gd name="T51" fmla="*/ 144 h 176"/>
              <a:gd name="T52" fmla="*/ 8 w 176"/>
              <a:gd name="T53" fmla="*/ 136 h 176"/>
              <a:gd name="T54" fmla="*/ 16 w 176"/>
              <a:gd name="T55" fmla="*/ 8 h 176"/>
              <a:gd name="T56" fmla="*/ 168 w 176"/>
              <a:gd name="T57" fmla="*/ 16 h 176"/>
              <a:gd name="T58" fmla="*/ 156 w 176"/>
              <a:gd name="T59" fmla="*/ 16 h 176"/>
              <a:gd name="T60" fmla="*/ 156 w 176"/>
              <a:gd name="T61" fmla="*/ 24 h 176"/>
              <a:gd name="T62" fmla="*/ 156 w 176"/>
              <a:gd name="T63" fmla="*/ 16 h 176"/>
              <a:gd name="T64" fmla="*/ 109 w 176"/>
              <a:gd name="T65" fmla="*/ 51 h 176"/>
              <a:gd name="T66" fmla="*/ 32 w 176"/>
              <a:gd name="T67" fmla="*/ 88 h 176"/>
              <a:gd name="T68" fmla="*/ 144 w 176"/>
              <a:gd name="T69" fmla="*/ 88 h 176"/>
              <a:gd name="T70" fmla="*/ 136 w 176"/>
              <a:gd name="T71" fmla="*/ 16 h 176"/>
              <a:gd name="T72" fmla="*/ 40 w 176"/>
              <a:gd name="T73" fmla="*/ 88 h 176"/>
              <a:gd name="T74" fmla="*/ 112 w 176"/>
              <a:gd name="T75" fmla="*/ 60 h 176"/>
              <a:gd name="T76" fmla="*/ 128 w 176"/>
              <a:gd name="T77" fmla="*/ 70 h 176"/>
              <a:gd name="T78" fmla="*/ 88 w 176"/>
              <a:gd name="T79" fmla="*/ 12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6" h="176">
                <a:moveTo>
                  <a:pt x="20" y="16"/>
                </a:moveTo>
                <a:cubicBezTo>
                  <a:pt x="18" y="16"/>
                  <a:pt x="16" y="18"/>
                  <a:pt x="16" y="20"/>
                </a:cubicBezTo>
                <a:cubicBezTo>
                  <a:pt x="16" y="22"/>
                  <a:pt x="18" y="24"/>
                  <a:pt x="20" y="24"/>
                </a:cubicBezTo>
                <a:cubicBezTo>
                  <a:pt x="22" y="24"/>
                  <a:pt x="24" y="22"/>
                  <a:pt x="24" y="20"/>
                </a:cubicBezTo>
                <a:cubicBezTo>
                  <a:pt x="24" y="18"/>
                  <a:pt x="22" y="16"/>
                  <a:pt x="20" y="16"/>
                </a:cubicBezTo>
                <a:moveTo>
                  <a:pt x="46" y="36"/>
                </a:moveTo>
                <a:cubicBezTo>
                  <a:pt x="98" y="36"/>
                  <a:pt x="98" y="36"/>
                  <a:pt x="98" y="36"/>
                </a:cubicBezTo>
                <a:cubicBezTo>
                  <a:pt x="101" y="36"/>
                  <a:pt x="104" y="33"/>
                  <a:pt x="104" y="30"/>
                </a:cubicBezTo>
                <a:cubicBezTo>
                  <a:pt x="104" y="27"/>
                  <a:pt x="101" y="24"/>
                  <a:pt x="98" y="24"/>
                </a:cubicBezTo>
                <a:cubicBezTo>
                  <a:pt x="46" y="24"/>
                  <a:pt x="46" y="24"/>
                  <a:pt x="46" y="24"/>
                </a:cubicBezTo>
                <a:cubicBezTo>
                  <a:pt x="43" y="24"/>
                  <a:pt x="40" y="27"/>
                  <a:pt x="40" y="30"/>
                </a:cubicBezTo>
                <a:cubicBezTo>
                  <a:pt x="40" y="33"/>
                  <a:pt x="43" y="36"/>
                  <a:pt x="46" y="36"/>
                </a:cubicBezTo>
                <a:moveTo>
                  <a:pt x="20" y="128"/>
                </a:moveTo>
                <a:cubicBezTo>
                  <a:pt x="18" y="128"/>
                  <a:pt x="16" y="130"/>
                  <a:pt x="16" y="132"/>
                </a:cubicBezTo>
                <a:cubicBezTo>
                  <a:pt x="16" y="134"/>
                  <a:pt x="18" y="136"/>
                  <a:pt x="20" y="136"/>
                </a:cubicBezTo>
                <a:cubicBezTo>
                  <a:pt x="22" y="136"/>
                  <a:pt x="24" y="134"/>
                  <a:pt x="24" y="132"/>
                </a:cubicBezTo>
                <a:cubicBezTo>
                  <a:pt x="24" y="130"/>
                  <a:pt x="22" y="128"/>
                  <a:pt x="20" y="128"/>
                </a:cubicBezTo>
                <a:moveTo>
                  <a:pt x="156" y="128"/>
                </a:moveTo>
                <a:cubicBezTo>
                  <a:pt x="154" y="128"/>
                  <a:pt x="152" y="130"/>
                  <a:pt x="152" y="132"/>
                </a:cubicBezTo>
                <a:cubicBezTo>
                  <a:pt x="152" y="134"/>
                  <a:pt x="154" y="136"/>
                  <a:pt x="156" y="136"/>
                </a:cubicBezTo>
                <a:cubicBezTo>
                  <a:pt x="158" y="136"/>
                  <a:pt x="160" y="134"/>
                  <a:pt x="160" y="132"/>
                </a:cubicBezTo>
                <a:cubicBezTo>
                  <a:pt x="160" y="130"/>
                  <a:pt x="158" y="128"/>
                  <a:pt x="156" y="128"/>
                </a:cubicBezTo>
                <a:moveTo>
                  <a:pt x="88" y="76"/>
                </a:moveTo>
                <a:cubicBezTo>
                  <a:pt x="79" y="76"/>
                  <a:pt x="72" y="81"/>
                  <a:pt x="72" y="88"/>
                </a:cubicBezTo>
                <a:cubicBezTo>
                  <a:pt x="72" y="95"/>
                  <a:pt x="79" y="100"/>
                  <a:pt x="88" y="100"/>
                </a:cubicBezTo>
                <a:cubicBezTo>
                  <a:pt x="97" y="100"/>
                  <a:pt x="104" y="95"/>
                  <a:pt x="104" y="88"/>
                </a:cubicBezTo>
                <a:cubicBezTo>
                  <a:pt x="104" y="81"/>
                  <a:pt x="97" y="76"/>
                  <a:pt x="88" y="76"/>
                </a:cubicBezTo>
                <a:moveTo>
                  <a:pt x="88" y="92"/>
                </a:moveTo>
                <a:cubicBezTo>
                  <a:pt x="84" y="92"/>
                  <a:pt x="80" y="90"/>
                  <a:pt x="80" y="88"/>
                </a:cubicBezTo>
                <a:cubicBezTo>
                  <a:pt x="80" y="86"/>
                  <a:pt x="84" y="84"/>
                  <a:pt x="88" y="84"/>
                </a:cubicBezTo>
                <a:cubicBezTo>
                  <a:pt x="92" y="84"/>
                  <a:pt x="96" y="86"/>
                  <a:pt x="96" y="88"/>
                </a:cubicBezTo>
                <a:cubicBezTo>
                  <a:pt x="96" y="90"/>
                  <a:pt x="92" y="92"/>
                  <a:pt x="88" y="92"/>
                </a:cubicBezTo>
                <a:moveTo>
                  <a:pt x="160" y="0"/>
                </a:moveTo>
                <a:cubicBezTo>
                  <a:pt x="16" y="0"/>
                  <a:pt x="16" y="0"/>
                  <a:pt x="16" y="0"/>
                </a:cubicBezTo>
                <a:cubicBezTo>
                  <a:pt x="7" y="0"/>
                  <a:pt x="0" y="7"/>
                  <a:pt x="0" y="16"/>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16"/>
                  <a:pt x="176" y="16"/>
                  <a:pt x="176" y="16"/>
                </a:cubicBezTo>
                <a:cubicBezTo>
                  <a:pt x="176" y="7"/>
                  <a:pt x="169" y="0"/>
                  <a:pt x="160" y="0"/>
                </a:cubicBezTo>
                <a:moveTo>
                  <a:pt x="168" y="160"/>
                </a:moveTo>
                <a:cubicBezTo>
                  <a:pt x="168" y="164"/>
                  <a:pt x="164" y="168"/>
                  <a:pt x="160" y="168"/>
                </a:cubicBezTo>
                <a:cubicBezTo>
                  <a:pt x="16" y="168"/>
                  <a:pt x="16" y="168"/>
                  <a:pt x="16" y="168"/>
                </a:cubicBezTo>
                <a:cubicBezTo>
                  <a:pt x="12" y="168"/>
                  <a:pt x="8" y="164"/>
                  <a:pt x="8" y="160"/>
                </a:cubicBezTo>
                <a:cubicBezTo>
                  <a:pt x="8" y="150"/>
                  <a:pt x="8" y="150"/>
                  <a:pt x="8" y="150"/>
                </a:cubicBezTo>
                <a:cubicBezTo>
                  <a:pt x="10" y="151"/>
                  <a:pt x="13" y="152"/>
                  <a:pt x="16" y="152"/>
                </a:cubicBezTo>
                <a:cubicBezTo>
                  <a:pt x="160" y="152"/>
                  <a:pt x="160" y="152"/>
                  <a:pt x="160" y="152"/>
                </a:cubicBezTo>
                <a:cubicBezTo>
                  <a:pt x="163" y="152"/>
                  <a:pt x="166" y="151"/>
                  <a:pt x="168" y="150"/>
                </a:cubicBezTo>
                <a:lnTo>
                  <a:pt x="168" y="160"/>
                </a:lnTo>
                <a:close/>
                <a:moveTo>
                  <a:pt x="168" y="136"/>
                </a:moveTo>
                <a:cubicBezTo>
                  <a:pt x="168" y="140"/>
                  <a:pt x="164" y="144"/>
                  <a:pt x="160" y="144"/>
                </a:cubicBezTo>
                <a:cubicBezTo>
                  <a:pt x="16" y="144"/>
                  <a:pt x="16" y="144"/>
                  <a:pt x="16" y="144"/>
                </a:cubicBezTo>
                <a:cubicBezTo>
                  <a:pt x="12" y="144"/>
                  <a:pt x="8" y="140"/>
                  <a:pt x="8" y="136"/>
                </a:cubicBezTo>
                <a:cubicBezTo>
                  <a:pt x="8" y="16"/>
                  <a:pt x="8" y="16"/>
                  <a:pt x="8" y="16"/>
                </a:cubicBezTo>
                <a:cubicBezTo>
                  <a:pt x="8" y="12"/>
                  <a:pt x="12" y="8"/>
                  <a:pt x="16" y="8"/>
                </a:cubicBezTo>
                <a:cubicBezTo>
                  <a:pt x="160" y="8"/>
                  <a:pt x="160" y="8"/>
                  <a:pt x="160" y="8"/>
                </a:cubicBezTo>
                <a:cubicBezTo>
                  <a:pt x="164" y="8"/>
                  <a:pt x="168" y="12"/>
                  <a:pt x="168" y="16"/>
                </a:cubicBezTo>
                <a:lnTo>
                  <a:pt x="168" y="136"/>
                </a:lnTo>
                <a:close/>
                <a:moveTo>
                  <a:pt x="156" y="16"/>
                </a:moveTo>
                <a:cubicBezTo>
                  <a:pt x="154" y="16"/>
                  <a:pt x="152" y="18"/>
                  <a:pt x="152" y="20"/>
                </a:cubicBezTo>
                <a:cubicBezTo>
                  <a:pt x="152" y="22"/>
                  <a:pt x="154" y="24"/>
                  <a:pt x="156" y="24"/>
                </a:cubicBezTo>
                <a:cubicBezTo>
                  <a:pt x="158" y="24"/>
                  <a:pt x="160" y="22"/>
                  <a:pt x="160" y="20"/>
                </a:cubicBezTo>
                <a:cubicBezTo>
                  <a:pt x="160" y="18"/>
                  <a:pt x="158" y="16"/>
                  <a:pt x="156" y="16"/>
                </a:cubicBezTo>
                <a:moveTo>
                  <a:pt x="136" y="16"/>
                </a:moveTo>
                <a:cubicBezTo>
                  <a:pt x="109" y="51"/>
                  <a:pt x="109" y="51"/>
                  <a:pt x="109" y="51"/>
                </a:cubicBezTo>
                <a:cubicBezTo>
                  <a:pt x="102" y="49"/>
                  <a:pt x="95" y="48"/>
                  <a:pt x="88" y="48"/>
                </a:cubicBezTo>
                <a:cubicBezTo>
                  <a:pt x="57" y="48"/>
                  <a:pt x="32" y="66"/>
                  <a:pt x="32" y="88"/>
                </a:cubicBezTo>
                <a:cubicBezTo>
                  <a:pt x="32" y="110"/>
                  <a:pt x="57" y="128"/>
                  <a:pt x="88" y="128"/>
                </a:cubicBezTo>
                <a:cubicBezTo>
                  <a:pt x="119" y="128"/>
                  <a:pt x="144" y="110"/>
                  <a:pt x="144" y="88"/>
                </a:cubicBezTo>
                <a:cubicBezTo>
                  <a:pt x="144" y="80"/>
                  <a:pt x="141" y="73"/>
                  <a:pt x="136" y="67"/>
                </a:cubicBezTo>
                <a:lnTo>
                  <a:pt x="136" y="16"/>
                </a:lnTo>
                <a:close/>
                <a:moveTo>
                  <a:pt x="88" y="120"/>
                </a:moveTo>
                <a:cubicBezTo>
                  <a:pt x="61" y="120"/>
                  <a:pt x="40" y="106"/>
                  <a:pt x="40" y="88"/>
                </a:cubicBezTo>
                <a:cubicBezTo>
                  <a:pt x="40" y="70"/>
                  <a:pt x="61" y="56"/>
                  <a:pt x="88" y="56"/>
                </a:cubicBezTo>
                <a:cubicBezTo>
                  <a:pt x="97" y="56"/>
                  <a:pt x="105" y="58"/>
                  <a:pt x="112" y="60"/>
                </a:cubicBezTo>
                <a:cubicBezTo>
                  <a:pt x="128" y="41"/>
                  <a:pt x="128" y="41"/>
                  <a:pt x="128" y="41"/>
                </a:cubicBezTo>
                <a:cubicBezTo>
                  <a:pt x="128" y="70"/>
                  <a:pt x="128" y="70"/>
                  <a:pt x="128" y="70"/>
                </a:cubicBezTo>
                <a:cubicBezTo>
                  <a:pt x="133" y="75"/>
                  <a:pt x="136" y="81"/>
                  <a:pt x="136" y="88"/>
                </a:cubicBezTo>
                <a:cubicBezTo>
                  <a:pt x="136" y="106"/>
                  <a:pt x="115" y="120"/>
                  <a:pt x="88" y="12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32">
            <a:extLst>
              <a:ext uri="{FF2B5EF4-FFF2-40B4-BE49-F238E27FC236}">
                <a16:creationId xmlns="" xmlns:a16="http://schemas.microsoft.com/office/drawing/2014/main" id="{6397B1A3-2303-453D-8FC7-DA3CDF630F20}"/>
              </a:ext>
            </a:extLst>
          </p:cNvPr>
          <p:cNvSpPr>
            <a:spLocks noEditPoints="1"/>
          </p:cNvSpPr>
          <p:nvPr/>
        </p:nvSpPr>
        <p:spPr bwMode="auto">
          <a:xfrm>
            <a:off x="5869559" y="3202306"/>
            <a:ext cx="595032" cy="595032"/>
          </a:xfrm>
          <a:custGeom>
            <a:avLst/>
            <a:gdLst>
              <a:gd name="T0" fmla="*/ 104 w 176"/>
              <a:gd name="T1" fmla="*/ 48 h 176"/>
              <a:gd name="T2" fmla="*/ 120 w 176"/>
              <a:gd name="T3" fmla="*/ 48 h 176"/>
              <a:gd name="T4" fmla="*/ 120 w 176"/>
              <a:gd name="T5" fmla="*/ 16 h 176"/>
              <a:gd name="T6" fmla="*/ 104 w 176"/>
              <a:gd name="T7" fmla="*/ 16 h 176"/>
              <a:gd name="T8" fmla="*/ 104 w 176"/>
              <a:gd name="T9" fmla="*/ 48 h 176"/>
              <a:gd name="T10" fmla="*/ 144 w 176"/>
              <a:gd name="T11" fmla="*/ 0 h 176"/>
              <a:gd name="T12" fmla="*/ 16 w 176"/>
              <a:gd name="T13" fmla="*/ 0 h 176"/>
              <a:gd name="T14" fmla="*/ 0 w 176"/>
              <a:gd name="T15" fmla="*/ 16 h 176"/>
              <a:gd name="T16" fmla="*/ 0 w 176"/>
              <a:gd name="T17" fmla="*/ 160 h 176"/>
              <a:gd name="T18" fmla="*/ 16 w 176"/>
              <a:gd name="T19" fmla="*/ 176 h 176"/>
              <a:gd name="T20" fmla="*/ 160 w 176"/>
              <a:gd name="T21" fmla="*/ 176 h 176"/>
              <a:gd name="T22" fmla="*/ 176 w 176"/>
              <a:gd name="T23" fmla="*/ 160 h 176"/>
              <a:gd name="T24" fmla="*/ 176 w 176"/>
              <a:gd name="T25" fmla="*/ 32 h 176"/>
              <a:gd name="T26" fmla="*/ 144 w 176"/>
              <a:gd name="T27" fmla="*/ 0 h 176"/>
              <a:gd name="T28" fmla="*/ 48 w 176"/>
              <a:gd name="T29" fmla="*/ 8 h 176"/>
              <a:gd name="T30" fmla="*/ 128 w 176"/>
              <a:gd name="T31" fmla="*/ 8 h 176"/>
              <a:gd name="T32" fmla="*/ 128 w 176"/>
              <a:gd name="T33" fmla="*/ 56 h 176"/>
              <a:gd name="T34" fmla="*/ 48 w 176"/>
              <a:gd name="T35" fmla="*/ 56 h 176"/>
              <a:gd name="T36" fmla="*/ 48 w 176"/>
              <a:gd name="T37" fmla="*/ 8 h 176"/>
              <a:gd name="T38" fmla="*/ 144 w 176"/>
              <a:gd name="T39" fmla="*/ 168 h 176"/>
              <a:gd name="T40" fmla="*/ 32 w 176"/>
              <a:gd name="T41" fmla="*/ 168 h 176"/>
              <a:gd name="T42" fmla="*/ 32 w 176"/>
              <a:gd name="T43" fmla="*/ 96 h 176"/>
              <a:gd name="T44" fmla="*/ 144 w 176"/>
              <a:gd name="T45" fmla="*/ 96 h 176"/>
              <a:gd name="T46" fmla="*/ 144 w 176"/>
              <a:gd name="T47" fmla="*/ 168 h 176"/>
              <a:gd name="T48" fmla="*/ 168 w 176"/>
              <a:gd name="T49" fmla="*/ 160 h 176"/>
              <a:gd name="T50" fmla="*/ 160 w 176"/>
              <a:gd name="T51" fmla="*/ 168 h 176"/>
              <a:gd name="T52" fmla="*/ 152 w 176"/>
              <a:gd name="T53" fmla="*/ 168 h 176"/>
              <a:gd name="T54" fmla="*/ 152 w 176"/>
              <a:gd name="T55" fmla="*/ 96 h 176"/>
              <a:gd name="T56" fmla="*/ 144 w 176"/>
              <a:gd name="T57" fmla="*/ 88 h 176"/>
              <a:gd name="T58" fmla="*/ 32 w 176"/>
              <a:gd name="T59" fmla="*/ 88 h 176"/>
              <a:gd name="T60" fmla="*/ 24 w 176"/>
              <a:gd name="T61" fmla="*/ 96 h 176"/>
              <a:gd name="T62" fmla="*/ 24 w 176"/>
              <a:gd name="T63" fmla="*/ 168 h 176"/>
              <a:gd name="T64" fmla="*/ 16 w 176"/>
              <a:gd name="T65" fmla="*/ 168 h 176"/>
              <a:gd name="T66" fmla="*/ 8 w 176"/>
              <a:gd name="T67" fmla="*/ 160 h 176"/>
              <a:gd name="T68" fmla="*/ 8 w 176"/>
              <a:gd name="T69" fmla="*/ 16 h 176"/>
              <a:gd name="T70" fmla="*/ 16 w 176"/>
              <a:gd name="T71" fmla="*/ 8 h 176"/>
              <a:gd name="T72" fmla="*/ 40 w 176"/>
              <a:gd name="T73" fmla="*/ 8 h 176"/>
              <a:gd name="T74" fmla="*/ 40 w 176"/>
              <a:gd name="T75" fmla="*/ 56 h 176"/>
              <a:gd name="T76" fmla="*/ 48 w 176"/>
              <a:gd name="T77" fmla="*/ 64 h 176"/>
              <a:gd name="T78" fmla="*/ 128 w 176"/>
              <a:gd name="T79" fmla="*/ 64 h 176"/>
              <a:gd name="T80" fmla="*/ 136 w 176"/>
              <a:gd name="T81" fmla="*/ 56 h 176"/>
              <a:gd name="T82" fmla="*/ 136 w 176"/>
              <a:gd name="T83" fmla="*/ 8 h 176"/>
              <a:gd name="T84" fmla="*/ 140 w 176"/>
              <a:gd name="T85" fmla="*/ 8 h 176"/>
              <a:gd name="T86" fmla="*/ 168 w 176"/>
              <a:gd name="T87" fmla="*/ 36 h 176"/>
              <a:gd name="T88" fmla="*/ 168 w 176"/>
              <a:gd name="T89" fmla="*/ 160 h 176"/>
              <a:gd name="T90" fmla="*/ 96 w 176"/>
              <a:gd name="T91" fmla="*/ 112 h 176"/>
              <a:gd name="T92" fmla="*/ 48 w 176"/>
              <a:gd name="T93" fmla="*/ 112 h 176"/>
              <a:gd name="T94" fmla="*/ 48 w 176"/>
              <a:gd name="T95" fmla="*/ 120 h 176"/>
              <a:gd name="T96" fmla="*/ 96 w 176"/>
              <a:gd name="T97" fmla="*/ 120 h 176"/>
              <a:gd name="T98" fmla="*/ 96 w 176"/>
              <a:gd name="T99" fmla="*/ 112 h 176"/>
              <a:gd name="T100" fmla="*/ 128 w 176"/>
              <a:gd name="T101" fmla="*/ 144 h 176"/>
              <a:gd name="T102" fmla="*/ 48 w 176"/>
              <a:gd name="T103" fmla="*/ 144 h 176"/>
              <a:gd name="T104" fmla="*/ 48 w 176"/>
              <a:gd name="T105" fmla="*/ 152 h 176"/>
              <a:gd name="T106" fmla="*/ 128 w 176"/>
              <a:gd name="T107" fmla="*/ 152 h 176"/>
              <a:gd name="T108" fmla="*/ 128 w 176"/>
              <a:gd name="T109" fmla="*/ 144 h 176"/>
              <a:gd name="T110" fmla="*/ 128 w 176"/>
              <a:gd name="T111" fmla="*/ 128 h 176"/>
              <a:gd name="T112" fmla="*/ 48 w 176"/>
              <a:gd name="T113" fmla="*/ 128 h 176"/>
              <a:gd name="T114" fmla="*/ 48 w 176"/>
              <a:gd name="T115" fmla="*/ 136 h 176"/>
              <a:gd name="T116" fmla="*/ 128 w 176"/>
              <a:gd name="T117" fmla="*/ 136 h 176"/>
              <a:gd name="T118" fmla="*/ 128 w 176"/>
              <a:gd name="T119" fmla="*/ 12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6" h="176">
                <a:moveTo>
                  <a:pt x="104" y="48"/>
                </a:moveTo>
                <a:cubicBezTo>
                  <a:pt x="120" y="48"/>
                  <a:pt x="120" y="48"/>
                  <a:pt x="120" y="48"/>
                </a:cubicBezTo>
                <a:cubicBezTo>
                  <a:pt x="120" y="16"/>
                  <a:pt x="120" y="16"/>
                  <a:pt x="120" y="16"/>
                </a:cubicBezTo>
                <a:cubicBezTo>
                  <a:pt x="104" y="16"/>
                  <a:pt x="104" y="16"/>
                  <a:pt x="104" y="16"/>
                </a:cubicBezTo>
                <a:lnTo>
                  <a:pt x="104" y="48"/>
                </a:lnTo>
                <a:close/>
                <a:moveTo>
                  <a:pt x="144" y="0"/>
                </a:moveTo>
                <a:cubicBezTo>
                  <a:pt x="16" y="0"/>
                  <a:pt x="16" y="0"/>
                  <a:pt x="16" y="0"/>
                </a:cubicBezTo>
                <a:cubicBezTo>
                  <a:pt x="7" y="0"/>
                  <a:pt x="0" y="7"/>
                  <a:pt x="0" y="16"/>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32"/>
                  <a:pt x="176" y="32"/>
                  <a:pt x="176" y="32"/>
                </a:cubicBezTo>
                <a:lnTo>
                  <a:pt x="144" y="0"/>
                </a:lnTo>
                <a:close/>
                <a:moveTo>
                  <a:pt x="48" y="8"/>
                </a:moveTo>
                <a:cubicBezTo>
                  <a:pt x="128" y="8"/>
                  <a:pt x="128" y="8"/>
                  <a:pt x="128" y="8"/>
                </a:cubicBezTo>
                <a:cubicBezTo>
                  <a:pt x="128" y="56"/>
                  <a:pt x="128" y="56"/>
                  <a:pt x="128" y="56"/>
                </a:cubicBezTo>
                <a:cubicBezTo>
                  <a:pt x="48" y="56"/>
                  <a:pt x="48" y="56"/>
                  <a:pt x="48" y="56"/>
                </a:cubicBezTo>
                <a:lnTo>
                  <a:pt x="48" y="8"/>
                </a:lnTo>
                <a:close/>
                <a:moveTo>
                  <a:pt x="144" y="168"/>
                </a:moveTo>
                <a:cubicBezTo>
                  <a:pt x="32" y="168"/>
                  <a:pt x="32" y="168"/>
                  <a:pt x="32" y="168"/>
                </a:cubicBezTo>
                <a:cubicBezTo>
                  <a:pt x="32" y="96"/>
                  <a:pt x="32" y="96"/>
                  <a:pt x="32" y="96"/>
                </a:cubicBezTo>
                <a:cubicBezTo>
                  <a:pt x="144" y="96"/>
                  <a:pt x="144" y="96"/>
                  <a:pt x="144" y="96"/>
                </a:cubicBezTo>
                <a:lnTo>
                  <a:pt x="144" y="168"/>
                </a:lnTo>
                <a:close/>
                <a:moveTo>
                  <a:pt x="168" y="160"/>
                </a:moveTo>
                <a:cubicBezTo>
                  <a:pt x="168" y="164"/>
                  <a:pt x="164" y="168"/>
                  <a:pt x="160" y="168"/>
                </a:cubicBezTo>
                <a:cubicBezTo>
                  <a:pt x="152" y="168"/>
                  <a:pt x="152" y="168"/>
                  <a:pt x="152" y="168"/>
                </a:cubicBezTo>
                <a:cubicBezTo>
                  <a:pt x="152" y="96"/>
                  <a:pt x="152" y="96"/>
                  <a:pt x="152" y="96"/>
                </a:cubicBezTo>
                <a:cubicBezTo>
                  <a:pt x="152" y="92"/>
                  <a:pt x="148" y="88"/>
                  <a:pt x="144" y="88"/>
                </a:cubicBezTo>
                <a:cubicBezTo>
                  <a:pt x="32" y="88"/>
                  <a:pt x="32" y="88"/>
                  <a:pt x="32" y="88"/>
                </a:cubicBezTo>
                <a:cubicBezTo>
                  <a:pt x="28" y="88"/>
                  <a:pt x="24" y="92"/>
                  <a:pt x="24" y="96"/>
                </a:cubicBezTo>
                <a:cubicBezTo>
                  <a:pt x="24" y="168"/>
                  <a:pt x="24" y="168"/>
                  <a:pt x="24" y="168"/>
                </a:cubicBezTo>
                <a:cubicBezTo>
                  <a:pt x="16" y="168"/>
                  <a:pt x="16" y="168"/>
                  <a:pt x="16" y="168"/>
                </a:cubicBezTo>
                <a:cubicBezTo>
                  <a:pt x="12" y="168"/>
                  <a:pt x="8" y="164"/>
                  <a:pt x="8" y="160"/>
                </a:cubicBezTo>
                <a:cubicBezTo>
                  <a:pt x="8" y="16"/>
                  <a:pt x="8" y="16"/>
                  <a:pt x="8" y="16"/>
                </a:cubicBezTo>
                <a:cubicBezTo>
                  <a:pt x="8" y="12"/>
                  <a:pt x="12" y="8"/>
                  <a:pt x="16" y="8"/>
                </a:cubicBezTo>
                <a:cubicBezTo>
                  <a:pt x="40" y="8"/>
                  <a:pt x="40" y="8"/>
                  <a:pt x="40" y="8"/>
                </a:cubicBezTo>
                <a:cubicBezTo>
                  <a:pt x="40" y="56"/>
                  <a:pt x="40" y="56"/>
                  <a:pt x="40" y="56"/>
                </a:cubicBezTo>
                <a:cubicBezTo>
                  <a:pt x="40" y="60"/>
                  <a:pt x="44" y="64"/>
                  <a:pt x="48" y="64"/>
                </a:cubicBezTo>
                <a:cubicBezTo>
                  <a:pt x="128" y="64"/>
                  <a:pt x="128" y="64"/>
                  <a:pt x="128" y="64"/>
                </a:cubicBezTo>
                <a:cubicBezTo>
                  <a:pt x="132" y="64"/>
                  <a:pt x="136" y="60"/>
                  <a:pt x="136" y="56"/>
                </a:cubicBezTo>
                <a:cubicBezTo>
                  <a:pt x="136" y="8"/>
                  <a:pt x="136" y="8"/>
                  <a:pt x="136" y="8"/>
                </a:cubicBezTo>
                <a:cubicBezTo>
                  <a:pt x="140" y="8"/>
                  <a:pt x="140" y="8"/>
                  <a:pt x="140" y="8"/>
                </a:cubicBezTo>
                <a:cubicBezTo>
                  <a:pt x="168" y="36"/>
                  <a:pt x="168" y="36"/>
                  <a:pt x="168" y="36"/>
                </a:cubicBezTo>
                <a:lnTo>
                  <a:pt x="168" y="160"/>
                </a:lnTo>
                <a:close/>
                <a:moveTo>
                  <a:pt x="96" y="112"/>
                </a:moveTo>
                <a:cubicBezTo>
                  <a:pt x="48" y="112"/>
                  <a:pt x="48" y="112"/>
                  <a:pt x="48" y="112"/>
                </a:cubicBezTo>
                <a:cubicBezTo>
                  <a:pt x="48" y="120"/>
                  <a:pt x="48" y="120"/>
                  <a:pt x="48" y="120"/>
                </a:cubicBezTo>
                <a:cubicBezTo>
                  <a:pt x="96" y="120"/>
                  <a:pt x="96" y="120"/>
                  <a:pt x="96" y="120"/>
                </a:cubicBezTo>
                <a:lnTo>
                  <a:pt x="96" y="112"/>
                </a:lnTo>
                <a:close/>
                <a:moveTo>
                  <a:pt x="128" y="144"/>
                </a:moveTo>
                <a:cubicBezTo>
                  <a:pt x="48" y="144"/>
                  <a:pt x="48" y="144"/>
                  <a:pt x="48" y="144"/>
                </a:cubicBezTo>
                <a:cubicBezTo>
                  <a:pt x="48" y="152"/>
                  <a:pt x="48" y="152"/>
                  <a:pt x="48" y="152"/>
                </a:cubicBezTo>
                <a:cubicBezTo>
                  <a:pt x="128" y="152"/>
                  <a:pt x="128" y="152"/>
                  <a:pt x="128" y="152"/>
                </a:cubicBezTo>
                <a:lnTo>
                  <a:pt x="128" y="144"/>
                </a:lnTo>
                <a:close/>
                <a:moveTo>
                  <a:pt x="128" y="128"/>
                </a:moveTo>
                <a:cubicBezTo>
                  <a:pt x="48" y="128"/>
                  <a:pt x="48" y="128"/>
                  <a:pt x="48" y="128"/>
                </a:cubicBezTo>
                <a:cubicBezTo>
                  <a:pt x="48" y="136"/>
                  <a:pt x="48" y="136"/>
                  <a:pt x="48" y="136"/>
                </a:cubicBezTo>
                <a:cubicBezTo>
                  <a:pt x="128" y="136"/>
                  <a:pt x="128" y="136"/>
                  <a:pt x="128" y="136"/>
                </a:cubicBezTo>
                <a:lnTo>
                  <a:pt x="128" y="12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33">
            <a:extLst>
              <a:ext uri="{FF2B5EF4-FFF2-40B4-BE49-F238E27FC236}">
                <a16:creationId xmlns="" xmlns:a16="http://schemas.microsoft.com/office/drawing/2014/main" id="{4DEBEEB0-9A45-42FD-BDD4-A45D141882B3}"/>
              </a:ext>
            </a:extLst>
          </p:cNvPr>
          <p:cNvSpPr>
            <a:spLocks noEditPoints="1"/>
          </p:cNvSpPr>
          <p:nvPr/>
        </p:nvSpPr>
        <p:spPr bwMode="auto">
          <a:xfrm>
            <a:off x="9535846" y="3255944"/>
            <a:ext cx="595032" cy="487756"/>
          </a:xfrm>
          <a:custGeom>
            <a:avLst/>
            <a:gdLst>
              <a:gd name="T0" fmla="*/ 108 w 176"/>
              <a:gd name="T1" fmla="*/ 24 h 144"/>
              <a:gd name="T2" fmla="*/ 108 w 176"/>
              <a:gd name="T3" fmla="*/ 16 h 144"/>
              <a:gd name="T4" fmla="*/ 64 w 176"/>
              <a:gd name="T5" fmla="*/ 20 h 144"/>
              <a:gd name="T6" fmla="*/ 88 w 176"/>
              <a:gd name="T7" fmla="*/ 56 h 144"/>
              <a:gd name="T8" fmla="*/ 88 w 176"/>
              <a:gd name="T9" fmla="*/ 104 h 144"/>
              <a:gd name="T10" fmla="*/ 88 w 176"/>
              <a:gd name="T11" fmla="*/ 56 h 144"/>
              <a:gd name="T12" fmla="*/ 72 w 176"/>
              <a:gd name="T13" fmla="*/ 80 h 144"/>
              <a:gd name="T14" fmla="*/ 104 w 176"/>
              <a:gd name="T15" fmla="*/ 80 h 144"/>
              <a:gd name="T16" fmla="*/ 88 w 176"/>
              <a:gd name="T17" fmla="*/ 40 h 144"/>
              <a:gd name="T18" fmla="*/ 88 w 176"/>
              <a:gd name="T19" fmla="*/ 120 h 144"/>
              <a:gd name="T20" fmla="*/ 88 w 176"/>
              <a:gd name="T21" fmla="*/ 40 h 144"/>
              <a:gd name="T22" fmla="*/ 56 w 176"/>
              <a:gd name="T23" fmla="*/ 80 h 144"/>
              <a:gd name="T24" fmla="*/ 120 w 176"/>
              <a:gd name="T25" fmla="*/ 80 h 144"/>
              <a:gd name="T26" fmla="*/ 148 w 176"/>
              <a:gd name="T27" fmla="*/ 64 h 144"/>
              <a:gd name="T28" fmla="*/ 148 w 176"/>
              <a:gd name="T29" fmla="*/ 72 h 144"/>
              <a:gd name="T30" fmla="*/ 148 w 176"/>
              <a:gd name="T31" fmla="*/ 64 h 144"/>
              <a:gd name="T32" fmla="*/ 136 w 176"/>
              <a:gd name="T33" fmla="*/ 44 h 144"/>
              <a:gd name="T34" fmla="*/ 160 w 176"/>
              <a:gd name="T35" fmla="*/ 44 h 144"/>
              <a:gd name="T36" fmla="*/ 148 w 176"/>
              <a:gd name="T37" fmla="*/ 48 h 144"/>
              <a:gd name="T38" fmla="*/ 148 w 176"/>
              <a:gd name="T39" fmla="*/ 40 h 144"/>
              <a:gd name="T40" fmla="*/ 148 w 176"/>
              <a:gd name="T41" fmla="*/ 48 h 144"/>
              <a:gd name="T42" fmla="*/ 144 w 176"/>
              <a:gd name="T43" fmla="*/ 16 h 144"/>
              <a:gd name="T44" fmla="*/ 88 w 176"/>
              <a:gd name="T45" fmla="*/ 0 h 144"/>
              <a:gd name="T46" fmla="*/ 32 w 176"/>
              <a:gd name="T47" fmla="*/ 16 h 144"/>
              <a:gd name="T48" fmla="*/ 0 w 176"/>
              <a:gd name="T49" fmla="*/ 32 h 144"/>
              <a:gd name="T50" fmla="*/ 16 w 176"/>
              <a:gd name="T51" fmla="*/ 144 h 144"/>
              <a:gd name="T52" fmla="*/ 176 w 176"/>
              <a:gd name="T53" fmla="*/ 128 h 144"/>
              <a:gd name="T54" fmla="*/ 160 w 176"/>
              <a:gd name="T55" fmla="*/ 16 h 144"/>
              <a:gd name="T56" fmla="*/ 133 w 176"/>
              <a:gd name="T57" fmla="*/ 96 h 144"/>
              <a:gd name="T58" fmla="*/ 168 w 176"/>
              <a:gd name="T59" fmla="*/ 104 h 144"/>
              <a:gd name="T60" fmla="*/ 160 w 176"/>
              <a:gd name="T61" fmla="*/ 136 h 144"/>
              <a:gd name="T62" fmla="*/ 8 w 176"/>
              <a:gd name="T63" fmla="*/ 128 h 144"/>
              <a:gd name="T64" fmla="*/ 46 w 176"/>
              <a:gd name="T65" fmla="*/ 104 h 144"/>
              <a:gd name="T66" fmla="*/ 8 w 176"/>
              <a:gd name="T67" fmla="*/ 96 h 144"/>
              <a:gd name="T68" fmla="*/ 16 w 176"/>
              <a:gd name="T69" fmla="*/ 24 h 144"/>
              <a:gd name="T70" fmla="*/ 60 w 176"/>
              <a:gd name="T71" fmla="*/ 8 h 144"/>
              <a:gd name="T72" fmla="*/ 116 w 176"/>
              <a:gd name="T73" fmla="*/ 8 h 144"/>
              <a:gd name="T74" fmla="*/ 160 w 176"/>
              <a:gd name="T75" fmla="*/ 24 h 144"/>
              <a:gd name="T76" fmla="*/ 168 w 176"/>
              <a:gd name="T77"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6" h="144">
                <a:moveTo>
                  <a:pt x="68" y="24"/>
                </a:moveTo>
                <a:cubicBezTo>
                  <a:pt x="108" y="24"/>
                  <a:pt x="108" y="24"/>
                  <a:pt x="108" y="24"/>
                </a:cubicBezTo>
                <a:cubicBezTo>
                  <a:pt x="110" y="24"/>
                  <a:pt x="112" y="22"/>
                  <a:pt x="112" y="20"/>
                </a:cubicBezTo>
                <a:cubicBezTo>
                  <a:pt x="112" y="18"/>
                  <a:pt x="110" y="16"/>
                  <a:pt x="108" y="16"/>
                </a:cubicBezTo>
                <a:cubicBezTo>
                  <a:pt x="68" y="16"/>
                  <a:pt x="68" y="16"/>
                  <a:pt x="68" y="16"/>
                </a:cubicBezTo>
                <a:cubicBezTo>
                  <a:pt x="66" y="16"/>
                  <a:pt x="64" y="18"/>
                  <a:pt x="64" y="20"/>
                </a:cubicBezTo>
                <a:cubicBezTo>
                  <a:pt x="64" y="22"/>
                  <a:pt x="66" y="24"/>
                  <a:pt x="68" y="24"/>
                </a:cubicBezTo>
                <a:moveTo>
                  <a:pt x="88" y="56"/>
                </a:moveTo>
                <a:cubicBezTo>
                  <a:pt x="75" y="56"/>
                  <a:pt x="64" y="67"/>
                  <a:pt x="64" y="80"/>
                </a:cubicBezTo>
                <a:cubicBezTo>
                  <a:pt x="64" y="93"/>
                  <a:pt x="75" y="104"/>
                  <a:pt x="88" y="104"/>
                </a:cubicBezTo>
                <a:cubicBezTo>
                  <a:pt x="101" y="104"/>
                  <a:pt x="112" y="93"/>
                  <a:pt x="112" y="80"/>
                </a:cubicBezTo>
                <a:cubicBezTo>
                  <a:pt x="112" y="67"/>
                  <a:pt x="101" y="56"/>
                  <a:pt x="88" y="56"/>
                </a:cubicBezTo>
                <a:moveTo>
                  <a:pt x="88" y="96"/>
                </a:moveTo>
                <a:cubicBezTo>
                  <a:pt x="79" y="96"/>
                  <a:pt x="72" y="89"/>
                  <a:pt x="72" y="80"/>
                </a:cubicBezTo>
                <a:cubicBezTo>
                  <a:pt x="72" y="71"/>
                  <a:pt x="79" y="64"/>
                  <a:pt x="88" y="64"/>
                </a:cubicBezTo>
                <a:cubicBezTo>
                  <a:pt x="97" y="64"/>
                  <a:pt x="104" y="71"/>
                  <a:pt x="104" y="80"/>
                </a:cubicBezTo>
                <a:cubicBezTo>
                  <a:pt x="104" y="89"/>
                  <a:pt x="97" y="96"/>
                  <a:pt x="88" y="96"/>
                </a:cubicBezTo>
                <a:moveTo>
                  <a:pt x="88" y="40"/>
                </a:moveTo>
                <a:cubicBezTo>
                  <a:pt x="66" y="40"/>
                  <a:pt x="48" y="58"/>
                  <a:pt x="48" y="80"/>
                </a:cubicBezTo>
                <a:cubicBezTo>
                  <a:pt x="48" y="102"/>
                  <a:pt x="66" y="120"/>
                  <a:pt x="88" y="120"/>
                </a:cubicBezTo>
                <a:cubicBezTo>
                  <a:pt x="110" y="120"/>
                  <a:pt x="128" y="102"/>
                  <a:pt x="128" y="80"/>
                </a:cubicBezTo>
                <a:cubicBezTo>
                  <a:pt x="128" y="58"/>
                  <a:pt x="110" y="40"/>
                  <a:pt x="88" y="40"/>
                </a:cubicBezTo>
                <a:moveTo>
                  <a:pt x="88" y="112"/>
                </a:moveTo>
                <a:cubicBezTo>
                  <a:pt x="70" y="112"/>
                  <a:pt x="56" y="98"/>
                  <a:pt x="56" y="80"/>
                </a:cubicBezTo>
                <a:cubicBezTo>
                  <a:pt x="56" y="62"/>
                  <a:pt x="70" y="48"/>
                  <a:pt x="88" y="48"/>
                </a:cubicBezTo>
                <a:cubicBezTo>
                  <a:pt x="106" y="48"/>
                  <a:pt x="120" y="62"/>
                  <a:pt x="120" y="80"/>
                </a:cubicBezTo>
                <a:cubicBezTo>
                  <a:pt x="120" y="98"/>
                  <a:pt x="106" y="112"/>
                  <a:pt x="88" y="112"/>
                </a:cubicBezTo>
                <a:moveTo>
                  <a:pt x="148" y="64"/>
                </a:moveTo>
                <a:cubicBezTo>
                  <a:pt x="146" y="64"/>
                  <a:pt x="144" y="66"/>
                  <a:pt x="144" y="68"/>
                </a:cubicBezTo>
                <a:cubicBezTo>
                  <a:pt x="144" y="70"/>
                  <a:pt x="146" y="72"/>
                  <a:pt x="148" y="72"/>
                </a:cubicBezTo>
                <a:cubicBezTo>
                  <a:pt x="150" y="72"/>
                  <a:pt x="152" y="70"/>
                  <a:pt x="152" y="68"/>
                </a:cubicBezTo>
                <a:cubicBezTo>
                  <a:pt x="152" y="66"/>
                  <a:pt x="150" y="64"/>
                  <a:pt x="148" y="64"/>
                </a:cubicBezTo>
                <a:moveTo>
                  <a:pt x="148" y="32"/>
                </a:moveTo>
                <a:cubicBezTo>
                  <a:pt x="141" y="32"/>
                  <a:pt x="136" y="37"/>
                  <a:pt x="136" y="44"/>
                </a:cubicBezTo>
                <a:cubicBezTo>
                  <a:pt x="136" y="51"/>
                  <a:pt x="141" y="56"/>
                  <a:pt x="148" y="56"/>
                </a:cubicBezTo>
                <a:cubicBezTo>
                  <a:pt x="155" y="56"/>
                  <a:pt x="160" y="51"/>
                  <a:pt x="160" y="44"/>
                </a:cubicBezTo>
                <a:cubicBezTo>
                  <a:pt x="160" y="37"/>
                  <a:pt x="155" y="32"/>
                  <a:pt x="148" y="32"/>
                </a:cubicBezTo>
                <a:moveTo>
                  <a:pt x="148" y="48"/>
                </a:moveTo>
                <a:cubicBezTo>
                  <a:pt x="146" y="48"/>
                  <a:pt x="144" y="46"/>
                  <a:pt x="144" y="44"/>
                </a:cubicBezTo>
                <a:cubicBezTo>
                  <a:pt x="144" y="42"/>
                  <a:pt x="146" y="40"/>
                  <a:pt x="148" y="40"/>
                </a:cubicBezTo>
                <a:cubicBezTo>
                  <a:pt x="150" y="40"/>
                  <a:pt x="152" y="42"/>
                  <a:pt x="152" y="44"/>
                </a:cubicBezTo>
                <a:cubicBezTo>
                  <a:pt x="152" y="46"/>
                  <a:pt x="150" y="48"/>
                  <a:pt x="148" y="48"/>
                </a:cubicBezTo>
                <a:moveTo>
                  <a:pt x="160" y="16"/>
                </a:moveTo>
                <a:cubicBezTo>
                  <a:pt x="144" y="16"/>
                  <a:pt x="144" y="16"/>
                  <a:pt x="144" y="16"/>
                </a:cubicBezTo>
                <a:cubicBezTo>
                  <a:pt x="132" y="16"/>
                  <a:pt x="132" y="0"/>
                  <a:pt x="116" y="0"/>
                </a:cubicBezTo>
                <a:cubicBezTo>
                  <a:pt x="88" y="0"/>
                  <a:pt x="88" y="0"/>
                  <a:pt x="88" y="0"/>
                </a:cubicBezTo>
                <a:cubicBezTo>
                  <a:pt x="60" y="0"/>
                  <a:pt x="60" y="0"/>
                  <a:pt x="60" y="0"/>
                </a:cubicBezTo>
                <a:cubicBezTo>
                  <a:pt x="44" y="0"/>
                  <a:pt x="44" y="16"/>
                  <a:pt x="32" y="16"/>
                </a:cubicBezTo>
                <a:cubicBezTo>
                  <a:pt x="16" y="16"/>
                  <a:pt x="16" y="16"/>
                  <a:pt x="16" y="16"/>
                </a:cubicBezTo>
                <a:cubicBezTo>
                  <a:pt x="7" y="16"/>
                  <a:pt x="0" y="23"/>
                  <a:pt x="0" y="32"/>
                </a:cubicBezTo>
                <a:cubicBezTo>
                  <a:pt x="0" y="128"/>
                  <a:pt x="0" y="128"/>
                  <a:pt x="0" y="128"/>
                </a:cubicBezTo>
                <a:cubicBezTo>
                  <a:pt x="0" y="137"/>
                  <a:pt x="7" y="144"/>
                  <a:pt x="16" y="144"/>
                </a:cubicBezTo>
                <a:cubicBezTo>
                  <a:pt x="160" y="144"/>
                  <a:pt x="160" y="144"/>
                  <a:pt x="160" y="144"/>
                </a:cubicBezTo>
                <a:cubicBezTo>
                  <a:pt x="169" y="144"/>
                  <a:pt x="176" y="137"/>
                  <a:pt x="176" y="128"/>
                </a:cubicBezTo>
                <a:cubicBezTo>
                  <a:pt x="176" y="32"/>
                  <a:pt x="176" y="32"/>
                  <a:pt x="176" y="32"/>
                </a:cubicBezTo>
                <a:cubicBezTo>
                  <a:pt x="176" y="23"/>
                  <a:pt x="169" y="16"/>
                  <a:pt x="160" y="16"/>
                </a:cubicBezTo>
                <a:moveTo>
                  <a:pt x="168" y="96"/>
                </a:moveTo>
                <a:cubicBezTo>
                  <a:pt x="133" y="96"/>
                  <a:pt x="133" y="96"/>
                  <a:pt x="133" y="96"/>
                </a:cubicBezTo>
                <a:cubicBezTo>
                  <a:pt x="132" y="99"/>
                  <a:pt x="131" y="101"/>
                  <a:pt x="130" y="104"/>
                </a:cubicBezTo>
                <a:cubicBezTo>
                  <a:pt x="168" y="104"/>
                  <a:pt x="168" y="104"/>
                  <a:pt x="168" y="104"/>
                </a:cubicBezTo>
                <a:cubicBezTo>
                  <a:pt x="168" y="128"/>
                  <a:pt x="168" y="128"/>
                  <a:pt x="168" y="128"/>
                </a:cubicBezTo>
                <a:cubicBezTo>
                  <a:pt x="168" y="132"/>
                  <a:pt x="164" y="136"/>
                  <a:pt x="160" y="136"/>
                </a:cubicBezTo>
                <a:cubicBezTo>
                  <a:pt x="16" y="136"/>
                  <a:pt x="16" y="136"/>
                  <a:pt x="16" y="136"/>
                </a:cubicBezTo>
                <a:cubicBezTo>
                  <a:pt x="12" y="136"/>
                  <a:pt x="8" y="132"/>
                  <a:pt x="8" y="128"/>
                </a:cubicBezTo>
                <a:cubicBezTo>
                  <a:pt x="8" y="104"/>
                  <a:pt x="8" y="104"/>
                  <a:pt x="8" y="104"/>
                </a:cubicBezTo>
                <a:cubicBezTo>
                  <a:pt x="46" y="104"/>
                  <a:pt x="46" y="104"/>
                  <a:pt x="46" y="104"/>
                </a:cubicBezTo>
                <a:cubicBezTo>
                  <a:pt x="45" y="101"/>
                  <a:pt x="44" y="99"/>
                  <a:pt x="43" y="96"/>
                </a:cubicBezTo>
                <a:cubicBezTo>
                  <a:pt x="8" y="96"/>
                  <a:pt x="8" y="96"/>
                  <a:pt x="8" y="96"/>
                </a:cubicBezTo>
                <a:cubicBezTo>
                  <a:pt x="8" y="32"/>
                  <a:pt x="8" y="32"/>
                  <a:pt x="8" y="32"/>
                </a:cubicBezTo>
                <a:cubicBezTo>
                  <a:pt x="8" y="28"/>
                  <a:pt x="12" y="24"/>
                  <a:pt x="16" y="24"/>
                </a:cubicBezTo>
                <a:cubicBezTo>
                  <a:pt x="32" y="24"/>
                  <a:pt x="32" y="24"/>
                  <a:pt x="32" y="24"/>
                </a:cubicBezTo>
                <a:cubicBezTo>
                  <a:pt x="48" y="24"/>
                  <a:pt x="48" y="8"/>
                  <a:pt x="60" y="8"/>
                </a:cubicBezTo>
                <a:cubicBezTo>
                  <a:pt x="88" y="8"/>
                  <a:pt x="88" y="8"/>
                  <a:pt x="88" y="8"/>
                </a:cubicBezTo>
                <a:cubicBezTo>
                  <a:pt x="116" y="8"/>
                  <a:pt x="116" y="8"/>
                  <a:pt x="116" y="8"/>
                </a:cubicBezTo>
                <a:cubicBezTo>
                  <a:pt x="128" y="8"/>
                  <a:pt x="128" y="24"/>
                  <a:pt x="144" y="24"/>
                </a:cubicBezTo>
                <a:cubicBezTo>
                  <a:pt x="160" y="24"/>
                  <a:pt x="160" y="24"/>
                  <a:pt x="160" y="24"/>
                </a:cubicBezTo>
                <a:cubicBezTo>
                  <a:pt x="164" y="24"/>
                  <a:pt x="168" y="28"/>
                  <a:pt x="168" y="32"/>
                </a:cubicBezTo>
                <a:lnTo>
                  <a:pt x="168" y="9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40">
            <a:extLst>
              <a:ext uri="{FF2B5EF4-FFF2-40B4-BE49-F238E27FC236}">
                <a16:creationId xmlns="" xmlns:a16="http://schemas.microsoft.com/office/drawing/2014/main" id="{6A85C081-9FD8-43B5-A9AA-8DC524A8B56E}"/>
              </a:ext>
            </a:extLst>
          </p:cNvPr>
          <p:cNvSpPr>
            <a:spLocks noEditPoints="1"/>
          </p:cNvSpPr>
          <p:nvPr/>
        </p:nvSpPr>
        <p:spPr bwMode="auto">
          <a:xfrm>
            <a:off x="7671979" y="3201591"/>
            <a:ext cx="595032" cy="596462"/>
          </a:xfrm>
          <a:custGeom>
            <a:avLst/>
            <a:gdLst>
              <a:gd name="T0" fmla="*/ 144 w 176"/>
              <a:gd name="T1" fmla="*/ 80 h 176"/>
              <a:gd name="T2" fmla="*/ 160 w 176"/>
              <a:gd name="T3" fmla="*/ 80 h 176"/>
              <a:gd name="T4" fmla="*/ 112 w 176"/>
              <a:gd name="T5" fmla="*/ 72 h 176"/>
              <a:gd name="T6" fmla="*/ 24 w 176"/>
              <a:gd name="T7" fmla="*/ 152 h 176"/>
              <a:gd name="T8" fmla="*/ 112 w 176"/>
              <a:gd name="T9" fmla="*/ 72 h 176"/>
              <a:gd name="T10" fmla="*/ 32 w 176"/>
              <a:gd name="T11" fmla="*/ 144 h 176"/>
              <a:gd name="T12" fmla="*/ 104 w 176"/>
              <a:gd name="T13" fmla="*/ 80 h 176"/>
              <a:gd name="T14" fmla="*/ 160 w 176"/>
              <a:gd name="T15" fmla="*/ 48 h 176"/>
              <a:gd name="T16" fmla="*/ 99 w 176"/>
              <a:gd name="T17" fmla="*/ 35 h 176"/>
              <a:gd name="T18" fmla="*/ 120 w 176"/>
              <a:gd name="T19" fmla="*/ 16 h 176"/>
              <a:gd name="T20" fmla="*/ 120 w 176"/>
              <a:gd name="T21" fmla="*/ 0 h 176"/>
              <a:gd name="T22" fmla="*/ 112 w 176"/>
              <a:gd name="T23" fmla="*/ 10 h 176"/>
              <a:gd name="T24" fmla="*/ 88 w 176"/>
              <a:gd name="T25" fmla="*/ 32 h 176"/>
              <a:gd name="T26" fmla="*/ 64 w 176"/>
              <a:gd name="T27" fmla="*/ 10 h 176"/>
              <a:gd name="T28" fmla="*/ 56 w 176"/>
              <a:gd name="T29" fmla="*/ 0 h 176"/>
              <a:gd name="T30" fmla="*/ 56 w 176"/>
              <a:gd name="T31" fmla="*/ 16 h 176"/>
              <a:gd name="T32" fmla="*/ 77 w 176"/>
              <a:gd name="T33" fmla="*/ 35 h 176"/>
              <a:gd name="T34" fmla="*/ 16 w 176"/>
              <a:gd name="T35" fmla="*/ 48 h 176"/>
              <a:gd name="T36" fmla="*/ 0 w 176"/>
              <a:gd name="T37" fmla="*/ 160 h 176"/>
              <a:gd name="T38" fmla="*/ 160 w 176"/>
              <a:gd name="T39" fmla="*/ 176 h 176"/>
              <a:gd name="T40" fmla="*/ 176 w 176"/>
              <a:gd name="T41" fmla="*/ 64 h 176"/>
              <a:gd name="T42" fmla="*/ 128 w 176"/>
              <a:gd name="T43" fmla="*/ 168 h 176"/>
              <a:gd name="T44" fmla="*/ 8 w 176"/>
              <a:gd name="T45" fmla="*/ 160 h 176"/>
              <a:gd name="T46" fmla="*/ 16 w 176"/>
              <a:gd name="T47" fmla="*/ 56 h 176"/>
              <a:gd name="T48" fmla="*/ 128 w 176"/>
              <a:gd name="T49" fmla="*/ 168 h 176"/>
              <a:gd name="T50" fmla="*/ 160 w 176"/>
              <a:gd name="T51" fmla="*/ 168 h 176"/>
              <a:gd name="T52" fmla="*/ 136 w 176"/>
              <a:gd name="T53" fmla="*/ 56 h 176"/>
              <a:gd name="T54" fmla="*/ 168 w 176"/>
              <a:gd name="T55" fmla="*/ 64 h 176"/>
              <a:gd name="T56" fmla="*/ 152 w 176"/>
              <a:gd name="T57" fmla="*/ 112 h 176"/>
              <a:gd name="T58" fmla="*/ 152 w 176"/>
              <a:gd name="T59" fmla="*/ 120 h 176"/>
              <a:gd name="T60" fmla="*/ 152 w 176"/>
              <a:gd name="T61" fmla="*/ 112 h 176"/>
              <a:gd name="T62" fmla="*/ 148 w 176"/>
              <a:gd name="T63" fmla="*/ 100 h 176"/>
              <a:gd name="T64" fmla="*/ 156 w 176"/>
              <a:gd name="T65" fmla="*/ 10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6" h="176">
                <a:moveTo>
                  <a:pt x="152" y="72"/>
                </a:moveTo>
                <a:cubicBezTo>
                  <a:pt x="148" y="72"/>
                  <a:pt x="144" y="76"/>
                  <a:pt x="144" y="80"/>
                </a:cubicBezTo>
                <a:cubicBezTo>
                  <a:pt x="144" y="84"/>
                  <a:pt x="148" y="88"/>
                  <a:pt x="152" y="88"/>
                </a:cubicBezTo>
                <a:cubicBezTo>
                  <a:pt x="156" y="88"/>
                  <a:pt x="160" y="84"/>
                  <a:pt x="160" y="80"/>
                </a:cubicBezTo>
                <a:cubicBezTo>
                  <a:pt x="160" y="76"/>
                  <a:pt x="156" y="72"/>
                  <a:pt x="152" y="72"/>
                </a:cubicBezTo>
                <a:moveTo>
                  <a:pt x="112" y="72"/>
                </a:moveTo>
                <a:cubicBezTo>
                  <a:pt x="24" y="72"/>
                  <a:pt x="24" y="72"/>
                  <a:pt x="24" y="72"/>
                </a:cubicBezTo>
                <a:cubicBezTo>
                  <a:pt x="24" y="152"/>
                  <a:pt x="24" y="152"/>
                  <a:pt x="24" y="152"/>
                </a:cubicBezTo>
                <a:cubicBezTo>
                  <a:pt x="112" y="152"/>
                  <a:pt x="112" y="152"/>
                  <a:pt x="112" y="152"/>
                </a:cubicBezTo>
                <a:lnTo>
                  <a:pt x="112" y="72"/>
                </a:lnTo>
                <a:close/>
                <a:moveTo>
                  <a:pt x="104" y="144"/>
                </a:moveTo>
                <a:cubicBezTo>
                  <a:pt x="32" y="144"/>
                  <a:pt x="32" y="144"/>
                  <a:pt x="32" y="144"/>
                </a:cubicBezTo>
                <a:cubicBezTo>
                  <a:pt x="32" y="80"/>
                  <a:pt x="32" y="80"/>
                  <a:pt x="32" y="80"/>
                </a:cubicBezTo>
                <a:cubicBezTo>
                  <a:pt x="104" y="80"/>
                  <a:pt x="104" y="80"/>
                  <a:pt x="104" y="80"/>
                </a:cubicBezTo>
                <a:lnTo>
                  <a:pt x="104" y="144"/>
                </a:lnTo>
                <a:close/>
                <a:moveTo>
                  <a:pt x="160" y="48"/>
                </a:moveTo>
                <a:cubicBezTo>
                  <a:pt x="108" y="48"/>
                  <a:pt x="108" y="48"/>
                  <a:pt x="108" y="48"/>
                </a:cubicBezTo>
                <a:cubicBezTo>
                  <a:pt x="106" y="43"/>
                  <a:pt x="103" y="38"/>
                  <a:pt x="99" y="35"/>
                </a:cubicBezTo>
                <a:cubicBezTo>
                  <a:pt x="118" y="16"/>
                  <a:pt x="118" y="16"/>
                  <a:pt x="118" y="16"/>
                </a:cubicBezTo>
                <a:cubicBezTo>
                  <a:pt x="119" y="16"/>
                  <a:pt x="119" y="16"/>
                  <a:pt x="120" y="16"/>
                </a:cubicBezTo>
                <a:cubicBezTo>
                  <a:pt x="124" y="16"/>
                  <a:pt x="128" y="12"/>
                  <a:pt x="128" y="8"/>
                </a:cubicBezTo>
                <a:cubicBezTo>
                  <a:pt x="128" y="4"/>
                  <a:pt x="124" y="0"/>
                  <a:pt x="120" y="0"/>
                </a:cubicBezTo>
                <a:cubicBezTo>
                  <a:pt x="116" y="0"/>
                  <a:pt x="112" y="4"/>
                  <a:pt x="112" y="8"/>
                </a:cubicBezTo>
                <a:cubicBezTo>
                  <a:pt x="112" y="9"/>
                  <a:pt x="112" y="9"/>
                  <a:pt x="112" y="10"/>
                </a:cubicBezTo>
                <a:cubicBezTo>
                  <a:pt x="90" y="32"/>
                  <a:pt x="90" y="32"/>
                  <a:pt x="90" y="32"/>
                </a:cubicBezTo>
                <a:cubicBezTo>
                  <a:pt x="89" y="32"/>
                  <a:pt x="89" y="32"/>
                  <a:pt x="88" y="32"/>
                </a:cubicBezTo>
                <a:cubicBezTo>
                  <a:pt x="87" y="32"/>
                  <a:pt x="87" y="32"/>
                  <a:pt x="86" y="32"/>
                </a:cubicBezTo>
                <a:cubicBezTo>
                  <a:pt x="64" y="10"/>
                  <a:pt x="64" y="10"/>
                  <a:pt x="64" y="10"/>
                </a:cubicBezTo>
                <a:cubicBezTo>
                  <a:pt x="64" y="9"/>
                  <a:pt x="64" y="9"/>
                  <a:pt x="64" y="8"/>
                </a:cubicBezTo>
                <a:cubicBezTo>
                  <a:pt x="64" y="4"/>
                  <a:pt x="60" y="0"/>
                  <a:pt x="56" y="0"/>
                </a:cubicBezTo>
                <a:cubicBezTo>
                  <a:pt x="52" y="0"/>
                  <a:pt x="48" y="4"/>
                  <a:pt x="48" y="8"/>
                </a:cubicBezTo>
                <a:cubicBezTo>
                  <a:pt x="48" y="12"/>
                  <a:pt x="52" y="16"/>
                  <a:pt x="56" y="16"/>
                </a:cubicBezTo>
                <a:cubicBezTo>
                  <a:pt x="57" y="16"/>
                  <a:pt x="57" y="16"/>
                  <a:pt x="58" y="16"/>
                </a:cubicBezTo>
                <a:cubicBezTo>
                  <a:pt x="77" y="35"/>
                  <a:pt x="77" y="35"/>
                  <a:pt x="77" y="35"/>
                </a:cubicBezTo>
                <a:cubicBezTo>
                  <a:pt x="73" y="38"/>
                  <a:pt x="70" y="43"/>
                  <a:pt x="68" y="48"/>
                </a:cubicBezTo>
                <a:cubicBezTo>
                  <a:pt x="16" y="48"/>
                  <a:pt x="16" y="48"/>
                  <a:pt x="16" y="48"/>
                </a:cubicBezTo>
                <a:cubicBezTo>
                  <a:pt x="7" y="48"/>
                  <a:pt x="0" y="55"/>
                  <a:pt x="0" y="64"/>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64"/>
                  <a:pt x="176" y="64"/>
                  <a:pt x="176" y="64"/>
                </a:cubicBezTo>
                <a:cubicBezTo>
                  <a:pt x="176" y="55"/>
                  <a:pt x="169" y="48"/>
                  <a:pt x="160" y="48"/>
                </a:cubicBezTo>
                <a:moveTo>
                  <a:pt x="128" y="168"/>
                </a:moveTo>
                <a:cubicBezTo>
                  <a:pt x="16" y="168"/>
                  <a:pt x="16" y="168"/>
                  <a:pt x="16" y="168"/>
                </a:cubicBezTo>
                <a:cubicBezTo>
                  <a:pt x="12" y="168"/>
                  <a:pt x="8" y="164"/>
                  <a:pt x="8" y="160"/>
                </a:cubicBezTo>
                <a:cubicBezTo>
                  <a:pt x="8" y="64"/>
                  <a:pt x="8" y="64"/>
                  <a:pt x="8" y="64"/>
                </a:cubicBezTo>
                <a:cubicBezTo>
                  <a:pt x="8" y="60"/>
                  <a:pt x="12" y="56"/>
                  <a:pt x="16" y="56"/>
                </a:cubicBezTo>
                <a:cubicBezTo>
                  <a:pt x="128" y="56"/>
                  <a:pt x="128" y="56"/>
                  <a:pt x="128" y="56"/>
                </a:cubicBezTo>
                <a:lnTo>
                  <a:pt x="128" y="168"/>
                </a:lnTo>
                <a:close/>
                <a:moveTo>
                  <a:pt x="168" y="160"/>
                </a:moveTo>
                <a:cubicBezTo>
                  <a:pt x="168" y="164"/>
                  <a:pt x="164" y="168"/>
                  <a:pt x="160" y="168"/>
                </a:cubicBezTo>
                <a:cubicBezTo>
                  <a:pt x="136" y="168"/>
                  <a:pt x="136" y="168"/>
                  <a:pt x="136" y="168"/>
                </a:cubicBezTo>
                <a:cubicBezTo>
                  <a:pt x="136" y="56"/>
                  <a:pt x="136" y="56"/>
                  <a:pt x="136" y="56"/>
                </a:cubicBezTo>
                <a:cubicBezTo>
                  <a:pt x="160" y="56"/>
                  <a:pt x="160" y="56"/>
                  <a:pt x="160" y="56"/>
                </a:cubicBezTo>
                <a:cubicBezTo>
                  <a:pt x="164" y="56"/>
                  <a:pt x="168" y="60"/>
                  <a:pt x="168" y="64"/>
                </a:cubicBezTo>
                <a:lnTo>
                  <a:pt x="168" y="160"/>
                </a:lnTo>
                <a:close/>
                <a:moveTo>
                  <a:pt x="152" y="112"/>
                </a:moveTo>
                <a:cubicBezTo>
                  <a:pt x="150" y="112"/>
                  <a:pt x="148" y="114"/>
                  <a:pt x="148" y="116"/>
                </a:cubicBezTo>
                <a:cubicBezTo>
                  <a:pt x="148" y="118"/>
                  <a:pt x="150" y="120"/>
                  <a:pt x="152" y="120"/>
                </a:cubicBezTo>
                <a:cubicBezTo>
                  <a:pt x="154" y="120"/>
                  <a:pt x="156" y="118"/>
                  <a:pt x="156" y="116"/>
                </a:cubicBezTo>
                <a:cubicBezTo>
                  <a:pt x="156" y="114"/>
                  <a:pt x="154" y="112"/>
                  <a:pt x="152" y="112"/>
                </a:cubicBezTo>
                <a:moveTo>
                  <a:pt x="152" y="96"/>
                </a:moveTo>
                <a:cubicBezTo>
                  <a:pt x="150" y="96"/>
                  <a:pt x="148" y="98"/>
                  <a:pt x="148" y="100"/>
                </a:cubicBezTo>
                <a:cubicBezTo>
                  <a:pt x="148" y="102"/>
                  <a:pt x="150" y="104"/>
                  <a:pt x="152" y="104"/>
                </a:cubicBezTo>
                <a:cubicBezTo>
                  <a:pt x="154" y="104"/>
                  <a:pt x="156" y="102"/>
                  <a:pt x="156" y="100"/>
                </a:cubicBezTo>
                <a:cubicBezTo>
                  <a:pt x="156" y="98"/>
                  <a:pt x="154" y="96"/>
                  <a:pt x="152" y="96"/>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矩形 12">
            <a:extLst>
              <a:ext uri="{FF2B5EF4-FFF2-40B4-BE49-F238E27FC236}">
                <a16:creationId xmlns="" xmlns:a16="http://schemas.microsoft.com/office/drawing/2014/main" id="{EE4E9880-DC38-490A-96E7-1ED96FF26712}"/>
              </a:ext>
            </a:extLst>
          </p:cNvPr>
          <p:cNvSpPr/>
          <p:nvPr/>
        </p:nvSpPr>
        <p:spPr>
          <a:xfrm>
            <a:off x="3047674" y="1576726"/>
            <a:ext cx="2444436" cy="617605"/>
          </a:xfrm>
          <a:prstGeom prst="rect">
            <a:avLst/>
          </a:prstGeom>
        </p:spPr>
        <p:txBody>
          <a:bodyPr wrap="square">
            <a:spAutoFit/>
          </a:bodyPr>
          <a:lstStyle/>
          <a:p>
            <a:pPr algn="ctr">
              <a:lnSpc>
                <a:spcPct val="150000"/>
              </a:lnSpc>
            </a:pPr>
            <a:r>
              <a:rPr lang="zh-CN" altLang="en-US" sz="1200" spc="3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点击此处添加内容，点击此处添加内容。</a:t>
            </a:r>
          </a:p>
        </p:txBody>
      </p:sp>
      <p:sp>
        <p:nvSpPr>
          <p:cNvPr id="14" name="TextBox 11">
            <a:extLst>
              <a:ext uri="{FF2B5EF4-FFF2-40B4-BE49-F238E27FC236}">
                <a16:creationId xmlns="" xmlns:a16="http://schemas.microsoft.com/office/drawing/2014/main" id="{BF7F2A74-3B87-4284-BCCA-2B5B81584D34}"/>
              </a:ext>
            </a:extLst>
          </p:cNvPr>
          <p:cNvSpPr txBox="1"/>
          <p:nvPr/>
        </p:nvSpPr>
        <p:spPr>
          <a:xfrm>
            <a:off x="3619734" y="1207232"/>
            <a:ext cx="1300314" cy="381451"/>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璞石</a:t>
            </a:r>
            <a:r>
              <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PPT</a:t>
            </a: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设计</a:t>
            </a:r>
            <a:endPar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Roboto Thin" charset="0"/>
            </a:endParaRPr>
          </a:p>
        </p:txBody>
      </p:sp>
      <p:sp>
        <p:nvSpPr>
          <p:cNvPr id="15" name="矩形 14">
            <a:extLst>
              <a:ext uri="{FF2B5EF4-FFF2-40B4-BE49-F238E27FC236}">
                <a16:creationId xmlns="" xmlns:a16="http://schemas.microsoft.com/office/drawing/2014/main" id="{D5B41410-D3F7-463B-9D91-ED7748DBDFAD}"/>
              </a:ext>
            </a:extLst>
          </p:cNvPr>
          <p:cNvSpPr/>
          <p:nvPr/>
        </p:nvSpPr>
        <p:spPr>
          <a:xfrm>
            <a:off x="1392910" y="5446265"/>
            <a:ext cx="2444436" cy="617605"/>
          </a:xfrm>
          <a:prstGeom prst="rect">
            <a:avLst/>
          </a:prstGeom>
        </p:spPr>
        <p:txBody>
          <a:bodyPr wrap="square">
            <a:spAutoFit/>
          </a:bodyPr>
          <a:lstStyle/>
          <a:p>
            <a:pPr algn="ctr">
              <a:lnSpc>
                <a:spcPct val="150000"/>
              </a:lnSpc>
            </a:pPr>
            <a:r>
              <a:rPr lang="zh-CN" altLang="en-US" sz="1200" spc="3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点击此处添加内容，点击此处添加内容。</a:t>
            </a:r>
          </a:p>
        </p:txBody>
      </p:sp>
      <p:sp>
        <p:nvSpPr>
          <p:cNvPr id="16" name="TextBox 11">
            <a:extLst>
              <a:ext uri="{FF2B5EF4-FFF2-40B4-BE49-F238E27FC236}">
                <a16:creationId xmlns="" xmlns:a16="http://schemas.microsoft.com/office/drawing/2014/main" id="{ADB61B44-43F9-455A-B677-84748B6B73E8}"/>
              </a:ext>
            </a:extLst>
          </p:cNvPr>
          <p:cNvSpPr txBox="1"/>
          <p:nvPr/>
        </p:nvSpPr>
        <p:spPr>
          <a:xfrm>
            <a:off x="1964970" y="5076771"/>
            <a:ext cx="1300314" cy="381451"/>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璞石</a:t>
            </a:r>
            <a:r>
              <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PPT</a:t>
            </a: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设计</a:t>
            </a:r>
            <a:endPar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Roboto Thin" charset="0"/>
            </a:endParaRPr>
          </a:p>
        </p:txBody>
      </p:sp>
      <p:sp>
        <p:nvSpPr>
          <p:cNvPr id="17" name="矩形 16">
            <a:extLst>
              <a:ext uri="{FF2B5EF4-FFF2-40B4-BE49-F238E27FC236}">
                <a16:creationId xmlns="" xmlns:a16="http://schemas.microsoft.com/office/drawing/2014/main" id="{D0065C0B-2214-49B0-9FE9-EA088E79EC1C}"/>
              </a:ext>
            </a:extLst>
          </p:cNvPr>
          <p:cNvSpPr/>
          <p:nvPr/>
        </p:nvSpPr>
        <p:spPr>
          <a:xfrm>
            <a:off x="5027583" y="5446265"/>
            <a:ext cx="2444436" cy="617605"/>
          </a:xfrm>
          <a:prstGeom prst="rect">
            <a:avLst/>
          </a:prstGeom>
        </p:spPr>
        <p:txBody>
          <a:bodyPr wrap="square">
            <a:spAutoFit/>
          </a:bodyPr>
          <a:lstStyle/>
          <a:p>
            <a:pPr algn="ctr">
              <a:lnSpc>
                <a:spcPct val="150000"/>
              </a:lnSpc>
            </a:pPr>
            <a:r>
              <a:rPr lang="zh-CN" altLang="en-US" sz="1200" spc="3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点击此处添加内容，点击此处添加内容。</a:t>
            </a:r>
          </a:p>
        </p:txBody>
      </p:sp>
      <p:sp>
        <p:nvSpPr>
          <p:cNvPr id="18" name="TextBox 11">
            <a:extLst>
              <a:ext uri="{FF2B5EF4-FFF2-40B4-BE49-F238E27FC236}">
                <a16:creationId xmlns="" xmlns:a16="http://schemas.microsoft.com/office/drawing/2014/main" id="{D5CD7FCF-F768-464A-A2EA-8B92376DC7D0}"/>
              </a:ext>
            </a:extLst>
          </p:cNvPr>
          <p:cNvSpPr txBox="1"/>
          <p:nvPr/>
        </p:nvSpPr>
        <p:spPr>
          <a:xfrm>
            <a:off x="5599643" y="5076771"/>
            <a:ext cx="1300314" cy="381451"/>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璞石</a:t>
            </a:r>
            <a:r>
              <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PPT</a:t>
            </a: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设计</a:t>
            </a:r>
            <a:endPar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Roboto Thin" charset="0"/>
            </a:endParaRPr>
          </a:p>
        </p:txBody>
      </p:sp>
      <p:sp>
        <p:nvSpPr>
          <p:cNvPr id="19" name="矩形 18">
            <a:extLst>
              <a:ext uri="{FF2B5EF4-FFF2-40B4-BE49-F238E27FC236}">
                <a16:creationId xmlns="" xmlns:a16="http://schemas.microsoft.com/office/drawing/2014/main" id="{83503233-DFEB-43F8-BD57-97CAC0EB1256}"/>
              </a:ext>
            </a:extLst>
          </p:cNvPr>
          <p:cNvSpPr/>
          <p:nvPr/>
        </p:nvSpPr>
        <p:spPr>
          <a:xfrm>
            <a:off x="6899957" y="1576726"/>
            <a:ext cx="2444436" cy="617605"/>
          </a:xfrm>
          <a:prstGeom prst="rect">
            <a:avLst/>
          </a:prstGeom>
        </p:spPr>
        <p:txBody>
          <a:bodyPr wrap="square">
            <a:spAutoFit/>
          </a:bodyPr>
          <a:lstStyle/>
          <a:p>
            <a:pPr algn="ctr">
              <a:lnSpc>
                <a:spcPct val="150000"/>
              </a:lnSpc>
            </a:pPr>
            <a:r>
              <a:rPr lang="zh-CN" altLang="en-US" sz="1200" spc="3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点击此处添加内容，点击此处添加内容。</a:t>
            </a:r>
          </a:p>
        </p:txBody>
      </p:sp>
      <p:sp>
        <p:nvSpPr>
          <p:cNvPr id="20" name="TextBox 11">
            <a:extLst>
              <a:ext uri="{FF2B5EF4-FFF2-40B4-BE49-F238E27FC236}">
                <a16:creationId xmlns="" xmlns:a16="http://schemas.microsoft.com/office/drawing/2014/main" id="{5CFF0EF8-9A6C-476A-82BC-BC144632B493}"/>
              </a:ext>
            </a:extLst>
          </p:cNvPr>
          <p:cNvSpPr txBox="1"/>
          <p:nvPr/>
        </p:nvSpPr>
        <p:spPr>
          <a:xfrm>
            <a:off x="7472017" y="1207232"/>
            <a:ext cx="1300314" cy="381451"/>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璞石</a:t>
            </a:r>
            <a:r>
              <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PPT</a:t>
            </a: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设计</a:t>
            </a:r>
            <a:endPar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Roboto Thin" charset="0"/>
            </a:endParaRPr>
          </a:p>
        </p:txBody>
      </p:sp>
      <p:sp>
        <p:nvSpPr>
          <p:cNvPr id="21" name="矩形 20">
            <a:extLst>
              <a:ext uri="{FF2B5EF4-FFF2-40B4-BE49-F238E27FC236}">
                <a16:creationId xmlns="" xmlns:a16="http://schemas.microsoft.com/office/drawing/2014/main" id="{0BC31CBC-6E60-4759-BA62-507F9DC8AE54}"/>
              </a:ext>
            </a:extLst>
          </p:cNvPr>
          <p:cNvSpPr/>
          <p:nvPr/>
        </p:nvSpPr>
        <p:spPr>
          <a:xfrm>
            <a:off x="8552178" y="5446265"/>
            <a:ext cx="2444436" cy="617605"/>
          </a:xfrm>
          <a:prstGeom prst="rect">
            <a:avLst/>
          </a:prstGeom>
        </p:spPr>
        <p:txBody>
          <a:bodyPr wrap="square">
            <a:spAutoFit/>
          </a:bodyPr>
          <a:lstStyle/>
          <a:p>
            <a:pPr algn="ctr">
              <a:lnSpc>
                <a:spcPct val="150000"/>
              </a:lnSpc>
            </a:pPr>
            <a:r>
              <a:rPr lang="zh-CN" altLang="en-US" sz="1200" spc="3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点击此处添加内容，点击此处添加内容。</a:t>
            </a:r>
          </a:p>
        </p:txBody>
      </p:sp>
      <p:sp>
        <p:nvSpPr>
          <p:cNvPr id="22" name="TextBox 11">
            <a:extLst>
              <a:ext uri="{FF2B5EF4-FFF2-40B4-BE49-F238E27FC236}">
                <a16:creationId xmlns="" xmlns:a16="http://schemas.microsoft.com/office/drawing/2014/main" id="{9A4EE9ED-FC71-4F8D-8E54-C505027066B4}"/>
              </a:ext>
            </a:extLst>
          </p:cNvPr>
          <p:cNvSpPr txBox="1"/>
          <p:nvPr/>
        </p:nvSpPr>
        <p:spPr>
          <a:xfrm>
            <a:off x="9124238" y="5076771"/>
            <a:ext cx="1300314" cy="381451"/>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璞石</a:t>
            </a:r>
            <a:r>
              <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PPT</a:t>
            </a: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设计</a:t>
            </a:r>
            <a:endPar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Roboto Thin" charset="0"/>
            </a:endParaRPr>
          </a:p>
        </p:txBody>
      </p:sp>
      <p:sp>
        <p:nvSpPr>
          <p:cNvPr id="23" name="标题 22">
            <a:extLst>
              <a:ext uri="{FF2B5EF4-FFF2-40B4-BE49-F238E27FC236}">
                <a16:creationId xmlns="" xmlns:a16="http://schemas.microsoft.com/office/drawing/2014/main" id="{DDDBC9FB-80D7-4FC0-9B29-6EDEDA9FAA8F}"/>
              </a:ext>
            </a:extLst>
          </p:cNvPr>
          <p:cNvSpPr>
            <a:spLocks noGrp="1"/>
          </p:cNvSpPr>
          <p:nvPr>
            <p:ph type="title"/>
          </p:nvPr>
        </p:nvSpPr>
        <p:spPr/>
        <p:txBody>
          <a:bodyPr>
            <a:normAutofit fontScale="90000"/>
          </a:bodyPr>
          <a:lstStyle/>
          <a:p>
            <a:r>
              <a:rPr lang="zh-CN" altLang="en-US"/>
              <a:t>点击此处添加标题</a:t>
            </a:r>
          </a:p>
        </p:txBody>
      </p:sp>
    </p:spTree>
    <p:extLst>
      <p:ext uri="{BB962C8B-B14F-4D97-AF65-F5344CB8AC3E}">
        <p14:creationId xmlns:p14="http://schemas.microsoft.com/office/powerpoint/2010/main" val="41570238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45">
            <a:extLst>
              <a:ext uri="{FF2B5EF4-FFF2-40B4-BE49-F238E27FC236}">
                <a16:creationId xmlns="" xmlns:a16="http://schemas.microsoft.com/office/drawing/2014/main" id="{F7A67C79-60D0-4A51-8843-3B16F6B0E738}"/>
              </a:ext>
            </a:extLst>
          </p:cNvPr>
          <p:cNvSpPr/>
          <p:nvPr/>
        </p:nvSpPr>
        <p:spPr>
          <a:xfrm>
            <a:off x="7959808" y="917117"/>
            <a:ext cx="2599822" cy="5023765"/>
          </a:xfrm>
          <a:prstGeom prst="roundRect">
            <a:avLst>
              <a:gd name="adj" fmla="val 3955"/>
            </a:avLst>
          </a:prstGeom>
          <a:solidFill>
            <a:schemeClr val="bg1"/>
          </a:solid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latin typeface="等线" panose="020F0502020204030204"/>
              <a:ea typeface="等线" panose="02010600030101010101" pitchFamily="2" charset="-122"/>
            </a:endParaRPr>
          </a:p>
        </p:txBody>
      </p:sp>
      <p:sp>
        <p:nvSpPr>
          <p:cNvPr id="12" name="Oval 48">
            <a:extLst>
              <a:ext uri="{FF2B5EF4-FFF2-40B4-BE49-F238E27FC236}">
                <a16:creationId xmlns="" xmlns:a16="http://schemas.microsoft.com/office/drawing/2014/main" id="{6DBAA666-370F-44D1-B3CE-012D865AEDB0}"/>
              </a:ext>
            </a:extLst>
          </p:cNvPr>
          <p:cNvSpPr/>
          <p:nvPr/>
        </p:nvSpPr>
        <p:spPr>
          <a:xfrm>
            <a:off x="8427997" y="1519927"/>
            <a:ext cx="1663446" cy="1663445"/>
          </a:xfrm>
          <a:prstGeom prst="ellipse">
            <a:avLst/>
          </a:prstGeom>
          <a:solidFill>
            <a:schemeClr val="accent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id-ID"/>
          </a:p>
        </p:txBody>
      </p:sp>
      <p:grpSp>
        <p:nvGrpSpPr>
          <p:cNvPr id="13" name="Group 55">
            <a:extLst>
              <a:ext uri="{FF2B5EF4-FFF2-40B4-BE49-F238E27FC236}">
                <a16:creationId xmlns="" xmlns:a16="http://schemas.microsoft.com/office/drawing/2014/main" id="{B3077D5E-FECB-461B-AFC9-DA488DD8CF7D}"/>
              </a:ext>
            </a:extLst>
          </p:cNvPr>
          <p:cNvGrpSpPr/>
          <p:nvPr/>
        </p:nvGrpSpPr>
        <p:grpSpPr>
          <a:xfrm>
            <a:off x="8946434" y="3959569"/>
            <a:ext cx="626570" cy="98116"/>
            <a:chOff x="611263" y="2046852"/>
            <a:chExt cx="419423" cy="65678"/>
          </a:xfrm>
          <a:solidFill>
            <a:schemeClr val="accent6"/>
          </a:solidFill>
        </p:grpSpPr>
        <p:sp>
          <p:nvSpPr>
            <p:cNvPr id="14" name="Oval 121">
              <a:extLst>
                <a:ext uri="{FF2B5EF4-FFF2-40B4-BE49-F238E27FC236}">
                  <a16:creationId xmlns="" xmlns:a16="http://schemas.microsoft.com/office/drawing/2014/main" id="{C032983F-39CD-44D8-AFD5-3CE85F109B14}"/>
                </a:ext>
              </a:extLst>
            </p:cNvPr>
            <p:cNvSpPr/>
            <p:nvPr/>
          </p:nvSpPr>
          <p:spPr>
            <a:xfrm rot="10800000">
              <a:off x="611263" y="2046852"/>
              <a:ext cx="65678" cy="65678"/>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schemeClr val="bg1"/>
                </a:solidFill>
              </a:endParaRPr>
            </a:p>
          </p:txBody>
        </p:sp>
        <p:sp>
          <p:nvSpPr>
            <p:cNvPr id="15" name="Oval 122">
              <a:extLst>
                <a:ext uri="{FF2B5EF4-FFF2-40B4-BE49-F238E27FC236}">
                  <a16:creationId xmlns="" xmlns:a16="http://schemas.microsoft.com/office/drawing/2014/main" id="{56F054C3-6FEB-49CB-B37C-344EF445E2D5}"/>
                </a:ext>
              </a:extLst>
            </p:cNvPr>
            <p:cNvSpPr/>
            <p:nvPr/>
          </p:nvSpPr>
          <p:spPr>
            <a:xfrm rot="10800000">
              <a:off x="699932" y="2046852"/>
              <a:ext cx="65678" cy="65678"/>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schemeClr val="bg1"/>
                </a:solidFill>
              </a:endParaRPr>
            </a:p>
          </p:txBody>
        </p:sp>
        <p:sp>
          <p:nvSpPr>
            <p:cNvPr id="16" name="Oval 123">
              <a:extLst>
                <a:ext uri="{FF2B5EF4-FFF2-40B4-BE49-F238E27FC236}">
                  <a16:creationId xmlns="" xmlns:a16="http://schemas.microsoft.com/office/drawing/2014/main" id="{61BAC914-D745-4BBD-8409-0E8AEC751E7C}"/>
                </a:ext>
              </a:extLst>
            </p:cNvPr>
            <p:cNvSpPr/>
            <p:nvPr/>
          </p:nvSpPr>
          <p:spPr>
            <a:xfrm rot="10800000">
              <a:off x="788601" y="2046852"/>
              <a:ext cx="65678" cy="65678"/>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schemeClr val="bg1"/>
                </a:solidFill>
              </a:endParaRPr>
            </a:p>
          </p:txBody>
        </p:sp>
        <p:sp>
          <p:nvSpPr>
            <p:cNvPr id="17" name="Oval 124">
              <a:extLst>
                <a:ext uri="{FF2B5EF4-FFF2-40B4-BE49-F238E27FC236}">
                  <a16:creationId xmlns="" xmlns:a16="http://schemas.microsoft.com/office/drawing/2014/main" id="{A94A0348-4AC0-4D89-B51C-9C87D6C5C4DE}"/>
                </a:ext>
              </a:extLst>
            </p:cNvPr>
            <p:cNvSpPr/>
            <p:nvPr/>
          </p:nvSpPr>
          <p:spPr>
            <a:xfrm rot="10800000">
              <a:off x="877270" y="2046852"/>
              <a:ext cx="65678" cy="65678"/>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schemeClr val="bg1"/>
                </a:solidFill>
              </a:endParaRPr>
            </a:p>
          </p:txBody>
        </p:sp>
        <p:sp>
          <p:nvSpPr>
            <p:cNvPr id="18" name="Oval 125">
              <a:extLst>
                <a:ext uri="{FF2B5EF4-FFF2-40B4-BE49-F238E27FC236}">
                  <a16:creationId xmlns="" xmlns:a16="http://schemas.microsoft.com/office/drawing/2014/main" id="{39A14E6D-8D60-4979-B52C-CFDAA01904BA}"/>
                </a:ext>
              </a:extLst>
            </p:cNvPr>
            <p:cNvSpPr/>
            <p:nvPr/>
          </p:nvSpPr>
          <p:spPr>
            <a:xfrm rot="10800000">
              <a:off x="965008" y="2046852"/>
              <a:ext cx="65678" cy="65678"/>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schemeClr val="bg1"/>
                </a:solidFill>
              </a:endParaRPr>
            </a:p>
          </p:txBody>
        </p:sp>
      </p:grpSp>
      <p:sp>
        <p:nvSpPr>
          <p:cNvPr id="19" name="Freeform 22">
            <a:extLst>
              <a:ext uri="{FF2B5EF4-FFF2-40B4-BE49-F238E27FC236}">
                <a16:creationId xmlns="" xmlns:a16="http://schemas.microsoft.com/office/drawing/2014/main" id="{05B25B69-F693-40F0-8C82-5CA70DB79C9B}"/>
              </a:ext>
            </a:extLst>
          </p:cNvPr>
          <p:cNvSpPr>
            <a:spLocks noEditPoints="1"/>
          </p:cNvSpPr>
          <p:nvPr/>
        </p:nvSpPr>
        <p:spPr bwMode="auto">
          <a:xfrm>
            <a:off x="8916800" y="2016457"/>
            <a:ext cx="674486" cy="725875"/>
          </a:xfrm>
          <a:custGeom>
            <a:avLst/>
            <a:gdLst>
              <a:gd name="T0" fmla="*/ 17 w 184"/>
              <a:gd name="T1" fmla="*/ 102 h 198"/>
              <a:gd name="T2" fmla="*/ 9 w 184"/>
              <a:gd name="T3" fmla="*/ 144 h 198"/>
              <a:gd name="T4" fmla="*/ 184 w 184"/>
              <a:gd name="T5" fmla="*/ 102 h 198"/>
              <a:gd name="T6" fmla="*/ 5 w 184"/>
              <a:gd name="T7" fmla="*/ 107 h 198"/>
              <a:gd name="T8" fmla="*/ 38 w 184"/>
              <a:gd name="T9" fmla="*/ 107 h 198"/>
              <a:gd name="T10" fmla="*/ 28 w 184"/>
              <a:gd name="T11" fmla="*/ 162 h 198"/>
              <a:gd name="T12" fmla="*/ 84 w 184"/>
              <a:gd name="T13" fmla="*/ 191 h 198"/>
              <a:gd name="T14" fmla="*/ 56 w 184"/>
              <a:gd name="T15" fmla="*/ 149 h 198"/>
              <a:gd name="T16" fmla="*/ 91 w 184"/>
              <a:gd name="T17" fmla="*/ 136 h 198"/>
              <a:gd name="T18" fmla="*/ 46 w 184"/>
              <a:gd name="T19" fmla="*/ 109 h 198"/>
              <a:gd name="T20" fmla="*/ 91 w 184"/>
              <a:gd name="T21" fmla="*/ 107 h 198"/>
              <a:gd name="T22" fmla="*/ 139 w 184"/>
              <a:gd name="T23" fmla="*/ 107 h 198"/>
              <a:gd name="T24" fmla="*/ 96 w 184"/>
              <a:gd name="T25" fmla="*/ 136 h 198"/>
              <a:gd name="T26" fmla="*/ 129 w 184"/>
              <a:gd name="T27" fmla="*/ 150 h 198"/>
              <a:gd name="T28" fmla="*/ 96 w 184"/>
              <a:gd name="T29" fmla="*/ 142 h 198"/>
              <a:gd name="T30" fmla="*/ 134 w 184"/>
              <a:gd name="T31" fmla="*/ 153 h 198"/>
              <a:gd name="T32" fmla="*/ 156 w 184"/>
              <a:gd name="T33" fmla="*/ 162 h 198"/>
              <a:gd name="T34" fmla="*/ 163 w 184"/>
              <a:gd name="T35" fmla="*/ 107 h 198"/>
              <a:gd name="T36" fmla="*/ 179 w 184"/>
              <a:gd name="T37" fmla="*/ 107 h 198"/>
              <a:gd name="T38" fmla="*/ 2 w 184"/>
              <a:gd name="T39" fmla="*/ 78 h 198"/>
              <a:gd name="T40" fmla="*/ 87 w 184"/>
              <a:gd name="T41" fmla="*/ 0 h 198"/>
              <a:gd name="T42" fmla="*/ 140 w 184"/>
              <a:gd name="T43" fmla="*/ 29 h 198"/>
              <a:gd name="T44" fmla="*/ 162 w 184"/>
              <a:gd name="T45" fmla="*/ 94 h 198"/>
              <a:gd name="T46" fmla="*/ 140 w 184"/>
              <a:gd name="T47" fmla="*/ 40 h 198"/>
              <a:gd name="T48" fmla="*/ 122 w 184"/>
              <a:gd name="T49" fmla="*/ 44 h 198"/>
              <a:gd name="T50" fmla="*/ 51 w 184"/>
              <a:gd name="T51" fmla="*/ 45 h 198"/>
              <a:gd name="T52" fmla="*/ 38 w 184"/>
              <a:gd name="T53" fmla="*/ 53 h 198"/>
              <a:gd name="T54" fmla="*/ 6 w 184"/>
              <a:gd name="T55" fmla="*/ 94 h 198"/>
              <a:gd name="T56" fmla="*/ 54 w 184"/>
              <a:gd name="T57" fmla="*/ 81 h 198"/>
              <a:gd name="T58" fmla="*/ 35 w 184"/>
              <a:gd name="T59" fmla="*/ 74 h 198"/>
              <a:gd name="T60" fmla="*/ 54 w 184"/>
              <a:gd name="T61" fmla="*/ 67 h 198"/>
              <a:gd name="T62" fmla="*/ 64 w 184"/>
              <a:gd name="T63" fmla="*/ 62 h 198"/>
              <a:gd name="T64" fmla="*/ 74 w 184"/>
              <a:gd name="T65" fmla="*/ 86 h 198"/>
              <a:gd name="T66" fmla="*/ 64 w 184"/>
              <a:gd name="T67" fmla="*/ 62 h 198"/>
              <a:gd name="T68" fmla="*/ 98 w 184"/>
              <a:gd name="T69" fmla="*/ 74 h 198"/>
              <a:gd name="T70" fmla="*/ 92 w 184"/>
              <a:gd name="T71" fmla="*/ 74 h 198"/>
              <a:gd name="T72" fmla="*/ 86 w 184"/>
              <a:gd name="T73" fmla="*/ 66 h 198"/>
              <a:gd name="T74" fmla="*/ 107 w 184"/>
              <a:gd name="T75" fmla="*/ 76 h 198"/>
              <a:gd name="T76" fmla="*/ 116 w 184"/>
              <a:gd name="T77" fmla="*/ 62 h 198"/>
              <a:gd name="T78" fmla="*/ 112 w 184"/>
              <a:gd name="T79" fmla="*/ 87 h 198"/>
              <a:gd name="T80" fmla="*/ 107 w 184"/>
              <a:gd name="T81" fmla="*/ 62 h 198"/>
              <a:gd name="T82" fmla="*/ 127 w 184"/>
              <a:gd name="T83" fmla="*/ 86 h 198"/>
              <a:gd name="T84" fmla="*/ 149 w 184"/>
              <a:gd name="T85" fmla="*/ 73 h 198"/>
              <a:gd name="T86" fmla="*/ 134 w 184"/>
              <a:gd name="T87" fmla="*/ 82 h 198"/>
              <a:gd name="T88" fmla="*/ 135 w 184"/>
              <a:gd name="T89" fmla="*/ 6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4" h="198">
                <a:moveTo>
                  <a:pt x="174" y="102"/>
                </a:moveTo>
                <a:cubicBezTo>
                  <a:pt x="161" y="102"/>
                  <a:pt x="161" y="102"/>
                  <a:pt x="161" y="102"/>
                </a:cubicBezTo>
                <a:cubicBezTo>
                  <a:pt x="17" y="102"/>
                  <a:pt x="17" y="102"/>
                  <a:pt x="17" y="102"/>
                </a:cubicBezTo>
                <a:cubicBezTo>
                  <a:pt x="4" y="102"/>
                  <a:pt x="4" y="102"/>
                  <a:pt x="4" y="102"/>
                </a:cubicBezTo>
                <a:cubicBezTo>
                  <a:pt x="0" y="102"/>
                  <a:pt x="0" y="102"/>
                  <a:pt x="0" y="102"/>
                </a:cubicBezTo>
                <a:cubicBezTo>
                  <a:pt x="0" y="117"/>
                  <a:pt x="3" y="132"/>
                  <a:pt x="9" y="144"/>
                </a:cubicBezTo>
                <a:cubicBezTo>
                  <a:pt x="24" y="176"/>
                  <a:pt x="59" y="198"/>
                  <a:pt x="94" y="197"/>
                </a:cubicBezTo>
                <a:cubicBezTo>
                  <a:pt x="129" y="197"/>
                  <a:pt x="163" y="173"/>
                  <a:pt x="176" y="141"/>
                </a:cubicBezTo>
                <a:cubicBezTo>
                  <a:pt x="182" y="129"/>
                  <a:pt x="184" y="115"/>
                  <a:pt x="184" y="102"/>
                </a:cubicBezTo>
                <a:lnTo>
                  <a:pt x="174" y="102"/>
                </a:lnTo>
                <a:close/>
                <a:moveTo>
                  <a:pt x="28" y="162"/>
                </a:moveTo>
                <a:cubicBezTo>
                  <a:pt x="14" y="147"/>
                  <a:pt x="6" y="128"/>
                  <a:pt x="5" y="107"/>
                </a:cubicBezTo>
                <a:cubicBezTo>
                  <a:pt x="7" y="107"/>
                  <a:pt x="7" y="107"/>
                  <a:pt x="7" y="107"/>
                </a:cubicBezTo>
                <a:cubicBezTo>
                  <a:pt x="19" y="107"/>
                  <a:pt x="19" y="107"/>
                  <a:pt x="19" y="107"/>
                </a:cubicBezTo>
                <a:cubicBezTo>
                  <a:pt x="38" y="107"/>
                  <a:pt x="38" y="107"/>
                  <a:pt x="38" y="107"/>
                </a:cubicBezTo>
                <a:cubicBezTo>
                  <a:pt x="41" y="107"/>
                  <a:pt x="41" y="107"/>
                  <a:pt x="41" y="107"/>
                </a:cubicBezTo>
                <a:cubicBezTo>
                  <a:pt x="41" y="121"/>
                  <a:pt x="44" y="134"/>
                  <a:pt x="49" y="147"/>
                </a:cubicBezTo>
                <a:cubicBezTo>
                  <a:pt x="41" y="151"/>
                  <a:pt x="34" y="156"/>
                  <a:pt x="28" y="162"/>
                </a:cubicBezTo>
                <a:close/>
                <a:moveTo>
                  <a:pt x="31" y="166"/>
                </a:moveTo>
                <a:cubicBezTo>
                  <a:pt x="37" y="160"/>
                  <a:pt x="45" y="155"/>
                  <a:pt x="51" y="152"/>
                </a:cubicBezTo>
                <a:cubicBezTo>
                  <a:pt x="59" y="166"/>
                  <a:pt x="70" y="181"/>
                  <a:pt x="84" y="191"/>
                </a:cubicBezTo>
                <a:cubicBezTo>
                  <a:pt x="64" y="189"/>
                  <a:pt x="46" y="180"/>
                  <a:pt x="31" y="166"/>
                </a:cubicBezTo>
                <a:close/>
                <a:moveTo>
                  <a:pt x="90" y="189"/>
                </a:moveTo>
                <a:cubicBezTo>
                  <a:pt x="76" y="179"/>
                  <a:pt x="64" y="165"/>
                  <a:pt x="56" y="149"/>
                </a:cubicBezTo>
                <a:cubicBezTo>
                  <a:pt x="67" y="144"/>
                  <a:pt x="78" y="142"/>
                  <a:pt x="90" y="142"/>
                </a:cubicBezTo>
                <a:lnTo>
                  <a:pt x="90" y="189"/>
                </a:lnTo>
                <a:close/>
                <a:moveTo>
                  <a:pt x="91" y="136"/>
                </a:moveTo>
                <a:cubicBezTo>
                  <a:pt x="90" y="136"/>
                  <a:pt x="90" y="136"/>
                  <a:pt x="89" y="136"/>
                </a:cubicBezTo>
                <a:cubicBezTo>
                  <a:pt x="77" y="137"/>
                  <a:pt x="65" y="139"/>
                  <a:pt x="54" y="144"/>
                </a:cubicBezTo>
                <a:cubicBezTo>
                  <a:pt x="50" y="133"/>
                  <a:pt x="47" y="121"/>
                  <a:pt x="46" y="109"/>
                </a:cubicBezTo>
                <a:cubicBezTo>
                  <a:pt x="46" y="107"/>
                  <a:pt x="46" y="107"/>
                  <a:pt x="46" y="107"/>
                </a:cubicBezTo>
                <a:cubicBezTo>
                  <a:pt x="81" y="107"/>
                  <a:pt x="81" y="107"/>
                  <a:pt x="81" y="107"/>
                </a:cubicBezTo>
                <a:cubicBezTo>
                  <a:pt x="91" y="107"/>
                  <a:pt x="91" y="107"/>
                  <a:pt x="91" y="107"/>
                </a:cubicBezTo>
                <a:lnTo>
                  <a:pt x="91" y="136"/>
                </a:lnTo>
                <a:close/>
                <a:moveTo>
                  <a:pt x="96" y="107"/>
                </a:moveTo>
                <a:cubicBezTo>
                  <a:pt x="139" y="107"/>
                  <a:pt x="139" y="107"/>
                  <a:pt x="139" y="107"/>
                </a:cubicBezTo>
                <a:cubicBezTo>
                  <a:pt x="140" y="107"/>
                  <a:pt x="140" y="107"/>
                  <a:pt x="140" y="107"/>
                </a:cubicBezTo>
                <a:cubicBezTo>
                  <a:pt x="140" y="121"/>
                  <a:pt x="137" y="133"/>
                  <a:pt x="132" y="145"/>
                </a:cubicBezTo>
                <a:cubicBezTo>
                  <a:pt x="121" y="140"/>
                  <a:pt x="109" y="137"/>
                  <a:pt x="96" y="136"/>
                </a:cubicBezTo>
                <a:lnTo>
                  <a:pt x="96" y="107"/>
                </a:lnTo>
                <a:close/>
                <a:moveTo>
                  <a:pt x="96" y="142"/>
                </a:moveTo>
                <a:cubicBezTo>
                  <a:pt x="107" y="142"/>
                  <a:pt x="119" y="145"/>
                  <a:pt x="129" y="150"/>
                </a:cubicBezTo>
                <a:cubicBezTo>
                  <a:pt x="129" y="150"/>
                  <a:pt x="129" y="150"/>
                  <a:pt x="129" y="150"/>
                </a:cubicBezTo>
                <a:cubicBezTo>
                  <a:pt x="122" y="165"/>
                  <a:pt x="110" y="179"/>
                  <a:pt x="96" y="189"/>
                </a:cubicBezTo>
                <a:lnTo>
                  <a:pt x="96" y="142"/>
                </a:lnTo>
                <a:close/>
                <a:moveTo>
                  <a:pt x="102" y="191"/>
                </a:moveTo>
                <a:cubicBezTo>
                  <a:pt x="113" y="182"/>
                  <a:pt x="123" y="172"/>
                  <a:pt x="130" y="160"/>
                </a:cubicBezTo>
                <a:cubicBezTo>
                  <a:pt x="131" y="158"/>
                  <a:pt x="133" y="155"/>
                  <a:pt x="134" y="153"/>
                </a:cubicBezTo>
                <a:cubicBezTo>
                  <a:pt x="141" y="156"/>
                  <a:pt x="147" y="161"/>
                  <a:pt x="152" y="166"/>
                </a:cubicBezTo>
                <a:cubicBezTo>
                  <a:pt x="138" y="180"/>
                  <a:pt x="121" y="188"/>
                  <a:pt x="102" y="191"/>
                </a:cubicBezTo>
                <a:close/>
                <a:moveTo>
                  <a:pt x="156" y="162"/>
                </a:moveTo>
                <a:cubicBezTo>
                  <a:pt x="150" y="156"/>
                  <a:pt x="143" y="152"/>
                  <a:pt x="137" y="148"/>
                </a:cubicBezTo>
                <a:cubicBezTo>
                  <a:pt x="142" y="135"/>
                  <a:pt x="146" y="121"/>
                  <a:pt x="146" y="107"/>
                </a:cubicBezTo>
                <a:cubicBezTo>
                  <a:pt x="163" y="107"/>
                  <a:pt x="163" y="107"/>
                  <a:pt x="163" y="107"/>
                </a:cubicBezTo>
                <a:cubicBezTo>
                  <a:pt x="171" y="107"/>
                  <a:pt x="171" y="107"/>
                  <a:pt x="171" y="107"/>
                </a:cubicBezTo>
                <a:cubicBezTo>
                  <a:pt x="177" y="107"/>
                  <a:pt x="177" y="107"/>
                  <a:pt x="177" y="107"/>
                </a:cubicBezTo>
                <a:cubicBezTo>
                  <a:pt x="178" y="107"/>
                  <a:pt x="178" y="107"/>
                  <a:pt x="179" y="107"/>
                </a:cubicBezTo>
                <a:cubicBezTo>
                  <a:pt x="178" y="128"/>
                  <a:pt x="170" y="146"/>
                  <a:pt x="156" y="162"/>
                </a:cubicBezTo>
                <a:close/>
                <a:moveTo>
                  <a:pt x="6" y="94"/>
                </a:moveTo>
                <a:cubicBezTo>
                  <a:pt x="3" y="89"/>
                  <a:pt x="2" y="84"/>
                  <a:pt x="2" y="78"/>
                </a:cubicBezTo>
                <a:cubicBezTo>
                  <a:pt x="2" y="58"/>
                  <a:pt x="18" y="42"/>
                  <a:pt x="38" y="42"/>
                </a:cubicBezTo>
                <a:cubicBezTo>
                  <a:pt x="38" y="42"/>
                  <a:pt x="39" y="42"/>
                  <a:pt x="40" y="43"/>
                </a:cubicBezTo>
                <a:cubicBezTo>
                  <a:pt x="43" y="19"/>
                  <a:pt x="63" y="0"/>
                  <a:pt x="87" y="0"/>
                </a:cubicBezTo>
                <a:cubicBezTo>
                  <a:pt x="105" y="0"/>
                  <a:pt x="121" y="12"/>
                  <a:pt x="129" y="32"/>
                </a:cubicBezTo>
                <a:cubicBezTo>
                  <a:pt x="129" y="31"/>
                  <a:pt x="130" y="31"/>
                  <a:pt x="131" y="31"/>
                </a:cubicBezTo>
                <a:cubicBezTo>
                  <a:pt x="134" y="30"/>
                  <a:pt x="137" y="29"/>
                  <a:pt x="140" y="29"/>
                </a:cubicBezTo>
                <a:cubicBezTo>
                  <a:pt x="163" y="29"/>
                  <a:pt x="182" y="48"/>
                  <a:pt x="182" y="71"/>
                </a:cubicBezTo>
                <a:cubicBezTo>
                  <a:pt x="182" y="80"/>
                  <a:pt x="180" y="87"/>
                  <a:pt x="176" y="94"/>
                </a:cubicBezTo>
                <a:cubicBezTo>
                  <a:pt x="162" y="94"/>
                  <a:pt x="162" y="94"/>
                  <a:pt x="162" y="94"/>
                </a:cubicBezTo>
                <a:cubicBezTo>
                  <a:pt x="162" y="94"/>
                  <a:pt x="162" y="94"/>
                  <a:pt x="162" y="94"/>
                </a:cubicBezTo>
                <a:cubicBezTo>
                  <a:pt x="168" y="88"/>
                  <a:pt x="172" y="80"/>
                  <a:pt x="172" y="71"/>
                </a:cubicBezTo>
                <a:cubicBezTo>
                  <a:pt x="172" y="54"/>
                  <a:pt x="157" y="40"/>
                  <a:pt x="140" y="40"/>
                </a:cubicBezTo>
                <a:cubicBezTo>
                  <a:pt x="139" y="40"/>
                  <a:pt x="135" y="41"/>
                  <a:pt x="134" y="41"/>
                </a:cubicBezTo>
                <a:cubicBezTo>
                  <a:pt x="132" y="42"/>
                  <a:pt x="131" y="42"/>
                  <a:pt x="130" y="42"/>
                </a:cubicBezTo>
                <a:cubicBezTo>
                  <a:pt x="122" y="44"/>
                  <a:pt x="122" y="44"/>
                  <a:pt x="122" y="44"/>
                </a:cubicBezTo>
                <a:cubicBezTo>
                  <a:pt x="119" y="37"/>
                  <a:pt x="119" y="37"/>
                  <a:pt x="119" y="37"/>
                </a:cubicBezTo>
                <a:cubicBezTo>
                  <a:pt x="115" y="25"/>
                  <a:pt x="104" y="11"/>
                  <a:pt x="87" y="11"/>
                </a:cubicBezTo>
                <a:cubicBezTo>
                  <a:pt x="68" y="11"/>
                  <a:pt x="52" y="26"/>
                  <a:pt x="51" y="45"/>
                </a:cubicBezTo>
                <a:cubicBezTo>
                  <a:pt x="50" y="55"/>
                  <a:pt x="50" y="55"/>
                  <a:pt x="50" y="55"/>
                </a:cubicBezTo>
                <a:cubicBezTo>
                  <a:pt x="41" y="53"/>
                  <a:pt x="41" y="53"/>
                  <a:pt x="41" y="53"/>
                </a:cubicBezTo>
                <a:cubicBezTo>
                  <a:pt x="40" y="53"/>
                  <a:pt x="38" y="53"/>
                  <a:pt x="38" y="53"/>
                </a:cubicBezTo>
                <a:cubicBezTo>
                  <a:pt x="24" y="53"/>
                  <a:pt x="13" y="64"/>
                  <a:pt x="13" y="78"/>
                </a:cubicBezTo>
                <a:cubicBezTo>
                  <a:pt x="13" y="84"/>
                  <a:pt x="15" y="89"/>
                  <a:pt x="18" y="94"/>
                </a:cubicBezTo>
                <a:lnTo>
                  <a:pt x="6" y="94"/>
                </a:lnTo>
                <a:close/>
                <a:moveTo>
                  <a:pt x="41" y="74"/>
                </a:moveTo>
                <a:cubicBezTo>
                  <a:pt x="41" y="79"/>
                  <a:pt x="44" y="82"/>
                  <a:pt x="49" y="82"/>
                </a:cubicBezTo>
                <a:cubicBezTo>
                  <a:pt x="51" y="82"/>
                  <a:pt x="53" y="82"/>
                  <a:pt x="54" y="81"/>
                </a:cubicBezTo>
                <a:cubicBezTo>
                  <a:pt x="55" y="86"/>
                  <a:pt x="55" y="86"/>
                  <a:pt x="55" y="86"/>
                </a:cubicBezTo>
                <a:cubicBezTo>
                  <a:pt x="54" y="86"/>
                  <a:pt x="51" y="87"/>
                  <a:pt x="48" y="87"/>
                </a:cubicBezTo>
                <a:cubicBezTo>
                  <a:pt x="40" y="87"/>
                  <a:pt x="35" y="81"/>
                  <a:pt x="35" y="74"/>
                </a:cubicBezTo>
                <a:cubicBezTo>
                  <a:pt x="35" y="66"/>
                  <a:pt x="41" y="61"/>
                  <a:pt x="49" y="61"/>
                </a:cubicBezTo>
                <a:cubicBezTo>
                  <a:pt x="52" y="61"/>
                  <a:pt x="54" y="62"/>
                  <a:pt x="55" y="62"/>
                </a:cubicBezTo>
                <a:cubicBezTo>
                  <a:pt x="54" y="67"/>
                  <a:pt x="54" y="67"/>
                  <a:pt x="54" y="67"/>
                </a:cubicBezTo>
                <a:cubicBezTo>
                  <a:pt x="53" y="66"/>
                  <a:pt x="51" y="66"/>
                  <a:pt x="49" y="66"/>
                </a:cubicBezTo>
                <a:cubicBezTo>
                  <a:pt x="45" y="66"/>
                  <a:pt x="41" y="69"/>
                  <a:pt x="41" y="74"/>
                </a:cubicBezTo>
                <a:close/>
                <a:moveTo>
                  <a:pt x="64" y="62"/>
                </a:moveTo>
                <a:cubicBezTo>
                  <a:pt x="64" y="82"/>
                  <a:pt x="64" y="82"/>
                  <a:pt x="64" y="82"/>
                </a:cubicBezTo>
                <a:cubicBezTo>
                  <a:pt x="74" y="82"/>
                  <a:pt x="74" y="82"/>
                  <a:pt x="74" y="82"/>
                </a:cubicBezTo>
                <a:cubicBezTo>
                  <a:pt x="74" y="86"/>
                  <a:pt x="74" y="86"/>
                  <a:pt x="74" y="86"/>
                </a:cubicBezTo>
                <a:cubicBezTo>
                  <a:pt x="58" y="86"/>
                  <a:pt x="58" y="86"/>
                  <a:pt x="58" y="86"/>
                </a:cubicBezTo>
                <a:cubicBezTo>
                  <a:pt x="58" y="62"/>
                  <a:pt x="58" y="62"/>
                  <a:pt x="58" y="62"/>
                </a:cubicBezTo>
                <a:lnTo>
                  <a:pt x="64" y="62"/>
                </a:lnTo>
                <a:close/>
                <a:moveTo>
                  <a:pt x="74" y="74"/>
                </a:moveTo>
                <a:cubicBezTo>
                  <a:pt x="74" y="81"/>
                  <a:pt x="79" y="87"/>
                  <a:pt x="86" y="87"/>
                </a:cubicBezTo>
                <a:cubicBezTo>
                  <a:pt x="93" y="87"/>
                  <a:pt x="98" y="82"/>
                  <a:pt x="98" y="74"/>
                </a:cubicBezTo>
                <a:cubicBezTo>
                  <a:pt x="98" y="67"/>
                  <a:pt x="94" y="61"/>
                  <a:pt x="86" y="61"/>
                </a:cubicBezTo>
                <a:cubicBezTo>
                  <a:pt x="79" y="61"/>
                  <a:pt x="74" y="67"/>
                  <a:pt x="74" y="74"/>
                </a:cubicBezTo>
                <a:close/>
                <a:moveTo>
                  <a:pt x="92" y="74"/>
                </a:moveTo>
                <a:cubicBezTo>
                  <a:pt x="92" y="79"/>
                  <a:pt x="90" y="82"/>
                  <a:pt x="86" y="82"/>
                </a:cubicBezTo>
                <a:cubicBezTo>
                  <a:pt x="83" y="82"/>
                  <a:pt x="80" y="79"/>
                  <a:pt x="80" y="74"/>
                </a:cubicBezTo>
                <a:cubicBezTo>
                  <a:pt x="80" y="69"/>
                  <a:pt x="83" y="66"/>
                  <a:pt x="86" y="66"/>
                </a:cubicBezTo>
                <a:cubicBezTo>
                  <a:pt x="90" y="66"/>
                  <a:pt x="92" y="70"/>
                  <a:pt x="92" y="74"/>
                </a:cubicBezTo>
                <a:close/>
                <a:moveTo>
                  <a:pt x="107" y="62"/>
                </a:moveTo>
                <a:cubicBezTo>
                  <a:pt x="107" y="76"/>
                  <a:pt x="107" y="76"/>
                  <a:pt x="107" y="76"/>
                </a:cubicBezTo>
                <a:cubicBezTo>
                  <a:pt x="107" y="80"/>
                  <a:pt x="109" y="82"/>
                  <a:pt x="112" y="82"/>
                </a:cubicBezTo>
                <a:cubicBezTo>
                  <a:pt x="115" y="82"/>
                  <a:pt x="116" y="80"/>
                  <a:pt x="116" y="76"/>
                </a:cubicBezTo>
                <a:cubicBezTo>
                  <a:pt x="116" y="62"/>
                  <a:pt x="116" y="62"/>
                  <a:pt x="116" y="62"/>
                </a:cubicBezTo>
                <a:cubicBezTo>
                  <a:pt x="122" y="62"/>
                  <a:pt x="122" y="62"/>
                  <a:pt x="122" y="62"/>
                </a:cubicBezTo>
                <a:cubicBezTo>
                  <a:pt x="122" y="76"/>
                  <a:pt x="122" y="76"/>
                  <a:pt x="122" y="76"/>
                </a:cubicBezTo>
                <a:cubicBezTo>
                  <a:pt x="122" y="83"/>
                  <a:pt x="118" y="87"/>
                  <a:pt x="112" y="87"/>
                </a:cubicBezTo>
                <a:cubicBezTo>
                  <a:pt x="105" y="87"/>
                  <a:pt x="102" y="83"/>
                  <a:pt x="102" y="75"/>
                </a:cubicBezTo>
                <a:cubicBezTo>
                  <a:pt x="102" y="62"/>
                  <a:pt x="102" y="62"/>
                  <a:pt x="102" y="62"/>
                </a:cubicBezTo>
                <a:lnTo>
                  <a:pt x="107" y="62"/>
                </a:lnTo>
                <a:close/>
                <a:moveTo>
                  <a:pt x="134" y="62"/>
                </a:moveTo>
                <a:cubicBezTo>
                  <a:pt x="132" y="62"/>
                  <a:pt x="129" y="62"/>
                  <a:pt x="127" y="62"/>
                </a:cubicBezTo>
                <a:cubicBezTo>
                  <a:pt x="127" y="86"/>
                  <a:pt x="127" y="86"/>
                  <a:pt x="127" y="86"/>
                </a:cubicBezTo>
                <a:cubicBezTo>
                  <a:pt x="128" y="86"/>
                  <a:pt x="130" y="87"/>
                  <a:pt x="133" y="87"/>
                </a:cubicBezTo>
                <a:cubicBezTo>
                  <a:pt x="138" y="87"/>
                  <a:pt x="142" y="86"/>
                  <a:pt x="144" y="83"/>
                </a:cubicBezTo>
                <a:cubicBezTo>
                  <a:pt x="147" y="81"/>
                  <a:pt x="149" y="78"/>
                  <a:pt x="149" y="73"/>
                </a:cubicBezTo>
                <a:cubicBezTo>
                  <a:pt x="149" y="69"/>
                  <a:pt x="147" y="66"/>
                  <a:pt x="144" y="64"/>
                </a:cubicBezTo>
                <a:cubicBezTo>
                  <a:pt x="142" y="62"/>
                  <a:pt x="139" y="62"/>
                  <a:pt x="134" y="62"/>
                </a:cubicBezTo>
                <a:close/>
                <a:moveTo>
                  <a:pt x="134" y="82"/>
                </a:moveTo>
                <a:cubicBezTo>
                  <a:pt x="134" y="82"/>
                  <a:pt x="133" y="82"/>
                  <a:pt x="132" y="82"/>
                </a:cubicBezTo>
                <a:cubicBezTo>
                  <a:pt x="132" y="66"/>
                  <a:pt x="132" y="66"/>
                  <a:pt x="132" y="66"/>
                </a:cubicBezTo>
                <a:cubicBezTo>
                  <a:pt x="133" y="66"/>
                  <a:pt x="134" y="66"/>
                  <a:pt x="135" y="66"/>
                </a:cubicBezTo>
                <a:cubicBezTo>
                  <a:pt x="140" y="66"/>
                  <a:pt x="143" y="69"/>
                  <a:pt x="143" y="74"/>
                </a:cubicBezTo>
                <a:cubicBezTo>
                  <a:pt x="143" y="80"/>
                  <a:pt x="139" y="82"/>
                  <a:pt x="134" y="8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Rounded Rectangle 31">
            <a:extLst>
              <a:ext uri="{FF2B5EF4-FFF2-40B4-BE49-F238E27FC236}">
                <a16:creationId xmlns="" xmlns:a16="http://schemas.microsoft.com/office/drawing/2014/main" id="{14989902-3818-4399-951A-50427DADB7F6}"/>
              </a:ext>
            </a:extLst>
          </p:cNvPr>
          <p:cNvSpPr/>
          <p:nvPr/>
        </p:nvSpPr>
        <p:spPr>
          <a:xfrm>
            <a:off x="4831531" y="917117"/>
            <a:ext cx="2599822" cy="5023765"/>
          </a:xfrm>
          <a:prstGeom prst="roundRect">
            <a:avLst>
              <a:gd name="adj" fmla="val 3955"/>
            </a:avLst>
          </a:prstGeom>
          <a:solidFill>
            <a:schemeClr val="bg1"/>
          </a:solid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latin typeface="等线" panose="020F0502020204030204"/>
              <a:ea typeface="等线" panose="02010600030101010101" pitchFamily="2" charset="-122"/>
            </a:endParaRPr>
          </a:p>
        </p:txBody>
      </p:sp>
      <p:sp>
        <p:nvSpPr>
          <p:cNvPr id="21" name="Oval 32">
            <a:extLst>
              <a:ext uri="{FF2B5EF4-FFF2-40B4-BE49-F238E27FC236}">
                <a16:creationId xmlns="" xmlns:a16="http://schemas.microsoft.com/office/drawing/2014/main" id="{016E91E8-53FA-46F7-9FC0-E1FC40F0A270}"/>
              </a:ext>
            </a:extLst>
          </p:cNvPr>
          <p:cNvSpPr/>
          <p:nvPr/>
        </p:nvSpPr>
        <p:spPr>
          <a:xfrm>
            <a:off x="5299720" y="1519927"/>
            <a:ext cx="1663446" cy="1663445"/>
          </a:xfrm>
          <a:prstGeom prst="ellipse">
            <a:avLst/>
          </a:prstGeom>
          <a:solidFill>
            <a:schemeClr val="accent3"/>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id-ID"/>
          </a:p>
        </p:txBody>
      </p:sp>
      <p:grpSp>
        <p:nvGrpSpPr>
          <p:cNvPr id="22" name="Group 33">
            <a:extLst>
              <a:ext uri="{FF2B5EF4-FFF2-40B4-BE49-F238E27FC236}">
                <a16:creationId xmlns="" xmlns:a16="http://schemas.microsoft.com/office/drawing/2014/main" id="{589F00AB-19E8-44DA-8D20-48D26353ED56}"/>
              </a:ext>
            </a:extLst>
          </p:cNvPr>
          <p:cNvGrpSpPr/>
          <p:nvPr/>
        </p:nvGrpSpPr>
        <p:grpSpPr>
          <a:xfrm>
            <a:off x="5818157" y="3959569"/>
            <a:ext cx="626570" cy="98116"/>
            <a:chOff x="611263" y="2046852"/>
            <a:chExt cx="419423" cy="65678"/>
          </a:xfrm>
          <a:solidFill>
            <a:schemeClr val="accent3"/>
          </a:solidFill>
        </p:grpSpPr>
        <p:sp>
          <p:nvSpPr>
            <p:cNvPr id="23" name="Oval 109">
              <a:extLst>
                <a:ext uri="{FF2B5EF4-FFF2-40B4-BE49-F238E27FC236}">
                  <a16:creationId xmlns="" xmlns:a16="http://schemas.microsoft.com/office/drawing/2014/main" id="{6F511068-D0FC-46CA-BF67-834B499DADDD}"/>
                </a:ext>
              </a:extLst>
            </p:cNvPr>
            <p:cNvSpPr/>
            <p:nvPr/>
          </p:nvSpPr>
          <p:spPr>
            <a:xfrm rot="10800000">
              <a:off x="611263" y="2046852"/>
              <a:ext cx="65678" cy="65678"/>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schemeClr val="bg1"/>
                </a:solidFill>
              </a:endParaRPr>
            </a:p>
          </p:txBody>
        </p:sp>
        <p:sp>
          <p:nvSpPr>
            <p:cNvPr id="24" name="Oval 110">
              <a:extLst>
                <a:ext uri="{FF2B5EF4-FFF2-40B4-BE49-F238E27FC236}">
                  <a16:creationId xmlns="" xmlns:a16="http://schemas.microsoft.com/office/drawing/2014/main" id="{2235802F-B250-40E6-AA8F-29502EAD60FC}"/>
                </a:ext>
              </a:extLst>
            </p:cNvPr>
            <p:cNvSpPr/>
            <p:nvPr/>
          </p:nvSpPr>
          <p:spPr>
            <a:xfrm rot="10800000">
              <a:off x="699932" y="2046852"/>
              <a:ext cx="65678" cy="65678"/>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schemeClr val="bg1"/>
                </a:solidFill>
              </a:endParaRPr>
            </a:p>
          </p:txBody>
        </p:sp>
        <p:sp>
          <p:nvSpPr>
            <p:cNvPr id="25" name="Oval 111">
              <a:extLst>
                <a:ext uri="{FF2B5EF4-FFF2-40B4-BE49-F238E27FC236}">
                  <a16:creationId xmlns="" xmlns:a16="http://schemas.microsoft.com/office/drawing/2014/main" id="{6D7F7C7D-F2B1-4D1D-A31C-19828CCBF3E0}"/>
                </a:ext>
              </a:extLst>
            </p:cNvPr>
            <p:cNvSpPr/>
            <p:nvPr/>
          </p:nvSpPr>
          <p:spPr>
            <a:xfrm rot="10800000">
              <a:off x="788601" y="2046852"/>
              <a:ext cx="65678" cy="65678"/>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schemeClr val="bg1"/>
                </a:solidFill>
              </a:endParaRPr>
            </a:p>
          </p:txBody>
        </p:sp>
        <p:sp>
          <p:nvSpPr>
            <p:cNvPr id="26" name="Oval 112">
              <a:extLst>
                <a:ext uri="{FF2B5EF4-FFF2-40B4-BE49-F238E27FC236}">
                  <a16:creationId xmlns="" xmlns:a16="http://schemas.microsoft.com/office/drawing/2014/main" id="{DB15563B-3354-48D1-908B-045272CB8096}"/>
                </a:ext>
              </a:extLst>
            </p:cNvPr>
            <p:cNvSpPr/>
            <p:nvPr/>
          </p:nvSpPr>
          <p:spPr>
            <a:xfrm rot="10800000">
              <a:off x="877270" y="2046852"/>
              <a:ext cx="65678" cy="65678"/>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schemeClr val="bg1"/>
                </a:solidFill>
              </a:endParaRPr>
            </a:p>
          </p:txBody>
        </p:sp>
        <p:sp>
          <p:nvSpPr>
            <p:cNvPr id="27" name="Oval 113">
              <a:extLst>
                <a:ext uri="{FF2B5EF4-FFF2-40B4-BE49-F238E27FC236}">
                  <a16:creationId xmlns="" xmlns:a16="http://schemas.microsoft.com/office/drawing/2014/main" id="{C5D9D40D-2F31-4F28-9D8C-FDAA985C4CD8}"/>
                </a:ext>
              </a:extLst>
            </p:cNvPr>
            <p:cNvSpPr/>
            <p:nvPr/>
          </p:nvSpPr>
          <p:spPr>
            <a:xfrm rot="10800000">
              <a:off x="965008" y="2046852"/>
              <a:ext cx="65678" cy="65678"/>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schemeClr val="bg1"/>
                </a:solidFill>
              </a:endParaRPr>
            </a:p>
          </p:txBody>
        </p:sp>
      </p:grpSp>
      <p:sp>
        <p:nvSpPr>
          <p:cNvPr id="28" name="Freeform 25">
            <a:extLst>
              <a:ext uri="{FF2B5EF4-FFF2-40B4-BE49-F238E27FC236}">
                <a16:creationId xmlns="" xmlns:a16="http://schemas.microsoft.com/office/drawing/2014/main" id="{1796E439-CB0F-46B0-B414-9E4A0D91F485}"/>
              </a:ext>
            </a:extLst>
          </p:cNvPr>
          <p:cNvSpPr>
            <a:spLocks noEditPoints="1"/>
          </p:cNvSpPr>
          <p:nvPr/>
        </p:nvSpPr>
        <p:spPr bwMode="auto">
          <a:xfrm>
            <a:off x="5790111" y="2016457"/>
            <a:ext cx="734441" cy="723735"/>
          </a:xfrm>
          <a:custGeom>
            <a:avLst/>
            <a:gdLst>
              <a:gd name="T0" fmla="*/ 112 w 200"/>
              <a:gd name="T1" fmla="*/ 124 h 197"/>
              <a:gd name="T2" fmla="*/ 117 w 200"/>
              <a:gd name="T3" fmla="*/ 116 h 197"/>
              <a:gd name="T4" fmla="*/ 126 w 200"/>
              <a:gd name="T5" fmla="*/ 91 h 197"/>
              <a:gd name="T6" fmla="*/ 112 w 200"/>
              <a:gd name="T7" fmla="*/ 80 h 197"/>
              <a:gd name="T8" fmla="*/ 119 w 200"/>
              <a:gd name="T9" fmla="*/ 75 h 197"/>
              <a:gd name="T10" fmla="*/ 120 w 200"/>
              <a:gd name="T11" fmla="*/ 122 h 197"/>
              <a:gd name="T12" fmla="*/ 198 w 200"/>
              <a:gd name="T13" fmla="*/ 113 h 197"/>
              <a:gd name="T14" fmla="*/ 182 w 200"/>
              <a:gd name="T15" fmla="*/ 81 h 197"/>
              <a:gd name="T16" fmla="*/ 172 w 200"/>
              <a:gd name="T17" fmla="*/ 57 h 197"/>
              <a:gd name="T18" fmla="*/ 158 w 200"/>
              <a:gd name="T19" fmla="*/ 24 h 197"/>
              <a:gd name="T20" fmla="*/ 136 w 200"/>
              <a:gd name="T21" fmla="*/ 44 h 197"/>
              <a:gd name="T22" fmla="*/ 133 w 200"/>
              <a:gd name="T23" fmla="*/ 14 h 197"/>
              <a:gd name="T24" fmla="*/ 112 w 200"/>
              <a:gd name="T25" fmla="*/ 55 h 197"/>
              <a:gd name="T26" fmla="*/ 126 w 200"/>
              <a:gd name="T27" fmla="*/ 138 h 197"/>
              <a:gd name="T28" fmla="*/ 112 w 200"/>
              <a:gd name="T29" fmla="*/ 186 h 197"/>
              <a:gd name="T30" fmla="*/ 128 w 200"/>
              <a:gd name="T31" fmla="*/ 168 h 197"/>
              <a:gd name="T32" fmla="*/ 152 w 200"/>
              <a:gd name="T33" fmla="*/ 158 h 197"/>
              <a:gd name="T34" fmla="*/ 190 w 200"/>
              <a:gd name="T35" fmla="*/ 139 h 197"/>
              <a:gd name="T36" fmla="*/ 167 w 200"/>
              <a:gd name="T37" fmla="*/ 116 h 197"/>
              <a:gd name="T38" fmla="*/ 96 w 200"/>
              <a:gd name="T39" fmla="*/ 0 h 197"/>
              <a:gd name="T40" fmla="*/ 103 w 200"/>
              <a:gd name="T41" fmla="*/ 197 h 197"/>
              <a:gd name="T42" fmla="*/ 13 w 200"/>
              <a:gd name="T43" fmla="*/ 137 h 197"/>
              <a:gd name="T44" fmla="*/ 96 w 200"/>
              <a:gd name="T45" fmla="*/ 0 h 197"/>
              <a:gd name="T46" fmla="*/ 58 w 200"/>
              <a:gd name="T47" fmla="*/ 47 h 197"/>
              <a:gd name="T48" fmla="*/ 38 w 200"/>
              <a:gd name="T49" fmla="*/ 32 h 197"/>
              <a:gd name="T50" fmla="*/ 45 w 200"/>
              <a:gd name="T51" fmla="*/ 96 h 197"/>
              <a:gd name="T52" fmla="*/ 34 w 200"/>
              <a:gd name="T53" fmla="*/ 36 h 197"/>
              <a:gd name="T54" fmla="*/ 34 w 200"/>
              <a:gd name="T55" fmla="*/ 160 h 197"/>
              <a:gd name="T56" fmla="*/ 45 w 200"/>
              <a:gd name="T57" fmla="*/ 102 h 197"/>
              <a:gd name="T58" fmla="*/ 10 w 200"/>
              <a:gd name="T59" fmla="*/ 102 h 197"/>
              <a:gd name="T60" fmla="*/ 92 w 200"/>
              <a:gd name="T61" fmla="*/ 190 h 197"/>
              <a:gd name="T62" fmla="*/ 58 w 200"/>
              <a:gd name="T63" fmla="*/ 150 h 197"/>
              <a:gd name="T64" fmla="*/ 92 w 200"/>
              <a:gd name="T65" fmla="*/ 190 h 197"/>
              <a:gd name="T66" fmla="*/ 63 w 200"/>
              <a:gd name="T67" fmla="*/ 147 h 197"/>
              <a:gd name="T68" fmla="*/ 99 w 200"/>
              <a:gd name="T69" fmla="*/ 188 h 197"/>
              <a:gd name="T70" fmla="*/ 99 w 200"/>
              <a:gd name="T71" fmla="*/ 133 h 197"/>
              <a:gd name="T72" fmla="*/ 52 w 200"/>
              <a:gd name="T73" fmla="*/ 102 h 197"/>
              <a:gd name="T74" fmla="*/ 60 w 200"/>
              <a:gd name="T75" fmla="*/ 142 h 197"/>
              <a:gd name="T76" fmla="*/ 99 w 200"/>
              <a:gd name="T77" fmla="*/ 64 h 197"/>
              <a:gd name="T78" fmla="*/ 51 w 200"/>
              <a:gd name="T79" fmla="*/ 96 h 197"/>
              <a:gd name="T80" fmla="*/ 98 w 200"/>
              <a:gd name="T81" fmla="*/ 96 h 197"/>
              <a:gd name="T82" fmla="*/ 98 w 200"/>
              <a:gd name="T83" fmla="*/ 10 h 197"/>
              <a:gd name="T84" fmla="*/ 98 w 200"/>
              <a:gd name="T85" fmla="*/ 5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197">
                <a:moveTo>
                  <a:pt x="120" y="122"/>
                </a:moveTo>
                <a:cubicBezTo>
                  <a:pt x="117" y="123"/>
                  <a:pt x="115" y="124"/>
                  <a:pt x="112" y="124"/>
                </a:cubicBezTo>
                <a:cubicBezTo>
                  <a:pt x="112" y="117"/>
                  <a:pt x="112" y="117"/>
                  <a:pt x="112" y="117"/>
                </a:cubicBezTo>
                <a:cubicBezTo>
                  <a:pt x="114" y="117"/>
                  <a:pt x="115" y="116"/>
                  <a:pt x="117" y="116"/>
                </a:cubicBezTo>
                <a:cubicBezTo>
                  <a:pt x="121" y="114"/>
                  <a:pt x="125" y="110"/>
                  <a:pt x="127" y="105"/>
                </a:cubicBezTo>
                <a:cubicBezTo>
                  <a:pt x="129" y="101"/>
                  <a:pt x="128" y="96"/>
                  <a:pt x="126" y="91"/>
                </a:cubicBezTo>
                <a:cubicBezTo>
                  <a:pt x="124" y="86"/>
                  <a:pt x="121" y="83"/>
                  <a:pt x="116" y="81"/>
                </a:cubicBezTo>
                <a:cubicBezTo>
                  <a:pt x="115" y="81"/>
                  <a:pt x="113" y="80"/>
                  <a:pt x="112" y="80"/>
                </a:cubicBezTo>
                <a:cubicBezTo>
                  <a:pt x="112" y="73"/>
                  <a:pt x="112" y="73"/>
                  <a:pt x="112" y="73"/>
                </a:cubicBezTo>
                <a:cubicBezTo>
                  <a:pt x="114" y="73"/>
                  <a:pt x="117" y="74"/>
                  <a:pt x="119" y="75"/>
                </a:cubicBezTo>
                <a:cubicBezTo>
                  <a:pt x="125" y="77"/>
                  <a:pt x="130" y="82"/>
                  <a:pt x="133" y="88"/>
                </a:cubicBezTo>
                <a:cubicBezTo>
                  <a:pt x="139" y="101"/>
                  <a:pt x="133" y="117"/>
                  <a:pt x="120" y="122"/>
                </a:cubicBezTo>
                <a:close/>
                <a:moveTo>
                  <a:pt x="183" y="108"/>
                </a:moveTo>
                <a:cubicBezTo>
                  <a:pt x="198" y="113"/>
                  <a:pt x="198" y="113"/>
                  <a:pt x="198" y="113"/>
                </a:cubicBezTo>
                <a:cubicBezTo>
                  <a:pt x="200" y="101"/>
                  <a:pt x="200" y="88"/>
                  <a:pt x="196" y="75"/>
                </a:cubicBezTo>
                <a:cubicBezTo>
                  <a:pt x="182" y="81"/>
                  <a:pt x="182" y="81"/>
                  <a:pt x="182" y="81"/>
                </a:cubicBezTo>
                <a:cubicBezTo>
                  <a:pt x="172" y="86"/>
                  <a:pt x="168" y="81"/>
                  <a:pt x="165" y="74"/>
                </a:cubicBezTo>
                <a:cubicBezTo>
                  <a:pt x="162" y="68"/>
                  <a:pt x="162" y="61"/>
                  <a:pt x="172" y="57"/>
                </a:cubicBezTo>
                <a:cubicBezTo>
                  <a:pt x="185" y="51"/>
                  <a:pt x="185" y="51"/>
                  <a:pt x="185" y="51"/>
                </a:cubicBezTo>
                <a:cubicBezTo>
                  <a:pt x="178" y="40"/>
                  <a:pt x="168" y="31"/>
                  <a:pt x="158" y="24"/>
                </a:cubicBezTo>
                <a:cubicBezTo>
                  <a:pt x="153" y="36"/>
                  <a:pt x="153" y="36"/>
                  <a:pt x="153" y="36"/>
                </a:cubicBezTo>
                <a:cubicBezTo>
                  <a:pt x="149" y="47"/>
                  <a:pt x="143" y="47"/>
                  <a:pt x="136" y="44"/>
                </a:cubicBezTo>
                <a:cubicBezTo>
                  <a:pt x="129" y="41"/>
                  <a:pt x="124" y="37"/>
                  <a:pt x="128" y="27"/>
                </a:cubicBezTo>
                <a:cubicBezTo>
                  <a:pt x="133" y="14"/>
                  <a:pt x="133" y="14"/>
                  <a:pt x="133" y="14"/>
                </a:cubicBezTo>
                <a:cubicBezTo>
                  <a:pt x="126" y="12"/>
                  <a:pt x="119" y="11"/>
                  <a:pt x="112" y="11"/>
                </a:cubicBezTo>
                <a:cubicBezTo>
                  <a:pt x="112" y="55"/>
                  <a:pt x="112" y="55"/>
                  <a:pt x="112" y="55"/>
                </a:cubicBezTo>
                <a:cubicBezTo>
                  <a:pt x="128" y="56"/>
                  <a:pt x="142" y="66"/>
                  <a:pt x="149" y="81"/>
                </a:cubicBezTo>
                <a:cubicBezTo>
                  <a:pt x="158" y="103"/>
                  <a:pt x="148" y="129"/>
                  <a:pt x="126" y="138"/>
                </a:cubicBezTo>
                <a:cubicBezTo>
                  <a:pt x="122" y="140"/>
                  <a:pt x="117" y="142"/>
                  <a:pt x="112" y="142"/>
                </a:cubicBezTo>
                <a:cubicBezTo>
                  <a:pt x="112" y="186"/>
                  <a:pt x="112" y="186"/>
                  <a:pt x="112" y="186"/>
                </a:cubicBezTo>
                <a:cubicBezTo>
                  <a:pt x="119" y="186"/>
                  <a:pt x="127" y="185"/>
                  <a:pt x="134" y="183"/>
                </a:cubicBezTo>
                <a:cubicBezTo>
                  <a:pt x="128" y="168"/>
                  <a:pt x="128" y="168"/>
                  <a:pt x="128" y="168"/>
                </a:cubicBezTo>
                <a:cubicBezTo>
                  <a:pt x="123" y="158"/>
                  <a:pt x="128" y="154"/>
                  <a:pt x="135" y="151"/>
                </a:cubicBezTo>
                <a:cubicBezTo>
                  <a:pt x="142" y="148"/>
                  <a:pt x="148" y="147"/>
                  <a:pt x="152" y="158"/>
                </a:cubicBezTo>
                <a:cubicBezTo>
                  <a:pt x="159" y="172"/>
                  <a:pt x="159" y="172"/>
                  <a:pt x="159" y="172"/>
                </a:cubicBezTo>
                <a:cubicBezTo>
                  <a:pt x="172" y="164"/>
                  <a:pt x="183" y="152"/>
                  <a:pt x="190" y="139"/>
                </a:cubicBezTo>
                <a:cubicBezTo>
                  <a:pt x="175" y="133"/>
                  <a:pt x="175" y="133"/>
                  <a:pt x="175" y="133"/>
                </a:cubicBezTo>
                <a:cubicBezTo>
                  <a:pt x="164" y="130"/>
                  <a:pt x="164" y="123"/>
                  <a:pt x="167" y="116"/>
                </a:cubicBezTo>
                <a:cubicBezTo>
                  <a:pt x="169" y="109"/>
                  <a:pt x="173" y="104"/>
                  <a:pt x="183" y="108"/>
                </a:cubicBezTo>
                <a:close/>
                <a:moveTo>
                  <a:pt x="96" y="0"/>
                </a:moveTo>
                <a:cubicBezTo>
                  <a:pt x="98" y="0"/>
                  <a:pt x="100" y="0"/>
                  <a:pt x="103" y="0"/>
                </a:cubicBezTo>
                <a:cubicBezTo>
                  <a:pt x="103" y="197"/>
                  <a:pt x="103" y="197"/>
                  <a:pt x="103" y="197"/>
                </a:cubicBezTo>
                <a:cubicBezTo>
                  <a:pt x="102" y="197"/>
                  <a:pt x="102" y="197"/>
                  <a:pt x="101" y="197"/>
                </a:cubicBezTo>
                <a:cubicBezTo>
                  <a:pt x="63" y="197"/>
                  <a:pt x="27" y="171"/>
                  <a:pt x="13" y="137"/>
                </a:cubicBezTo>
                <a:cubicBezTo>
                  <a:pt x="0" y="110"/>
                  <a:pt x="3" y="73"/>
                  <a:pt x="19" y="48"/>
                </a:cubicBezTo>
                <a:cubicBezTo>
                  <a:pt x="35" y="20"/>
                  <a:pt x="65" y="2"/>
                  <a:pt x="96" y="0"/>
                </a:cubicBezTo>
                <a:close/>
                <a:moveTo>
                  <a:pt x="38" y="32"/>
                </a:moveTo>
                <a:cubicBezTo>
                  <a:pt x="44" y="38"/>
                  <a:pt x="51" y="43"/>
                  <a:pt x="58" y="47"/>
                </a:cubicBezTo>
                <a:cubicBezTo>
                  <a:pt x="66" y="32"/>
                  <a:pt x="79" y="16"/>
                  <a:pt x="94" y="6"/>
                </a:cubicBezTo>
                <a:cubicBezTo>
                  <a:pt x="73" y="8"/>
                  <a:pt x="54" y="17"/>
                  <a:pt x="38" y="32"/>
                </a:cubicBezTo>
                <a:close/>
                <a:moveTo>
                  <a:pt x="10" y="96"/>
                </a:moveTo>
                <a:cubicBezTo>
                  <a:pt x="45" y="96"/>
                  <a:pt x="45" y="96"/>
                  <a:pt x="45" y="96"/>
                </a:cubicBezTo>
                <a:cubicBezTo>
                  <a:pt x="46" y="80"/>
                  <a:pt x="49" y="66"/>
                  <a:pt x="55" y="52"/>
                </a:cubicBezTo>
                <a:cubicBezTo>
                  <a:pt x="48" y="48"/>
                  <a:pt x="41" y="43"/>
                  <a:pt x="34" y="36"/>
                </a:cubicBezTo>
                <a:cubicBezTo>
                  <a:pt x="19" y="53"/>
                  <a:pt x="11" y="73"/>
                  <a:pt x="10" y="96"/>
                </a:cubicBezTo>
                <a:close/>
                <a:moveTo>
                  <a:pt x="34" y="160"/>
                </a:moveTo>
                <a:cubicBezTo>
                  <a:pt x="41" y="154"/>
                  <a:pt x="48" y="149"/>
                  <a:pt x="55" y="145"/>
                </a:cubicBezTo>
                <a:cubicBezTo>
                  <a:pt x="49" y="132"/>
                  <a:pt x="45" y="116"/>
                  <a:pt x="45" y="102"/>
                </a:cubicBezTo>
                <a:cubicBezTo>
                  <a:pt x="12" y="102"/>
                  <a:pt x="12" y="102"/>
                  <a:pt x="12" y="102"/>
                </a:cubicBezTo>
                <a:cubicBezTo>
                  <a:pt x="11" y="102"/>
                  <a:pt x="11" y="102"/>
                  <a:pt x="10" y="102"/>
                </a:cubicBezTo>
                <a:cubicBezTo>
                  <a:pt x="11" y="124"/>
                  <a:pt x="19" y="144"/>
                  <a:pt x="34" y="160"/>
                </a:cubicBezTo>
                <a:close/>
                <a:moveTo>
                  <a:pt x="92" y="190"/>
                </a:moveTo>
                <a:cubicBezTo>
                  <a:pt x="80" y="182"/>
                  <a:pt x="70" y="170"/>
                  <a:pt x="62" y="158"/>
                </a:cubicBezTo>
                <a:cubicBezTo>
                  <a:pt x="61" y="156"/>
                  <a:pt x="59" y="153"/>
                  <a:pt x="58" y="150"/>
                </a:cubicBezTo>
                <a:cubicBezTo>
                  <a:pt x="51" y="154"/>
                  <a:pt x="44" y="159"/>
                  <a:pt x="38" y="165"/>
                </a:cubicBezTo>
                <a:cubicBezTo>
                  <a:pt x="53" y="179"/>
                  <a:pt x="72" y="188"/>
                  <a:pt x="92" y="190"/>
                </a:cubicBezTo>
                <a:close/>
                <a:moveTo>
                  <a:pt x="99" y="138"/>
                </a:moveTo>
                <a:cubicBezTo>
                  <a:pt x="87" y="139"/>
                  <a:pt x="74" y="142"/>
                  <a:pt x="63" y="147"/>
                </a:cubicBezTo>
                <a:cubicBezTo>
                  <a:pt x="63" y="148"/>
                  <a:pt x="63" y="148"/>
                  <a:pt x="63" y="148"/>
                </a:cubicBezTo>
                <a:cubicBezTo>
                  <a:pt x="71" y="163"/>
                  <a:pt x="84" y="178"/>
                  <a:pt x="99" y="188"/>
                </a:cubicBezTo>
                <a:lnTo>
                  <a:pt x="99" y="138"/>
                </a:lnTo>
                <a:close/>
                <a:moveTo>
                  <a:pt x="99" y="133"/>
                </a:moveTo>
                <a:cubicBezTo>
                  <a:pt x="98" y="102"/>
                  <a:pt x="98" y="102"/>
                  <a:pt x="98" y="102"/>
                </a:cubicBezTo>
                <a:cubicBezTo>
                  <a:pt x="52" y="102"/>
                  <a:pt x="52" y="102"/>
                  <a:pt x="52" y="102"/>
                </a:cubicBezTo>
                <a:cubicBezTo>
                  <a:pt x="51" y="102"/>
                  <a:pt x="51" y="102"/>
                  <a:pt x="51" y="102"/>
                </a:cubicBezTo>
                <a:cubicBezTo>
                  <a:pt x="51" y="116"/>
                  <a:pt x="55" y="130"/>
                  <a:pt x="60" y="142"/>
                </a:cubicBezTo>
                <a:cubicBezTo>
                  <a:pt x="72" y="137"/>
                  <a:pt x="85" y="133"/>
                  <a:pt x="99" y="133"/>
                </a:cubicBezTo>
                <a:close/>
                <a:moveTo>
                  <a:pt x="99" y="64"/>
                </a:moveTo>
                <a:cubicBezTo>
                  <a:pt x="85" y="64"/>
                  <a:pt x="72" y="60"/>
                  <a:pt x="61" y="55"/>
                </a:cubicBezTo>
                <a:cubicBezTo>
                  <a:pt x="55" y="67"/>
                  <a:pt x="51" y="81"/>
                  <a:pt x="51" y="96"/>
                </a:cubicBezTo>
                <a:cubicBezTo>
                  <a:pt x="98" y="97"/>
                  <a:pt x="98" y="97"/>
                  <a:pt x="98" y="97"/>
                </a:cubicBezTo>
                <a:cubicBezTo>
                  <a:pt x="98" y="96"/>
                  <a:pt x="98" y="96"/>
                  <a:pt x="98" y="96"/>
                </a:cubicBezTo>
                <a:cubicBezTo>
                  <a:pt x="99" y="64"/>
                  <a:pt x="99" y="64"/>
                  <a:pt x="99" y="64"/>
                </a:cubicBezTo>
                <a:close/>
                <a:moveTo>
                  <a:pt x="98" y="10"/>
                </a:moveTo>
                <a:cubicBezTo>
                  <a:pt x="84" y="20"/>
                  <a:pt x="71" y="35"/>
                  <a:pt x="63" y="49"/>
                </a:cubicBezTo>
                <a:cubicBezTo>
                  <a:pt x="74" y="55"/>
                  <a:pt x="86" y="58"/>
                  <a:pt x="98" y="58"/>
                </a:cubicBezTo>
                <a:lnTo>
                  <a:pt x="98" y="1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Rounded Rectangle 21">
            <a:extLst>
              <a:ext uri="{FF2B5EF4-FFF2-40B4-BE49-F238E27FC236}">
                <a16:creationId xmlns="" xmlns:a16="http://schemas.microsoft.com/office/drawing/2014/main" id="{C8964EFE-DB49-4CA7-B48A-BBE664D48C85}"/>
              </a:ext>
            </a:extLst>
          </p:cNvPr>
          <p:cNvSpPr/>
          <p:nvPr/>
        </p:nvSpPr>
        <p:spPr>
          <a:xfrm>
            <a:off x="1607999" y="917117"/>
            <a:ext cx="2599822" cy="5023765"/>
          </a:xfrm>
          <a:prstGeom prst="roundRect">
            <a:avLst>
              <a:gd name="adj" fmla="val 3955"/>
            </a:avLst>
          </a:prstGeom>
          <a:solidFill>
            <a:schemeClr val="bg1"/>
          </a:solid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latin typeface="等线" panose="020F0502020204030204"/>
              <a:ea typeface="等线" panose="02010600030101010101" pitchFamily="2" charset="-122"/>
            </a:endParaRPr>
          </a:p>
        </p:txBody>
      </p:sp>
      <p:sp>
        <p:nvSpPr>
          <p:cNvPr id="30" name="Oval 22">
            <a:extLst>
              <a:ext uri="{FF2B5EF4-FFF2-40B4-BE49-F238E27FC236}">
                <a16:creationId xmlns="" xmlns:a16="http://schemas.microsoft.com/office/drawing/2014/main" id="{F60A4CAE-1E36-4057-BBA0-2B9416A909A9}"/>
              </a:ext>
            </a:extLst>
          </p:cNvPr>
          <p:cNvSpPr/>
          <p:nvPr/>
        </p:nvSpPr>
        <p:spPr>
          <a:xfrm>
            <a:off x="2076188" y="1519927"/>
            <a:ext cx="1663446" cy="1663445"/>
          </a:xfrm>
          <a:prstGeom prst="ellipse">
            <a:avLst/>
          </a:prstGeom>
          <a:solidFill>
            <a:schemeClr val="accent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id-ID"/>
          </a:p>
        </p:txBody>
      </p:sp>
      <p:grpSp>
        <p:nvGrpSpPr>
          <p:cNvPr id="31" name="Group 23">
            <a:extLst>
              <a:ext uri="{FF2B5EF4-FFF2-40B4-BE49-F238E27FC236}">
                <a16:creationId xmlns="" xmlns:a16="http://schemas.microsoft.com/office/drawing/2014/main" id="{4284C42A-3F92-4159-80B1-C8E87BE72123}"/>
              </a:ext>
            </a:extLst>
          </p:cNvPr>
          <p:cNvGrpSpPr/>
          <p:nvPr/>
        </p:nvGrpSpPr>
        <p:grpSpPr>
          <a:xfrm>
            <a:off x="2594625" y="3959569"/>
            <a:ext cx="626570" cy="98116"/>
            <a:chOff x="611263" y="2046852"/>
            <a:chExt cx="419423" cy="65678"/>
          </a:xfrm>
          <a:solidFill>
            <a:schemeClr val="accent2"/>
          </a:solidFill>
        </p:grpSpPr>
        <p:sp>
          <p:nvSpPr>
            <p:cNvPr id="32" name="Oval 97">
              <a:extLst>
                <a:ext uri="{FF2B5EF4-FFF2-40B4-BE49-F238E27FC236}">
                  <a16:creationId xmlns="" xmlns:a16="http://schemas.microsoft.com/office/drawing/2014/main" id="{9DAFC495-5BCC-4DDF-AA0A-77E4133D9F6D}"/>
                </a:ext>
              </a:extLst>
            </p:cNvPr>
            <p:cNvSpPr/>
            <p:nvPr/>
          </p:nvSpPr>
          <p:spPr>
            <a:xfrm rot="10800000">
              <a:off x="611263" y="2046852"/>
              <a:ext cx="65678" cy="65678"/>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schemeClr val="bg1"/>
                </a:solidFill>
              </a:endParaRPr>
            </a:p>
          </p:txBody>
        </p:sp>
        <p:sp>
          <p:nvSpPr>
            <p:cNvPr id="33" name="Oval 98">
              <a:extLst>
                <a:ext uri="{FF2B5EF4-FFF2-40B4-BE49-F238E27FC236}">
                  <a16:creationId xmlns="" xmlns:a16="http://schemas.microsoft.com/office/drawing/2014/main" id="{AE70E30E-B426-4B89-A2B4-D12E693D98BB}"/>
                </a:ext>
              </a:extLst>
            </p:cNvPr>
            <p:cNvSpPr/>
            <p:nvPr/>
          </p:nvSpPr>
          <p:spPr>
            <a:xfrm rot="10800000">
              <a:off x="699932" y="2046852"/>
              <a:ext cx="65678" cy="65678"/>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schemeClr val="bg1"/>
                </a:solidFill>
              </a:endParaRPr>
            </a:p>
          </p:txBody>
        </p:sp>
        <p:sp>
          <p:nvSpPr>
            <p:cNvPr id="34" name="Oval 99">
              <a:extLst>
                <a:ext uri="{FF2B5EF4-FFF2-40B4-BE49-F238E27FC236}">
                  <a16:creationId xmlns="" xmlns:a16="http://schemas.microsoft.com/office/drawing/2014/main" id="{90DDDD22-9BA7-4661-8729-47FE630283DD}"/>
                </a:ext>
              </a:extLst>
            </p:cNvPr>
            <p:cNvSpPr/>
            <p:nvPr/>
          </p:nvSpPr>
          <p:spPr>
            <a:xfrm rot="10800000">
              <a:off x="788601" y="2046852"/>
              <a:ext cx="65678" cy="65678"/>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schemeClr val="bg1"/>
                </a:solidFill>
              </a:endParaRPr>
            </a:p>
          </p:txBody>
        </p:sp>
        <p:sp>
          <p:nvSpPr>
            <p:cNvPr id="35" name="Oval 100">
              <a:extLst>
                <a:ext uri="{FF2B5EF4-FFF2-40B4-BE49-F238E27FC236}">
                  <a16:creationId xmlns="" xmlns:a16="http://schemas.microsoft.com/office/drawing/2014/main" id="{1166BDEB-62C1-4146-BB43-EF887894B744}"/>
                </a:ext>
              </a:extLst>
            </p:cNvPr>
            <p:cNvSpPr/>
            <p:nvPr/>
          </p:nvSpPr>
          <p:spPr>
            <a:xfrm rot="10800000">
              <a:off x="877270" y="2046852"/>
              <a:ext cx="65678" cy="65678"/>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schemeClr val="bg1"/>
                </a:solidFill>
              </a:endParaRPr>
            </a:p>
          </p:txBody>
        </p:sp>
        <p:sp>
          <p:nvSpPr>
            <p:cNvPr id="36" name="Oval 101">
              <a:extLst>
                <a:ext uri="{FF2B5EF4-FFF2-40B4-BE49-F238E27FC236}">
                  <a16:creationId xmlns="" xmlns:a16="http://schemas.microsoft.com/office/drawing/2014/main" id="{8BD1399D-272D-4856-B480-C5CFAE6EFF44}"/>
                </a:ext>
              </a:extLst>
            </p:cNvPr>
            <p:cNvSpPr/>
            <p:nvPr/>
          </p:nvSpPr>
          <p:spPr>
            <a:xfrm rot="10800000">
              <a:off x="965008" y="2046852"/>
              <a:ext cx="65678" cy="65678"/>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schemeClr val="bg1"/>
                </a:solidFill>
              </a:endParaRPr>
            </a:p>
          </p:txBody>
        </p:sp>
      </p:grpSp>
      <p:sp>
        <p:nvSpPr>
          <p:cNvPr id="37" name="TextBox 11">
            <a:extLst>
              <a:ext uri="{FF2B5EF4-FFF2-40B4-BE49-F238E27FC236}">
                <a16:creationId xmlns="" xmlns:a16="http://schemas.microsoft.com/office/drawing/2014/main" id="{0A1EDFC8-B654-4EC6-BD25-D263FE738033}"/>
              </a:ext>
            </a:extLst>
          </p:cNvPr>
          <p:cNvSpPr txBox="1"/>
          <p:nvPr/>
        </p:nvSpPr>
        <p:spPr>
          <a:xfrm>
            <a:off x="1851705" y="3417797"/>
            <a:ext cx="2108569" cy="422808"/>
          </a:xfrm>
          <a:prstGeom prst="rect">
            <a:avLst/>
          </a:prstGeom>
          <a:noFill/>
        </p:spPr>
        <p:txBody>
          <a:bodyPr wrap="square" rtlCol="0">
            <a:spAutoFit/>
          </a:bodyPr>
          <a:lstStyle/>
          <a:p>
            <a:pPr algn="ctr">
              <a:lnSpc>
                <a:spcPct val="150000"/>
              </a:lnSpc>
            </a:pPr>
            <a:r>
              <a:rPr lang="zh-CN" altLang="en-US" sz="1600" dirty="0">
                <a:solidFill>
                  <a:schemeClr val="accent2"/>
                </a:solidFill>
                <a:latin typeface="思源黑体 CN Bold" panose="020B0800000000000000" pitchFamily="34" charset="-122"/>
                <a:ea typeface="思源黑体 CN Bold" panose="020B0800000000000000" pitchFamily="34" charset="-122"/>
                <a:cs typeface="Calibri"/>
              </a:rPr>
              <a:t>点击此处添加标题</a:t>
            </a:r>
          </a:p>
        </p:txBody>
      </p:sp>
      <p:sp>
        <p:nvSpPr>
          <p:cNvPr id="38" name="Freeform 28">
            <a:extLst>
              <a:ext uri="{FF2B5EF4-FFF2-40B4-BE49-F238E27FC236}">
                <a16:creationId xmlns="" xmlns:a16="http://schemas.microsoft.com/office/drawing/2014/main" id="{AF72265E-BEE3-4830-855E-ECEE2910FEC2}"/>
              </a:ext>
            </a:extLst>
          </p:cNvPr>
          <p:cNvSpPr>
            <a:spLocks noEditPoints="1"/>
          </p:cNvSpPr>
          <p:nvPr/>
        </p:nvSpPr>
        <p:spPr bwMode="auto">
          <a:xfrm>
            <a:off x="2530624" y="2016457"/>
            <a:ext cx="743006" cy="723735"/>
          </a:xfrm>
          <a:custGeom>
            <a:avLst/>
            <a:gdLst>
              <a:gd name="T0" fmla="*/ 13 w 203"/>
              <a:gd name="T1" fmla="*/ 137 h 197"/>
              <a:gd name="T2" fmla="*/ 103 w 203"/>
              <a:gd name="T3" fmla="*/ 197 h 197"/>
              <a:gd name="T4" fmla="*/ 96 w 203"/>
              <a:gd name="T5" fmla="*/ 0 h 197"/>
              <a:gd name="T6" fmla="*/ 94 w 203"/>
              <a:gd name="T7" fmla="*/ 6 h 197"/>
              <a:gd name="T8" fmla="*/ 38 w 203"/>
              <a:gd name="T9" fmla="*/ 32 h 197"/>
              <a:gd name="T10" fmla="*/ 34 w 203"/>
              <a:gd name="T11" fmla="*/ 36 h 197"/>
              <a:gd name="T12" fmla="*/ 46 w 203"/>
              <a:gd name="T13" fmla="*/ 96 h 197"/>
              <a:gd name="T14" fmla="*/ 34 w 203"/>
              <a:gd name="T15" fmla="*/ 36 h 197"/>
              <a:gd name="T16" fmla="*/ 12 w 203"/>
              <a:gd name="T17" fmla="*/ 102 h 197"/>
              <a:gd name="T18" fmla="*/ 55 w 203"/>
              <a:gd name="T19" fmla="*/ 145 h 197"/>
              <a:gd name="T20" fmla="*/ 10 w 203"/>
              <a:gd name="T21" fmla="*/ 102 h 197"/>
              <a:gd name="T22" fmla="*/ 58 w 203"/>
              <a:gd name="T23" fmla="*/ 150 h 197"/>
              <a:gd name="T24" fmla="*/ 92 w 203"/>
              <a:gd name="T25" fmla="*/ 190 h 197"/>
              <a:gd name="T26" fmla="*/ 99 w 203"/>
              <a:gd name="T27" fmla="*/ 188 h 197"/>
              <a:gd name="T28" fmla="*/ 64 w 203"/>
              <a:gd name="T29" fmla="*/ 147 h 197"/>
              <a:gd name="T30" fmla="*/ 99 w 203"/>
              <a:gd name="T31" fmla="*/ 188 h 197"/>
              <a:gd name="T32" fmla="*/ 51 w 203"/>
              <a:gd name="T33" fmla="*/ 102 h 197"/>
              <a:gd name="T34" fmla="*/ 99 w 203"/>
              <a:gd name="T35" fmla="*/ 102 h 197"/>
              <a:gd name="T36" fmla="*/ 61 w 203"/>
              <a:gd name="T37" fmla="*/ 142 h 197"/>
              <a:gd name="T38" fmla="*/ 99 w 203"/>
              <a:gd name="T39" fmla="*/ 96 h 197"/>
              <a:gd name="T40" fmla="*/ 51 w 203"/>
              <a:gd name="T41" fmla="*/ 96 h 197"/>
              <a:gd name="T42" fmla="*/ 99 w 203"/>
              <a:gd name="T43" fmla="*/ 64 h 197"/>
              <a:gd name="T44" fmla="*/ 63 w 203"/>
              <a:gd name="T45" fmla="*/ 49 h 197"/>
              <a:gd name="T46" fmla="*/ 99 w 203"/>
              <a:gd name="T47" fmla="*/ 58 h 197"/>
              <a:gd name="T48" fmla="*/ 116 w 203"/>
              <a:gd name="T49" fmla="*/ 69 h 197"/>
              <a:gd name="T50" fmla="*/ 145 w 203"/>
              <a:gd name="T51" fmla="*/ 56 h 197"/>
              <a:gd name="T52" fmla="*/ 149 w 203"/>
              <a:gd name="T53" fmla="*/ 39 h 197"/>
              <a:gd name="T54" fmla="*/ 116 w 203"/>
              <a:gd name="T55" fmla="*/ 11 h 197"/>
              <a:gd name="T56" fmla="*/ 152 w 203"/>
              <a:gd name="T57" fmla="*/ 33 h 197"/>
              <a:gd name="T58" fmla="*/ 203 w 203"/>
              <a:gd name="T59" fmla="*/ 98 h 197"/>
              <a:gd name="T60" fmla="*/ 116 w 203"/>
              <a:gd name="T61" fmla="*/ 167 h 197"/>
              <a:gd name="T62" fmla="*/ 175 w 203"/>
              <a:gd name="T63" fmla="*/ 66 h 197"/>
              <a:gd name="T64" fmla="*/ 191 w 203"/>
              <a:gd name="T65" fmla="*/ 54 h 197"/>
              <a:gd name="T66" fmla="*/ 126 w 203"/>
              <a:gd name="T67" fmla="*/ 109 h 197"/>
              <a:gd name="T68" fmla="*/ 116 w 203"/>
              <a:gd name="T69" fmla="*/ 84 h 197"/>
              <a:gd name="T70" fmla="*/ 155 w 203"/>
              <a:gd name="T71" fmla="*/ 53 h 197"/>
              <a:gd name="T72" fmla="*/ 155 w 203"/>
              <a:gd name="T73" fmla="*/ 36 h 197"/>
              <a:gd name="T74" fmla="*/ 177 w 203"/>
              <a:gd name="T75" fmla="*/ 18 h 197"/>
              <a:gd name="T76" fmla="*/ 196 w 203"/>
              <a:gd name="T77" fmla="*/ 38 h 197"/>
              <a:gd name="T78" fmla="*/ 178 w 203"/>
              <a:gd name="T79" fmla="*/ 59 h 197"/>
              <a:gd name="T80" fmla="*/ 162 w 203"/>
              <a:gd name="T81" fmla="*/ 60 h 197"/>
              <a:gd name="T82" fmla="*/ 126 w 203"/>
              <a:gd name="T83" fmla="*/ 109 h 197"/>
              <a:gd name="T84" fmla="*/ 116 w 203"/>
              <a:gd name="T85" fmla="*/ 128 h 197"/>
              <a:gd name="T86" fmla="*/ 142 w 203"/>
              <a:gd name="T87" fmla="*/ 86 h 197"/>
              <a:gd name="T88" fmla="*/ 167 w 203"/>
              <a:gd name="T89"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3" h="197">
                <a:moveTo>
                  <a:pt x="19" y="48"/>
                </a:moveTo>
                <a:cubicBezTo>
                  <a:pt x="3" y="73"/>
                  <a:pt x="0" y="110"/>
                  <a:pt x="13" y="137"/>
                </a:cubicBezTo>
                <a:cubicBezTo>
                  <a:pt x="28" y="171"/>
                  <a:pt x="64" y="197"/>
                  <a:pt x="101" y="197"/>
                </a:cubicBezTo>
                <a:cubicBezTo>
                  <a:pt x="102" y="197"/>
                  <a:pt x="103" y="197"/>
                  <a:pt x="103" y="197"/>
                </a:cubicBezTo>
                <a:cubicBezTo>
                  <a:pt x="103" y="0"/>
                  <a:pt x="103" y="0"/>
                  <a:pt x="103" y="0"/>
                </a:cubicBezTo>
                <a:cubicBezTo>
                  <a:pt x="101" y="0"/>
                  <a:pt x="98" y="0"/>
                  <a:pt x="96" y="0"/>
                </a:cubicBezTo>
                <a:cubicBezTo>
                  <a:pt x="65" y="2"/>
                  <a:pt x="35" y="20"/>
                  <a:pt x="19" y="48"/>
                </a:cubicBezTo>
                <a:close/>
                <a:moveTo>
                  <a:pt x="94" y="6"/>
                </a:moveTo>
                <a:cubicBezTo>
                  <a:pt x="80" y="16"/>
                  <a:pt x="66" y="32"/>
                  <a:pt x="58" y="47"/>
                </a:cubicBezTo>
                <a:cubicBezTo>
                  <a:pt x="51" y="43"/>
                  <a:pt x="44" y="38"/>
                  <a:pt x="38" y="32"/>
                </a:cubicBezTo>
                <a:cubicBezTo>
                  <a:pt x="54" y="17"/>
                  <a:pt x="73" y="8"/>
                  <a:pt x="94" y="6"/>
                </a:cubicBezTo>
                <a:close/>
                <a:moveTo>
                  <a:pt x="34" y="36"/>
                </a:moveTo>
                <a:cubicBezTo>
                  <a:pt x="41" y="43"/>
                  <a:pt x="48" y="48"/>
                  <a:pt x="56" y="52"/>
                </a:cubicBezTo>
                <a:cubicBezTo>
                  <a:pt x="50" y="66"/>
                  <a:pt x="46" y="80"/>
                  <a:pt x="46" y="96"/>
                </a:cubicBezTo>
                <a:cubicBezTo>
                  <a:pt x="10" y="96"/>
                  <a:pt x="10" y="96"/>
                  <a:pt x="10" y="96"/>
                </a:cubicBezTo>
                <a:cubicBezTo>
                  <a:pt x="11" y="73"/>
                  <a:pt x="19" y="53"/>
                  <a:pt x="34" y="36"/>
                </a:cubicBezTo>
                <a:close/>
                <a:moveTo>
                  <a:pt x="10" y="102"/>
                </a:moveTo>
                <a:cubicBezTo>
                  <a:pt x="11" y="102"/>
                  <a:pt x="11" y="102"/>
                  <a:pt x="12" y="102"/>
                </a:cubicBezTo>
                <a:cubicBezTo>
                  <a:pt x="46" y="102"/>
                  <a:pt x="46" y="102"/>
                  <a:pt x="46" y="102"/>
                </a:cubicBezTo>
                <a:cubicBezTo>
                  <a:pt x="46" y="116"/>
                  <a:pt x="50" y="132"/>
                  <a:pt x="55" y="145"/>
                </a:cubicBezTo>
                <a:cubicBezTo>
                  <a:pt x="48" y="149"/>
                  <a:pt x="41" y="154"/>
                  <a:pt x="35" y="160"/>
                </a:cubicBezTo>
                <a:cubicBezTo>
                  <a:pt x="20" y="144"/>
                  <a:pt x="11" y="124"/>
                  <a:pt x="10" y="102"/>
                </a:cubicBezTo>
                <a:close/>
                <a:moveTo>
                  <a:pt x="39" y="165"/>
                </a:moveTo>
                <a:cubicBezTo>
                  <a:pt x="45" y="159"/>
                  <a:pt x="51" y="154"/>
                  <a:pt x="58" y="150"/>
                </a:cubicBezTo>
                <a:cubicBezTo>
                  <a:pt x="60" y="153"/>
                  <a:pt x="61" y="156"/>
                  <a:pt x="63" y="158"/>
                </a:cubicBezTo>
                <a:cubicBezTo>
                  <a:pt x="70" y="170"/>
                  <a:pt x="81" y="182"/>
                  <a:pt x="92" y="190"/>
                </a:cubicBezTo>
                <a:cubicBezTo>
                  <a:pt x="72" y="188"/>
                  <a:pt x="53" y="179"/>
                  <a:pt x="39" y="165"/>
                </a:cubicBezTo>
                <a:close/>
                <a:moveTo>
                  <a:pt x="99" y="188"/>
                </a:moveTo>
                <a:cubicBezTo>
                  <a:pt x="84" y="178"/>
                  <a:pt x="71" y="163"/>
                  <a:pt x="63" y="148"/>
                </a:cubicBezTo>
                <a:cubicBezTo>
                  <a:pt x="64" y="147"/>
                  <a:pt x="64" y="147"/>
                  <a:pt x="64" y="147"/>
                </a:cubicBezTo>
                <a:cubicBezTo>
                  <a:pt x="75" y="142"/>
                  <a:pt x="87" y="139"/>
                  <a:pt x="99" y="138"/>
                </a:cubicBezTo>
                <a:lnTo>
                  <a:pt x="99" y="188"/>
                </a:lnTo>
                <a:close/>
                <a:moveTo>
                  <a:pt x="61" y="142"/>
                </a:moveTo>
                <a:cubicBezTo>
                  <a:pt x="55" y="130"/>
                  <a:pt x="52" y="116"/>
                  <a:pt x="51" y="102"/>
                </a:cubicBezTo>
                <a:cubicBezTo>
                  <a:pt x="53" y="102"/>
                  <a:pt x="53" y="102"/>
                  <a:pt x="53" y="102"/>
                </a:cubicBezTo>
                <a:cubicBezTo>
                  <a:pt x="99" y="102"/>
                  <a:pt x="99" y="102"/>
                  <a:pt x="99" y="102"/>
                </a:cubicBezTo>
                <a:cubicBezTo>
                  <a:pt x="99" y="133"/>
                  <a:pt x="99" y="133"/>
                  <a:pt x="99" y="133"/>
                </a:cubicBezTo>
                <a:cubicBezTo>
                  <a:pt x="85" y="133"/>
                  <a:pt x="72" y="137"/>
                  <a:pt x="61" y="142"/>
                </a:cubicBezTo>
                <a:close/>
                <a:moveTo>
                  <a:pt x="99" y="64"/>
                </a:moveTo>
                <a:cubicBezTo>
                  <a:pt x="99" y="96"/>
                  <a:pt x="99" y="96"/>
                  <a:pt x="99" y="96"/>
                </a:cubicBezTo>
                <a:cubicBezTo>
                  <a:pt x="99" y="97"/>
                  <a:pt x="99" y="97"/>
                  <a:pt x="99" y="97"/>
                </a:cubicBezTo>
                <a:cubicBezTo>
                  <a:pt x="51" y="96"/>
                  <a:pt x="51" y="96"/>
                  <a:pt x="51" y="96"/>
                </a:cubicBezTo>
                <a:cubicBezTo>
                  <a:pt x="52" y="81"/>
                  <a:pt x="55" y="67"/>
                  <a:pt x="61" y="55"/>
                </a:cubicBezTo>
                <a:cubicBezTo>
                  <a:pt x="73" y="60"/>
                  <a:pt x="86" y="64"/>
                  <a:pt x="99" y="64"/>
                </a:cubicBezTo>
                <a:close/>
                <a:moveTo>
                  <a:pt x="99" y="58"/>
                </a:moveTo>
                <a:cubicBezTo>
                  <a:pt x="86" y="58"/>
                  <a:pt x="74" y="55"/>
                  <a:pt x="63" y="49"/>
                </a:cubicBezTo>
                <a:cubicBezTo>
                  <a:pt x="71" y="35"/>
                  <a:pt x="84" y="20"/>
                  <a:pt x="99" y="10"/>
                </a:cubicBezTo>
                <a:lnTo>
                  <a:pt x="99" y="58"/>
                </a:lnTo>
                <a:close/>
                <a:moveTo>
                  <a:pt x="128" y="72"/>
                </a:moveTo>
                <a:cubicBezTo>
                  <a:pt x="125" y="70"/>
                  <a:pt x="120" y="69"/>
                  <a:pt x="116" y="69"/>
                </a:cubicBezTo>
                <a:cubicBezTo>
                  <a:pt x="116" y="47"/>
                  <a:pt x="116" y="47"/>
                  <a:pt x="116" y="47"/>
                </a:cubicBezTo>
                <a:cubicBezTo>
                  <a:pt x="126" y="47"/>
                  <a:pt x="136" y="51"/>
                  <a:pt x="145" y="56"/>
                </a:cubicBezTo>
                <a:lnTo>
                  <a:pt x="128" y="72"/>
                </a:lnTo>
                <a:close/>
                <a:moveTo>
                  <a:pt x="149" y="39"/>
                </a:moveTo>
                <a:cubicBezTo>
                  <a:pt x="139" y="34"/>
                  <a:pt x="128" y="30"/>
                  <a:pt x="116" y="30"/>
                </a:cubicBezTo>
                <a:cubicBezTo>
                  <a:pt x="116" y="11"/>
                  <a:pt x="116" y="11"/>
                  <a:pt x="116" y="11"/>
                </a:cubicBezTo>
                <a:cubicBezTo>
                  <a:pt x="132" y="11"/>
                  <a:pt x="148" y="16"/>
                  <a:pt x="161" y="24"/>
                </a:cubicBezTo>
                <a:cubicBezTo>
                  <a:pt x="152" y="33"/>
                  <a:pt x="152" y="33"/>
                  <a:pt x="152" y="33"/>
                </a:cubicBezTo>
                <a:cubicBezTo>
                  <a:pt x="151" y="35"/>
                  <a:pt x="149" y="37"/>
                  <a:pt x="149" y="39"/>
                </a:cubicBezTo>
                <a:close/>
                <a:moveTo>
                  <a:pt x="203" y="98"/>
                </a:moveTo>
                <a:cubicBezTo>
                  <a:pt x="203" y="147"/>
                  <a:pt x="164" y="186"/>
                  <a:pt x="116" y="186"/>
                </a:cubicBezTo>
                <a:cubicBezTo>
                  <a:pt x="116" y="167"/>
                  <a:pt x="116" y="167"/>
                  <a:pt x="116" y="167"/>
                </a:cubicBezTo>
                <a:cubicBezTo>
                  <a:pt x="153" y="167"/>
                  <a:pt x="184" y="136"/>
                  <a:pt x="184" y="98"/>
                </a:cubicBezTo>
                <a:cubicBezTo>
                  <a:pt x="184" y="87"/>
                  <a:pt x="181" y="75"/>
                  <a:pt x="175" y="66"/>
                </a:cubicBezTo>
                <a:cubicBezTo>
                  <a:pt x="178" y="65"/>
                  <a:pt x="180" y="64"/>
                  <a:pt x="182" y="63"/>
                </a:cubicBezTo>
                <a:cubicBezTo>
                  <a:pt x="191" y="54"/>
                  <a:pt x="191" y="54"/>
                  <a:pt x="191" y="54"/>
                </a:cubicBezTo>
                <a:cubicBezTo>
                  <a:pt x="199" y="67"/>
                  <a:pt x="203" y="82"/>
                  <a:pt x="203" y="98"/>
                </a:cubicBezTo>
                <a:close/>
                <a:moveTo>
                  <a:pt x="126" y="109"/>
                </a:moveTo>
                <a:cubicBezTo>
                  <a:pt x="123" y="112"/>
                  <a:pt x="120" y="114"/>
                  <a:pt x="116" y="114"/>
                </a:cubicBezTo>
                <a:cubicBezTo>
                  <a:pt x="116" y="84"/>
                  <a:pt x="116" y="84"/>
                  <a:pt x="116" y="84"/>
                </a:cubicBezTo>
                <a:cubicBezTo>
                  <a:pt x="118" y="84"/>
                  <a:pt x="120" y="84"/>
                  <a:pt x="122" y="85"/>
                </a:cubicBezTo>
                <a:cubicBezTo>
                  <a:pt x="155" y="53"/>
                  <a:pt x="155" y="53"/>
                  <a:pt x="155" y="53"/>
                </a:cubicBezTo>
                <a:cubicBezTo>
                  <a:pt x="154" y="42"/>
                  <a:pt x="154" y="42"/>
                  <a:pt x="154" y="42"/>
                </a:cubicBezTo>
                <a:cubicBezTo>
                  <a:pt x="153" y="40"/>
                  <a:pt x="154" y="38"/>
                  <a:pt x="155" y="36"/>
                </a:cubicBezTo>
                <a:cubicBezTo>
                  <a:pt x="174" y="18"/>
                  <a:pt x="174" y="18"/>
                  <a:pt x="174" y="18"/>
                </a:cubicBezTo>
                <a:cubicBezTo>
                  <a:pt x="176" y="16"/>
                  <a:pt x="177" y="17"/>
                  <a:pt x="177" y="18"/>
                </a:cubicBezTo>
                <a:cubicBezTo>
                  <a:pt x="179" y="36"/>
                  <a:pt x="179" y="36"/>
                  <a:pt x="179" y="36"/>
                </a:cubicBezTo>
                <a:cubicBezTo>
                  <a:pt x="196" y="38"/>
                  <a:pt x="196" y="38"/>
                  <a:pt x="196" y="38"/>
                </a:cubicBezTo>
                <a:cubicBezTo>
                  <a:pt x="198" y="38"/>
                  <a:pt x="198" y="39"/>
                  <a:pt x="197" y="40"/>
                </a:cubicBezTo>
                <a:cubicBezTo>
                  <a:pt x="178" y="59"/>
                  <a:pt x="178" y="59"/>
                  <a:pt x="178" y="59"/>
                </a:cubicBezTo>
                <a:cubicBezTo>
                  <a:pt x="177" y="60"/>
                  <a:pt x="175" y="61"/>
                  <a:pt x="173" y="61"/>
                </a:cubicBezTo>
                <a:cubicBezTo>
                  <a:pt x="162" y="60"/>
                  <a:pt x="162" y="60"/>
                  <a:pt x="162" y="60"/>
                </a:cubicBezTo>
                <a:cubicBezTo>
                  <a:pt x="129" y="93"/>
                  <a:pt x="129" y="93"/>
                  <a:pt x="129" y="93"/>
                </a:cubicBezTo>
                <a:cubicBezTo>
                  <a:pt x="132" y="98"/>
                  <a:pt x="131" y="105"/>
                  <a:pt x="126" y="109"/>
                </a:cubicBezTo>
                <a:close/>
                <a:moveTo>
                  <a:pt x="116" y="149"/>
                </a:moveTo>
                <a:cubicBezTo>
                  <a:pt x="116" y="128"/>
                  <a:pt x="116" y="128"/>
                  <a:pt x="116" y="128"/>
                </a:cubicBezTo>
                <a:cubicBezTo>
                  <a:pt x="132" y="128"/>
                  <a:pt x="145" y="114"/>
                  <a:pt x="145" y="98"/>
                </a:cubicBezTo>
                <a:cubicBezTo>
                  <a:pt x="145" y="94"/>
                  <a:pt x="144" y="90"/>
                  <a:pt x="142" y="86"/>
                </a:cubicBezTo>
                <a:cubicBezTo>
                  <a:pt x="158" y="70"/>
                  <a:pt x="158" y="70"/>
                  <a:pt x="158" y="70"/>
                </a:cubicBezTo>
                <a:cubicBezTo>
                  <a:pt x="164" y="78"/>
                  <a:pt x="167" y="88"/>
                  <a:pt x="167" y="98"/>
                </a:cubicBezTo>
                <a:cubicBezTo>
                  <a:pt x="167" y="127"/>
                  <a:pt x="144" y="149"/>
                  <a:pt x="116" y="14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TextBox 11">
            <a:extLst>
              <a:ext uri="{FF2B5EF4-FFF2-40B4-BE49-F238E27FC236}">
                <a16:creationId xmlns="" xmlns:a16="http://schemas.microsoft.com/office/drawing/2014/main" id="{BC6CDC06-7779-4CC7-97DD-59600E5A0184}"/>
              </a:ext>
            </a:extLst>
          </p:cNvPr>
          <p:cNvSpPr txBox="1"/>
          <p:nvPr/>
        </p:nvSpPr>
        <p:spPr>
          <a:xfrm>
            <a:off x="1965012" y="4309572"/>
            <a:ext cx="1881955" cy="617605"/>
          </a:xfrm>
          <a:prstGeom prst="rect">
            <a:avLst/>
          </a:prstGeom>
          <a:noFill/>
        </p:spPr>
        <p:txBody>
          <a:bodyPr wrap="square" rtlCol="0">
            <a:spAutoFit/>
          </a:bodyPr>
          <a:lstStyle/>
          <a:p>
            <a:pPr algn="ctr">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Calibri"/>
              </a:rPr>
              <a:t>点击此处添加内容，点击此处添加内容。</a:t>
            </a:r>
          </a:p>
        </p:txBody>
      </p:sp>
      <p:sp>
        <p:nvSpPr>
          <p:cNvPr id="40" name="TextBox 11">
            <a:extLst>
              <a:ext uri="{FF2B5EF4-FFF2-40B4-BE49-F238E27FC236}">
                <a16:creationId xmlns="" xmlns:a16="http://schemas.microsoft.com/office/drawing/2014/main" id="{CBA8A565-5223-43B9-AF1C-FD339C600915}"/>
              </a:ext>
            </a:extLst>
          </p:cNvPr>
          <p:cNvSpPr txBox="1"/>
          <p:nvPr/>
        </p:nvSpPr>
        <p:spPr>
          <a:xfrm>
            <a:off x="1965012" y="4915627"/>
            <a:ext cx="1881955" cy="617605"/>
          </a:xfrm>
          <a:prstGeom prst="rect">
            <a:avLst/>
          </a:prstGeom>
          <a:noFill/>
        </p:spPr>
        <p:txBody>
          <a:bodyPr wrap="square" rtlCol="0">
            <a:spAutoFit/>
          </a:bodyPr>
          <a:lstStyle/>
          <a:p>
            <a:pPr algn="ctr">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Calibri"/>
              </a:rPr>
              <a:t>点击此处添加内容，点击此处添加内容。</a:t>
            </a:r>
          </a:p>
        </p:txBody>
      </p:sp>
      <p:sp>
        <p:nvSpPr>
          <p:cNvPr id="41" name="TextBox 11">
            <a:extLst>
              <a:ext uri="{FF2B5EF4-FFF2-40B4-BE49-F238E27FC236}">
                <a16:creationId xmlns="" xmlns:a16="http://schemas.microsoft.com/office/drawing/2014/main" id="{6A5056C5-C179-4D1A-8E8F-236A2FB6778F}"/>
              </a:ext>
            </a:extLst>
          </p:cNvPr>
          <p:cNvSpPr txBox="1"/>
          <p:nvPr/>
        </p:nvSpPr>
        <p:spPr>
          <a:xfrm>
            <a:off x="5111834" y="3417797"/>
            <a:ext cx="2108569" cy="422808"/>
          </a:xfrm>
          <a:prstGeom prst="rect">
            <a:avLst/>
          </a:prstGeom>
          <a:noFill/>
        </p:spPr>
        <p:txBody>
          <a:bodyPr wrap="square" rtlCol="0">
            <a:spAutoFit/>
          </a:bodyPr>
          <a:lstStyle/>
          <a:p>
            <a:pPr algn="ctr">
              <a:lnSpc>
                <a:spcPct val="150000"/>
              </a:lnSpc>
            </a:pPr>
            <a:r>
              <a:rPr lang="zh-CN" altLang="en-US" sz="1600" dirty="0">
                <a:solidFill>
                  <a:schemeClr val="accent3"/>
                </a:solidFill>
                <a:latin typeface="思源黑体 CN Bold" panose="020B0800000000000000" pitchFamily="34" charset="-122"/>
                <a:ea typeface="思源黑体 CN Bold" panose="020B0800000000000000" pitchFamily="34" charset="-122"/>
                <a:cs typeface="Calibri"/>
              </a:rPr>
              <a:t>点击此处添加标题</a:t>
            </a:r>
          </a:p>
        </p:txBody>
      </p:sp>
      <p:sp>
        <p:nvSpPr>
          <p:cNvPr id="42" name="TextBox 11">
            <a:extLst>
              <a:ext uri="{FF2B5EF4-FFF2-40B4-BE49-F238E27FC236}">
                <a16:creationId xmlns="" xmlns:a16="http://schemas.microsoft.com/office/drawing/2014/main" id="{75EED759-A21E-4213-B2B2-B9355E128B49}"/>
              </a:ext>
            </a:extLst>
          </p:cNvPr>
          <p:cNvSpPr txBox="1"/>
          <p:nvPr/>
        </p:nvSpPr>
        <p:spPr>
          <a:xfrm>
            <a:off x="5225141" y="4309572"/>
            <a:ext cx="1881955" cy="617605"/>
          </a:xfrm>
          <a:prstGeom prst="rect">
            <a:avLst/>
          </a:prstGeom>
          <a:noFill/>
        </p:spPr>
        <p:txBody>
          <a:bodyPr wrap="square" rtlCol="0">
            <a:spAutoFit/>
          </a:bodyPr>
          <a:lstStyle/>
          <a:p>
            <a:pPr algn="ctr">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Calibri"/>
              </a:rPr>
              <a:t>点击此处添加内容，点击此处添加内容。</a:t>
            </a:r>
          </a:p>
        </p:txBody>
      </p:sp>
      <p:sp>
        <p:nvSpPr>
          <p:cNvPr id="43" name="TextBox 11">
            <a:extLst>
              <a:ext uri="{FF2B5EF4-FFF2-40B4-BE49-F238E27FC236}">
                <a16:creationId xmlns="" xmlns:a16="http://schemas.microsoft.com/office/drawing/2014/main" id="{2DC455C8-8986-44CB-922F-90306F138044}"/>
              </a:ext>
            </a:extLst>
          </p:cNvPr>
          <p:cNvSpPr txBox="1"/>
          <p:nvPr/>
        </p:nvSpPr>
        <p:spPr>
          <a:xfrm>
            <a:off x="5225141" y="4915627"/>
            <a:ext cx="1881955" cy="617605"/>
          </a:xfrm>
          <a:prstGeom prst="rect">
            <a:avLst/>
          </a:prstGeom>
          <a:noFill/>
        </p:spPr>
        <p:txBody>
          <a:bodyPr wrap="square" rtlCol="0">
            <a:spAutoFit/>
          </a:bodyPr>
          <a:lstStyle/>
          <a:p>
            <a:pPr algn="ctr">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Calibri"/>
              </a:rPr>
              <a:t>点击此处添加内容，点击此处添加内容。</a:t>
            </a:r>
          </a:p>
        </p:txBody>
      </p:sp>
      <p:sp>
        <p:nvSpPr>
          <p:cNvPr id="44" name="TextBox 11">
            <a:extLst>
              <a:ext uri="{FF2B5EF4-FFF2-40B4-BE49-F238E27FC236}">
                <a16:creationId xmlns="" xmlns:a16="http://schemas.microsoft.com/office/drawing/2014/main" id="{BA1CF345-AD0D-493F-ADBC-48F623807658}"/>
              </a:ext>
            </a:extLst>
          </p:cNvPr>
          <p:cNvSpPr txBox="1"/>
          <p:nvPr/>
        </p:nvSpPr>
        <p:spPr>
          <a:xfrm>
            <a:off x="8157071" y="3417797"/>
            <a:ext cx="2108569" cy="422808"/>
          </a:xfrm>
          <a:prstGeom prst="rect">
            <a:avLst/>
          </a:prstGeom>
          <a:noFill/>
        </p:spPr>
        <p:txBody>
          <a:bodyPr wrap="square" rtlCol="0">
            <a:spAutoFit/>
          </a:bodyPr>
          <a:lstStyle/>
          <a:p>
            <a:pPr algn="ctr">
              <a:lnSpc>
                <a:spcPct val="150000"/>
              </a:lnSpc>
            </a:pPr>
            <a:r>
              <a:rPr lang="zh-CN" altLang="en-US" sz="1600" dirty="0">
                <a:solidFill>
                  <a:schemeClr val="accent6"/>
                </a:solidFill>
                <a:latin typeface="思源黑体 CN Bold" panose="020B0800000000000000" pitchFamily="34" charset="-122"/>
                <a:ea typeface="思源黑体 CN Bold" panose="020B0800000000000000" pitchFamily="34" charset="-122"/>
                <a:cs typeface="Calibri"/>
              </a:rPr>
              <a:t>点击此处添加标题</a:t>
            </a:r>
          </a:p>
        </p:txBody>
      </p:sp>
      <p:sp>
        <p:nvSpPr>
          <p:cNvPr id="45" name="TextBox 11">
            <a:extLst>
              <a:ext uri="{FF2B5EF4-FFF2-40B4-BE49-F238E27FC236}">
                <a16:creationId xmlns="" xmlns:a16="http://schemas.microsoft.com/office/drawing/2014/main" id="{7659E2E4-1DF3-4600-B2BD-D72B51B70CBC}"/>
              </a:ext>
            </a:extLst>
          </p:cNvPr>
          <p:cNvSpPr txBox="1"/>
          <p:nvPr/>
        </p:nvSpPr>
        <p:spPr>
          <a:xfrm>
            <a:off x="8270378" y="4309572"/>
            <a:ext cx="1881955" cy="617605"/>
          </a:xfrm>
          <a:prstGeom prst="rect">
            <a:avLst/>
          </a:prstGeom>
          <a:noFill/>
        </p:spPr>
        <p:txBody>
          <a:bodyPr wrap="square" rtlCol="0">
            <a:spAutoFit/>
          </a:bodyPr>
          <a:lstStyle/>
          <a:p>
            <a:pPr algn="ctr">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Calibri"/>
              </a:rPr>
              <a:t>点击此处添加内容，点击此处添加内容。</a:t>
            </a:r>
          </a:p>
        </p:txBody>
      </p:sp>
      <p:sp>
        <p:nvSpPr>
          <p:cNvPr id="46" name="TextBox 11">
            <a:extLst>
              <a:ext uri="{FF2B5EF4-FFF2-40B4-BE49-F238E27FC236}">
                <a16:creationId xmlns="" xmlns:a16="http://schemas.microsoft.com/office/drawing/2014/main" id="{261BAA8F-1845-4430-BFBA-C45D3E138E29}"/>
              </a:ext>
            </a:extLst>
          </p:cNvPr>
          <p:cNvSpPr txBox="1"/>
          <p:nvPr/>
        </p:nvSpPr>
        <p:spPr>
          <a:xfrm>
            <a:off x="8270378" y="4915627"/>
            <a:ext cx="1881955" cy="617605"/>
          </a:xfrm>
          <a:prstGeom prst="rect">
            <a:avLst/>
          </a:prstGeom>
          <a:noFill/>
        </p:spPr>
        <p:txBody>
          <a:bodyPr wrap="square" rtlCol="0">
            <a:spAutoFit/>
          </a:bodyPr>
          <a:lstStyle/>
          <a:p>
            <a:pPr algn="ctr">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Calibri"/>
              </a:rPr>
              <a:t>点击此处添加内容，点击此处添加内容。</a:t>
            </a:r>
          </a:p>
        </p:txBody>
      </p:sp>
      <p:sp>
        <p:nvSpPr>
          <p:cNvPr id="2" name="标题 1">
            <a:extLst>
              <a:ext uri="{FF2B5EF4-FFF2-40B4-BE49-F238E27FC236}">
                <a16:creationId xmlns="" xmlns:a16="http://schemas.microsoft.com/office/drawing/2014/main" id="{FDCE2811-E775-4C2A-A452-7A7FB32D4B5B}"/>
              </a:ext>
            </a:extLst>
          </p:cNvPr>
          <p:cNvSpPr>
            <a:spLocks noGrp="1"/>
          </p:cNvSpPr>
          <p:nvPr>
            <p:ph type="title"/>
          </p:nvPr>
        </p:nvSpPr>
        <p:spPr/>
        <p:txBody>
          <a:bodyPr>
            <a:normAutofit fontScale="90000"/>
          </a:bodyPr>
          <a:lstStyle/>
          <a:p>
            <a:r>
              <a:rPr lang="zh-CN" altLang="en-US"/>
              <a:t>点击此处添加标题</a:t>
            </a:r>
          </a:p>
        </p:txBody>
      </p:sp>
    </p:spTree>
    <p:extLst>
      <p:ext uri="{BB962C8B-B14F-4D97-AF65-F5344CB8AC3E}">
        <p14:creationId xmlns:p14="http://schemas.microsoft.com/office/powerpoint/2010/main" val="745325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a:extLst>
              <a:ext uri="{FF2B5EF4-FFF2-40B4-BE49-F238E27FC236}">
                <a16:creationId xmlns="" xmlns:a16="http://schemas.microsoft.com/office/drawing/2014/main" id="{9D5931AC-B6EF-471B-B06D-E017DB91FFD5}"/>
              </a:ext>
            </a:extLst>
          </p:cNvPr>
          <p:cNvSpPr/>
          <p:nvPr/>
        </p:nvSpPr>
        <p:spPr>
          <a:xfrm>
            <a:off x="9274935" y="2883717"/>
            <a:ext cx="992735" cy="1488732"/>
          </a:xfrm>
          <a:prstGeom prst="rect">
            <a:avLst/>
          </a:prstGeom>
          <a:solidFill>
            <a:schemeClr val="accent5">
              <a:lumMod val="75000"/>
            </a:schemeClr>
          </a:solidFill>
          <a:ln w="38100">
            <a:solidFill>
              <a:schemeClr val="tx1"/>
            </a:solidFill>
            <a:miter lim="400000"/>
          </a:ln>
        </p:spPr>
        <p:txBody>
          <a:bodyPr lIns="45719" rIns="45719" anchor="ctr"/>
          <a:lstStyle/>
          <a:p>
            <a:pPr algn="ctr">
              <a:defRPr>
                <a:solidFill>
                  <a:srgbClr val="FFFFFF"/>
                </a:solidFill>
              </a:defRPr>
            </a:pPr>
            <a:endParaRPr>
              <a:solidFill>
                <a:schemeClr val="tx1">
                  <a:lumMod val="50000"/>
                </a:schemeClr>
              </a:solidFill>
            </a:endParaRPr>
          </a:p>
        </p:txBody>
      </p:sp>
      <p:sp>
        <p:nvSpPr>
          <p:cNvPr id="3" name="Rectangle 2">
            <a:extLst>
              <a:ext uri="{FF2B5EF4-FFF2-40B4-BE49-F238E27FC236}">
                <a16:creationId xmlns="" xmlns:a16="http://schemas.microsoft.com/office/drawing/2014/main" id="{B3D1EA1F-9E88-462A-8D75-424220379217}"/>
              </a:ext>
            </a:extLst>
          </p:cNvPr>
          <p:cNvSpPr/>
          <p:nvPr/>
        </p:nvSpPr>
        <p:spPr>
          <a:xfrm>
            <a:off x="1507519" y="2875165"/>
            <a:ext cx="992735" cy="1488732"/>
          </a:xfrm>
          <a:prstGeom prst="rect">
            <a:avLst/>
          </a:prstGeom>
          <a:solidFill>
            <a:schemeClr val="accent2">
              <a:lumMod val="75000"/>
            </a:schemeClr>
          </a:solidFill>
          <a:ln w="38100">
            <a:solidFill>
              <a:schemeClr val="tx1"/>
            </a:solidFill>
            <a:miter lim="400000"/>
          </a:ln>
        </p:spPr>
        <p:txBody>
          <a:bodyPr lIns="45719" rIns="45719" anchor="ctr"/>
          <a:lstStyle/>
          <a:p>
            <a:pPr algn="ctr">
              <a:defRPr>
                <a:solidFill>
                  <a:srgbClr val="FFFFFF"/>
                </a:solidFill>
              </a:defRPr>
            </a:pPr>
            <a:endParaRPr>
              <a:solidFill>
                <a:schemeClr val="tx1">
                  <a:lumMod val="50000"/>
                </a:schemeClr>
              </a:solidFill>
            </a:endParaRPr>
          </a:p>
        </p:txBody>
      </p:sp>
      <p:sp>
        <p:nvSpPr>
          <p:cNvPr id="4" name="Rectangle 3">
            <a:extLst>
              <a:ext uri="{FF2B5EF4-FFF2-40B4-BE49-F238E27FC236}">
                <a16:creationId xmlns="" xmlns:a16="http://schemas.microsoft.com/office/drawing/2014/main" id="{1DE7B082-B1D3-4BB3-97F2-A32A1221842F}"/>
              </a:ext>
            </a:extLst>
          </p:cNvPr>
          <p:cNvSpPr/>
          <p:nvPr/>
        </p:nvSpPr>
        <p:spPr>
          <a:xfrm>
            <a:off x="4255703" y="2866613"/>
            <a:ext cx="992735" cy="1488732"/>
          </a:xfrm>
          <a:prstGeom prst="rect">
            <a:avLst/>
          </a:prstGeom>
          <a:solidFill>
            <a:schemeClr val="accent3">
              <a:lumMod val="75000"/>
            </a:schemeClr>
          </a:solidFill>
          <a:ln w="38100">
            <a:solidFill>
              <a:schemeClr val="tx1"/>
            </a:solidFill>
            <a:miter lim="400000"/>
          </a:ln>
        </p:spPr>
        <p:txBody>
          <a:bodyPr lIns="45719" rIns="45719" anchor="ctr"/>
          <a:lstStyle/>
          <a:p>
            <a:pPr algn="ctr">
              <a:defRPr>
                <a:solidFill>
                  <a:srgbClr val="FFFFFF"/>
                </a:solidFill>
              </a:defRPr>
            </a:pPr>
            <a:endParaRPr>
              <a:solidFill>
                <a:schemeClr val="tx1">
                  <a:lumMod val="50000"/>
                </a:schemeClr>
              </a:solidFill>
            </a:endParaRPr>
          </a:p>
        </p:txBody>
      </p:sp>
      <p:sp>
        <p:nvSpPr>
          <p:cNvPr id="5" name="Rectangle 4">
            <a:extLst>
              <a:ext uri="{FF2B5EF4-FFF2-40B4-BE49-F238E27FC236}">
                <a16:creationId xmlns="" xmlns:a16="http://schemas.microsoft.com/office/drawing/2014/main" id="{99A11DCA-B63F-4D30-8543-A869ADB90FC1}"/>
              </a:ext>
            </a:extLst>
          </p:cNvPr>
          <p:cNvSpPr/>
          <p:nvPr/>
        </p:nvSpPr>
        <p:spPr>
          <a:xfrm>
            <a:off x="6858059" y="2883717"/>
            <a:ext cx="992735" cy="1488732"/>
          </a:xfrm>
          <a:prstGeom prst="rect">
            <a:avLst/>
          </a:prstGeom>
          <a:solidFill>
            <a:schemeClr val="accent1">
              <a:lumMod val="75000"/>
            </a:schemeClr>
          </a:solidFill>
          <a:ln w="38100">
            <a:solidFill>
              <a:schemeClr val="tx1"/>
            </a:solidFill>
            <a:miter lim="400000"/>
          </a:ln>
        </p:spPr>
        <p:txBody>
          <a:bodyPr lIns="45719" rIns="45719" anchor="ctr"/>
          <a:lstStyle/>
          <a:p>
            <a:pPr algn="ctr">
              <a:defRPr>
                <a:solidFill>
                  <a:srgbClr val="FFFFFF"/>
                </a:solidFill>
              </a:defRPr>
            </a:pPr>
            <a:endParaRPr>
              <a:solidFill>
                <a:schemeClr val="tx1">
                  <a:lumMod val="50000"/>
                </a:schemeClr>
              </a:solidFill>
            </a:endParaRPr>
          </a:p>
        </p:txBody>
      </p:sp>
      <p:sp>
        <p:nvSpPr>
          <p:cNvPr id="6" name="Arrow: Pentagon 5">
            <a:extLst>
              <a:ext uri="{FF2B5EF4-FFF2-40B4-BE49-F238E27FC236}">
                <a16:creationId xmlns="" xmlns:a16="http://schemas.microsoft.com/office/drawing/2014/main" id="{37283EF8-3A9B-45F1-AE9F-7C505ED3E4C4}"/>
              </a:ext>
            </a:extLst>
          </p:cNvPr>
          <p:cNvSpPr/>
          <p:nvPr/>
        </p:nvSpPr>
        <p:spPr>
          <a:xfrm>
            <a:off x="400049" y="3062600"/>
            <a:ext cx="11347451" cy="114288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482" y="0"/>
                </a:lnTo>
                <a:lnTo>
                  <a:pt x="21600" y="10800"/>
                </a:lnTo>
                <a:lnTo>
                  <a:pt x="20482" y="21600"/>
                </a:lnTo>
                <a:lnTo>
                  <a:pt x="0" y="21600"/>
                </a:lnTo>
                <a:close/>
              </a:path>
            </a:pathLst>
          </a:custGeom>
          <a:solidFill>
            <a:schemeClr val="bg1"/>
          </a:solid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prstClr val="white"/>
              </a:solidFill>
              <a:latin typeface="等线" panose="020F0502020204030204"/>
              <a:ea typeface="等线" panose="02010600030101010101" pitchFamily="2" charset="-122"/>
            </a:endParaRPr>
          </a:p>
        </p:txBody>
      </p:sp>
      <p:sp>
        <p:nvSpPr>
          <p:cNvPr id="7" name="Arrow: Chevron 6">
            <a:extLst>
              <a:ext uri="{FF2B5EF4-FFF2-40B4-BE49-F238E27FC236}">
                <a16:creationId xmlns="" xmlns:a16="http://schemas.microsoft.com/office/drawing/2014/main" id="{03AFE4F8-B776-451D-ABDD-6D12A172A1BF}"/>
              </a:ext>
            </a:extLst>
          </p:cNvPr>
          <p:cNvSpPr/>
          <p:nvPr/>
        </p:nvSpPr>
        <p:spPr>
          <a:xfrm>
            <a:off x="6874993" y="2875165"/>
            <a:ext cx="1520707" cy="1505836"/>
          </a:xfrm>
          <a:prstGeom prst="chevron">
            <a:avLst>
              <a:gd name="adj" fmla="val 34352"/>
            </a:avLst>
          </a:prstGeom>
          <a:solidFill>
            <a:schemeClr val="accent1"/>
          </a:solidFill>
          <a:ln w="38100">
            <a:solidFill>
              <a:schemeClr val="tx1"/>
            </a:solidFill>
            <a:miter lim="400000"/>
          </a:ln>
        </p:spPr>
        <p:txBody>
          <a:bodyPr lIns="45719" rIns="45719" anchor="ctr"/>
          <a:lstStyle/>
          <a:p>
            <a:pPr algn="ctr"/>
            <a:endParaRPr>
              <a:solidFill>
                <a:schemeClr val="tx1">
                  <a:lumMod val="50000"/>
                </a:schemeClr>
              </a:solidFill>
            </a:endParaRPr>
          </a:p>
        </p:txBody>
      </p:sp>
      <p:sp>
        <p:nvSpPr>
          <p:cNvPr id="8" name="Arrow: Chevron 7">
            <a:extLst>
              <a:ext uri="{FF2B5EF4-FFF2-40B4-BE49-F238E27FC236}">
                <a16:creationId xmlns="" xmlns:a16="http://schemas.microsoft.com/office/drawing/2014/main" id="{F451C2B3-E918-4956-A2CA-A0C3ABBED004}"/>
              </a:ext>
            </a:extLst>
          </p:cNvPr>
          <p:cNvSpPr/>
          <p:nvPr/>
        </p:nvSpPr>
        <p:spPr>
          <a:xfrm>
            <a:off x="1524453" y="2866613"/>
            <a:ext cx="1520707" cy="1505837"/>
          </a:xfrm>
          <a:prstGeom prst="chevron">
            <a:avLst>
              <a:gd name="adj" fmla="val 34352"/>
            </a:avLst>
          </a:prstGeom>
          <a:solidFill>
            <a:schemeClr val="accent2"/>
          </a:solidFill>
          <a:ln w="38100">
            <a:solidFill>
              <a:schemeClr val="tx1"/>
            </a:solidFill>
            <a:miter lim="400000"/>
          </a:ln>
        </p:spPr>
        <p:txBody>
          <a:bodyPr lIns="45719" rIns="45719" anchor="ctr"/>
          <a:lstStyle/>
          <a:p>
            <a:pPr algn="ctr"/>
            <a:endParaRPr>
              <a:solidFill>
                <a:schemeClr val="tx1">
                  <a:lumMod val="50000"/>
                </a:schemeClr>
              </a:solidFill>
            </a:endParaRPr>
          </a:p>
        </p:txBody>
      </p:sp>
      <p:sp>
        <p:nvSpPr>
          <p:cNvPr id="9" name="Arrow: Chevron 8">
            <a:extLst>
              <a:ext uri="{FF2B5EF4-FFF2-40B4-BE49-F238E27FC236}">
                <a16:creationId xmlns="" xmlns:a16="http://schemas.microsoft.com/office/drawing/2014/main" id="{06FF991E-69B7-4C4F-8882-11CEBA8E9AB9}"/>
              </a:ext>
            </a:extLst>
          </p:cNvPr>
          <p:cNvSpPr/>
          <p:nvPr/>
        </p:nvSpPr>
        <p:spPr>
          <a:xfrm>
            <a:off x="4272637" y="2858061"/>
            <a:ext cx="1520707" cy="1505837"/>
          </a:xfrm>
          <a:prstGeom prst="chevron">
            <a:avLst>
              <a:gd name="adj" fmla="val 34352"/>
            </a:avLst>
          </a:prstGeom>
          <a:solidFill>
            <a:schemeClr val="accent3"/>
          </a:solidFill>
          <a:ln w="38100">
            <a:solidFill>
              <a:schemeClr val="tx1"/>
            </a:solidFill>
            <a:miter lim="400000"/>
          </a:ln>
        </p:spPr>
        <p:txBody>
          <a:bodyPr lIns="45719" rIns="45719" anchor="ctr"/>
          <a:lstStyle/>
          <a:p>
            <a:pPr algn="ctr"/>
            <a:endParaRPr>
              <a:solidFill>
                <a:schemeClr val="tx1">
                  <a:lumMod val="50000"/>
                </a:schemeClr>
              </a:solidFill>
            </a:endParaRPr>
          </a:p>
        </p:txBody>
      </p:sp>
      <p:sp>
        <p:nvSpPr>
          <p:cNvPr id="10" name="TextBox 9">
            <a:extLst>
              <a:ext uri="{FF2B5EF4-FFF2-40B4-BE49-F238E27FC236}">
                <a16:creationId xmlns="" xmlns:a16="http://schemas.microsoft.com/office/drawing/2014/main" id="{088F3235-2D6F-41D3-B80D-C1AF882CFD15}"/>
              </a:ext>
            </a:extLst>
          </p:cNvPr>
          <p:cNvSpPr txBox="1"/>
          <p:nvPr/>
        </p:nvSpPr>
        <p:spPr>
          <a:xfrm>
            <a:off x="7394465" y="3358830"/>
            <a:ext cx="801625" cy="548641"/>
          </a:xfrm>
          <a:prstGeom prst="rect">
            <a:avLst/>
          </a:prstGeom>
          <a:ln w="12700">
            <a:miter lim="400000"/>
          </a:ln>
          <a:extLst>
            <a:ext uri="{C572A759-6A51-4108-AA02-DFA0A04FC94B}">
              <ma14:wrappingTextBoxFlag xmlns="" xmlns:p14="http://schemas.microsoft.com/office/powerpoint/2010/main" xmlns:mc="http://schemas.openxmlformats.org/markup-compatibility/2006" xmlns:ma14="http://schemas.microsoft.com/office/mac/drawingml/2011/main" val="1"/>
            </a:ext>
          </a:extLst>
        </p:spPr>
        <p:txBody>
          <a:bodyPr lIns="45719" rIns="45719">
            <a:spAutoFit/>
          </a:bodyPr>
          <a:lstStyle>
            <a:lvl1pPr algn="ctr">
              <a:defRPr sz="3000"/>
            </a:lvl1pPr>
          </a:lstStyle>
          <a:p>
            <a:r>
              <a:rPr lang="en-US" altLang="zh-CN" dirty="0">
                <a:solidFill>
                  <a:schemeClr val="bg1"/>
                </a:solidFill>
              </a:rPr>
              <a:t>03</a:t>
            </a:r>
            <a:endParaRPr dirty="0">
              <a:solidFill>
                <a:schemeClr val="bg1"/>
              </a:solidFill>
            </a:endParaRPr>
          </a:p>
        </p:txBody>
      </p:sp>
      <p:sp>
        <p:nvSpPr>
          <p:cNvPr id="11" name="TextBox 10">
            <a:extLst>
              <a:ext uri="{FF2B5EF4-FFF2-40B4-BE49-F238E27FC236}">
                <a16:creationId xmlns="" xmlns:a16="http://schemas.microsoft.com/office/drawing/2014/main" id="{C3556EBB-C289-4BD1-AA77-72192C7F1A3F}"/>
              </a:ext>
            </a:extLst>
          </p:cNvPr>
          <p:cNvSpPr txBox="1"/>
          <p:nvPr/>
        </p:nvSpPr>
        <p:spPr>
          <a:xfrm>
            <a:off x="2028445" y="3358830"/>
            <a:ext cx="801625" cy="548641"/>
          </a:xfrm>
          <a:prstGeom prst="rect">
            <a:avLst/>
          </a:prstGeom>
          <a:ln w="12700">
            <a:miter lim="400000"/>
          </a:ln>
          <a:extLst>
            <a:ext uri="{C572A759-6A51-4108-AA02-DFA0A04FC94B}">
              <ma14:wrappingTextBoxFlag xmlns="" xmlns:p14="http://schemas.microsoft.com/office/powerpoint/2010/main" xmlns:mc="http://schemas.openxmlformats.org/markup-compatibility/2006" xmlns:ma14="http://schemas.microsoft.com/office/mac/drawingml/2011/main" val="1"/>
            </a:ext>
          </a:extLst>
        </p:spPr>
        <p:txBody>
          <a:bodyPr lIns="45719" rIns="45719">
            <a:spAutoFit/>
          </a:bodyPr>
          <a:lstStyle>
            <a:lvl1pPr algn="ctr">
              <a:defRPr sz="3000"/>
            </a:lvl1pPr>
          </a:lstStyle>
          <a:p>
            <a:r>
              <a:rPr dirty="0">
                <a:solidFill>
                  <a:schemeClr val="bg1"/>
                </a:solidFill>
              </a:rPr>
              <a:t>0</a:t>
            </a:r>
            <a:r>
              <a:rPr lang="en-US" altLang="zh-CN" dirty="0">
                <a:solidFill>
                  <a:schemeClr val="bg1"/>
                </a:solidFill>
              </a:rPr>
              <a:t>1</a:t>
            </a:r>
            <a:endParaRPr dirty="0">
              <a:solidFill>
                <a:schemeClr val="bg1"/>
              </a:solidFill>
            </a:endParaRPr>
          </a:p>
        </p:txBody>
      </p:sp>
      <p:sp>
        <p:nvSpPr>
          <p:cNvPr id="12" name="TextBox 11">
            <a:extLst>
              <a:ext uri="{FF2B5EF4-FFF2-40B4-BE49-F238E27FC236}">
                <a16:creationId xmlns="" xmlns:a16="http://schemas.microsoft.com/office/drawing/2014/main" id="{4FBDD999-51F0-4DFD-BC5C-CE1ADCBFEC52}"/>
              </a:ext>
            </a:extLst>
          </p:cNvPr>
          <p:cNvSpPr txBox="1"/>
          <p:nvPr/>
        </p:nvSpPr>
        <p:spPr>
          <a:xfrm>
            <a:off x="4764458" y="3358830"/>
            <a:ext cx="801625" cy="548641"/>
          </a:xfrm>
          <a:prstGeom prst="rect">
            <a:avLst/>
          </a:prstGeom>
          <a:ln w="12700">
            <a:miter lim="400000"/>
          </a:ln>
          <a:extLst>
            <a:ext uri="{C572A759-6A51-4108-AA02-DFA0A04FC94B}">
              <ma14:wrappingTextBoxFlag xmlns="" xmlns:p14="http://schemas.microsoft.com/office/powerpoint/2010/main" xmlns:mc="http://schemas.openxmlformats.org/markup-compatibility/2006" xmlns:ma14="http://schemas.microsoft.com/office/mac/drawingml/2011/main" val="1"/>
            </a:ext>
          </a:extLst>
        </p:spPr>
        <p:txBody>
          <a:bodyPr lIns="45719" rIns="45719">
            <a:spAutoFit/>
          </a:bodyPr>
          <a:lstStyle>
            <a:lvl1pPr algn="ctr">
              <a:defRPr sz="3000"/>
            </a:lvl1pPr>
          </a:lstStyle>
          <a:p>
            <a:r>
              <a:rPr dirty="0">
                <a:solidFill>
                  <a:schemeClr val="bg1"/>
                </a:solidFill>
              </a:rPr>
              <a:t>0</a:t>
            </a:r>
            <a:r>
              <a:rPr lang="en-US" altLang="zh-CN" dirty="0">
                <a:solidFill>
                  <a:schemeClr val="bg1"/>
                </a:solidFill>
              </a:rPr>
              <a:t>2</a:t>
            </a:r>
            <a:endParaRPr dirty="0">
              <a:solidFill>
                <a:schemeClr val="bg1"/>
              </a:solidFill>
            </a:endParaRPr>
          </a:p>
        </p:txBody>
      </p:sp>
      <p:sp>
        <p:nvSpPr>
          <p:cNvPr id="13" name="Arrow: Chevron 6">
            <a:extLst>
              <a:ext uri="{FF2B5EF4-FFF2-40B4-BE49-F238E27FC236}">
                <a16:creationId xmlns="" xmlns:a16="http://schemas.microsoft.com/office/drawing/2014/main" id="{B48E40A7-E774-474E-8A6D-18B122B37EFC}"/>
              </a:ext>
            </a:extLst>
          </p:cNvPr>
          <p:cNvSpPr/>
          <p:nvPr/>
        </p:nvSpPr>
        <p:spPr>
          <a:xfrm>
            <a:off x="9291869" y="2875165"/>
            <a:ext cx="1520707" cy="1505836"/>
          </a:xfrm>
          <a:prstGeom prst="chevron">
            <a:avLst>
              <a:gd name="adj" fmla="val 34352"/>
            </a:avLst>
          </a:prstGeom>
          <a:solidFill>
            <a:schemeClr val="accent5"/>
          </a:solidFill>
          <a:ln w="38100">
            <a:solidFill>
              <a:schemeClr val="tx1"/>
            </a:solidFill>
            <a:miter lim="400000"/>
          </a:ln>
        </p:spPr>
        <p:txBody>
          <a:bodyPr lIns="45719" rIns="45719" anchor="ctr"/>
          <a:lstStyle/>
          <a:p>
            <a:pPr algn="ctr"/>
            <a:endParaRPr>
              <a:solidFill>
                <a:schemeClr val="tx1">
                  <a:lumMod val="50000"/>
                </a:schemeClr>
              </a:solidFill>
            </a:endParaRPr>
          </a:p>
        </p:txBody>
      </p:sp>
      <p:sp>
        <p:nvSpPr>
          <p:cNvPr id="14" name="TextBox 9">
            <a:extLst>
              <a:ext uri="{FF2B5EF4-FFF2-40B4-BE49-F238E27FC236}">
                <a16:creationId xmlns="" xmlns:a16="http://schemas.microsoft.com/office/drawing/2014/main" id="{05E924E5-732E-49DD-9B85-E941AF123324}"/>
              </a:ext>
            </a:extLst>
          </p:cNvPr>
          <p:cNvSpPr txBox="1"/>
          <p:nvPr/>
        </p:nvSpPr>
        <p:spPr>
          <a:xfrm>
            <a:off x="9811341" y="3358830"/>
            <a:ext cx="801625" cy="548641"/>
          </a:xfrm>
          <a:prstGeom prst="rect">
            <a:avLst/>
          </a:prstGeom>
          <a:ln w="12700">
            <a:miter lim="400000"/>
          </a:ln>
          <a:extLst>
            <a:ext uri="{C572A759-6A51-4108-AA02-DFA0A04FC94B}">
              <ma14:wrappingTextBoxFlag xmlns="" xmlns:p14="http://schemas.microsoft.com/office/powerpoint/2010/main" xmlns:mc="http://schemas.openxmlformats.org/markup-compatibility/2006" xmlns:ma14="http://schemas.microsoft.com/office/mac/drawingml/2011/main" val="1"/>
            </a:ext>
          </a:extLst>
        </p:spPr>
        <p:txBody>
          <a:bodyPr lIns="45719" rIns="45719">
            <a:spAutoFit/>
          </a:bodyPr>
          <a:lstStyle>
            <a:lvl1pPr algn="ctr">
              <a:defRPr sz="3000"/>
            </a:lvl1pPr>
          </a:lstStyle>
          <a:p>
            <a:r>
              <a:rPr lang="en-US" altLang="zh-CN" dirty="0">
                <a:solidFill>
                  <a:schemeClr val="bg1"/>
                </a:solidFill>
              </a:rPr>
              <a:t>04</a:t>
            </a:r>
            <a:endParaRPr dirty="0">
              <a:solidFill>
                <a:schemeClr val="bg1"/>
              </a:solidFill>
            </a:endParaRPr>
          </a:p>
        </p:txBody>
      </p:sp>
      <p:sp>
        <p:nvSpPr>
          <p:cNvPr id="15" name="矩形 14">
            <a:extLst>
              <a:ext uri="{FF2B5EF4-FFF2-40B4-BE49-F238E27FC236}">
                <a16:creationId xmlns="" xmlns:a16="http://schemas.microsoft.com/office/drawing/2014/main" id="{F97B6929-58A4-4178-8CB3-081F8E3490D7}"/>
              </a:ext>
            </a:extLst>
          </p:cNvPr>
          <p:cNvSpPr/>
          <p:nvPr/>
        </p:nvSpPr>
        <p:spPr>
          <a:xfrm>
            <a:off x="806227" y="5029621"/>
            <a:ext cx="2444436" cy="617605"/>
          </a:xfrm>
          <a:prstGeom prst="rect">
            <a:avLst/>
          </a:prstGeom>
        </p:spPr>
        <p:txBody>
          <a:bodyPr wrap="square">
            <a:spAutoFit/>
          </a:bodyPr>
          <a:lstStyle/>
          <a:p>
            <a:pPr algn="ctr">
              <a:lnSpc>
                <a:spcPct val="150000"/>
              </a:lnSpc>
            </a:pPr>
            <a:r>
              <a:rPr lang="zh-CN" altLang="en-US" sz="1200" spc="3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点击此处添加内容，点击此处添加内容。</a:t>
            </a:r>
          </a:p>
        </p:txBody>
      </p:sp>
      <p:sp>
        <p:nvSpPr>
          <p:cNvPr id="16" name="TextBox 11">
            <a:extLst>
              <a:ext uri="{FF2B5EF4-FFF2-40B4-BE49-F238E27FC236}">
                <a16:creationId xmlns="" xmlns:a16="http://schemas.microsoft.com/office/drawing/2014/main" id="{DC734599-86F9-42DC-8CF2-436090121853}"/>
              </a:ext>
            </a:extLst>
          </p:cNvPr>
          <p:cNvSpPr txBox="1"/>
          <p:nvPr/>
        </p:nvSpPr>
        <p:spPr>
          <a:xfrm>
            <a:off x="1378287" y="4660127"/>
            <a:ext cx="1300314" cy="381451"/>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璞石</a:t>
            </a:r>
            <a:r>
              <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PPT</a:t>
            </a: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设计</a:t>
            </a:r>
            <a:endPar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Roboto Thin" charset="0"/>
            </a:endParaRPr>
          </a:p>
        </p:txBody>
      </p:sp>
      <p:sp>
        <p:nvSpPr>
          <p:cNvPr id="17" name="矩形 16">
            <a:extLst>
              <a:ext uri="{FF2B5EF4-FFF2-40B4-BE49-F238E27FC236}">
                <a16:creationId xmlns="" xmlns:a16="http://schemas.microsoft.com/office/drawing/2014/main" id="{54C51F5C-C977-4DBE-8264-9AE85263718D}"/>
              </a:ext>
            </a:extLst>
          </p:cNvPr>
          <p:cNvSpPr/>
          <p:nvPr/>
        </p:nvSpPr>
        <p:spPr>
          <a:xfrm>
            <a:off x="3637052" y="1672079"/>
            <a:ext cx="2444436" cy="617605"/>
          </a:xfrm>
          <a:prstGeom prst="rect">
            <a:avLst/>
          </a:prstGeom>
        </p:spPr>
        <p:txBody>
          <a:bodyPr wrap="square">
            <a:spAutoFit/>
          </a:bodyPr>
          <a:lstStyle/>
          <a:p>
            <a:pPr algn="ctr">
              <a:lnSpc>
                <a:spcPct val="150000"/>
              </a:lnSpc>
            </a:pPr>
            <a:r>
              <a:rPr lang="zh-CN" altLang="en-US" sz="1200" spc="3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点击此处添加内容，点击此处添加内容。</a:t>
            </a:r>
          </a:p>
        </p:txBody>
      </p:sp>
      <p:sp>
        <p:nvSpPr>
          <p:cNvPr id="18" name="TextBox 11">
            <a:extLst>
              <a:ext uri="{FF2B5EF4-FFF2-40B4-BE49-F238E27FC236}">
                <a16:creationId xmlns="" xmlns:a16="http://schemas.microsoft.com/office/drawing/2014/main" id="{208BA40C-8074-461A-9D94-F471849B5B7B}"/>
              </a:ext>
            </a:extLst>
          </p:cNvPr>
          <p:cNvSpPr txBox="1"/>
          <p:nvPr/>
        </p:nvSpPr>
        <p:spPr>
          <a:xfrm>
            <a:off x="4209112" y="2289684"/>
            <a:ext cx="1300314" cy="381451"/>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璞石</a:t>
            </a:r>
            <a:r>
              <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PPT</a:t>
            </a: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设计</a:t>
            </a:r>
            <a:endPar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Roboto Thin" charset="0"/>
            </a:endParaRPr>
          </a:p>
        </p:txBody>
      </p:sp>
      <p:sp>
        <p:nvSpPr>
          <p:cNvPr id="19" name="矩形 18">
            <a:extLst>
              <a:ext uri="{FF2B5EF4-FFF2-40B4-BE49-F238E27FC236}">
                <a16:creationId xmlns="" xmlns:a16="http://schemas.microsoft.com/office/drawing/2014/main" id="{EACEAAE7-CAF3-41C1-BB37-02E7FBD61BA4}"/>
              </a:ext>
            </a:extLst>
          </p:cNvPr>
          <p:cNvSpPr/>
          <p:nvPr/>
        </p:nvSpPr>
        <p:spPr>
          <a:xfrm>
            <a:off x="6113178" y="5029621"/>
            <a:ext cx="2444436" cy="617605"/>
          </a:xfrm>
          <a:prstGeom prst="rect">
            <a:avLst/>
          </a:prstGeom>
        </p:spPr>
        <p:txBody>
          <a:bodyPr wrap="square">
            <a:spAutoFit/>
          </a:bodyPr>
          <a:lstStyle/>
          <a:p>
            <a:pPr algn="ctr">
              <a:lnSpc>
                <a:spcPct val="150000"/>
              </a:lnSpc>
            </a:pPr>
            <a:r>
              <a:rPr lang="zh-CN" altLang="en-US" sz="1200" spc="3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点击此处添加内容，点击此处添加内容。</a:t>
            </a:r>
          </a:p>
        </p:txBody>
      </p:sp>
      <p:sp>
        <p:nvSpPr>
          <p:cNvPr id="20" name="TextBox 11">
            <a:extLst>
              <a:ext uri="{FF2B5EF4-FFF2-40B4-BE49-F238E27FC236}">
                <a16:creationId xmlns="" xmlns:a16="http://schemas.microsoft.com/office/drawing/2014/main" id="{5B0E1B7D-80FA-4444-8BFB-F78E9679E243}"/>
              </a:ext>
            </a:extLst>
          </p:cNvPr>
          <p:cNvSpPr txBox="1"/>
          <p:nvPr/>
        </p:nvSpPr>
        <p:spPr>
          <a:xfrm>
            <a:off x="6685238" y="4660127"/>
            <a:ext cx="1300314" cy="381451"/>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璞石</a:t>
            </a:r>
            <a:r>
              <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PPT</a:t>
            </a: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设计</a:t>
            </a:r>
            <a:endPar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Roboto Thin" charset="0"/>
            </a:endParaRPr>
          </a:p>
        </p:txBody>
      </p:sp>
      <p:sp>
        <p:nvSpPr>
          <p:cNvPr id="21" name="矩形 20">
            <a:extLst>
              <a:ext uri="{FF2B5EF4-FFF2-40B4-BE49-F238E27FC236}">
                <a16:creationId xmlns="" xmlns:a16="http://schemas.microsoft.com/office/drawing/2014/main" id="{8EBAF531-6877-4074-BECA-F6BC7225F8BB}"/>
              </a:ext>
            </a:extLst>
          </p:cNvPr>
          <p:cNvSpPr/>
          <p:nvPr/>
        </p:nvSpPr>
        <p:spPr>
          <a:xfrm>
            <a:off x="8493823" y="1672079"/>
            <a:ext cx="2444436" cy="617605"/>
          </a:xfrm>
          <a:prstGeom prst="rect">
            <a:avLst/>
          </a:prstGeom>
        </p:spPr>
        <p:txBody>
          <a:bodyPr wrap="square">
            <a:spAutoFit/>
          </a:bodyPr>
          <a:lstStyle/>
          <a:p>
            <a:pPr algn="ctr">
              <a:lnSpc>
                <a:spcPct val="150000"/>
              </a:lnSpc>
            </a:pPr>
            <a:r>
              <a:rPr lang="zh-CN" altLang="en-US" sz="1200" spc="3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点击此处添加内容，点击此处添加内容。</a:t>
            </a:r>
          </a:p>
        </p:txBody>
      </p:sp>
      <p:sp>
        <p:nvSpPr>
          <p:cNvPr id="22" name="TextBox 11">
            <a:extLst>
              <a:ext uri="{FF2B5EF4-FFF2-40B4-BE49-F238E27FC236}">
                <a16:creationId xmlns="" xmlns:a16="http://schemas.microsoft.com/office/drawing/2014/main" id="{BF5B22C3-78F1-42BF-B2A2-8013948C8272}"/>
              </a:ext>
            </a:extLst>
          </p:cNvPr>
          <p:cNvSpPr txBox="1"/>
          <p:nvPr/>
        </p:nvSpPr>
        <p:spPr>
          <a:xfrm>
            <a:off x="9065883" y="2289684"/>
            <a:ext cx="1300314" cy="381451"/>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璞石</a:t>
            </a:r>
            <a:r>
              <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PPT</a:t>
            </a: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设计</a:t>
            </a:r>
            <a:endPar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Roboto Thin" charset="0"/>
            </a:endParaRPr>
          </a:p>
        </p:txBody>
      </p:sp>
      <p:sp>
        <p:nvSpPr>
          <p:cNvPr id="23" name="标题 22">
            <a:extLst>
              <a:ext uri="{FF2B5EF4-FFF2-40B4-BE49-F238E27FC236}">
                <a16:creationId xmlns="" xmlns:a16="http://schemas.microsoft.com/office/drawing/2014/main" id="{882771BF-D358-4452-A260-5B7BA7D56EEA}"/>
              </a:ext>
            </a:extLst>
          </p:cNvPr>
          <p:cNvSpPr>
            <a:spLocks noGrp="1"/>
          </p:cNvSpPr>
          <p:nvPr>
            <p:ph type="title"/>
          </p:nvPr>
        </p:nvSpPr>
        <p:spPr/>
        <p:txBody>
          <a:bodyPr>
            <a:normAutofit fontScale="90000"/>
          </a:bodyPr>
          <a:lstStyle/>
          <a:p>
            <a:r>
              <a:rPr lang="zh-CN" altLang="en-US"/>
              <a:t>点击此处添加标题</a:t>
            </a:r>
          </a:p>
        </p:txBody>
      </p:sp>
    </p:spTree>
    <p:extLst>
      <p:ext uri="{BB962C8B-B14F-4D97-AF65-F5344CB8AC3E}">
        <p14:creationId xmlns:p14="http://schemas.microsoft.com/office/powerpoint/2010/main" val="36554196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终止 1">
            <a:extLst>
              <a:ext uri="{FF2B5EF4-FFF2-40B4-BE49-F238E27FC236}">
                <a16:creationId xmlns="" xmlns:a16="http://schemas.microsoft.com/office/drawing/2014/main" id="{26C76CB6-C2EA-4146-86B1-9D7F3241E96B}"/>
              </a:ext>
            </a:extLst>
          </p:cNvPr>
          <p:cNvSpPr/>
          <p:nvPr/>
        </p:nvSpPr>
        <p:spPr>
          <a:xfrm>
            <a:off x="899180" y="1398695"/>
            <a:ext cx="1401145" cy="632224"/>
          </a:xfrm>
          <a:prstGeom prst="flowChartTerminator">
            <a:avLst/>
          </a:prstGeom>
          <a:solidFill>
            <a:schemeClr val="accent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开始</a:t>
            </a:r>
          </a:p>
        </p:txBody>
      </p:sp>
      <p:sp>
        <p:nvSpPr>
          <p:cNvPr id="3" name="流程图: 决策 2">
            <a:extLst>
              <a:ext uri="{FF2B5EF4-FFF2-40B4-BE49-F238E27FC236}">
                <a16:creationId xmlns="" xmlns:a16="http://schemas.microsoft.com/office/drawing/2014/main" id="{7669583E-892A-4F1C-B2AF-8AEE8659AA60}"/>
              </a:ext>
            </a:extLst>
          </p:cNvPr>
          <p:cNvSpPr/>
          <p:nvPr/>
        </p:nvSpPr>
        <p:spPr>
          <a:xfrm>
            <a:off x="899180" y="2441633"/>
            <a:ext cx="1401145" cy="700571"/>
          </a:xfrm>
          <a:prstGeom prst="flowChartDecision">
            <a:avLst/>
          </a:prstGeom>
          <a:solidFill>
            <a:schemeClr val="accent3"/>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决策</a:t>
            </a:r>
          </a:p>
        </p:txBody>
      </p:sp>
      <p:sp>
        <p:nvSpPr>
          <p:cNvPr id="4" name="流程图: 过程 3">
            <a:extLst>
              <a:ext uri="{FF2B5EF4-FFF2-40B4-BE49-F238E27FC236}">
                <a16:creationId xmlns="" xmlns:a16="http://schemas.microsoft.com/office/drawing/2014/main" id="{9134B2B7-D8E3-472F-98DA-21DD3ECFEA3D}"/>
              </a:ext>
            </a:extLst>
          </p:cNvPr>
          <p:cNvSpPr/>
          <p:nvPr/>
        </p:nvSpPr>
        <p:spPr>
          <a:xfrm>
            <a:off x="899181" y="3466861"/>
            <a:ext cx="1401145" cy="435722"/>
          </a:xfrm>
          <a:prstGeom prst="flowChartProcess">
            <a:avLst/>
          </a:prstGeom>
          <a:solidFill>
            <a:schemeClr val="accent1">
              <a:lumMod val="7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过程</a:t>
            </a:r>
          </a:p>
        </p:txBody>
      </p:sp>
      <p:cxnSp>
        <p:nvCxnSpPr>
          <p:cNvPr id="5" name="直接箭头连接符 4">
            <a:extLst>
              <a:ext uri="{FF2B5EF4-FFF2-40B4-BE49-F238E27FC236}">
                <a16:creationId xmlns="" xmlns:a16="http://schemas.microsoft.com/office/drawing/2014/main" id="{C436F66C-56CE-4E90-B99A-2243674A958E}"/>
              </a:ext>
            </a:extLst>
          </p:cNvPr>
          <p:cNvCxnSpPr>
            <a:stCxn id="2" idx="2"/>
            <a:endCxn id="3" idx="0"/>
          </p:cNvCxnSpPr>
          <p:nvPr/>
        </p:nvCxnSpPr>
        <p:spPr>
          <a:xfrm>
            <a:off x="1599752" y="2030919"/>
            <a:ext cx="0" cy="410714"/>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6" name="直接箭头连接符 5">
            <a:extLst>
              <a:ext uri="{FF2B5EF4-FFF2-40B4-BE49-F238E27FC236}">
                <a16:creationId xmlns="" xmlns:a16="http://schemas.microsoft.com/office/drawing/2014/main" id="{4BB58C63-0440-494A-83E9-2B3E3FCB3D20}"/>
              </a:ext>
            </a:extLst>
          </p:cNvPr>
          <p:cNvCxnSpPr>
            <a:cxnSpLocks/>
            <a:stCxn id="3" idx="2"/>
            <a:endCxn id="4" idx="0"/>
          </p:cNvCxnSpPr>
          <p:nvPr/>
        </p:nvCxnSpPr>
        <p:spPr>
          <a:xfrm>
            <a:off x="1599752" y="3142205"/>
            <a:ext cx="1" cy="324657"/>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7" name="流程图: 决策 6">
            <a:extLst>
              <a:ext uri="{FF2B5EF4-FFF2-40B4-BE49-F238E27FC236}">
                <a16:creationId xmlns="" xmlns:a16="http://schemas.microsoft.com/office/drawing/2014/main" id="{BEA13D4E-C80D-4796-9DCE-E2BCF4A7EF5F}"/>
              </a:ext>
            </a:extLst>
          </p:cNvPr>
          <p:cNvSpPr/>
          <p:nvPr/>
        </p:nvSpPr>
        <p:spPr>
          <a:xfrm>
            <a:off x="3208612" y="2441633"/>
            <a:ext cx="1401145" cy="700571"/>
          </a:xfrm>
          <a:prstGeom prst="flowChartDecision">
            <a:avLst/>
          </a:prstGeom>
          <a:solidFill>
            <a:schemeClr val="accent3"/>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决策</a:t>
            </a:r>
          </a:p>
        </p:txBody>
      </p:sp>
      <p:cxnSp>
        <p:nvCxnSpPr>
          <p:cNvPr id="8" name="直接箭头连接符 7">
            <a:extLst>
              <a:ext uri="{FF2B5EF4-FFF2-40B4-BE49-F238E27FC236}">
                <a16:creationId xmlns="" xmlns:a16="http://schemas.microsoft.com/office/drawing/2014/main" id="{9D8945BC-95C1-47FA-8272-E7FDF170E164}"/>
              </a:ext>
            </a:extLst>
          </p:cNvPr>
          <p:cNvCxnSpPr>
            <a:stCxn id="3" idx="3"/>
            <a:endCxn id="7" idx="1"/>
          </p:cNvCxnSpPr>
          <p:nvPr/>
        </p:nvCxnSpPr>
        <p:spPr>
          <a:xfrm>
            <a:off x="2300325" y="2791919"/>
            <a:ext cx="908287" cy="0"/>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9" name="流程图: 决策 8">
            <a:extLst>
              <a:ext uri="{FF2B5EF4-FFF2-40B4-BE49-F238E27FC236}">
                <a16:creationId xmlns="" xmlns:a16="http://schemas.microsoft.com/office/drawing/2014/main" id="{4CB50D3C-CFB8-4E9D-B812-A518AD7269C7}"/>
              </a:ext>
            </a:extLst>
          </p:cNvPr>
          <p:cNvSpPr/>
          <p:nvPr/>
        </p:nvSpPr>
        <p:spPr>
          <a:xfrm>
            <a:off x="5518313" y="2441633"/>
            <a:ext cx="1401145" cy="700571"/>
          </a:xfrm>
          <a:prstGeom prst="flowChartDecision">
            <a:avLst/>
          </a:prstGeom>
          <a:solidFill>
            <a:schemeClr val="accent3"/>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决策</a:t>
            </a:r>
          </a:p>
        </p:txBody>
      </p:sp>
      <p:cxnSp>
        <p:nvCxnSpPr>
          <p:cNvPr id="10" name="直接箭头连接符 9">
            <a:extLst>
              <a:ext uri="{FF2B5EF4-FFF2-40B4-BE49-F238E27FC236}">
                <a16:creationId xmlns="" xmlns:a16="http://schemas.microsoft.com/office/drawing/2014/main" id="{84DD8B96-7961-4D30-90E1-2AC7ABC3D22F}"/>
              </a:ext>
            </a:extLst>
          </p:cNvPr>
          <p:cNvCxnSpPr>
            <a:cxnSpLocks/>
            <a:stCxn id="7" idx="3"/>
            <a:endCxn id="9" idx="1"/>
          </p:cNvCxnSpPr>
          <p:nvPr/>
        </p:nvCxnSpPr>
        <p:spPr>
          <a:xfrm>
            <a:off x="4609757" y="2791919"/>
            <a:ext cx="908555" cy="0"/>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1" name="流程图: 决策 10">
            <a:extLst>
              <a:ext uri="{FF2B5EF4-FFF2-40B4-BE49-F238E27FC236}">
                <a16:creationId xmlns="" xmlns:a16="http://schemas.microsoft.com/office/drawing/2014/main" id="{2DB12091-D2B1-4184-9CE2-73EABDB9E728}"/>
              </a:ext>
            </a:extLst>
          </p:cNvPr>
          <p:cNvSpPr/>
          <p:nvPr/>
        </p:nvSpPr>
        <p:spPr>
          <a:xfrm>
            <a:off x="7828013" y="2441633"/>
            <a:ext cx="1401145" cy="700571"/>
          </a:xfrm>
          <a:prstGeom prst="flowChartDecision">
            <a:avLst/>
          </a:prstGeom>
          <a:solidFill>
            <a:schemeClr val="accent3"/>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决策</a:t>
            </a:r>
          </a:p>
        </p:txBody>
      </p:sp>
      <p:cxnSp>
        <p:nvCxnSpPr>
          <p:cNvPr id="12" name="直接箭头连接符 11">
            <a:extLst>
              <a:ext uri="{FF2B5EF4-FFF2-40B4-BE49-F238E27FC236}">
                <a16:creationId xmlns="" xmlns:a16="http://schemas.microsoft.com/office/drawing/2014/main" id="{F41B7DE7-5289-4B26-8350-2EC932CFF5B3}"/>
              </a:ext>
            </a:extLst>
          </p:cNvPr>
          <p:cNvCxnSpPr>
            <a:cxnSpLocks/>
            <a:stCxn id="9" idx="3"/>
            <a:endCxn id="11" idx="1"/>
          </p:cNvCxnSpPr>
          <p:nvPr/>
        </p:nvCxnSpPr>
        <p:spPr>
          <a:xfrm>
            <a:off x="6919458" y="2791919"/>
            <a:ext cx="908555" cy="0"/>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3" name="流程图: 决策 12">
            <a:extLst>
              <a:ext uri="{FF2B5EF4-FFF2-40B4-BE49-F238E27FC236}">
                <a16:creationId xmlns="" xmlns:a16="http://schemas.microsoft.com/office/drawing/2014/main" id="{1CC1DAAA-6667-4703-BA78-D098F3CAC5D1}"/>
              </a:ext>
            </a:extLst>
          </p:cNvPr>
          <p:cNvSpPr/>
          <p:nvPr/>
        </p:nvSpPr>
        <p:spPr>
          <a:xfrm>
            <a:off x="10137713" y="4252868"/>
            <a:ext cx="1401145" cy="700571"/>
          </a:xfrm>
          <a:prstGeom prst="flowChartDecision">
            <a:avLst/>
          </a:prstGeom>
          <a:solidFill>
            <a:schemeClr val="accent3"/>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决策</a:t>
            </a:r>
          </a:p>
        </p:txBody>
      </p:sp>
      <p:sp>
        <p:nvSpPr>
          <p:cNvPr id="14" name="流程图: 决策 13">
            <a:extLst>
              <a:ext uri="{FF2B5EF4-FFF2-40B4-BE49-F238E27FC236}">
                <a16:creationId xmlns="" xmlns:a16="http://schemas.microsoft.com/office/drawing/2014/main" id="{BA495F56-7996-416D-842B-62BDD3684C11}"/>
              </a:ext>
            </a:extLst>
          </p:cNvPr>
          <p:cNvSpPr/>
          <p:nvPr/>
        </p:nvSpPr>
        <p:spPr>
          <a:xfrm>
            <a:off x="7828013" y="4252868"/>
            <a:ext cx="1401145" cy="700571"/>
          </a:xfrm>
          <a:prstGeom prst="flowChartDecision">
            <a:avLst/>
          </a:prstGeom>
          <a:solidFill>
            <a:schemeClr val="accent3"/>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决策</a:t>
            </a:r>
          </a:p>
        </p:txBody>
      </p:sp>
      <p:cxnSp>
        <p:nvCxnSpPr>
          <p:cNvPr id="15" name="直接箭头连接符 14">
            <a:extLst>
              <a:ext uri="{FF2B5EF4-FFF2-40B4-BE49-F238E27FC236}">
                <a16:creationId xmlns="" xmlns:a16="http://schemas.microsoft.com/office/drawing/2014/main" id="{A94B048B-4E01-4595-9C12-ECEE85B58D1F}"/>
              </a:ext>
            </a:extLst>
          </p:cNvPr>
          <p:cNvCxnSpPr>
            <a:cxnSpLocks/>
            <a:stCxn id="13" idx="1"/>
            <a:endCxn id="14" idx="3"/>
          </p:cNvCxnSpPr>
          <p:nvPr/>
        </p:nvCxnSpPr>
        <p:spPr>
          <a:xfrm flipH="1">
            <a:off x="9229158" y="4603154"/>
            <a:ext cx="908555" cy="0"/>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6" name="流程图: 决策 15">
            <a:extLst>
              <a:ext uri="{FF2B5EF4-FFF2-40B4-BE49-F238E27FC236}">
                <a16:creationId xmlns="" xmlns:a16="http://schemas.microsoft.com/office/drawing/2014/main" id="{06B9C21E-0ECA-447A-BD49-2B56318168D3}"/>
              </a:ext>
            </a:extLst>
          </p:cNvPr>
          <p:cNvSpPr/>
          <p:nvPr/>
        </p:nvSpPr>
        <p:spPr>
          <a:xfrm>
            <a:off x="5518313" y="4252868"/>
            <a:ext cx="1401145" cy="700571"/>
          </a:xfrm>
          <a:prstGeom prst="flowChartDecision">
            <a:avLst/>
          </a:prstGeom>
          <a:solidFill>
            <a:schemeClr val="accent3"/>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决策</a:t>
            </a:r>
          </a:p>
        </p:txBody>
      </p:sp>
      <p:cxnSp>
        <p:nvCxnSpPr>
          <p:cNvPr id="17" name="直接箭头连接符 16">
            <a:extLst>
              <a:ext uri="{FF2B5EF4-FFF2-40B4-BE49-F238E27FC236}">
                <a16:creationId xmlns="" xmlns:a16="http://schemas.microsoft.com/office/drawing/2014/main" id="{FF67DEAA-8943-4CBD-BF45-19C1D8BC68E7}"/>
              </a:ext>
            </a:extLst>
          </p:cNvPr>
          <p:cNvCxnSpPr>
            <a:cxnSpLocks/>
            <a:stCxn id="14" idx="1"/>
            <a:endCxn id="16" idx="3"/>
          </p:cNvCxnSpPr>
          <p:nvPr/>
        </p:nvCxnSpPr>
        <p:spPr>
          <a:xfrm flipH="1">
            <a:off x="6919458" y="4603154"/>
            <a:ext cx="908555" cy="0"/>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8" name="流程图: 决策 17">
            <a:extLst>
              <a:ext uri="{FF2B5EF4-FFF2-40B4-BE49-F238E27FC236}">
                <a16:creationId xmlns="" xmlns:a16="http://schemas.microsoft.com/office/drawing/2014/main" id="{6EFC21FC-0FC3-4BBF-823A-4BB52CDD440F}"/>
              </a:ext>
            </a:extLst>
          </p:cNvPr>
          <p:cNvSpPr/>
          <p:nvPr/>
        </p:nvSpPr>
        <p:spPr>
          <a:xfrm>
            <a:off x="3204251" y="4252868"/>
            <a:ext cx="1401145" cy="700571"/>
          </a:xfrm>
          <a:prstGeom prst="flowChartDecision">
            <a:avLst/>
          </a:prstGeom>
          <a:solidFill>
            <a:schemeClr val="accent3"/>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决策</a:t>
            </a:r>
          </a:p>
        </p:txBody>
      </p:sp>
      <p:cxnSp>
        <p:nvCxnSpPr>
          <p:cNvPr id="19" name="直接箭头连接符 18">
            <a:extLst>
              <a:ext uri="{FF2B5EF4-FFF2-40B4-BE49-F238E27FC236}">
                <a16:creationId xmlns="" xmlns:a16="http://schemas.microsoft.com/office/drawing/2014/main" id="{E0EBA11F-662C-4C56-AA7A-4CF6CAD99DE9}"/>
              </a:ext>
            </a:extLst>
          </p:cNvPr>
          <p:cNvCxnSpPr>
            <a:cxnSpLocks/>
            <a:stCxn id="16" idx="1"/>
            <a:endCxn id="18" idx="3"/>
          </p:cNvCxnSpPr>
          <p:nvPr/>
        </p:nvCxnSpPr>
        <p:spPr>
          <a:xfrm flipH="1">
            <a:off x="4605396" y="4603154"/>
            <a:ext cx="912916" cy="0"/>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20" name="直接箭头连接符 19">
            <a:extLst>
              <a:ext uri="{FF2B5EF4-FFF2-40B4-BE49-F238E27FC236}">
                <a16:creationId xmlns="" xmlns:a16="http://schemas.microsoft.com/office/drawing/2014/main" id="{EC12E7AD-3BF6-40D8-943F-1768AFB9E4CE}"/>
              </a:ext>
            </a:extLst>
          </p:cNvPr>
          <p:cNvCxnSpPr>
            <a:cxnSpLocks/>
            <a:stCxn id="18" idx="1"/>
          </p:cNvCxnSpPr>
          <p:nvPr/>
        </p:nvCxnSpPr>
        <p:spPr>
          <a:xfrm flipH="1">
            <a:off x="2300327" y="4603154"/>
            <a:ext cx="903925" cy="0"/>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21" name="流程图: 终止 20">
            <a:extLst>
              <a:ext uri="{FF2B5EF4-FFF2-40B4-BE49-F238E27FC236}">
                <a16:creationId xmlns="" xmlns:a16="http://schemas.microsoft.com/office/drawing/2014/main" id="{CD0ACCD3-DAD5-42E7-A0A2-E6E8DFDEC3FB}"/>
              </a:ext>
            </a:extLst>
          </p:cNvPr>
          <p:cNvSpPr/>
          <p:nvPr/>
        </p:nvSpPr>
        <p:spPr>
          <a:xfrm>
            <a:off x="899180" y="4287042"/>
            <a:ext cx="1401145" cy="632224"/>
          </a:xfrm>
          <a:prstGeom prst="flowChartTerminator">
            <a:avLst/>
          </a:prstGeom>
          <a:solidFill>
            <a:schemeClr val="accent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结束</a:t>
            </a:r>
          </a:p>
        </p:txBody>
      </p:sp>
      <p:sp>
        <p:nvSpPr>
          <p:cNvPr id="22" name="流程图: 过程 21">
            <a:extLst>
              <a:ext uri="{FF2B5EF4-FFF2-40B4-BE49-F238E27FC236}">
                <a16:creationId xmlns="" xmlns:a16="http://schemas.microsoft.com/office/drawing/2014/main" id="{8586BBD8-6AE8-44A9-9B4B-EF0AC68926DF}"/>
              </a:ext>
            </a:extLst>
          </p:cNvPr>
          <p:cNvSpPr/>
          <p:nvPr/>
        </p:nvSpPr>
        <p:spPr>
          <a:xfrm>
            <a:off x="3208880" y="3466861"/>
            <a:ext cx="1401145" cy="435722"/>
          </a:xfrm>
          <a:prstGeom prst="flowChartProcess">
            <a:avLst/>
          </a:prstGeom>
          <a:solidFill>
            <a:schemeClr val="accent1">
              <a:lumMod val="7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过程</a:t>
            </a:r>
          </a:p>
        </p:txBody>
      </p:sp>
      <p:cxnSp>
        <p:nvCxnSpPr>
          <p:cNvPr id="23" name="直接箭头连接符 22">
            <a:extLst>
              <a:ext uri="{FF2B5EF4-FFF2-40B4-BE49-F238E27FC236}">
                <a16:creationId xmlns="" xmlns:a16="http://schemas.microsoft.com/office/drawing/2014/main" id="{55DCAF69-84DE-4D7D-BB2F-FA368D6436A0}"/>
              </a:ext>
            </a:extLst>
          </p:cNvPr>
          <p:cNvCxnSpPr>
            <a:cxnSpLocks/>
            <a:stCxn id="7" idx="2"/>
            <a:endCxn id="22" idx="0"/>
          </p:cNvCxnSpPr>
          <p:nvPr/>
        </p:nvCxnSpPr>
        <p:spPr>
          <a:xfrm>
            <a:off x="3909185" y="3142205"/>
            <a:ext cx="268" cy="324657"/>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4" name="流程图: 过程 23">
            <a:extLst>
              <a:ext uri="{FF2B5EF4-FFF2-40B4-BE49-F238E27FC236}">
                <a16:creationId xmlns="" xmlns:a16="http://schemas.microsoft.com/office/drawing/2014/main" id="{8DA36D06-1605-43C5-868E-B6B4A8CB7C26}"/>
              </a:ext>
            </a:extLst>
          </p:cNvPr>
          <p:cNvSpPr/>
          <p:nvPr/>
        </p:nvSpPr>
        <p:spPr>
          <a:xfrm>
            <a:off x="5518045" y="3466861"/>
            <a:ext cx="1401145" cy="435722"/>
          </a:xfrm>
          <a:prstGeom prst="flowChartProcess">
            <a:avLst/>
          </a:prstGeom>
          <a:solidFill>
            <a:schemeClr val="accent1">
              <a:lumMod val="7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过程</a:t>
            </a:r>
          </a:p>
        </p:txBody>
      </p:sp>
      <p:cxnSp>
        <p:nvCxnSpPr>
          <p:cNvPr id="25" name="直接箭头连接符 24">
            <a:extLst>
              <a:ext uri="{FF2B5EF4-FFF2-40B4-BE49-F238E27FC236}">
                <a16:creationId xmlns="" xmlns:a16="http://schemas.microsoft.com/office/drawing/2014/main" id="{2A82C2CF-D91C-41BD-A6E6-51979596AA94}"/>
              </a:ext>
            </a:extLst>
          </p:cNvPr>
          <p:cNvCxnSpPr>
            <a:cxnSpLocks/>
            <a:stCxn id="9" idx="2"/>
            <a:endCxn id="24" idx="0"/>
          </p:cNvCxnSpPr>
          <p:nvPr/>
        </p:nvCxnSpPr>
        <p:spPr>
          <a:xfrm flipH="1">
            <a:off x="6218617" y="3142205"/>
            <a:ext cx="268" cy="324657"/>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6" name="流程图: 过程 25">
            <a:extLst>
              <a:ext uri="{FF2B5EF4-FFF2-40B4-BE49-F238E27FC236}">
                <a16:creationId xmlns="" xmlns:a16="http://schemas.microsoft.com/office/drawing/2014/main" id="{E8015150-1F09-4F10-B2B4-7E52042C9789}"/>
              </a:ext>
            </a:extLst>
          </p:cNvPr>
          <p:cNvSpPr/>
          <p:nvPr/>
        </p:nvSpPr>
        <p:spPr>
          <a:xfrm>
            <a:off x="7827209" y="3466861"/>
            <a:ext cx="1401145" cy="435722"/>
          </a:xfrm>
          <a:prstGeom prst="flowChartProcess">
            <a:avLst/>
          </a:prstGeom>
          <a:solidFill>
            <a:schemeClr val="accent1">
              <a:lumMod val="7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过程</a:t>
            </a:r>
          </a:p>
        </p:txBody>
      </p:sp>
      <p:cxnSp>
        <p:nvCxnSpPr>
          <p:cNvPr id="27" name="直接箭头连接符 26">
            <a:extLst>
              <a:ext uri="{FF2B5EF4-FFF2-40B4-BE49-F238E27FC236}">
                <a16:creationId xmlns="" xmlns:a16="http://schemas.microsoft.com/office/drawing/2014/main" id="{F7730EAA-A738-497F-B909-C70473765CE9}"/>
              </a:ext>
            </a:extLst>
          </p:cNvPr>
          <p:cNvCxnSpPr>
            <a:cxnSpLocks/>
            <a:stCxn id="11" idx="2"/>
            <a:endCxn id="26" idx="0"/>
          </p:cNvCxnSpPr>
          <p:nvPr/>
        </p:nvCxnSpPr>
        <p:spPr>
          <a:xfrm flipH="1">
            <a:off x="8527782" y="3142205"/>
            <a:ext cx="803" cy="324657"/>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连接符: 肘形 27">
            <a:extLst>
              <a:ext uri="{FF2B5EF4-FFF2-40B4-BE49-F238E27FC236}">
                <a16:creationId xmlns="" xmlns:a16="http://schemas.microsoft.com/office/drawing/2014/main" id="{DD97FCEA-7243-41CF-AF6A-F196EAB06017}"/>
              </a:ext>
            </a:extLst>
          </p:cNvPr>
          <p:cNvCxnSpPr>
            <a:cxnSpLocks/>
            <a:stCxn id="11" idx="3"/>
            <a:endCxn id="13" idx="0"/>
          </p:cNvCxnSpPr>
          <p:nvPr/>
        </p:nvCxnSpPr>
        <p:spPr>
          <a:xfrm>
            <a:off x="9229158" y="2791919"/>
            <a:ext cx="1609128" cy="1460949"/>
          </a:xfrm>
          <a:prstGeom prst="bentConnector2">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29" name="流程图: 过程 28">
            <a:extLst>
              <a:ext uri="{FF2B5EF4-FFF2-40B4-BE49-F238E27FC236}">
                <a16:creationId xmlns="" xmlns:a16="http://schemas.microsoft.com/office/drawing/2014/main" id="{783A9358-48CA-4D54-965A-5DE159162DF5}"/>
              </a:ext>
            </a:extLst>
          </p:cNvPr>
          <p:cNvSpPr/>
          <p:nvPr/>
        </p:nvSpPr>
        <p:spPr>
          <a:xfrm>
            <a:off x="10137713" y="5278095"/>
            <a:ext cx="1401145" cy="435722"/>
          </a:xfrm>
          <a:prstGeom prst="flowChartProcess">
            <a:avLst/>
          </a:prstGeom>
          <a:solidFill>
            <a:schemeClr val="accent1">
              <a:lumMod val="7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过程</a:t>
            </a:r>
          </a:p>
        </p:txBody>
      </p:sp>
      <p:cxnSp>
        <p:nvCxnSpPr>
          <p:cNvPr id="30" name="直接箭头连接符 29">
            <a:extLst>
              <a:ext uri="{FF2B5EF4-FFF2-40B4-BE49-F238E27FC236}">
                <a16:creationId xmlns="" xmlns:a16="http://schemas.microsoft.com/office/drawing/2014/main" id="{E7FEC4AC-D5F6-41DA-A3F0-5DCE88ED3F6F}"/>
              </a:ext>
            </a:extLst>
          </p:cNvPr>
          <p:cNvCxnSpPr>
            <a:cxnSpLocks/>
            <a:stCxn id="13" idx="2"/>
            <a:endCxn id="29" idx="0"/>
          </p:cNvCxnSpPr>
          <p:nvPr/>
        </p:nvCxnSpPr>
        <p:spPr>
          <a:xfrm>
            <a:off x="10838286" y="4953440"/>
            <a:ext cx="0" cy="324656"/>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31" name="流程图: 过程 30">
            <a:extLst>
              <a:ext uri="{FF2B5EF4-FFF2-40B4-BE49-F238E27FC236}">
                <a16:creationId xmlns="" xmlns:a16="http://schemas.microsoft.com/office/drawing/2014/main" id="{B4492447-FBD8-41A9-B47B-E124F8E4DAAA}"/>
              </a:ext>
            </a:extLst>
          </p:cNvPr>
          <p:cNvSpPr/>
          <p:nvPr/>
        </p:nvSpPr>
        <p:spPr>
          <a:xfrm>
            <a:off x="7827209" y="5278095"/>
            <a:ext cx="1401145" cy="435722"/>
          </a:xfrm>
          <a:prstGeom prst="flowChartProcess">
            <a:avLst/>
          </a:prstGeom>
          <a:solidFill>
            <a:schemeClr val="accent1">
              <a:lumMod val="7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过程</a:t>
            </a:r>
          </a:p>
        </p:txBody>
      </p:sp>
      <p:cxnSp>
        <p:nvCxnSpPr>
          <p:cNvPr id="32" name="直接箭头连接符 31">
            <a:extLst>
              <a:ext uri="{FF2B5EF4-FFF2-40B4-BE49-F238E27FC236}">
                <a16:creationId xmlns="" xmlns:a16="http://schemas.microsoft.com/office/drawing/2014/main" id="{201F0042-A790-4B7A-88EF-90155AA3CCA0}"/>
              </a:ext>
            </a:extLst>
          </p:cNvPr>
          <p:cNvCxnSpPr>
            <a:cxnSpLocks/>
            <a:stCxn id="14" idx="2"/>
            <a:endCxn id="31" idx="0"/>
          </p:cNvCxnSpPr>
          <p:nvPr/>
        </p:nvCxnSpPr>
        <p:spPr>
          <a:xfrm flipH="1">
            <a:off x="8527782" y="4953440"/>
            <a:ext cx="803" cy="324656"/>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33" name="流程图: 过程 32">
            <a:extLst>
              <a:ext uri="{FF2B5EF4-FFF2-40B4-BE49-F238E27FC236}">
                <a16:creationId xmlns="" xmlns:a16="http://schemas.microsoft.com/office/drawing/2014/main" id="{32D9FEAA-D289-46BE-953B-D8D37D486514}"/>
              </a:ext>
            </a:extLst>
          </p:cNvPr>
          <p:cNvSpPr/>
          <p:nvPr/>
        </p:nvSpPr>
        <p:spPr>
          <a:xfrm>
            <a:off x="5509321" y="5278095"/>
            <a:ext cx="1401145" cy="435722"/>
          </a:xfrm>
          <a:prstGeom prst="flowChartProcess">
            <a:avLst/>
          </a:prstGeom>
          <a:solidFill>
            <a:schemeClr val="accent1">
              <a:lumMod val="7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过程</a:t>
            </a:r>
          </a:p>
        </p:txBody>
      </p:sp>
      <p:cxnSp>
        <p:nvCxnSpPr>
          <p:cNvPr id="34" name="直接箭头连接符 33">
            <a:extLst>
              <a:ext uri="{FF2B5EF4-FFF2-40B4-BE49-F238E27FC236}">
                <a16:creationId xmlns="" xmlns:a16="http://schemas.microsoft.com/office/drawing/2014/main" id="{2256A56B-2496-4AE0-B213-16E9211319B7}"/>
              </a:ext>
            </a:extLst>
          </p:cNvPr>
          <p:cNvCxnSpPr>
            <a:cxnSpLocks/>
            <a:stCxn id="16" idx="2"/>
            <a:endCxn id="33" idx="0"/>
          </p:cNvCxnSpPr>
          <p:nvPr/>
        </p:nvCxnSpPr>
        <p:spPr>
          <a:xfrm flipH="1">
            <a:off x="6209893" y="4953440"/>
            <a:ext cx="8992" cy="324656"/>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35" name="流程图: 过程 34">
            <a:extLst>
              <a:ext uri="{FF2B5EF4-FFF2-40B4-BE49-F238E27FC236}">
                <a16:creationId xmlns="" xmlns:a16="http://schemas.microsoft.com/office/drawing/2014/main" id="{10FFCDB8-07B0-46AA-B5DF-94E2BC6C8E18}"/>
              </a:ext>
            </a:extLst>
          </p:cNvPr>
          <p:cNvSpPr/>
          <p:nvPr/>
        </p:nvSpPr>
        <p:spPr>
          <a:xfrm>
            <a:off x="3191432" y="5278095"/>
            <a:ext cx="1401145" cy="435722"/>
          </a:xfrm>
          <a:prstGeom prst="flowChartProcess">
            <a:avLst/>
          </a:prstGeom>
          <a:solidFill>
            <a:schemeClr val="accent1">
              <a:lumMod val="7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过程</a:t>
            </a:r>
          </a:p>
        </p:txBody>
      </p:sp>
      <p:cxnSp>
        <p:nvCxnSpPr>
          <p:cNvPr id="36" name="直接箭头连接符 35">
            <a:extLst>
              <a:ext uri="{FF2B5EF4-FFF2-40B4-BE49-F238E27FC236}">
                <a16:creationId xmlns="" xmlns:a16="http://schemas.microsoft.com/office/drawing/2014/main" id="{7E12A837-07DA-49BC-9E64-75118E8AA0CB}"/>
              </a:ext>
            </a:extLst>
          </p:cNvPr>
          <p:cNvCxnSpPr>
            <a:cxnSpLocks/>
            <a:stCxn id="18" idx="2"/>
            <a:endCxn id="35" idx="0"/>
          </p:cNvCxnSpPr>
          <p:nvPr/>
        </p:nvCxnSpPr>
        <p:spPr>
          <a:xfrm flipH="1">
            <a:off x="3892005" y="4953440"/>
            <a:ext cx="12819" cy="324656"/>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37" name="标题 36">
            <a:extLst>
              <a:ext uri="{FF2B5EF4-FFF2-40B4-BE49-F238E27FC236}">
                <a16:creationId xmlns="" xmlns:a16="http://schemas.microsoft.com/office/drawing/2014/main" id="{A2FDDC11-5174-41F8-98A4-2DDE0A4AD96C}"/>
              </a:ext>
            </a:extLst>
          </p:cNvPr>
          <p:cNvSpPr>
            <a:spLocks noGrp="1"/>
          </p:cNvSpPr>
          <p:nvPr>
            <p:ph type="title"/>
          </p:nvPr>
        </p:nvSpPr>
        <p:spPr/>
        <p:txBody>
          <a:bodyPr>
            <a:normAutofit fontScale="90000"/>
          </a:bodyPr>
          <a:lstStyle/>
          <a:p>
            <a:r>
              <a:rPr lang="zh-CN" altLang="en-US"/>
              <a:t>点击此处添加标题</a:t>
            </a:r>
          </a:p>
        </p:txBody>
      </p:sp>
    </p:spTree>
    <p:extLst>
      <p:ext uri="{BB962C8B-B14F-4D97-AF65-F5344CB8AC3E}">
        <p14:creationId xmlns:p14="http://schemas.microsoft.com/office/powerpoint/2010/main" val="9201333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D9AB73A3-3C9D-40C2-92AB-86AC048945F7}"/>
              </a:ext>
            </a:extLst>
          </p:cNvPr>
          <p:cNvGrpSpPr/>
          <p:nvPr/>
        </p:nvGrpSpPr>
        <p:grpSpPr>
          <a:xfrm>
            <a:off x="3261538" y="1814287"/>
            <a:ext cx="5668924" cy="3588202"/>
            <a:chOff x="2659020" y="2452914"/>
            <a:chExt cx="4548188" cy="2878822"/>
          </a:xfrm>
        </p:grpSpPr>
        <p:sp>
          <p:nvSpPr>
            <p:cNvPr id="3" name="任意多边形: 形状 2">
              <a:extLst>
                <a:ext uri="{FF2B5EF4-FFF2-40B4-BE49-F238E27FC236}">
                  <a16:creationId xmlns="" xmlns:a16="http://schemas.microsoft.com/office/drawing/2014/main" id="{4C3C649E-C9EE-445C-BB28-D433FCABC630}"/>
                </a:ext>
              </a:extLst>
            </p:cNvPr>
            <p:cNvSpPr/>
            <p:nvPr/>
          </p:nvSpPr>
          <p:spPr>
            <a:xfrm>
              <a:off x="4328386" y="2721098"/>
              <a:ext cx="1209456" cy="2342454"/>
            </a:xfrm>
            <a:custGeom>
              <a:avLst/>
              <a:gdLst>
                <a:gd name="connsiteX0" fmla="*/ 604728 w 1209456"/>
                <a:gd name="connsiteY0" fmla="*/ 0 h 2342454"/>
                <a:gd name="connsiteX1" fmla="*/ 685644 w 1209456"/>
                <a:gd name="connsiteY1" fmla="*/ 60507 h 2342454"/>
                <a:gd name="connsiteX2" fmla="*/ 1209456 w 1209456"/>
                <a:gd name="connsiteY2" fmla="*/ 1171227 h 2342454"/>
                <a:gd name="connsiteX3" fmla="*/ 685644 w 1209456"/>
                <a:gd name="connsiteY3" fmla="*/ 2281947 h 2342454"/>
                <a:gd name="connsiteX4" fmla="*/ 604728 w 1209456"/>
                <a:gd name="connsiteY4" fmla="*/ 2342454 h 2342454"/>
                <a:gd name="connsiteX5" fmla="*/ 523812 w 1209456"/>
                <a:gd name="connsiteY5" fmla="*/ 2281947 h 2342454"/>
                <a:gd name="connsiteX6" fmla="*/ 0 w 1209456"/>
                <a:gd name="connsiteY6" fmla="*/ 1171227 h 2342454"/>
                <a:gd name="connsiteX7" fmla="*/ 523812 w 1209456"/>
                <a:gd name="connsiteY7" fmla="*/ 60507 h 2342454"/>
                <a:gd name="connsiteX8" fmla="*/ 604728 w 1209456"/>
                <a:gd name="connsiteY8" fmla="*/ 0 h 2342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9456" h="2342454">
                  <a:moveTo>
                    <a:pt x="604728" y="0"/>
                  </a:moveTo>
                  <a:lnTo>
                    <a:pt x="685644" y="60507"/>
                  </a:lnTo>
                  <a:cubicBezTo>
                    <a:pt x="1005550" y="324517"/>
                    <a:pt x="1209456" y="724059"/>
                    <a:pt x="1209456" y="1171227"/>
                  </a:cubicBezTo>
                  <a:cubicBezTo>
                    <a:pt x="1209456" y="1618395"/>
                    <a:pt x="1005550" y="2017938"/>
                    <a:pt x="685644" y="2281947"/>
                  </a:cubicBezTo>
                  <a:lnTo>
                    <a:pt x="604728" y="2342454"/>
                  </a:lnTo>
                  <a:lnTo>
                    <a:pt x="523812" y="2281947"/>
                  </a:lnTo>
                  <a:cubicBezTo>
                    <a:pt x="203907" y="2017938"/>
                    <a:pt x="0" y="1618395"/>
                    <a:pt x="0" y="1171227"/>
                  </a:cubicBezTo>
                  <a:cubicBezTo>
                    <a:pt x="0" y="724059"/>
                    <a:pt x="203907" y="324517"/>
                    <a:pt x="523812" y="60507"/>
                  </a:cubicBezTo>
                  <a:lnTo>
                    <a:pt x="604728" y="0"/>
                  </a:lnTo>
                  <a:close/>
                </a:path>
              </a:pathLst>
            </a:custGeom>
            <a:solidFill>
              <a:schemeClr val="accent3">
                <a:lumMod val="50000"/>
              </a:schemeClr>
            </a:solidFill>
            <a:ln w="38100">
              <a:solidFill>
                <a:schemeClr val="tx1"/>
              </a:solidFill>
            </a:ln>
            <a:effectLst>
              <a:outerShdw blurRad="254000" dist="38100" dir="2700000" algn="tl" rotWithShape="0">
                <a:schemeClr val="accent3">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ndParaRPr>
            </a:p>
          </p:txBody>
        </p:sp>
        <p:sp>
          <p:nvSpPr>
            <p:cNvPr id="4" name="任意多边形: 形状 3">
              <a:extLst>
                <a:ext uri="{FF2B5EF4-FFF2-40B4-BE49-F238E27FC236}">
                  <a16:creationId xmlns="" xmlns:a16="http://schemas.microsoft.com/office/drawing/2014/main" id="{E05476FD-2396-4499-A181-C28C252AFAFD}"/>
                </a:ext>
              </a:extLst>
            </p:cNvPr>
            <p:cNvSpPr/>
            <p:nvPr/>
          </p:nvSpPr>
          <p:spPr>
            <a:xfrm>
              <a:off x="2659020" y="2452914"/>
              <a:ext cx="2274094" cy="2878822"/>
            </a:xfrm>
            <a:custGeom>
              <a:avLst/>
              <a:gdLst>
                <a:gd name="connsiteX0" fmla="*/ 1439411 w 2274094"/>
                <a:gd name="connsiteY0" fmla="*/ 0 h 2878822"/>
                <a:gd name="connsiteX1" fmla="*/ 2244199 w 2274094"/>
                <a:gd name="connsiteY1" fmla="*/ 245829 h 2878822"/>
                <a:gd name="connsiteX2" fmla="*/ 2274094 w 2274094"/>
                <a:gd name="connsiteY2" fmla="*/ 268184 h 2878822"/>
                <a:gd name="connsiteX3" fmla="*/ 2193178 w 2274094"/>
                <a:gd name="connsiteY3" fmla="*/ 328691 h 2878822"/>
                <a:gd name="connsiteX4" fmla="*/ 1669366 w 2274094"/>
                <a:gd name="connsiteY4" fmla="*/ 1439411 h 2878822"/>
                <a:gd name="connsiteX5" fmla="*/ 2193178 w 2274094"/>
                <a:gd name="connsiteY5" fmla="*/ 2550131 h 2878822"/>
                <a:gd name="connsiteX6" fmla="*/ 2274094 w 2274094"/>
                <a:gd name="connsiteY6" fmla="*/ 2610638 h 2878822"/>
                <a:gd name="connsiteX7" fmla="*/ 2244199 w 2274094"/>
                <a:gd name="connsiteY7" fmla="*/ 2632993 h 2878822"/>
                <a:gd name="connsiteX8" fmla="*/ 1439411 w 2274094"/>
                <a:gd name="connsiteY8" fmla="*/ 2878822 h 2878822"/>
                <a:gd name="connsiteX9" fmla="*/ 0 w 2274094"/>
                <a:gd name="connsiteY9" fmla="*/ 1439411 h 2878822"/>
                <a:gd name="connsiteX10" fmla="*/ 1439411 w 2274094"/>
                <a:gd name="connsiteY10" fmla="*/ 0 h 287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74094" h="2878822">
                  <a:moveTo>
                    <a:pt x="1439411" y="0"/>
                  </a:moveTo>
                  <a:cubicBezTo>
                    <a:pt x="1737523" y="0"/>
                    <a:pt x="2014468" y="90625"/>
                    <a:pt x="2244199" y="245829"/>
                  </a:cubicBezTo>
                  <a:lnTo>
                    <a:pt x="2274094" y="268184"/>
                  </a:lnTo>
                  <a:lnTo>
                    <a:pt x="2193178" y="328691"/>
                  </a:lnTo>
                  <a:cubicBezTo>
                    <a:pt x="1873273" y="592701"/>
                    <a:pt x="1669366" y="992243"/>
                    <a:pt x="1669366" y="1439411"/>
                  </a:cubicBezTo>
                  <a:cubicBezTo>
                    <a:pt x="1669366" y="1886579"/>
                    <a:pt x="1873273" y="2286122"/>
                    <a:pt x="2193178" y="2550131"/>
                  </a:cubicBezTo>
                  <a:lnTo>
                    <a:pt x="2274094" y="2610638"/>
                  </a:lnTo>
                  <a:lnTo>
                    <a:pt x="2244199" y="2632993"/>
                  </a:lnTo>
                  <a:cubicBezTo>
                    <a:pt x="2014468" y="2788197"/>
                    <a:pt x="1737523" y="2878822"/>
                    <a:pt x="1439411" y="2878822"/>
                  </a:cubicBezTo>
                  <a:cubicBezTo>
                    <a:pt x="644446" y="2878822"/>
                    <a:pt x="0" y="2234376"/>
                    <a:pt x="0" y="1439411"/>
                  </a:cubicBezTo>
                  <a:cubicBezTo>
                    <a:pt x="0" y="644446"/>
                    <a:pt x="644446" y="0"/>
                    <a:pt x="1439411" y="0"/>
                  </a:cubicBezTo>
                  <a:close/>
                </a:path>
              </a:pathLst>
            </a:custGeom>
            <a:solidFill>
              <a:schemeClr val="accent3"/>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4">
              <a:extLst>
                <a:ext uri="{FF2B5EF4-FFF2-40B4-BE49-F238E27FC236}">
                  <a16:creationId xmlns="" xmlns:a16="http://schemas.microsoft.com/office/drawing/2014/main" id="{08004CB9-9A20-4220-AD72-47FFE363E3C0}"/>
                </a:ext>
              </a:extLst>
            </p:cNvPr>
            <p:cNvSpPr/>
            <p:nvPr/>
          </p:nvSpPr>
          <p:spPr>
            <a:xfrm>
              <a:off x="4933114" y="2452914"/>
              <a:ext cx="2274094" cy="2878822"/>
            </a:xfrm>
            <a:custGeom>
              <a:avLst/>
              <a:gdLst>
                <a:gd name="connsiteX0" fmla="*/ 834683 w 2274094"/>
                <a:gd name="connsiteY0" fmla="*/ 0 h 2878822"/>
                <a:gd name="connsiteX1" fmla="*/ 2274094 w 2274094"/>
                <a:gd name="connsiteY1" fmla="*/ 1439411 h 2878822"/>
                <a:gd name="connsiteX2" fmla="*/ 834683 w 2274094"/>
                <a:gd name="connsiteY2" fmla="*/ 2878822 h 2878822"/>
                <a:gd name="connsiteX3" fmla="*/ 29895 w 2274094"/>
                <a:gd name="connsiteY3" fmla="*/ 2632993 h 2878822"/>
                <a:gd name="connsiteX4" fmla="*/ 0 w 2274094"/>
                <a:gd name="connsiteY4" fmla="*/ 2610638 h 2878822"/>
                <a:gd name="connsiteX5" fmla="*/ 80916 w 2274094"/>
                <a:gd name="connsiteY5" fmla="*/ 2550131 h 2878822"/>
                <a:gd name="connsiteX6" fmla="*/ 604728 w 2274094"/>
                <a:gd name="connsiteY6" fmla="*/ 1439411 h 2878822"/>
                <a:gd name="connsiteX7" fmla="*/ 80916 w 2274094"/>
                <a:gd name="connsiteY7" fmla="*/ 328691 h 2878822"/>
                <a:gd name="connsiteX8" fmla="*/ 0 w 2274094"/>
                <a:gd name="connsiteY8" fmla="*/ 268184 h 2878822"/>
                <a:gd name="connsiteX9" fmla="*/ 29895 w 2274094"/>
                <a:gd name="connsiteY9" fmla="*/ 245829 h 2878822"/>
                <a:gd name="connsiteX10" fmla="*/ 834683 w 2274094"/>
                <a:gd name="connsiteY10" fmla="*/ 0 h 287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74094" h="2878822">
                  <a:moveTo>
                    <a:pt x="834683" y="0"/>
                  </a:moveTo>
                  <a:cubicBezTo>
                    <a:pt x="1629648" y="0"/>
                    <a:pt x="2274094" y="644446"/>
                    <a:pt x="2274094" y="1439411"/>
                  </a:cubicBezTo>
                  <a:cubicBezTo>
                    <a:pt x="2274094" y="2234376"/>
                    <a:pt x="1629648" y="2878822"/>
                    <a:pt x="834683" y="2878822"/>
                  </a:cubicBezTo>
                  <a:cubicBezTo>
                    <a:pt x="536571" y="2878822"/>
                    <a:pt x="259626" y="2788197"/>
                    <a:pt x="29895" y="2632993"/>
                  </a:cubicBezTo>
                  <a:lnTo>
                    <a:pt x="0" y="2610638"/>
                  </a:lnTo>
                  <a:lnTo>
                    <a:pt x="80916" y="2550131"/>
                  </a:lnTo>
                  <a:cubicBezTo>
                    <a:pt x="400822" y="2286122"/>
                    <a:pt x="604728" y="1886579"/>
                    <a:pt x="604728" y="1439411"/>
                  </a:cubicBezTo>
                  <a:cubicBezTo>
                    <a:pt x="604728" y="992243"/>
                    <a:pt x="400822" y="592701"/>
                    <a:pt x="80916" y="328691"/>
                  </a:cubicBezTo>
                  <a:lnTo>
                    <a:pt x="0" y="268184"/>
                  </a:lnTo>
                  <a:lnTo>
                    <a:pt x="29895" y="245829"/>
                  </a:lnTo>
                  <a:cubicBezTo>
                    <a:pt x="259626" y="90625"/>
                    <a:pt x="536571" y="0"/>
                    <a:pt x="834683" y="0"/>
                  </a:cubicBezTo>
                  <a:close/>
                </a:path>
              </a:pathLst>
            </a:custGeom>
            <a:solidFill>
              <a:schemeClr val="accent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a:extLst>
              <a:ext uri="{FF2B5EF4-FFF2-40B4-BE49-F238E27FC236}">
                <a16:creationId xmlns="" xmlns:a16="http://schemas.microsoft.com/office/drawing/2014/main" id="{D79875F0-ED08-42A1-A191-BF5D20C750F1}"/>
              </a:ext>
            </a:extLst>
          </p:cNvPr>
          <p:cNvSpPr txBox="1"/>
          <p:nvPr/>
        </p:nvSpPr>
        <p:spPr>
          <a:xfrm>
            <a:off x="4355428" y="3146723"/>
            <a:ext cx="591829" cy="923330"/>
          </a:xfrm>
          <a:prstGeom prst="rect">
            <a:avLst/>
          </a:prstGeom>
          <a:noFill/>
        </p:spPr>
        <p:txBody>
          <a:bodyPr wrap="none" rtlCol="0">
            <a:spAutoFit/>
          </a:bodyPr>
          <a:lstStyle/>
          <a:p>
            <a:r>
              <a:rPr lang="en-US" altLang="zh-CN" sz="5400" dirty="0">
                <a:solidFill>
                  <a:schemeClr val="bg1"/>
                </a:solidFill>
              </a:rPr>
              <a:t>A</a:t>
            </a:r>
            <a:endParaRPr lang="zh-CN" altLang="en-US" sz="5400" dirty="0">
              <a:solidFill>
                <a:schemeClr val="bg1"/>
              </a:solidFill>
            </a:endParaRPr>
          </a:p>
        </p:txBody>
      </p:sp>
      <p:sp>
        <p:nvSpPr>
          <p:cNvPr id="7" name="文本框 6">
            <a:extLst>
              <a:ext uri="{FF2B5EF4-FFF2-40B4-BE49-F238E27FC236}">
                <a16:creationId xmlns="" xmlns:a16="http://schemas.microsoft.com/office/drawing/2014/main" id="{C666ADE4-D36D-457C-9755-FB361F3D92A2}"/>
              </a:ext>
            </a:extLst>
          </p:cNvPr>
          <p:cNvSpPr txBox="1"/>
          <p:nvPr/>
        </p:nvSpPr>
        <p:spPr>
          <a:xfrm>
            <a:off x="7513231" y="3146723"/>
            <a:ext cx="628698" cy="923330"/>
          </a:xfrm>
          <a:prstGeom prst="rect">
            <a:avLst/>
          </a:prstGeom>
          <a:noFill/>
        </p:spPr>
        <p:txBody>
          <a:bodyPr wrap="none" rtlCol="0">
            <a:spAutoFit/>
          </a:bodyPr>
          <a:lstStyle/>
          <a:p>
            <a:r>
              <a:rPr lang="en-US" altLang="zh-CN" sz="5400" dirty="0">
                <a:solidFill>
                  <a:schemeClr val="bg1"/>
                </a:solidFill>
              </a:rPr>
              <a:t>B</a:t>
            </a:r>
            <a:endParaRPr lang="zh-CN" altLang="en-US" sz="5400" dirty="0">
              <a:solidFill>
                <a:schemeClr val="bg1"/>
              </a:solidFill>
            </a:endParaRPr>
          </a:p>
        </p:txBody>
      </p:sp>
      <p:sp>
        <p:nvSpPr>
          <p:cNvPr id="8" name="文本框 7">
            <a:extLst>
              <a:ext uri="{FF2B5EF4-FFF2-40B4-BE49-F238E27FC236}">
                <a16:creationId xmlns="" xmlns:a16="http://schemas.microsoft.com/office/drawing/2014/main" id="{2B6193E1-AC95-46A5-85DF-EB9502B85BFC}"/>
              </a:ext>
            </a:extLst>
          </p:cNvPr>
          <p:cNvSpPr txBox="1"/>
          <p:nvPr/>
        </p:nvSpPr>
        <p:spPr>
          <a:xfrm>
            <a:off x="5799046" y="3146723"/>
            <a:ext cx="628698" cy="923330"/>
          </a:xfrm>
          <a:prstGeom prst="rect">
            <a:avLst/>
          </a:prstGeom>
          <a:noFill/>
        </p:spPr>
        <p:txBody>
          <a:bodyPr wrap="none" rtlCol="0">
            <a:spAutoFit/>
          </a:bodyPr>
          <a:lstStyle/>
          <a:p>
            <a:r>
              <a:rPr lang="en-US" altLang="zh-CN" sz="5400" dirty="0">
                <a:solidFill>
                  <a:schemeClr val="bg1"/>
                </a:solidFill>
              </a:rPr>
              <a:t>C</a:t>
            </a:r>
            <a:endParaRPr lang="zh-CN" altLang="en-US" sz="5400" dirty="0">
              <a:solidFill>
                <a:schemeClr val="bg1"/>
              </a:solidFill>
            </a:endParaRPr>
          </a:p>
        </p:txBody>
      </p:sp>
      <p:sp>
        <p:nvSpPr>
          <p:cNvPr id="9" name="矩形 8">
            <a:extLst>
              <a:ext uri="{FF2B5EF4-FFF2-40B4-BE49-F238E27FC236}">
                <a16:creationId xmlns="" xmlns:a16="http://schemas.microsoft.com/office/drawing/2014/main" id="{8E433C66-6805-458C-AD8A-67BA0FA0A205}"/>
              </a:ext>
            </a:extLst>
          </p:cNvPr>
          <p:cNvSpPr/>
          <p:nvPr/>
        </p:nvSpPr>
        <p:spPr>
          <a:xfrm>
            <a:off x="9033707" y="3440957"/>
            <a:ext cx="2663513" cy="617605"/>
          </a:xfrm>
          <a:prstGeom prst="rect">
            <a:avLst/>
          </a:prstGeom>
        </p:spPr>
        <p:txBody>
          <a:bodyPr wrap="square">
            <a:spAutoFit/>
          </a:bodyPr>
          <a:lstStyle/>
          <a:p>
            <a:pPr>
              <a:lnSpc>
                <a:spcPct val="150000"/>
              </a:lnSpc>
            </a:pPr>
            <a:r>
              <a:rPr lang="zh-CN" altLang="en-US" sz="1200" spc="3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点击此处添加内容，点击此处添加内容。</a:t>
            </a:r>
          </a:p>
        </p:txBody>
      </p:sp>
      <p:sp>
        <p:nvSpPr>
          <p:cNvPr id="10" name="TextBox 11">
            <a:extLst>
              <a:ext uri="{FF2B5EF4-FFF2-40B4-BE49-F238E27FC236}">
                <a16:creationId xmlns="" xmlns:a16="http://schemas.microsoft.com/office/drawing/2014/main" id="{86252A3A-80AD-49EE-8CF6-CEF4299B0CB1}"/>
              </a:ext>
            </a:extLst>
          </p:cNvPr>
          <p:cNvSpPr txBox="1"/>
          <p:nvPr/>
        </p:nvSpPr>
        <p:spPr>
          <a:xfrm>
            <a:off x="9033707" y="3071463"/>
            <a:ext cx="1300314" cy="381451"/>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璞石</a:t>
            </a:r>
            <a:r>
              <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PPT</a:t>
            </a: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设计</a:t>
            </a:r>
            <a:endPar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Roboto Thin" charset="0"/>
            </a:endParaRPr>
          </a:p>
        </p:txBody>
      </p:sp>
      <p:sp>
        <p:nvSpPr>
          <p:cNvPr id="11" name="矩形 10">
            <a:extLst>
              <a:ext uri="{FF2B5EF4-FFF2-40B4-BE49-F238E27FC236}">
                <a16:creationId xmlns="" xmlns:a16="http://schemas.microsoft.com/office/drawing/2014/main" id="{5307DA7A-90E7-4427-AB5A-B26C7E3AE6C8}"/>
              </a:ext>
            </a:extLst>
          </p:cNvPr>
          <p:cNvSpPr/>
          <p:nvPr/>
        </p:nvSpPr>
        <p:spPr>
          <a:xfrm>
            <a:off x="552762" y="3429000"/>
            <a:ext cx="2663513" cy="617605"/>
          </a:xfrm>
          <a:prstGeom prst="rect">
            <a:avLst/>
          </a:prstGeom>
        </p:spPr>
        <p:txBody>
          <a:bodyPr wrap="square">
            <a:spAutoFit/>
          </a:bodyPr>
          <a:lstStyle/>
          <a:p>
            <a:pPr algn="r">
              <a:lnSpc>
                <a:spcPct val="150000"/>
              </a:lnSpc>
            </a:pPr>
            <a:r>
              <a:rPr lang="zh-CN" altLang="en-US" sz="1200" spc="3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点击此处添加内容，点击此处添加内容。</a:t>
            </a:r>
          </a:p>
        </p:txBody>
      </p:sp>
      <p:sp>
        <p:nvSpPr>
          <p:cNvPr id="12" name="TextBox 11">
            <a:extLst>
              <a:ext uri="{FF2B5EF4-FFF2-40B4-BE49-F238E27FC236}">
                <a16:creationId xmlns="" xmlns:a16="http://schemas.microsoft.com/office/drawing/2014/main" id="{B08DB132-A624-49C4-BA46-53950FBEF20E}"/>
              </a:ext>
            </a:extLst>
          </p:cNvPr>
          <p:cNvSpPr txBox="1"/>
          <p:nvPr/>
        </p:nvSpPr>
        <p:spPr>
          <a:xfrm>
            <a:off x="1915961" y="3059506"/>
            <a:ext cx="1300314" cy="381451"/>
          </a:xfrm>
          <a:prstGeom prst="rect">
            <a:avLst/>
          </a:prstGeom>
          <a:noFill/>
        </p:spPr>
        <p:txBody>
          <a:bodyPr wrap="square" rtlCol="0">
            <a:spAutoFit/>
          </a:bodyPr>
          <a:lstStyle/>
          <a:p>
            <a:pPr algn="r">
              <a:lnSpc>
                <a:spcPct val="150000"/>
              </a:lnSpc>
            </a:pP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璞石</a:t>
            </a:r>
            <a:r>
              <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PPT</a:t>
            </a: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设计</a:t>
            </a:r>
            <a:endPar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Roboto Thin" charset="0"/>
            </a:endParaRPr>
          </a:p>
        </p:txBody>
      </p:sp>
      <p:sp>
        <p:nvSpPr>
          <p:cNvPr id="13" name="标题 12">
            <a:extLst>
              <a:ext uri="{FF2B5EF4-FFF2-40B4-BE49-F238E27FC236}">
                <a16:creationId xmlns="" xmlns:a16="http://schemas.microsoft.com/office/drawing/2014/main" id="{31566685-7FBB-4FA2-A1C0-0245E6E5DB30}"/>
              </a:ext>
            </a:extLst>
          </p:cNvPr>
          <p:cNvSpPr>
            <a:spLocks noGrp="1"/>
          </p:cNvSpPr>
          <p:nvPr>
            <p:ph type="title"/>
          </p:nvPr>
        </p:nvSpPr>
        <p:spPr/>
        <p:txBody>
          <a:bodyPr>
            <a:normAutofit fontScale="90000"/>
          </a:bodyPr>
          <a:lstStyle/>
          <a:p>
            <a:r>
              <a:rPr lang="zh-CN" altLang="en-US"/>
              <a:t>点击此处添加标题</a:t>
            </a:r>
          </a:p>
        </p:txBody>
      </p:sp>
    </p:spTree>
    <p:extLst>
      <p:ext uri="{BB962C8B-B14F-4D97-AF65-F5344CB8AC3E}">
        <p14:creationId xmlns:p14="http://schemas.microsoft.com/office/powerpoint/2010/main" val="30432428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不完整圆 1">
            <a:extLst>
              <a:ext uri="{FF2B5EF4-FFF2-40B4-BE49-F238E27FC236}">
                <a16:creationId xmlns="" xmlns:a16="http://schemas.microsoft.com/office/drawing/2014/main" id="{ED8D2C39-C516-41CE-A019-26FE70118E41}"/>
              </a:ext>
            </a:extLst>
          </p:cNvPr>
          <p:cNvSpPr/>
          <p:nvPr/>
        </p:nvSpPr>
        <p:spPr>
          <a:xfrm flipH="1">
            <a:off x="9468092" y="2112573"/>
            <a:ext cx="676470" cy="1352940"/>
          </a:xfrm>
          <a:custGeom>
            <a:avLst/>
            <a:gdLst>
              <a:gd name="connsiteX0" fmla="*/ 676470 w 1352939"/>
              <a:gd name="connsiteY0" fmla="*/ 1352939 h 1352939"/>
              <a:gd name="connsiteX1" fmla="*/ 0 w 1352939"/>
              <a:gd name="connsiteY1" fmla="*/ 676469 h 1352939"/>
              <a:gd name="connsiteX2" fmla="*/ 676470 w 1352939"/>
              <a:gd name="connsiteY2" fmla="*/ -1 h 1352939"/>
              <a:gd name="connsiteX3" fmla="*/ 676470 w 1352939"/>
              <a:gd name="connsiteY3" fmla="*/ 676470 h 1352939"/>
              <a:gd name="connsiteX4" fmla="*/ 676470 w 1352939"/>
              <a:gd name="connsiteY4" fmla="*/ 1352939 h 1352939"/>
              <a:gd name="connsiteX0" fmla="*/ 676470 w 767910"/>
              <a:gd name="connsiteY0" fmla="*/ 676471 h 1352940"/>
              <a:gd name="connsiteX1" fmla="*/ 676470 w 767910"/>
              <a:gd name="connsiteY1" fmla="*/ 1352940 h 1352940"/>
              <a:gd name="connsiteX2" fmla="*/ 0 w 767910"/>
              <a:gd name="connsiteY2" fmla="*/ 676470 h 1352940"/>
              <a:gd name="connsiteX3" fmla="*/ 676470 w 767910"/>
              <a:gd name="connsiteY3" fmla="*/ 0 h 1352940"/>
              <a:gd name="connsiteX4" fmla="*/ 767910 w 767910"/>
              <a:gd name="connsiteY4" fmla="*/ 767911 h 1352940"/>
              <a:gd name="connsiteX0" fmla="*/ 676470 w 676470"/>
              <a:gd name="connsiteY0" fmla="*/ 676471 h 1352940"/>
              <a:gd name="connsiteX1" fmla="*/ 676470 w 676470"/>
              <a:gd name="connsiteY1" fmla="*/ 1352940 h 1352940"/>
              <a:gd name="connsiteX2" fmla="*/ 0 w 676470"/>
              <a:gd name="connsiteY2" fmla="*/ 676470 h 1352940"/>
              <a:gd name="connsiteX3" fmla="*/ 676470 w 676470"/>
              <a:gd name="connsiteY3" fmla="*/ 0 h 1352940"/>
              <a:gd name="connsiteX0" fmla="*/ 676470 w 676470"/>
              <a:gd name="connsiteY0" fmla="*/ 1352940 h 1352940"/>
              <a:gd name="connsiteX1" fmla="*/ 0 w 676470"/>
              <a:gd name="connsiteY1" fmla="*/ 676470 h 1352940"/>
              <a:gd name="connsiteX2" fmla="*/ 676470 w 676470"/>
              <a:gd name="connsiteY2" fmla="*/ 0 h 1352940"/>
            </a:gdLst>
            <a:ahLst/>
            <a:cxnLst>
              <a:cxn ang="0">
                <a:pos x="connsiteX0" y="connsiteY0"/>
              </a:cxn>
              <a:cxn ang="0">
                <a:pos x="connsiteX1" y="connsiteY1"/>
              </a:cxn>
              <a:cxn ang="0">
                <a:pos x="connsiteX2" y="connsiteY2"/>
              </a:cxn>
            </a:cxnLst>
            <a:rect l="l" t="t" r="r" b="b"/>
            <a:pathLst>
              <a:path w="676470" h="1352940">
                <a:moveTo>
                  <a:pt x="676470" y="1352940"/>
                </a:moveTo>
                <a:cubicBezTo>
                  <a:pt x="302866" y="1352940"/>
                  <a:pt x="0" y="1050074"/>
                  <a:pt x="0" y="676470"/>
                </a:cubicBezTo>
                <a:cubicBezTo>
                  <a:pt x="0" y="302866"/>
                  <a:pt x="302866" y="0"/>
                  <a:pt x="676470" y="0"/>
                </a:cubicBez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cxnSp>
        <p:nvCxnSpPr>
          <p:cNvPr id="3" name="直接连接符 2">
            <a:extLst>
              <a:ext uri="{FF2B5EF4-FFF2-40B4-BE49-F238E27FC236}">
                <a16:creationId xmlns="" xmlns:a16="http://schemas.microsoft.com/office/drawing/2014/main" id="{3CCFA283-E3A3-4CF6-A09C-EB6DF143D955}"/>
              </a:ext>
            </a:extLst>
          </p:cNvPr>
          <p:cNvCxnSpPr>
            <a:cxnSpLocks/>
          </p:cNvCxnSpPr>
          <p:nvPr/>
        </p:nvCxnSpPr>
        <p:spPr>
          <a:xfrm>
            <a:off x="464457" y="2112574"/>
            <a:ext cx="9006893"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直接连接符 3">
            <a:extLst>
              <a:ext uri="{FF2B5EF4-FFF2-40B4-BE49-F238E27FC236}">
                <a16:creationId xmlns="" xmlns:a16="http://schemas.microsoft.com/office/drawing/2014/main" id="{8C5E4967-3CC3-4469-B68D-F6DC4A22C256}"/>
              </a:ext>
            </a:extLst>
          </p:cNvPr>
          <p:cNvCxnSpPr/>
          <p:nvPr/>
        </p:nvCxnSpPr>
        <p:spPr>
          <a:xfrm>
            <a:off x="2720651" y="3465513"/>
            <a:ext cx="6750699"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 xmlns:a16="http://schemas.microsoft.com/office/drawing/2014/main" id="{0D47008E-DBEE-4508-A1EC-646C8A2DA008}"/>
              </a:ext>
            </a:extLst>
          </p:cNvPr>
          <p:cNvCxnSpPr>
            <a:cxnSpLocks/>
          </p:cNvCxnSpPr>
          <p:nvPr/>
        </p:nvCxnSpPr>
        <p:spPr>
          <a:xfrm>
            <a:off x="2720651" y="4818452"/>
            <a:ext cx="9079463"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不完整圆 1">
            <a:extLst>
              <a:ext uri="{FF2B5EF4-FFF2-40B4-BE49-F238E27FC236}">
                <a16:creationId xmlns="" xmlns:a16="http://schemas.microsoft.com/office/drawing/2014/main" id="{9F62AB22-9AC4-4F64-951F-FD210E6F8C99}"/>
              </a:ext>
            </a:extLst>
          </p:cNvPr>
          <p:cNvSpPr/>
          <p:nvPr/>
        </p:nvSpPr>
        <p:spPr>
          <a:xfrm>
            <a:off x="2047439" y="3465512"/>
            <a:ext cx="676470" cy="1352940"/>
          </a:xfrm>
          <a:custGeom>
            <a:avLst/>
            <a:gdLst>
              <a:gd name="connsiteX0" fmla="*/ 676470 w 1352939"/>
              <a:gd name="connsiteY0" fmla="*/ 1352939 h 1352939"/>
              <a:gd name="connsiteX1" fmla="*/ 0 w 1352939"/>
              <a:gd name="connsiteY1" fmla="*/ 676469 h 1352939"/>
              <a:gd name="connsiteX2" fmla="*/ 676470 w 1352939"/>
              <a:gd name="connsiteY2" fmla="*/ -1 h 1352939"/>
              <a:gd name="connsiteX3" fmla="*/ 676470 w 1352939"/>
              <a:gd name="connsiteY3" fmla="*/ 676470 h 1352939"/>
              <a:gd name="connsiteX4" fmla="*/ 676470 w 1352939"/>
              <a:gd name="connsiteY4" fmla="*/ 1352939 h 1352939"/>
              <a:gd name="connsiteX0" fmla="*/ 676470 w 767910"/>
              <a:gd name="connsiteY0" fmla="*/ 676471 h 1352940"/>
              <a:gd name="connsiteX1" fmla="*/ 676470 w 767910"/>
              <a:gd name="connsiteY1" fmla="*/ 1352940 h 1352940"/>
              <a:gd name="connsiteX2" fmla="*/ 0 w 767910"/>
              <a:gd name="connsiteY2" fmla="*/ 676470 h 1352940"/>
              <a:gd name="connsiteX3" fmla="*/ 676470 w 767910"/>
              <a:gd name="connsiteY3" fmla="*/ 0 h 1352940"/>
              <a:gd name="connsiteX4" fmla="*/ 767910 w 767910"/>
              <a:gd name="connsiteY4" fmla="*/ 767911 h 1352940"/>
              <a:gd name="connsiteX0" fmla="*/ 676470 w 676470"/>
              <a:gd name="connsiteY0" fmla="*/ 676471 h 1352940"/>
              <a:gd name="connsiteX1" fmla="*/ 676470 w 676470"/>
              <a:gd name="connsiteY1" fmla="*/ 1352940 h 1352940"/>
              <a:gd name="connsiteX2" fmla="*/ 0 w 676470"/>
              <a:gd name="connsiteY2" fmla="*/ 676470 h 1352940"/>
              <a:gd name="connsiteX3" fmla="*/ 676470 w 676470"/>
              <a:gd name="connsiteY3" fmla="*/ 0 h 1352940"/>
              <a:gd name="connsiteX0" fmla="*/ 676470 w 676470"/>
              <a:gd name="connsiteY0" fmla="*/ 1352940 h 1352940"/>
              <a:gd name="connsiteX1" fmla="*/ 0 w 676470"/>
              <a:gd name="connsiteY1" fmla="*/ 676470 h 1352940"/>
              <a:gd name="connsiteX2" fmla="*/ 676470 w 676470"/>
              <a:gd name="connsiteY2" fmla="*/ 0 h 1352940"/>
            </a:gdLst>
            <a:ahLst/>
            <a:cxnLst>
              <a:cxn ang="0">
                <a:pos x="connsiteX0" y="connsiteY0"/>
              </a:cxn>
              <a:cxn ang="0">
                <a:pos x="connsiteX1" y="connsiteY1"/>
              </a:cxn>
              <a:cxn ang="0">
                <a:pos x="connsiteX2" y="connsiteY2"/>
              </a:cxn>
            </a:cxnLst>
            <a:rect l="l" t="t" r="r" b="b"/>
            <a:pathLst>
              <a:path w="676470" h="1352940">
                <a:moveTo>
                  <a:pt x="676470" y="1352940"/>
                </a:moveTo>
                <a:cubicBezTo>
                  <a:pt x="302866" y="1352940"/>
                  <a:pt x="0" y="1050074"/>
                  <a:pt x="0" y="676470"/>
                </a:cubicBezTo>
                <a:cubicBezTo>
                  <a:pt x="0" y="302866"/>
                  <a:pt x="302866" y="0"/>
                  <a:pt x="676470" y="0"/>
                </a:cubicBez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nvGrpSpPr>
          <p:cNvPr id="7" name="组合 6">
            <a:extLst>
              <a:ext uri="{FF2B5EF4-FFF2-40B4-BE49-F238E27FC236}">
                <a16:creationId xmlns="" xmlns:a16="http://schemas.microsoft.com/office/drawing/2014/main" id="{B7A3EAEE-5BFE-4312-9D17-164175C9DFE6}"/>
              </a:ext>
            </a:extLst>
          </p:cNvPr>
          <p:cNvGrpSpPr/>
          <p:nvPr/>
        </p:nvGrpSpPr>
        <p:grpSpPr>
          <a:xfrm>
            <a:off x="4313353" y="4534872"/>
            <a:ext cx="567160" cy="567160"/>
            <a:chOff x="6412375" y="5352389"/>
            <a:chExt cx="636607" cy="636607"/>
          </a:xfrm>
        </p:grpSpPr>
        <p:sp>
          <p:nvSpPr>
            <p:cNvPr id="8" name="矩形 7">
              <a:extLst>
                <a:ext uri="{FF2B5EF4-FFF2-40B4-BE49-F238E27FC236}">
                  <a16:creationId xmlns="" xmlns:a16="http://schemas.microsoft.com/office/drawing/2014/main" id="{EE03A54D-F59E-4C71-83B3-0E073BFB33FB}"/>
                </a:ext>
              </a:extLst>
            </p:cNvPr>
            <p:cNvSpPr/>
            <p:nvPr/>
          </p:nvSpPr>
          <p:spPr>
            <a:xfrm>
              <a:off x="6412375" y="5352389"/>
              <a:ext cx="636607" cy="636607"/>
            </a:xfrm>
            <a:prstGeom prst="rect">
              <a:avLst/>
            </a:prstGeom>
            <a:solidFill>
              <a:schemeClr val="accent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9" name="Freeform 9">
              <a:extLst>
                <a:ext uri="{FF2B5EF4-FFF2-40B4-BE49-F238E27FC236}">
                  <a16:creationId xmlns="" xmlns:a16="http://schemas.microsoft.com/office/drawing/2014/main" id="{473F9A4A-786B-4ABB-A834-8E6A216210C0}"/>
                </a:ext>
              </a:extLst>
            </p:cNvPr>
            <p:cNvSpPr>
              <a:spLocks noEditPoints="1"/>
            </p:cNvSpPr>
            <p:nvPr/>
          </p:nvSpPr>
          <p:spPr bwMode="auto">
            <a:xfrm>
              <a:off x="6560209" y="5516330"/>
              <a:ext cx="340939" cy="308724"/>
            </a:xfrm>
            <a:custGeom>
              <a:avLst/>
              <a:gdLst>
                <a:gd name="T0" fmla="*/ 0 w 94"/>
                <a:gd name="T1" fmla="*/ 58 h 84"/>
                <a:gd name="T2" fmla="*/ 24 w 94"/>
                <a:gd name="T3" fmla="*/ 58 h 84"/>
                <a:gd name="T4" fmla="*/ 24 w 94"/>
                <a:gd name="T5" fmla="*/ 84 h 84"/>
                <a:gd name="T6" fmla="*/ 0 w 94"/>
                <a:gd name="T7" fmla="*/ 84 h 84"/>
                <a:gd name="T8" fmla="*/ 0 w 94"/>
                <a:gd name="T9" fmla="*/ 58 h 84"/>
                <a:gd name="T10" fmla="*/ 62 w 94"/>
                <a:gd name="T11" fmla="*/ 7 h 84"/>
                <a:gd name="T12" fmla="*/ 55 w 94"/>
                <a:gd name="T13" fmla="*/ 20 h 84"/>
                <a:gd name="T14" fmla="*/ 48 w 94"/>
                <a:gd name="T15" fmla="*/ 32 h 84"/>
                <a:gd name="T16" fmla="*/ 43 w 94"/>
                <a:gd name="T17" fmla="*/ 24 h 84"/>
                <a:gd name="T18" fmla="*/ 6 w 94"/>
                <a:gd name="T19" fmla="*/ 46 h 84"/>
                <a:gd name="T20" fmla="*/ 1 w 94"/>
                <a:gd name="T21" fmla="*/ 38 h 84"/>
                <a:gd name="T22" fmla="*/ 38 w 94"/>
                <a:gd name="T23" fmla="*/ 16 h 84"/>
                <a:gd name="T24" fmla="*/ 33 w 94"/>
                <a:gd name="T25" fmla="*/ 8 h 84"/>
                <a:gd name="T26" fmla="*/ 47 w 94"/>
                <a:gd name="T27" fmla="*/ 8 h 84"/>
                <a:gd name="T28" fmla="*/ 62 w 94"/>
                <a:gd name="T29" fmla="*/ 7 h 84"/>
                <a:gd name="T30" fmla="*/ 78 w 94"/>
                <a:gd name="T31" fmla="*/ 0 h 84"/>
                <a:gd name="T32" fmla="*/ 68 w 94"/>
                <a:gd name="T33" fmla="*/ 9 h 84"/>
                <a:gd name="T34" fmla="*/ 78 w 94"/>
                <a:gd name="T35" fmla="*/ 19 h 84"/>
                <a:gd name="T36" fmla="*/ 87 w 94"/>
                <a:gd name="T37" fmla="*/ 9 h 84"/>
                <a:gd name="T38" fmla="*/ 78 w 94"/>
                <a:gd name="T39" fmla="*/ 0 h 84"/>
                <a:gd name="T40" fmla="*/ 61 w 94"/>
                <a:gd name="T41" fmla="*/ 46 h 84"/>
                <a:gd name="T42" fmla="*/ 67 w 94"/>
                <a:gd name="T43" fmla="*/ 50 h 84"/>
                <a:gd name="T44" fmla="*/ 66 w 94"/>
                <a:gd name="T45" fmla="*/ 84 h 84"/>
                <a:gd name="T46" fmla="*/ 74 w 94"/>
                <a:gd name="T47" fmla="*/ 84 h 84"/>
                <a:gd name="T48" fmla="*/ 76 w 94"/>
                <a:gd name="T49" fmla="*/ 55 h 84"/>
                <a:gd name="T50" fmla="*/ 79 w 94"/>
                <a:gd name="T51" fmla="*/ 55 h 84"/>
                <a:gd name="T52" fmla="*/ 81 w 94"/>
                <a:gd name="T53" fmla="*/ 84 h 84"/>
                <a:gd name="T54" fmla="*/ 89 w 94"/>
                <a:gd name="T55" fmla="*/ 84 h 84"/>
                <a:gd name="T56" fmla="*/ 88 w 94"/>
                <a:gd name="T57" fmla="*/ 50 h 84"/>
                <a:gd name="T58" fmla="*/ 94 w 94"/>
                <a:gd name="T59" fmla="*/ 46 h 84"/>
                <a:gd name="T60" fmla="*/ 89 w 94"/>
                <a:gd name="T61" fmla="*/ 21 h 84"/>
                <a:gd name="T62" fmla="*/ 66 w 94"/>
                <a:gd name="T63" fmla="*/ 21 h 84"/>
                <a:gd name="T64" fmla="*/ 61 w 94"/>
                <a:gd name="T65" fmla="*/ 46 h 84"/>
                <a:gd name="T66" fmla="*/ 32 w 94"/>
                <a:gd name="T67" fmla="*/ 44 h 84"/>
                <a:gd name="T68" fmla="*/ 32 w 94"/>
                <a:gd name="T69" fmla="*/ 84 h 84"/>
                <a:gd name="T70" fmla="*/ 55 w 94"/>
                <a:gd name="T71" fmla="*/ 84 h 84"/>
                <a:gd name="T72" fmla="*/ 55 w 94"/>
                <a:gd name="T73" fmla="*/ 44 h 84"/>
                <a:gd name="T74" fmla="*/ 32 w 94"/>
                <a:gd name="T75" fmla="*/ 4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 name="组合 9">
            <a:extLst>
              <a:ext uri="{FF2B5EF4-FFF2-40B4-BE49-F238E27FC236}">
                <a16:creationId xmlns="" xmlns:a16="http://schemas.microsoft.com/office/drawing/2014/main" id="{9C003121-8603-4DB6-A87E-4F90E524CBC4}"/>
              </a:ext>
            </a:extLst>
          </p:cNvPr>
          <p:cNvGrpSpPr/>
          <p:nvPr/>
        </p:nvGrpSpPr>
        <p:grpSpPr>
          <a:xfrm>
            <a:off x="2720651" y="1828993"/>
            <a:ext cx="567160" cy="567160"/>
            <a:chOff x="6412375" y="3333509"/>
            <a:chExt cx="636607" cy="636607"/>
          </a:xfrm>
        </p:grpSpPr>
        <p:sp>
          <p:nvSpPr>
            <p:cNvPr id="11" name="矩形 10">
              <a:extLst>
                <a:ext uri="{FF2B5EF4-FFF2-40B4-BE49-F238E27FC236}">
                  <a16:creationId xmlns="" xmlns:a16="http://schemas.microsoft.com/office/drawing/2014/main" id="{BCAAD5AA-C22C-4B92-9C75-104D1714D7D8}"/>
                </a:ext>
              </a:extLst>
            </p:cNvPr>
            <p:cNvSpPr/>
            <p:nvPr/>
          </p:nvSpPr>
          <p:spPr>
            <a:xfrm>
              <a:off x="6412375" y="3333509"/>
              <a:ext cx="636607" cy="636607"/>
            </a:xfrm>
            <a:prstGeom prst="rect">
              <a:avLst/>
            </a:prstGeom>
            <a:solidFill>
              <a:schemeClr val="accent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2" name="Freeform 10">
              <a:extLst>
                <a:ext uri="{FF2B5EF4-FFF2-40B4-BE49-F238E27FC236}">
                  <a16:creationId xmlns="" xmlns:a16="http://schemas.microsoft.com/office/drawing/2014/main" id="{D3E4F463-C525-4B76-9D59-C21CFBAB07E3}"/>
                </a:ext>
              </a:extLst>
            </p:cNvPr>
            <p:cNvSpPr>
              <a:spLocks noEditPoints="1"/>
            </p:cNvSpPr>
            <p:nvPr/>
          </p:nvSpPr>
          <p:spPr bwMode="auto">
            <a:xfrm>
              <a:off x="6532022" y="3461209"/>
              <a:ext cx="397313" cy="381206"/>
            </a:xfrm>
            <a:custGeom>
              <a:avLst/>
              <a:gdLst>
                <a:gd name="T0" fmla="*/ 86 w 109"/>
                <a:gd name="T1" fmla="*/ 10 h 104"/>
                <a:gd name="T2" fmla="*/ 94 w 109"/>
                <a:gd name="T3" fmla="*/ 46 h 104"/>
                <a:gd name="T4" fmla="*/ 83 w 109"/>
                <a:gd name="T5" fmla="*/ 58 h 104"/>
                <a:gd name="T6" fmla="*/ 82 w 109"/>
                <a:gd name="T7" fmla="*/ 53 h 104"/>
                <a:gd name="T8" fmla="*/ 85 w 109"/>
                <a:gd name="T9" fmla="*/ 47 h 104"/>
                <a:gd name="T10" fmla="*/ 77 w 109"/>
                <a:gd name="T11" fmla="*/ 51 h 104"/>
                <a:gd name="T12" fmla="*/ 38 w 109"/>
                <a:gd name="T13" fmla="*/ 47 h 104"/>
                <a:gd name="T14" fmla="*/ 39 w 109"/>
                <a:gd name="T15" fmla="*/ 51 h 104"/>
                <a:gd name="T16" fmla="*/ 28 w 109"/>
                <a:gd name="T17" fmla="*/ 34 h 104"/>
                <a:gd name="T18" fmla="*/ 62 w 109"/>
                <a:gd name="T19" fmla="*/ 0 h 104"/>
                <a:gd name="T20" fmla="*/ 37 w 109"/>
                <a:gd name="T21" fmla="*/ 103 h 104"/>
                <a:gd name="T22" fmla="*/ 88 w 109"/>
                <a:gd name="T23" fmla="*/ 84 h 104"/>
                <a:gd name="T24" fmla="*/ 98 w 109"/>
                <a:gd name="T25" fmla="*/ 51 h 104"/>
                <a:gd name="T26" fmla="*/ 49 w 109"/>
                <a:gd name="T27" fmla="*/ 67 h 104"/>
                <a:gd name="T28" fmla="*/ 77 w 109"/>
                <a:gd name="T29" fmla="*/ 58 h 104"/>
                <a:gd name="T30" fmla="*/ 90 w 109"/>
                <a:gd name="T31" fmla="*/ 35 h 104"/>
                <a:gd name="T32" fmla="*/ 79 w 109"/>
                <a:gd name="T33" fmla="*/ 43 h 104"/>
                <a:gd name="T34" fmla="*/ 90 w 109"/>
                <a:gd name="T35" fmla="*/ 35 h 104"/>
                <a:gd name="T36" fmla="*/ 64 w 109"/>
                <a:gd name="T37" fmla="*/ 35 h 104"/>
                <a:gd name="T38" fmla="*/ 73 w 109"/>
                <a:gd name="T39" fmla="*/ 45 h 104"/>
                <a:gd name="T40" fmla="*/ 59 w 109"/>
                <a:gd name="T41" fmla="*/ 35 h 104"/>
                <a:gd name="T42" fmla="*/ 51 w 109"/>
                <a:gd name="T43" fmla="*/ 45 h 104"/>
                <a:gd name="T44" fmla="*/ 59 w 109"/>
                <a:gd name="T45" fmla="*/ 35 h 104"/>
                <a:gd name="T46" fmla="*/ 34 w 109"/>
                <a:gd name="T47" fmla="*/ 35 h 104"/>
                <a:gd name="T48" fmla="*/ 44 w 109"/>
                <a:gd name="T49" fmla="*/ 43 h 104"/>
                <a:gd name="T50" fmla="*/ 35 w 109"/>
                <a:gd name="T51" fmla="*/ 30 h 104"/>
                <a:gd name="T52" fmla="*/ 44 w 109"/>
                <a:gd name="T53" fmla="*/ 24 h 104"/>
                <a:gd name="T54" fmla="*/ 35 w 109"/>
                <a:gd name="T55" fmla="*/ 30 h 104"/>
                <a:gd name="T56" fmla="*/ 59 w 109"/>
                <a:gd name="T57" fmla="*/ 30 h 104"/>
                <a:gd name="T58" fmla="*/ 51 w 109"/>
                <a:gd name="T59" fmla="*/ 22 h 104"/>
                <a:gd name="T60" fmla="*/ 64 w 109"/>
                <a:gd name="T61" fmla="*/ 30 h 104"/>
                <a:gd name="T62" fmla="*/ 73 w 109"/>
                <a:gd name="T63" fmla="*/ 22 h 104"/>
                <a:gd name="T64" fmla="*/ 64 w 109"/>
                <a:gd name="T65" fmla="*/ 30 h 104"/>
                <a:gd name="T66" fmla="*/ 89 w 109"/>
                <a:gd name="T67" fmla="*/ 30 h 104"/>
                <a:gd name="T68" fmla="*/ 79 w 109"/>
                <a:gd name="T69" fmla="*/ 24 h 104"/>
                <a:gd name="T70" fmla="*/ 64 w 109"/>
                <a:gd name="T71" fmla="*/ 6 h 104"/>
                <a:gd name="T72" fmla="*/ 71 w 109"/>
                <a:gd name="T73" fmla="*/ 16 h 104"/>
                <a:gd name="T74" fmla="*/ 64 w 109"/>
                <a:gd name="T75" fmla="*/ 6 h 104"/>
                <a:gd name="T76" fmla="*/ 59 w 109"/>
                <a:gd name="T77" fmla="*/ 6 h 104"/>
                <a:gd name="T78" fmla="*/ 52 w 109"/>
                <a:gd name="T79" fmla="*/ 16 h 104"/>
                <a:gd name="T80" fmla="*/ 46 w 109"/>
                <a:gd name="T81" fmla="*/ 17 h 104"/>
                <a:gd name="T82" fmla="*/ 50 w 109"/>
                <a:gd name="T83" fmla="*/ 8 h 104"/>
                <a:gd name="T84" fmla="*/ 36 w 109"/>
                <a:gd name="T85" fmla="*/ 21 h 104"/>
                <a:gd name="T86" fmla="*/ 46 w 109"/>
                <a:gd name="T87" fmla="*/ 17 h 104"/>
                <a:gd name="T88" fmla="*/ 75 w 109"/>
                <a:gd name="T89" fmla="*/ 10 h 104"/>
                <a:gd name="T90" fmla="*/ 85 w 109"/>
                <a:gd name="T91" fmla="*/ 20 h 104"/>
                <a:gd name="T92" fmla="*/ 82 w 109"/>
                <a:gd name="T93" fmla="*/ 1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9" h="104">
                  <a:moveTo>
                    <a:pt x="62" y="0"/>
                  </a:moveTo>
                  <a:cubicBezTo>
                    <a:pt x="71" y="0"/>
                    <a:pt x="80" y="3"/>
                    <a:pt x="86" y="10"/>
                  </a:cubicBezTo>
                  <a:cubicBezTo>
                    <a:pt x="92" y="16"/>
                    <a:pt x="96" y="24"/>
                    <a:pt x="96" y="34"/>
                  </a:cubicBezTo>
                  <a:cubicBezTo>
                    <a:pt x="96" y="38"/>
                    <a:pt x="95" y="42"/>
                    <a:pt x="94" y="46"/>
                  </a:cubicBezTo>
                  <a:cubicBezTo>
                    <a:pt x="92" y="48"/>
                    <a:pt x="92" y="48"/>
                    <a:pt x="92" y="48"/>
                  </a:cubicBezTo>
                  <a:cubicBezTo>
                    <a:pt x="89" y="52"/>
                    <a:pt x="86" y="56"/>
                    <a:pt x="83" y="58"/>
                  </a:cubicBezTo>
                  <a:cubicBezTo>
                    <a:pt x="83" y="53"/>
                    <a:pt x="83" y="53"/>
                    <a:pt x="83" y="53"/>
                  </a:cubicBezTo>
                  <a:cubicBezTo>
                    <a:pt x="82" y="53"/>
                    <a:pt x="82" y="53"/>
                    <a:pt x="82" y="53"/>
                  </a:cubicBezTo>
                  <a:cubicBezTo>
                    <a:pt x="84" y="51"/>
                    <a:pt x="86" y="49"/>
                    <a:pt x="87" y="46"/>
                  </a:cubicBezTo>
                  <a:cubicBezTo>
                    <a:pt x="86" y="46"/>
                    <a:pt x="86" y="47"/>
                    <a:pt x="85" y="47"/>
                  </a:cubicBezTo>
                  <a:cubicBezTo>
                    <a:pt x="83" y="48"/>
                    <a:pt x="80" y="49"/>
                    <a:pt x="78" y="50"/>
                  </a:cubicBezTo>
                  <a:cubicBezTo>
                    <a:pt x="78" y="50"/>
                    <a:pt x="77" y="51"/>
                    <a:pt x="77" y="51"/>
                  </a:cubicBezTo>
                  <a:cubicBezTo>
                    <a:pt x="65" y="47"/>
                    <a:pt x="54" y="47"/>
                    <a:pt x="44" y="49"/>
                  </a:cubicBezTo>
                  <a:cubicBezTo>
                    <a:pt x="42" y="49"/>
                    <a:pt x="40" y="48"/>
                    <a:pt x="38" y="47"/>
                  </a:cubicBezTo>
                  <a:cubicBezTo>
                    <a:pt x="38" y="47"/>
                    <a:pt x="37" y="46"/>
                    <a:pt x="36" y="46"/>
                  </a:cubicBezTo>
                  <a:cubicBezTo>
                    <a:pt x="37" y="48"/>
                    <a:pt x="38" y="49"/>
                    <a:pt x="39" y="51"/>
                  </a:cubicBezTo>
                  <a:cubicBezTo>
                    <a:pt x="38" y="52"/>
                    <a:pt x="36" y="52"/>
                    <a:pt x="34" y="53"/>
                  </a:cubicBezTo>
                  <a:cubicBezTo>
                    <a:pt x="30" y="48"/>
                    <a:pt x="28" y="41"/>
                    <a:pt x="28" y="34"/>
                  </a:cubicBezTo>
                  <a:cubicBezTo>
                    <a:pt x="28" y="24"/>
                    <a:pt x="31" y="16"/>
                    <a:pt x="38" y="10"/>
                  </a:cubicBezTo>
                  <a:cubicBezTo>
                    <a:pt x="44" y="3"/>
                    <a:pt x="52" y="0"/>
                    <a:pt x="62" y="0"/>
                  </a:cubicBezTo>
                  <a:close/>
                  <a:moveTo>
                    <a:pt x="0" y="104"/>
                  </a:moveTo>
                  <a:cubicBezTo>
                    <a:pt x="37" y="103"/>
                    <a:pt x="37" y="103"/>
                    <a:pt x="37" y="103"/>
                  </a:cubicBezTo>
                  <a:cubicBezTo>
                    <a:pt x="42" y="86"/>
                    <a:pt x="42" y="86"/>
                    <a:pt x="42" y="86"/>
                  </a:cubicBezTo>
                  <a:cubicBezTo>
                    <a:pt x="88" y="84"/>
                    <a:pt x="88" y="84"/>
                    <a:pt x="88" y="84"/>
                  </a:cubicBezTo>
                  <a:cubicBezTo>
                    <a:pt x="109" y="52"/>
                    <a:pt x="109" y="52"/>
                    <a:pt x="109" y="52"/>
                  </a:cubicBezTo>
                  <a:cubicBezTo>
                    <a:pt x="98" y="51"/>
                    <a:pt x="98" y="51"/>
                    <a:pt x="98" y="51"/>
                  </a:cubicBezTo>
                  <a:cubicBezTo>
                    <a:pt x="83" y="72"/>
                    <a:pt x="70" y="74"/>
                    <a:pt x="49" y="68"/>
                  </a:cubicBezTo>
                  <a:cubicBezTo>
                    <a:pt x="49" y="67"/>
                    <a:pt x="49" y="67"/>
                    <a:pt x="49" y="67"/>
                  </a:cubicBezTo>
                  <a:cubicBezTo>
                    <a:pt x="66" y="70"/>
                    <a:pt x="73" y="68"/>
                    <a:pt x="77" y="64"/>
                  </a:cubicBezTo>
                  <a:cubicBezTo>
                    <a:pt x="77" y="58"/>
                    <a:pt x="77" y="58"/>
                    <a:pt x="77" y="58"/>
                  </a:cubicBezTo>
                  <a:cubicBezTo>
                    <a:pt x="38" y="44"/>
                    <a:pt x="15" y="73"/>
                    <a:pt x="0" y="104"/>
                  </a:cubicBezTo>
                  <a:close/>
                  <a:moveTo>
                    <a:pt x="90" y="35"/>
                  </a:moveTo>
                  <a:cubicBezTo>
                    <a:pt x="80" y="35"/>
                    <a:pt x="80" y="35"/>
                    <a:pt x="80" y="35"/>
                  </a:cubicBezTo>
                  <a:cubicBezTo>
                    <a:pt x="80" y="38"/>
                    <a:pt x="80" y="41"/>
                    <a:pt x="79" y="43"/>
                  </a:cubicBezTo>
                  <a:cubicBezTo>
                    <a:pt x="80" y="43"/>
                    <a:pt x="81" y="42"/>
                    <a:pt x="83" y="42"/>
                  </a:cubicBezTo>
                  <a:cubicBezTo>
                    <a:pt x="86" y="40"/>
                    <a:pt x="89" y="38"/>
                    <a:pt x="90" y="35"/>
                  </a:cubicBezTo>
                  <a:close/>
                  <a:moveTo>
                    <a:pt x="74" y="35"/>
                  </a:moveTo>
                  <a:cubicBezTo>
                    <a:pt x="64" y="35"/>
                    <a:pt x="64" y="35"/>
                    <a:pt x="64" y="35"/>
                  </a:cubicBezTo>
                  <a:cubicBezTo>
                    <a:pt x="64" y="46"/>
                    <a:pt x="64" y="46"/>
                    <a:pt x="64" y="46"/>
                  </a:cubicBezTo>
                  <a:cubicBezTo>
                    <a:pt x="67" y="46"/>
                    <a:pt x="70" y="46"/>
                    <a:pt x="73" y="45"/>
                  </a:cubicBezTo>
                  <a:cubicBezTo>
                    <a:pt x="74" y="42"/>
                    <a:pt x="74" y="39"/>
                    <a:pt x="74" y="35"/>
                  </a:cubicBezTo>
                  <a:close/>
                  <a:moveTo>
                    <a:pt x="59" y="35"/>
                  </a:moveTo>
                  <a:cubicBezTo>
                    <a:pt x="50" y="35"/>
                    <a:pt x="50" y="35"/>
                    <a:pt x="50" y="35"/>
                  </a:cubicBezTo>
                  <a:cubicBezTo>
                    <a:pt x="50" y="39"/>
                    <a:pt x="50" y="42"/>
                    <a:pt x="51" y="45"/>
                  </a:cubicBezTo>
                  <a:cubicBezTo>
                    <a:pt x="53" y="46"/>
                    <a:pt x="56" y="46"/>
                    <a:pt x="59" y="46"/>
                  </a:cubicBezTo>
                  <a:cubicBezTo>
                    <a:pt x="59" y="35"/>
                    <a:pt x="59" y="35"/>
                    <a:pt x="59" y="35"/>
                  </a:cubicBezTo>
                  <a:close/>
                  <a:moveTo>
                    <a:pt x="44" y="35"/>
                  </a:moveTo>
                  <a:cubicBezTo>
                    <a:pt x="34" y="35"/>
                    <a:pt x="34" y="35"/>
                    <a:pt x="34" y="35"/>
                  </a:cubicBezTo>
                  <a:cubicBezTo>
                    <a:pt x="35" y="38"/>
                    <a:pt x="37" y="40"/>
                    <a:pt x="41" y="42"/>
                  </a:cubicBezTo>
                  <a:cubicBezTo>
                    <a:pt x="42" y="42"/>
                    <a:pt x="43" y="43"/>
                    <a:pt x="44" y="43"/>
                  </a:cubicBezTo>
                  <a:cubicBezTo>
                    <a:pt x="44" y="41"/>
                    <a:pt x="44" y="38"/>
                    <a:pt x="44" y="35"/>
                  </a:cubicBezTo>
                  <a:close/>
                  <a:moveTo>
                    <a:pt x="35" y="30"/>
                  </a:moveTo>
                  <a:cubicBezTo>
                    <a:pt x="44" y="30"/>
                    <a:pt x="44" y="30"/>
                    <a:pt x="44" y="30"/>
                  </a:cubicBezTo>
                  <a:cubicBezTo>
                    <a:pt x="44" y="28"/>
                    <a:pt x="44" y="26"/>
                    <a:pt x="44" y="24"/>
                  </a:cubicBezTo>
                  <a:cubicBezTo>
                    <a:pt x="43" y="24"/>
                    <a:pt x="42" y="25"/>
                    <a:pt x="41" y="25"/>
                  </a:cubicBezTo>
                  <a:cubicBezTo>
                    <a:pt x="38" y="27"/>
                    <a:pt x="36" y="28"/>
                    <a:pt x="35" y="30"/>
                  </a:cubicBezTo>
                  <a:close/>
                  <a:moveTo>
                    <a:pt x="50" y="30"/>
                  </a:moveTo>
                  <a:cubicBezTo>
                    <a:pt x="59" y="30"/>
                    <a:pt x="59" y="30"/>
                    <a:pt x="59" y="30"/>
                  </a:cubicBezTo>
                  <a:cubicBezTo>
                    <a:pt x="59" y="21"/>
                    <a:pt x="59" y="21"/>
                    <a:pt x="59" y="21"/>
                  </a:cubicBezTo>
                  <a:cubicBezTo>
                    <a:pt x="56" y="21"/>
                    <a:pt x="53" y="22"/>
                    <a:pt x="51" y="22"/>
                  </a:cubicBezTo>
                  <a:cubicBezTo>
                    <a:pt x="50" y="25"/>
                    <a:pt x="50" y="27"/>
                    <a:pt x="50" y="30"/>
                  </a:cubicBezTo>
                  <a:close/>
                  <a:moveTo>
                    <a:pt x="64" y="30"/>
                  </a:moveTo>
                  <a:cubicBezTo>
                    <a:pt x="74" y="30"/>
                    <a:pt x="74" y="30"/>
                    <a:pt x="74" y="30"/>
                  </a:cubicBezTo>
                  <a:cubicBezTo>
                    <a:pt x="74" y="27"/>
                    <a:pt x="73" y="25"/>
                    <a:pt x="73" y="22"/>
                  </a:cubicBezTo>
                  <a:cubicBezTo>
                    <a:pt x="70" y="22"/>
                    <a:pt x="67" y="21"/>
                    <a:pt x="64" y="21"/>
                  </a:cubicBezTo>
                  <a:cubicBezTo>
                    <a:pt x="64" y="30"/>
                    <a:pt x="64" y="30"/>
                    <a:pt x="64" y="30"/>
                  </a:cubicBezTo>
                  <a:close/>
                  <a:moveTo>
                    <a:pt x="80" y="30"/>
                  </a:moveTo>
                  <a:cubicBezTo>
                    <a:pt x="89" y="30"/>
                    <a:pt x="89" y="30"/>
                    <a:pt x="89" y="30"/>
                  </a:cubicBezTo>
                  <a:cubicBezTo>
                    <a:pt x="87" y="28"/>
                    <a:pt x="85" y="27"/>
                    <a:pt x="83" y="25"/>
                  </a:cubicBezTo>
                  <a:cubicBezTo>
                    <a:pt x="81" y="25"/>
                    <a:pt x="80" y="24"/>
                    <a:pt x="79" y="24"/>
                  </a:cubicBezTo>
                  <a:cubicBezTo>
                    <a:pt x="79" y="26"/>
                    <a:pt x="80" y="28"/>
                    <a:pt x="80" y="30"/>
                  </a:cubicBezTo>
                  <a:close/>
                  <a:moveTo>
                    <a:pt x="64" y="6"/>
                  </a:moveTo>
                  <a:cubicBezTo>
                    <a:pt x="64" y="15"/>
                    <a:pt x="64" y="15"/>
                    <a:pt x="64" y="15"/>
                  </a:cubicBezTo>
                  <a:cubicBezTo>
                    <a:pt x="67" y="15"/>
                    <a:pt x="69" y="16"/>
                    <a:pt x="71" y="16"/>
                  </a:cubicBezTo>
                  <a:cubicBezTo>
                    <a:pt x="71" y="15"/>
                    <a:pt x="70" y="14"/>
                    <a:pt x="70" y="13"/>
                  </a:cubicBezTo>
                  <a:cubicBezTo>
                    <a:pt x="68" y="10"/>
                    <a:pt x="66" y="7"/>
                    <a:pt x="64" y="6"/>
                  </a:cubicBezTo>
                  <a:close/>
                  <a:moveTo>
                    <a:pt x="59" y="15"/>
                  </a:moveTo>
                  <a:cubicBezTo>
                    <a:pt x="59" y="6"/>
                    <a:pt x="59" y="6"/>
                    <a:pt x="59" y="6"/>
                  </a:cubicBezTo>
                  <a:cubicBezTo>
                    <a:pt x="57" y="7"/>
                    <a:pt x="55" y="10"/>
                    <a:pt x="54" y="13"/>
                  </a:cubicBezTo>
                  <a:cubicBezTo>
                    <a:pt x="53" y="14"/>
                    <a:pt x="53" y="15"/>
                    <a:pt x="52" y="16"/>
                  </a:cubicBezTo>
                  <a:cubicBezTo>
                    <a:pt x="55" y="16"/>
                    <a:pt x="57" y="15"/>
                    <a:pt x="59" y="15"/>
                  </a:cubicBezTo>
                  <a:close/>
                  <a:moveTo>
                    <a:pt x="46" y="17"/>
                  </a:moveTo>
                  <a:cubicBezTo>
                    <a:pt x="46" y="15"/>
                    <a:pt x="47" y="12"/>
                    <a:pt x="48" y="10"/>
                  </a:cubicBezTo>
                  <a:cubicBezTo>
                    <a:pt x="49" y="10"/>
                    <a:pt x="49" y="9"/>
                    <a:pt x="50" y="8"/>
                  </a:cubicBezTo>
                  <a:cubicBezTo>
                    <a:pt x="47" y="10"/>
                    <a:pt x="44" y="11"/>
                    <a:pt x="42" y="14"/>
                  </a:cubicBezTo>
                  <a:cubicBezTo>
                    <a:pt x="40" y="16"/>
                    <a:pt x="38" y="18"/>
                    <a:pt x="36" y="21"/>
                  </a:cubicBezTo>
                  <a:cubicBezTo>
                    <a:pt x="37" y="21"/>
                    <a:pt x="38" y="20"/>
                    <a:pt x="38" y="20"/>
                  </a:cubicBezTo>
                  <a:cubicBezTo>
                    <a:pt x="41" y="19"/>
                    <a:pt x="43" y="18"/>
                    <a:pt x="46" y="17"/>
                  </a:cubicBezTo>
                  <a:close/>
                  <a:moveTo>
                    <a:pt x="74" y="8"/>
                  </a:moveTo>
                  <a:cubicBezTo>
                    <a:pt x="74" y="9"/>
                    <a:pt x="75" y="10"/>
                    <a:pt x="75" y="10"/>
                  </a:cubicBezTo>
                  <a:cubicBezTo>
                    <a:pt x="76" y="12"/>
                    <a:pt x="77" y="15"/>
                    <a:pt x="78" y="17"/>
                  </a:cubicBezTo>
                  <a:cubicBezTo>
                    <a:pt x="80" y="18"/>
                    <a:pt x="83" y="19"/>
                    <a:pt x="85" y="20"/>
                  </a:cubicBezTo>
                  <a:cubicBezTo>
                    <a:pt x="86" y="20"/>
                    <a:pt x="86" y="21"/>
                    <a:pt x="87" y="21"/>
                  </a:cubicBezTo>
                  <a:cubicBezTo>
                    <a:pt x="86" y="18"/>
                    <a:pt x="84" y="16"/>
                    <a:pt x="82" y="14"/>
                  </a:cubicBezTo>
                  <a:cubicBezTo>
                    <a:pt x="79" y="11"/>
                    <a:pt x="77" y="10"/>
                    <a:pt x="74" y="8"/>
                  </a:cubicBez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组合 12">
            <a:extLst>
              <a:ext uri="{FF2B5EF4-FFF2-40B4-BE49-F238E27FC236}">
                <a16:creationId xmlns="" xmlns:a16="http://schemas.microsoft.com/office/drawing/2014/main" id="{1774EFE7-7E93-47D1-AC5F-01DE9CEBC778}"/>
              </a:ext>
            </a:extLst>
          </p:cNvPr>
          <p:cNvGrpSpPr/>
          <p:nvPr/>
        </p:nvGrpSpPr>
        <p:grpSpPr>
          <a:xfrm>
            <a:off x="6598972" y="1828992"/>
            <a:ext cx="567160" cy="567160"/>
            <a:chOff x="6412375" y="4340206"/>
            <a:chExt cx="636607" cy="636607"/>
          </a:xfrm>
        </p:grpSpPr>
        <p:sp>
          <p:nvSpPr>
            <p:cNvPr id="14" name="矩形 13">
              <a:extLst>
                <a:ext uri="{FF2B5EF4-FFF2-40B4-BE49-F238E27FC236}">
                  <a16:creationId xmlns="" xmlns:a16="http://schemas.microsoft.com/office/drawing/2014/main" id="{8887CBD8-ECD2-4670-95CD-A2EFF38DC2C6}"/>
                </a:ext>
              </a:extLst>
            </p:cNvPr>
            <p:cNvSpPr/>
            <p:nvPr/>
          </p:nvSpPr>
          <p:spPr>
            <a:xfrm>
              <a:off x="6412375" y="4340206"/>
              <a:ext cx="636607" cy="636607"/>
            </a:xfrm>
            <a:prstGeom prst="rect">
              <a:avLst/>
            </a:prstGeom>
            <a:solidFill>
              <a:schemeClr val="accent3"/>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useBgFill="1">
          <p:nvSpPr>
            <p:cNvPr id="15" name="Freeform 11">
              <a:extLst>
                <a:ext uri="{FF2B5EF4-FFF2-40B4-BE49-F238E27FC236}">
                  <a16:creationId xmlns="" xmlns:a16="http://schemas.microsoft.com/office/drawing/2014/main" id="{044A9186-BDEF-4FCE-940F-040AC60FD188}"/>
                </a:ext>
              </a:extLst>
            </p:cNvPr>
            <p:cNvSpPr>
              <a:spLocks noEditPoints="1"/>
            </p:cNvSpPr>
            <p:nvPr/>
          </p:nvSpPr>
          <p:spPr bwMode="auto">
            <a:xfrm>
              <a:off x="6591082" y="4479986"/>
              <a:ext cx="279193" cy="357046"/>
            </a:xfrm>
            <a:custGeom>
              <a:avLst/>
              <a:gdLst>
                <a:gd name="T0" fmla="*/ 0 w 77"/>
                <a:gd name="T1" fmla="*/ 85 h 98"/>
                <a:gd name="T2" fmla="*/ 29 w 77"/>
                <a:gd name="T3" fmla="*/ 98 h 98"/>
                <a:gd name="T4" fmla="*/ 30 w 77"/>
                <a:gd name="T5" fmla="*/ 98 h 98"/>
                <a:gd name="T6" fmla="*/ 30 w 77"/>
                <a:gd name="T7" fmla="*/ 98 h 98"/>
                <a:gd name="T8" fmla="*/ 31 w 77"/>
                <a:gd name="T9" fmla="*/ 98 h 98"/>
                <a:gd name="T10" fmla="*/ 33 w 77"/>
                <a:gd name="T11" fmla="*/ 98 h 98"/>
                <a:gd name="T12" fmla="*/ 33 w 77"/>
                <a:gd name="T13" fmla="*/ 98 h 98"/>
                <a:gd name="T14" fmla="*/ 34 w 77"/>
                <a:gd name="T15" fmla="*/ 98 h 98"/>
                <a:gd name="T16" fmla="*/ 35 w 77"/>
                <a:gd name="T17" fmla="*/ 98 h 98"/>
                <a:gd name="T18" fmla="*/ 36 w 77"/>
                <a:gd name="T19" fmla="*/ 98 h 98"/>
                <a:gd name="T20" fmla="*/ 37 w 77"/>
                <a:gd name="T21" fmla="*/ 98 h 98"/>
                <a:gd name="T22" fmla="*/ 38 w 77"/>
                <a:gd name="T23" fmla="*/ 98 h 98"/>
                <a:gd name="T24" fmla="*/ 39 w 77"/>
                <a:gd name="T25" fmla="*/ 98 h 98"/>
                <a:gd name="T26" fmla="*/ 40 w 77"/>
                <a:gd name="T27" fmla="*/ 98 h 98"/>
                <a:gd name="T28" fmla="*/ 41 w 77"/>
                <a:gd name="T29" fmla="*/ 98 h 98"/>
                <a:gd name="T30" fmla="*/ 42 w 77"/>
                <a:gd name="T31" fmla="*/ 98 h 98"/>
                <a:gd name="T32" fmla="*/ 43 w 77"/>
                <a:gd name="T33" fmla="*/ 98 h 98"/>
                <a:gd name="T34" fmla="*/ 43 w 77"/>
                <a:gd name="T35" fmla="*/ 98 h 98"/>
                <a:gd name="T36" fmla="*/ 44 w 77"/>
                <a:gd name="T37" fmla="*/ 98 h 98"/>
                <a:gd name="T38" fmla="*/ 45 w 77"/>
                <a:gd name="T39" fmla="*/ 98 h 98"/>
                <a:gd name="T40" fmla="*/ 46 w 77"/>
                <a:gd name="T41" fmla="*/ 98 h 98"/>
                <a:gd name="T42" fmla="*/ 47 w 77"/>
                <a:gd name="T43" fmla="*/ 98 h 98"/>
                <a:gd name="T44" fmla="*/ 47 w 77"/>
                <a:gd name="T45" fmla="*/ 98 h 98"/>
                <a:gd name="T46" fmla="*/ 77 w 77"/>
                <a:gd name="T47" fmla="*/ 85 h 98"/>
                <a:gd name="T48" fmla="*/ 22 w 77"/>
                <a:gd name="T49" fmla="*/ 33 h 98"/>
                <a:gd name="T50" fmla="*/ 25 w 77"/>
                <a:gd name="T51" fmla="*/ 20 h 98"/>
                <a:gd name="T52" fmla="*/ 22 w 77"/>
                <a:gd name="T53" fmla="*/ 0 h 98"/>
                <a:gd name="T54" fmla="*/ 27 w 77"/>
                <a:gd name="T55" fmla="*/ 6 h 98"/>
                <a:gd name="T56" fmla="*/ 35 w 77"/>
                <a:gd name="T57" fmla="*/ 0 h 98"/>
                <a:gd name="T58" fmla="*/ 40 w 77"/>
                <a:gd name="T59" fmla="*/ 6 h 98"/>
                <a:gd name="T60" fmla="*/ 48 w 77"/>
                <a:gd name="T61" fmla="*/ 0 h 98"/>
                <a:gd name="T62" fmla="*/ 50 w 77"/>
                <a:gd name="T63" fmla="*/ 6 h 98"/>
                <a:gd name="T64" fmla="*/ 59 w 77"/>
                <a:gd name="T65" fmla="*/ 1 h 98"/>
                <a:gd name="T66" fmla="*/ 18 w 77"/>
                <a:gd name="T67" fmla="*/ 31 h 98"/>
                <a:gd name="T68" fmla="*/ 18 w 77"/>
                <a:gd name="T69" fmla="*/ 22 h 98"/>
                <a:gd name="T70" fmla="*/ 63 w 77"/>
                <a:gd name="T71" fmla="*/ 26 h 98"/>
                <a:gd name="T72" fmla="*/ 18 w 77"/>
                <a:gd name="T73" fmla="*/ 31 h 98"/>
                <a:gd name="T74" fmla="*/ 43 w 77"/>
                <a:gd name="T75" fmla="*/ 86 h 98"/>
                <a:gd name="T76" fmla="*/ 35 w 77"/>
                <a:gd name="T77" fmla="*/ 84 h 98"/>
                <a:gd name="T78" fmla="*/ 30 w 77"/>
                <a:gd name="T79" fmla="*/ 69 h 98"/>
                <a:gd name="T80" fmla="*/ 37 w 77"/>
                <a:gd name="T81" fmla="*/ 78 h 98"/>
                <a:gd name="T82" fmla="*/ 40 w 77"/>
                <a:gd name="T83" fmla="*/ 78 h 98"/>
                <a:gd name="T84" fmla="*/ 39 w 77"/>
                <a:gd name="T85" fmla="*/ 70 h 98"/>
                <a:gd name="T86" fmla="*/ 30 w 77"/>
                <a:gd name="T87" fmla="*/ 57 h 98"/>
                <a:gd name="T88" fmla="*/ 35 w 77"/>
                <a:gd name="T89" fmla="*/ 46 h 98"/>
                <a:gd name="T90" fmla="*/ 43 w 77"/>
                <a:gd name="T91" fmla="*/ 44 h 98"/>
                <a:gd name="T92" fmla="*/ 48 w 77"/>
                <a:gd name="T93" fmla="*/ 53 h 98"/>
                <a:gd name="T94" fmla="*/ 40 w 77"/>
                <a:gd name="T95" fmla="*/ 59 h 98"/>
                <a:gd name="T96" fmla="*/ 39 w 77"/>
                <a:gd name="T97" fmla="*/ 51 h 98"/>
                <a:gd name="T98" fmla="*/ 38 w 77"/>
                <a:gd name="T99" fmla="*/ 56 h 98"/>
                <a:gd name="T100" fmla="*/ 47 w 77"/>
                <a:gd name="T101" fmla="*/ 68 h 98"/>
                <a:gd name="T102" fmla="*/ 49 w 77"/>
                <a:gd name="T103"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7" h="98">
                  <a:moveTo>
                    <a:pt x="22" y="33"/>
                  </a:moveTo>
                  <a:cubicBezTo>
                    <a:pt x="11" y="49"/>
                    <a:pt x="4" y="66"/>
                    <a:pt x="0" y="85"/>
                  </a:cubicBezTo>
                  <a:cubicBezTo>
                    <a:pt x="1" y="91"/>
                    <a:pt x="5" y="96"/>
                    <a:pt x="11" y="98"/>
                  </a:cubicBezTo>
                  <a:cubicBezTo>
                    <a:pt x="29" y="98"/>
                    <a:pt x="29" y="98"/>
                    <a:pt x="29" y="98"/>
                  </a:cubicBezTo>
                  <a:cubicBezTo>
                    <a:pt x="30" y="98"/>
                    <a:pt x="30" y="98"/>
                    <a:pt x="30" y="98"/>
                  </a:cubicBezTo>
                  <a:cubicBezTo>
                    <a:pt x="30" y="98"/>
                    <a:pt x="30" y="98"/>
                    <a:pt x="30" y="98"/>
                  </a:cubicBezTo>
                  <a:cubicBezTo>
                    <a:pt x="30" y="98"/>
                    <a:pt x="30" y="98"/>
                    <a:pt x="30" y="98"/>
                  </a:cubicBezTo>
                  <a:cubicBezTo>
                    <a:pt x="30" y="98"/>
                    <a:pt x="30" y="98"/>
                    <a:pt x="30" y="98"/>
                  </a:cubicBezTo>
                  <a:cubicBezTo>
                    <a:pt x="31" y="98"/>
                    <a:pt x="31" y="98"/>
                    <a:pt x="31" y="98"/>
                  </a:cubicBezTo>
                  <a:cubicBezTo>
                    <a:pt x="31" y="98"/>
                    <a:pt x="31" y="98"/>
                    <a:pt x="31" y="98"/>
                  </a:cubicBezTo>
                  <a:cubicBezTo>
                    <a:pt x="32" y="98"/>
                    <a:pt x="32" y="98"/>
                    <a:pt x="32" y="98"/>
                  </a:cubicBezTo>
                  <a:cubicBezTo>
                    <a:pt x="33" y="98"/>
                    <a:pt x="33" y="98"/>
                    <a:pt x="33" y="98"/>
                  </a:cubicBezTo>
                  <a:cubicBezTo>
                    <a:pt x="33" y="98"/>
                    <a:pt x="33" y="98"/>
                    <a:pt x="33" y="98"/>
                  </a:cubicBezTo>
                  <a:cubicBezTo>
                    <a:pt x="33" y="98"/>
                    <a:pt x="33" y="98"/>
                    <a:pt x="33" y="98"/>
                  </a:cubicBezTo>
                  <a:cubicBezTo>
                    <a:pt x="34" y="98"/>
                    <a:pt x="34" y="98"/>
                    <a:pt x="34" y="98"/>
                  </a:cubicBezTo>
                  <a:cubicBezTo>
                    <a:pt x="34" y="98"/>
                    <a:pt x="34" y="98"/>
                    <a:pt x="34" y="98"/>
                  </a:cubicBezTo>
                  <a:cubicBezTo>
                    <a:pt x="34" y="98"/>
                    <a:pt x="34" y="98"/>
                    <a:pt x="34" y="98"/>
                  </a:cubicBezTo>
                  <a:cubicBezTo>
                    <a:pt x="35" y="98"/>
                    <a:pt x="35" y="98"/>
                    <a:pt x="35" y="98"/>
                  </a:cubicBezTo>
                  <a:cubicBezTo>
                    <a:pt x="35" y="98"/>
                    <a:pt x="35" y="98"/>
                    <a:pt x="35" y="98"/>
                  </a:cubicBezTo>
                  <a:cubicBezTo>
                    <a:pt x="36" y="98"/>
                    <a:pt x="36" y="98"/>
                    <a:pt x="36" y="98"/>
                  </a:cubicBezTo>
                  <a:cubicBezTo>
                    <a:pt x="37" y="98"/>
                    <a:pt x="37" y="98"/>
                    <a:pt x="37" y="98"/>
                  </a:cubicBezTo>
                  <a:cubicBezTo>
                    <a:pt x="37" y="98"/>
                    <a:pt x="37" y="98"/>
                    <a:pt x="37" y="98"/>
                  </a:cubicBezTo>
                  <a:cubicBezTo>
                    <a:pt x="37" y="98"/>
                    <a:pt x="37" y="98"/>
                    <a:pt x="37" y="98"/>
                  </a:cubicBezTo>
                  <a:cubicBezTo>
                    <a:pt x="38" y="98"/>
                    <a:pt x="38" y="98"/>
                    <a:pt x="38" y="98"/>
                  </a:cubicBezTo>
                  <a:cubicBezTo>
                    <a:pt x="38" y="98"/>
                    <a:pt x="38" y="98"/>
                    <a:pt x="38" y="98"/>
                  </a:cubicBezTo>
                  <a:cubicBezTo>
                    <a:pt x="39" y="98"/>
                    <a:pt x="39" y="98"/>
                    <a:pt x="39" y="98"/>
                  </a:cubicBezTo>
                  <a:cubicBezTo>
                    <a:pt x="39" y="98"/>
                    <a:pt x="39" y="98"/>
                    <a:pt x="39" y="98"/>
                  </a:cubicBezTo>
                  <a:cubicBezTo>
                    <a:pt x="40" y="98"/>
                    <a:pt x="40" y="98"/>
                    <a:pt x="40" y="98"/>
                  </a:cubicBezTo>
                  <a:cubicBezTo>
                    <a:pt x="40" y="98"/>
                    <a:pt x="40" y="98"/>
                    <a:pt x="40" y="98"/>
                  </a:cubicBezTo>
                  <a:cubicBezTo>
                    <a:pt x="41" y="98"/>
                    <a:pt x="41" y="98"/>
                    <a:pt x="41" y="98"/>
                  </a:cubicBezTo>
                  <a:cubicBezTo>
                    <a:pt x="41" y="98"/>
                    <a:pt x="41" y="98"/>
                    <a:pt x="41" y="98"/>
                  </a:cubicBezTo>
                  <a:cubicBezTo>
                    <a:pt x="42" y="98"/>
                    <a:pt x="42" y="98"/>
                    <a:pt x="42" y="98"/>
                  </a:cubicBezTo>
                  <a:cubicBezTo>
                    <a:pt x="42" y="98"/>
                    <a:pt x="42" y="98"/>
                    <a:pt x="42" y="98"/>
                  </a:cubicBezTo>
                  <a:cubicBezTo>
                    <a:pt x="43" y="98"/>
                    <a:pt x="43" y="98"/>
                    <a:pt x="43" y="98"/>
                  </a:cubicBezTo>
                  <a:cubicBezTo>
                    <a:pt x="43" y="98"/>
                    <a:pt x="43" y="98"/>
                    <a:pt x="43" y="98"/>
                  </a:cubicBezTo>
                  <a:cubicBezTo>
                    <a:pt x="43" y="98"/>
                    <a:pt x="43" y="98"/>
                    <a:pt x="43" y="98"/>
                  </a:cubicBezTo>
                  <a:cubicBezTo>
                    <a:pt x="43" y="98"/>
                    <a:pt x="43" y="98"/>
                    <a:pt x="43" y="98"/>
                  </a:cubicBezTo>
                  <a:cubicBezTo>
                    <a:pt x="44" y="98"/>
                    <a:pt x="44" y="98"/>
                    <a:pt x="44" y="98"/>
                  </a:cubicBezTo>
                  <a:cubicBezTo>
                    <a:pt x="45" y="98"/>
                    <a:pt x="45" y="98"/>
                    <a:pt x="45" y="98"/>
                  </a:cubicBezTo>
                  <a:cubicBezTo>
                    <a:pt x="45" y="98"/>
                    <a:pt x="45" y="98"/>
                    <a:pt x="45" y="98"/>
                  </a:cubicBezTo>
                  <a:cubicBezTo>
                    <a:pt x="46" y="98"/>
                    <a:pt x="46" y="98"/>
                    <a:pt x="46" y="98"/>
                  </a:cubicBezTo>
                  <a:cubicBezTo>
                    <a:pt x="46" y="98"/>
                    <a:pt x="46" y="98"/>
                    <a:pt x="46" y="98"/>
                  </a:cubicBezTo>
                  <a:cubicBezTo>
                    <a:pt x="46" y="98"/>
                    <a:pt x="46" y="98"/>
                    <a:pt x="46" y="98"/>
                  </a:cubicBezTo>
                  <a:cubicBezTo>
                    <a:pt x="47" y="98"/>
                    <a:pt x="47" y="98"/>
                    <a:pt x="47" y="98"/>
                  </a:cubicBezTo>
                  <a:cubicBezTo>
                    <a:pt x="47" y="98"/>
                    <a:pt x="47" y="98"/>
                    <a:pt x="47" y="98"/>
                  </a:cubicBezTo>
                  <a:cubicBezTo>
                    <a:pt x="47" y="98"/>
                    <a:pt x="47" y="98"/>
                    <a:pt x="47" y="98"/>
                  </a:cubicBezTo>
                  <a:cubicBezTo>
                    <a:pt x="66" y="98"/>
                    <a:pt x="66" y="98"/>
                    <a:pt x="66" y="98"/>
                  </a:cubicBezTo>
                  <a:cubicBezTo>
                    <a:pt x="72" y="96"/>
                    <a:pt x="75" y="91"/>
                    <a:pt x="77" y="85"/>
                  </a:cubicBezTo>
                  <a:cubicBezTo>
                    <a:pt x="72" y="66"/>
                    <a:pt x="66" y="49"/>
                    <a:pt x="55" y="33"/>
                  </a:cubicBezTo>
                  <a:cubicBezTo>
                    <a:pt x="44" y="33"/>
                    <a:pt x="33" y="33"/>
                    <a:pt x="22" y="33"/>
                  </a:cubicBezTo>
                  <a:close/>
                  <a:moveTo>
                    <a:pt x="50" y="20"/>
                  </a:moveTo>
                  <a:cubicBezTo>
                    <a:pt x="42" y="20"/>
                    <a:pt x="34" y="20"/>
                    <a:pt x="25" y="20"/>
                  </a:cubicBezTo>
                  <a:cubicBezTo>
                    <a:pt x="16" y="1"/>
                    <a:pt x="16" y="1"/>
                    <a:pt x="16" y="1"/>
                  </a:cubicBezTo>
                  <a:cubicBezTo>
                    <a:pt x="22" y="0"/>
                    <a:pt x="22" y="0"/>
                    <a:pt x="22" y="0"/>
                  </a:cubicBezTo>
                  <a:cubicBezTo>
                    <a:pt x="25" y="6"/>
                    <a:pt x="25" y="6"/>
                    <a:pt x="25" y="6"/>
                  </a:cubicBezTo>
                  <a:cubicBezTo>
                    <a:pt x="27" y="6"/>
                    <a:pt x="27" y="6"/>
                    <a:pt x="27" y="6"/>
                  </a:cubicBezTo>
                  <a:cubicBezTo>
                    <a:pt x="27" y="0"/>
                    <a:pt x="27" y="0"/>
                    <a:pt x="27" y="0"/>
                  </a:cubicBezTo>
                  <a:cubicBezTo>
                    <a:pt x="35" y="0"/>
                    <a:pt x="35" y="0"/>
                    <a:pt x="35" y="0"/>
                  </a:cubicBezTo>
                  <a:cubicBezTo>
                    <a:pt x="36" y="6"/>
                    <a:pt x="36" y="6"/>
                    <a:pt x="36" y="6"/>
                  </a:cubicBezTo>
                  <a:cubicBezTo>
                    <a:pt x="40" y="6"/>
                    <a:pt x="40" y="6"/>
                    <a:pt x="40" y="6"/>
                  </a:cubicBezTo>
                  <a:cubicBezTo>
                    <a:pt x="40" y="0"/>
                    <a:pt x="40" y="0"/>
                    <a:pt x="40" y="0"/>
                  </a:cubicBezTo>
                  <a:cubicBezTo>
                    <a:pt x="48" y="0"/>
                    <a:pt x="48" y="0"/>
                    <a:pt x="48" y="0"/>
                  </a:cubicBezTo>
                  <a:cubicBezTo>
                    <a:pt x="48" y="6"/>
                    <a:pt x="48" y="6"/>
                    <a:pt x="48" y="6"/>
                  </a:cubicBezTo>
                  <a:cubicBezTo>
                    <a:pt x="50" y="6"/>
                    <a:pt x="50" y="6"/>
                    <a:pt x="50" y="6"/>
                  </a:cubicBezTo>
                  <a:cubicBezTo>
                    <a:pt x="53" y="0"/>
                    <a:pt x="53" y="0"/>
                    <a:pt x="53" y="0"/>
                  </a:cubicBezTo>
                  <a:cubicBezTo>
                    <a:pt x="59" y="1"/>
                    <a:pt x="59" y="1"/>
                    <a:pt x="59" y="1"/>
                  </a:cubicBezTo>
                  <a:cubicBezTo>
                    <a:pt x="50" y="20"/>
                    <a:pt x="50" y="20"/>
                    <a:pt x="50" y="20"/>
                  </a:cubicBezTo>
                  <a:close/>
                  <a:moveTo>
                    <a:pt x="18" y="31"/>
                  </a:moveTo>
                  <a:cubicBezTo>
                    <a:pt x="16" y="31"/>
                    <a:pt x="14" y="29"/>
                    <a:pt x="14" y="26"/>
                  </a:cubicBezTo>
                  <a:cubicBezTo>
                    <a:pt x="14" y="24"/>
                    <a:pt x="16" y="22"/>
                    <a:pt x="18" y="22"/>
                  </a:cubicBezTo>
                  <a:cubicBezTo>
                    <a:pt x="59" y="22"/>
                    <a:pt x="59" y="22"/>
                    <a:pt x="59" y="22"/>
                  </a:cubicBezTo>
                  <a:cubicBezTo>
                    <a:pt x="61" y="22"/>
                    <a:pt x="63" y="24"/>
                    <a:pt x="63" y="26"/>
                  </a:cubicBezTo>
                  <a:cubicBezTo>
                    <a:pt x="63" y="29"/>
                    <a:pt x="61" y="31"/>
                    <a:pt x="59" y="31"/>
                  </a:cubicBezTo>
                  <a:cubicBezTo>
                    <a:pt x="18" y="31"/>
                    <a:pt x="18" y="31"/>
                    <a:pt x="18" y="31"/>
                  </a:cubicBezTo>
                  <a:close/>
                  <a:moveTo>
                    <a:pt x="43" y="84"/>
                  </a:moveTo>
                  <a:cubicBezTo>
                    <a:pt x="43" y="86"/>
                    <a:pt x="43" y="86"/>
                    <a:pt x="43" y="86"/>
                  </a:cubicBezTo>
                  <a:cubicBezTo>
                    <a:pt x="35" y="86"/>
                    <a:pt x="35" y="86"/>
                    <a:pt x="35" y="86"/>
                  </a:cubicBezTo>
                  <a:cubicBezTo>
                    <a:pt x="35" y="84"/>
                    <a:pt x="35" y="84"/>
                    <a:pt x="35" y="84"/>
                  </a:cubicBezTo>
                  <a:cubicBezTo>
                    <a:pt x="32" y="83"/>
                    <a:pt x="30" y="81"/>
                    <a:pt x="30" y="77"/>
                  </a:cubicBezTo>
                  <a:cubicBezTo>
                    <a:pt x="30" y="69"/>
                    <a:pt x="30" y="69"/>
                    <a:pt x="30" y="69"/>
                  </a:cubicBezTo>
                  <a:cubicBezTo>
                    <a:pt x="37" y="69"/>
                    <a:pt x="37" y="69"/>
                    <a:pt x="37" y="69"/>
                  </a:cubicBezTo>
                  <a:cubicBezTo>
                    <a:pt x="37" y="78"/>
                    <a:pt x="37" y="78"/>
                    <a:pt x="37" y="78"/>
                  </a:cubicBezTo>
                  <a:cubicBezTo>
                    <a:pt x="37" y="78"/>
                    <a:pt x="38" y="79"/>
                    <a:pt x="39" y="79"/>
                  </a:cubicBezTo>
                  <a:cubicBezTo>
                    <a:pt x="40" y="79"/>
                    <a:pt x="40" y="78"/>
                    <a:pt x="40" y="78"/>
                  </a:cubicBezTo>
                  <a:cubicBezTo>
                    <a:pt x="40" y="73"/>
                    <a:pt x="40" y="73"/>
                    <a:pt x="40" y="73"/>
                  </a:cubicBezTo>
                  <a:cubicBezTo>
                    <a:pt x="40" y="72"/>
                    <a:pt x="40" y="71"/>
                    <a:pt x="39" y="70"/>
                  </a:cubicBezTo>
                  <a:cubicBezTo>
                    <a:pt x="38" y="69"/>
                    <a:pt x="36" y="67"/>
                    <a:pt x="32" y="63"/>
                  </a:cubicBezTo>
                  <a:cubicBezTo>
                    <a:pt x="31" y="61"/>
                    <a:pt x="30" y="59"/>
                    <a:pt x="30" y="57"/>
                  </a:cubicBezTo>
                  <a:cubicBezTo>
                    <a:pt x="30" y="53"/>
                    <a:pt x="30" y="53"/>
                    <a:pt x="30" y="53"/>
                  </a:cubicBezTo>
                  <a:cubicBezTo>
                    <a:pt x="30" y="49"/>
                    <a:pt x="32" y="47"/>
                    <a:pt x="35" y="46"/>
                  </a:cubicBezTo>
                  <a:cubicBezTo>
                    <a:pt x="35" y="44"/>
                    <a:pt x="35" y="44"/>
                    <a:pt x="35" y="44"/>
                  </a:cubicBezTo>
                  <a:cubicBezTo>
                    <a:pt x="43" y="44"/>
                    <a:pt x="43" y="44"/>
                    <a:pt x="43" y="44"/>
                  </a:cubicBezTo>
                  <a:cubicBezTo>
                    <a:pt x="43" y="46"/>
                    <a:pt x="43" y="46"/>
                    <a:pt x="43" y="46"/>
                  </a:cubicBezTo>
                  <a:cubicBezTo>
                    <a:pt x="46" y="47"/>
                    <a:pt x="48" y="49"/>
                    <a:pt x="48" y="53"/>
                  </a:cubicBezTo>
                  <a:cubicBezTo>
                    <a:pt x="48" y="59"/>
                    <a:pt x="48" y="59"/>
                    <a:pt x="48" y="59"/>
                  </a:cubicBezTo>
                  <a:cubicBezTo>
                    <a:pt x="40" y="59"/>
                    <a:pt x="40" y="59"/>
                    <a:pt x="40" y="59"/>
                  </a:cubicBezTo>
                  <a:cubicBezTo>
                    <a:pt x="40" y="52"/>
                    <a:pt x="40" y="52"/>
                    <a:pt x="40" y="52"/>
                  </a:cubicBezTo>
                  <a:cubicBezTo>
                    <a:pt x="40" y="51"/>
                    <a:pt x="40" y="51"/>
                    <a:pt x="39" y="51"/>
                  </a:cubicBezTo>
                  <a:cubicBezTo>
                    <a:pt x="38" y="51"/>
                    <a:pt x="38" y="52"/>
                    <a:pt x="38" y="53"/>
                  </a:cubicBezTo>
                  <a:cubicBezTo>
                    <a:pt x="38" y="56"/>
                    <a:pt x="38" y="56"/>
                    <a:pt x="38" y="56"/>
                  </a:cubicBezTo>
                  <a:cubicBezTo>
                    <a:pt x="38" y="57"/>
                    <a:pt x="39" y="59"/>
                    <a:pt x="41" y="61"/>
                  </a:cubicBezTo>
                  <a:cubicBezTo>
                    <a:pt x="44" y="64"/>
                    <a:pt x="47" y="67"/>
                    <a:pt x="47" y="68"/>
                  </a:cubicBezTo>
                  <a:cubicBezTo>
                    <a:pt x="48" y="69"/>
                    <a:pt x="49" y="71"/>
                    <a:pt x="49" y="72"/>
                  </a:cubicBezTo>
                  <a:cubicBezTo>
                    <a:pt x="49" y="77"/>
                    <a:pt x="49" y="77"/>
                    <a:pt x="49" y="77"/>
                  </a:cubicBezTo>
                  <a:cubicBezTo>
                    <a:pt x="49" y="81"/>
                    <a:pt x="47" y="83"/>
                    <a:pt x="43" y="84"/>
                  </a:cubicBez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 name="组合 15">
            <a:extLst>
              <a:ext uri="{FF2B5EF4-FFF2-40B4-BE49-F238E27FC236}">
                <a16:creationId xmlns="" xmlns:a16="http://schemas.microsoft.com/office/drawing/2014/main" id="{4CE78F77-5813-4500-9BA2-610E5446D69C}"/>
              </a:ext>
            </a:extLst>
          </p:cNvPr>
          <p:cNvGrpSpPr/>
          <p:nvPr/>
        </p:nvGrpSpPr>
        <p:grpSpPr>
          <a:xfrm>
            <a:off x="8191674" y="4534872"/>
            <a:ext cx="567160" cy="567160"/>
            <a:chOff x="8191674" y="4848314"/>
            <a:chExt cx="567160" cy="567160"/>
          </a:xfrm>
        </p:grpSpPr>
        <p:sp>
          <p:nvSpPr>
            <p:cNvPr id="17" name="矩形 16">
              <a:extLst>
                <a:ext uri="{FF2B5EF4-FFF2-40B4-BE49-F238E27FC236}">
                  <a16:creationId xmlns="" xmlns:a16="http://schemas.microsoft.com/office/drawing/2014/main" id="{CA902377-A4E3-4E77-8821-9D52546A56C3}"/>
                </a:ext>
              </a:extLst>
            </p:cNvPr>
            <p:cNvSpPr/>
            <p:nvPr/>
          </p:nvSpPr>
          <p:spPr>
            <a:xfrm>
              <a:off x="8191674" y="4848314"/>
              <a:ext cx="567160" cy="567160"/>
            </a:xfrm>
            <a:prstGeom prst="rect">
              <a:avLst/>
            </a:prstGeom>
            <a:solidFill>
              <a:schemeClr val="accent5"/>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5">
              <a:extLst>
                <a:ext uri="{FF2B5EF4-FFF2-40B4-BE49-F238E27FC236}">
                  <a16:creationId xmlns="" xmlns:a16="http://schemas.microsoft.com/office/drawing/2014/main" id="{A9AF5FD8-EA3D-4AF3-9BCA-3773A6690391}"/>
                </a:ext>
              </a:extLst>
            </p:cNvPr>
            <p:cNvSpPr>
              <a:spLocks noEditPoints="1"/>
            </p:cNvSpPr>
            <p:nvPr/>
          </p:nvSpPr>
          <p:spPr bwMode="auto">
            <a:xfrm>
              <a:off x="8253025" y="5013942"/>
              <a:ext cx="444458" cy="235904"/>
            </a:xfrm>
            <a:custGeom>
              <a:avLst/>
              <a:gdLst>
                <a:gd name="T0" fmla="*/ 88 w 93"/>
                <a:gd name="T1" fmla="*/ 23 h 47"/>
                <a:gd name="T2" fmla="*/ 86 w 93"/>
                <a:gd name="T3" fmla="*/ 27 h 47"/>
                <a:gd name="T4" fmla="*/ 90 w 93"/>
                <a:gd name="T5" fmla="*/ 30 h 47"/>
                <a:gd name="T6" fmla="*/ 92 w 93"/>
                <a:gd name="T7" fmla="*/ 38 h 47"/>
                <a:gd name="T8" fmla="*/ 89 w 93"/>
                <a:gd name="T9" fmla="*/ 39 h 47"/>
                <a:gd name="T10" fmla="*/ 69 w 93"/>
                <a:gd name="T11" fmla="*/ 39 h 47"/>
                <a:gd name="T12" fmla="*/ 54 w 93"/>
                <a:gd name="T13" fmla="*/ 40 h 47"/>
                <a:gd name="T14" fmla="*/ 31 w 93"/>
                <a:gd name="T15" fmla="*/ 43 h 47"/>
                <a:gd name="T16" fmla="*/ 25 w 93"/>
                <a:gd name="T17" fmla="*/ 34 h 47"/>
                <a:gd name="T18" fmla="*/ 56 w 93"/>
                <a:gd name="T19" fmla="*/ 6 h 47"/>
                <a:gd name="T20" fmla="*/ 82 w 93"/>
                <a:gd name="T21" fmla="*/ 19 h 47"/>
                <a:gd name="T22" fmla="*/ 16 w 93"/>
                <a:gd name="T23" fmla="*/ 31 h 47"/>
                <a:gd name="T24" fmla="*/ 16 w 93"/>
                <a:gd name="T25" fmla="*/ 47 h 47"/>
                <a:gd name="T26" fmla="*/ 16 w 93"/>
                <a:gd name="T27" fmla="*/ 31 h 47"/>
                <a:gd name="T28" fmla="*/ 20 w 93"/>
                <a:gd name="T29" fmla="*/ 39 h 47"/>
                <a:gd name="T30" fmla="*/ 11 w 93"/>
                <a:gd name="T31" fmla="*/ 39 h 47"/>
                <a:gd name="T32" fmla="*/ 51 w 93"/>
                <a:gd name="T33" fmla="*/ 0 h 47"/>
                <a:gd name="T34" fmla="*/ 2 w 93"/>
                <a:gd name="T35" fmla="*/ 3 h 47"/>
                <a:gd name="T36" fmla="*/ 32 w 93"/>
                <a:gd name="T37" fmla="*/ 11 h 47"/>
                <a:gd name="T38" fmla="*/ 48 w 93"/>
                <a:gd name="T39" fmla="*/ 16 h 47"/>
                <a:gd name="T40" fmla="*/ 32 w 93"/>
                <a:gd name="T41" fmla="*/ 21 h 47"/>
                <a:gd name="T42" fmla="*/ 2 w 93"/>
                <a:gd name="T43" fmla="*/ 30 h 47"/>
                <a:gd name="T44" fmla="*/ 8 w 93"/>
                <a:gd name="T45" fmla="*/ 32 h 47"/>
                <a:gd name="T46" fmla="*/ 23 w 93"/>
                <a:gd name="T47" fmla="*/ 32 h 47"/>
                <a:gd name="T48" fmla="*/ 52 w 93"/>
                <a:gd name="T49" fmla="*/ 30 h 47"/>
                <a:gd name="T50" fmla="*/ 51 w 93"/>
                <a:gd name="T51" fmla="*/ 0 h 47"/>
                <a:gd name="T52" fmla="*/ 6 w 93"/>
                <a:gd name="T53" fmla="*/ 39 h 47"/>
                <a:gd name="T54" fmla="*/ 4 w 93"/>
                <a:gd name="T55" fmla="*/ 40 h 47"/>
                <a:gd name="T56" fmla="*/ 0 w 93"/>
                <a:gd name="T57" fmla="*/ 34 h 47"/>
                <a:gd name="T58" fmla="*/ 69 w 93"/>
                <a:gd name="T59" fmla="*/ 42 h 47"/>
                <a:gd name="T60" fmla="*/ 55 w 93"/>
                <a:gd name="T61" fmla="*/ 44 h 47"/>
                <a:gd name="T62" fmla="*/ 69 w 93"/>
                <a:gd name="T63" fmla="*/ 42 h 47"/>
                <a:gd name="T64" fmla="*/ 71 w 93"/>
                <a:gd name="T65" fmla="*/ 39 h 47"/>
                <a:gd name="T66" fmla="*/ 87 w 93"/>
                <a:gd name="T67" fmla="*/ 39 h 47"/>
                <a:gd name="T68" fmla="*/ 79 w 93"/>
                <a:gd name="T69" fmla="*/ 34 h 47"/>
                <a:gd name="T70" fmla="*/ 79 w 93"/>
                <a:gd name="T71" fmla="*/ 43 h 47"/>
                <a:gd name="T72" fmla="*/ 79 w 93"/>
                <a:gd name="T73" fmla="*/ 34 h 47"/>
                <a:gd name="T74" fmla="*/ 59 w 93"/>
                <a:gd name="T75" fmla="*/ 23 h 47"/>
                <a:gd name="T76" fmla="*/ 65 w 93"/>
                <a:gd name="T77" fmla="*/ 21 h 47"/>
                <a:gd name="T78" fmla="*/ 78 w 93"/>
                <a:gd name="T79" fmla="*/ 21 h 47"/>
                <a:gd name="T80" fmla="*/ 60 w 93"/>
                <a:gd name="T81" fmla="*/ 9 h 47"/>
                <a:gd name="T82" fmla="*/ 71 w 93"/>
                <a:gd name="T83" fmla="*/ 19 h 47"/>
                <a:gd name="T84" fmla="*/ 78 w 93"/>
                <a:gd name="T85" fmla="*/ 2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3" h="47">
                  <a:moveTo>
                    <a:pt x="87" y="21"/>
                  </a:moveTo>
                  <a:cubicBezTo>
                    <a:pt x="88" y="22"/>
                    <a:pt x="88" y="23"/>
                    <a:pt x="88" y="23"/>
                  </a:cubicBezTo>
                  <a:cubicBezTo>
                    <a:pt x="86" y="23"/>
                    <a:pt x="86" y="23"/>
                    <a:pt x="86" y="23"/>
                  </a:cubicBezTo>
                  <a:cubicBezTo>
                    <a:pt x="86" y="27"/>
                    <a:pt x="86" y="27"/>
                    <a:pt x="86" y="27"/>
                  </a:cubicBezTo>
                  <a:cubicBezTo>
                    <a:pt x="90" y="27"/>
                    <a:pt x="90" y="27"/>
                    <a:pt x="90" y="27"/>
                  </a:cubicBezTo>
                  <a:cubicBezTo>
                    <a:pt x="90" y="28"/>
                    <a:pt x="90" y="29"/>
                    <a:pt x="90" y="30"/>
                  </a:cubicBezTo>
                  <a:cubicBezTo>
                    <a:pt x="91" y="30"/>
                    <a:pt x="92" y="30"/>
                    <a:pt x="93" y="31"/>
                  </a:cubicBezTo>
                  <a:cubicBezTo>
                    <a:pt x="92" y="32"/>
                    <a:pt x="92" y="36"/>
                    <a:pt x="92" y="38"/>
                  </a:cubicBezTo>
                  <a:cubicBezTo>
                    <a:pt x="89" y="39"/>
                    <a:pt x="89" y="39"/>
                    <a:pt x="89" y="39"/>
                  </a:cubicBezTo>
                  <a:cubicBezTo>
                    <a:pt x="89" y="39"/>
                    <a:pt x="89" y="39"/>
                    <a:pt x="89" y="39"/>
                  </a:cubicBezTo>
                  <a:cubicBezTo>
                    <a:pt x="89" y="33"/>
                    <a:pt x="85" y="29"/>
                    <a:pt x="79" y="29"/>
                  </a:cubicBezTo>
                  <a:cubicBezTo>
                    <a:pt x="74" y="29"/>
                    <a:pt x="69" y="33"/>
                    <a:pt x="69" y="39"/>
                  </a:cubicBezTo>
                  <a:cubicBezTo>
                    <a:pt x="69" y="39"/>
                    <a:pt x="69" y="40"/>
                    <a:pt x="69" y="40"/>
                  </a:cubicBezTo>
                  <a:cubicBezTo>
                    <a:pt x="54" y="40"/>
                    <a:pt x="54" y="40"/>
                    <a:pt x="54" y="40"/>
                  </a:cubicBezTo>
                  <a:cubicBezTo>
                    <a:pt x="53" y="43"/>
                    <a:pt x="53" y="43"/>
                    <a:pt x="53" y="43"/>
                  </a:cubicBezTo>
                  <a:cubicBezTo>
                    <a:pt x="31" y="43"/>
                    <a:pt x="31" y="43"/>
                    <a:pt x="31" y="43"/>
                  </a:cubicBezTo>
                  <a:cubicBezTo>
                    <a:pt x="25" y="43"/>
                    <a:pt x="25" y="43"/>
                    <a:pt x="25" y="43"/>
                  </a:cubicBezTo>
                  <a:cubicBezTo>
                    <a:pt x="27" y="40"/>
                    <a:pt x="26" y="36"/>
                    <a:pt x="25" y="34"/>
                  </a:cubicBezTo>
                  <a:cubicBezTo>
                    <a:pt x="54" y="34"/>
                    <a:pt x="54" y="34"/>
                    <a:pt x="54" y="34"/>
                  </a:cubicBezTo>
                  <a:cubicBezTo>
                    <a:pt x="56" y="6"/>
                    <a:pt x="56" y="6"/>
                    <a:pt x="56" y="6"/>
                  </a:cubicBezTo>
                  <a:cubicBezTo>
                    <a:pt x="64" y="7"/>
                    <a:pt x="70" y="7"/>
                    <a:pt x="74" y="7"/>
                  </a:cubicBezTo>
                  <a:cubicBezTo>
                    <a:pt x="82" y="19"/>
                    <a:pt x="82" y="19"/>
                    <a:pt x="82" y="19"/>
                  </a:cubicBezTo>
                  <a:cubicBezTo>
                    <a:pt x="87" y="21"/>
                    <a:pt x="87" y="21"/>
                    <a:pt x="87" y="21"/>
                  </a:cubicBezTo>
                  <a:close/>
                  <a:moveTo>
                    <a:pt x="16" y="31"/>
                  </a:moveTo>
                  <a:cubicBezTo>
                    <a:pt x="11" y="31"/>
                    <a:pt x="8" y="34"/>
                    <a:pt x="8" y="39"/>
                  </a:cubicBezTo>
                  <a:cubicBezTo>
                    <a:pt x="8" y="43"/>
                    <a:pt x="11" y="47"/>
                    <a:pt x="16" y="47"/>
                  </a:cubicBezTo>
                  <a:cubicBezTo>
                    <a:pt x="20" y="47"/>
                    <a:pt x="24" y="43"/>
                    <a:pt x="24" y="39"/>
                  </a:cubicBezTo>
                  <a:cubicBezTo>
                    <a:pt x="24" y="34"/>
                    <a:pt x="20" y="31"/>
                    <a:pt x="16" y="31"/>
                  </a:cubicBezTo>
                  <a:close/>
                  <a:moveTo>
                    <a:pt x="16" y="34"/>
                  </a:moveTo>
                  <a:cubicBezTo>
                    <a:pt x="18" y="34"/>
                    <a:pt x="20" y="36"/>
                    <a:pt x="20" y="39"/>
                  </a:cubicBezTo>
                  <a:cubicBezTo>
                    <a:pt x="20" y="41"/>
                    <a:pt x="18" y="43"/>
                    <a:pt x="16" y="43"/>
                  </a:cubicBezTo>
                  <a:cubicBezTo>
                    <a:pt x="13" y="43"/>
                    <a:pt x="11" y="41"/>
                    <a:pt x="11" y="39"/>
                  </a:cubicBezTo>
                  <a:cubicBezTo>
                    <a:pt x="11" y="36"/>
                    <a:pt x="13" y="34"/>
                    <a:pt x="16" y="34"/>
                  </a:cubicBezTo>
                  <a:close/>
                  <a:moveTo>
                    <a:pt x="51" y="0"/>
                  </a:moveTo>
                  <a:cubicBezTo>
                    <a:pt x="4" y="0"/>
                    <a:pt x="4" y="0"/>
                    <a:pt x="4" y="0"/>
                  </a:cubicBezTo>
                  <a:cubicBezTo>
                    <a:pt x="3" y="0"/>
                    <a:pt x="2" y="1"/>
                    <a:pt x="2" y="3"/>
                  </a:cubicBezTo>
                  <a:cubicBezTo>
                    <a:pt x="2" y="11"/>
                    <a:pt x="2" y="11"/>
                    <a:pt x="2" y="11"/>
                  </a:cubicBezTo>
                  <a:cubicBezTo>
                    <a:pt x="32" y="11"/>
                    <a:pt x="32" y="11"/>
                    <a:pt x="32" y="11"/>
                  </a:cubicBezTo>
                  <a:cubicBezTo>
                    <a:pt x="32" y="6"/>
                    <a:pt x="32" y="6"/>
                    <a:pt x="32" y="6"/>
                  </a:cubicBezTo>
                  <a:cubicBezTo>
                    <a:pt x="48" y="16"/>
                    <a:pt x="48" y="16"/>
                    <a:pt x="48" y="16"/>
                  </a:cubicBezTo>
                  <a:cubicBezTo>
                    <a:pt x="32" y="26"/>
                    <a:pt x="32" y="26"/>
                    <a:pt x="32" y="26"/>
                  </a:cubicBezTo>
                  <a:cubicBezTo>
                    <a:pt x="32" y="21"/>
                    <a:pt x="32" y="21"/>
                    <a:pt x="32" y="21"/>
                  </a:cubicBezTo>
                  <a:cubicBezTo>
                    <a:pt x="2" y="21"/>
                    <a:pt x="2" y="21"/>
                    <a:pt x="2" y="21"/>
                  </a:cubicBezTo>
                  <a:cubicBezTo>
                    <a:pt x="2" y="30"/>
                    <a:pt x="2" y="30"/>
                    <a:pt x="2" y="30"/>
                  </a:cubicBezTo>
                  <a:cubicBezTo>
                    <a:pt x="2" y="31"/>
                    <a:pt x="3" y="32"/>
                    <a:pt x="4" y="32"/>
                  </a:cubicBezTo>
                  <a:cubicBezTo>
                    <a:pt x="8" y="32"/>
                    <a:pt x="8" y="32"/>
                    <a:pt x="8" y="32"/>
                  </a:cubicBezTo>
                  <a:cubicBezTo>
                    <a:pt x="10" y="30"/>
                    <a:pt x="13" y="29"/>
                    <a:pt x="16" y="29"/>
                  </a:cubicBezTo>
                  <a:cubicBezTo>
                    <a:pt x="19" y="29"/>
                    <a:pt x="21" y="30"/>
                    <a:pt x="23" y="32"/>
                  </a:cubicBezTo>
                  <a:cubicBezTo>
                    <a:pt x="50" y="32"/>
                    <a:pt x="50" y="32"/>
                    <a:pt x="50" y="32"/>
                  </a:cubicBezTo>
                  <a:cubicBezTo>
                    <a:pt x="51" y="32"/>
                    <a:pt x="52" y="31"/>
                    <a:pt x="52" y="30"/>
                  </a:cubicBezTo>
                  <a:cubicBezTo>
                    <a:pt x="53" y="3"/>
                    <a:pt x="53" y="3"/>
                    <a:pt x="53" y="3"/>
                  </a:cubicBezTo>
                  <a:cubicBezTo>
                    <a:pt x="53" y="1"/>
                    <a:pt x="52" y="0"/>
                    <a:pt x="51" y="0"/>
                  </a:cubicBezTo>
                  <a:close/>
                  <a:moveTo>
                    <a:pt x="7" y="34"/>
                  </a:moveTo>
                  <a:cubicBezTo>
                    <a:pt x="6" y="36"/>
                    <a:pt x="6" y="37"/>
                    <a:pt x="6" y="39"/>
                  </a:cubicBezTo>
                  <a:cubicBezTo>
                    <a:pt x="6" y="39"/>
                    <a:pt x="6" y="40"/>
                    <a:pt x="6" y="40"/>
                  </a:cubicBezTo>
                  <a:cubicBezTo>
                    <a:pt x="4" y="40"/>
                    <a:pt x="4" y="40"/>
                    <a:pt x="4" y="40"/>
                  </a:cubicBezTo>
                  <a:cubicBezTo>
                    <a:pt x="3" y="40"/>
                    <a:pt x="1" y="39"/>
                    <a:pt x="0" y="39"/>
                  </a:cubicBezTo>
                  <a:cubicBezTo>
                    <a:pt x="0" y="37"/>
                    <a:pt x="0" y="36"/>
                    <a:pt x="0" y="34"/>
                  </a:cubicBezTo>
                  <a:cubicBezTo>
                    <a:pt x="7" y="34"/>
                    <a:pt x="7" y="34"/>
                    <a:pt x="7" y="34"/>
                  </a:cubicBezTo>
                  <a:close/>
                  <a:moveTo>
                    <a:pt x="69" y="42"/>
                  </a:moveTo>
                  <a:cubicBezTo>
                    <a:pt x="56" y="42"/>
                    <a:pt x="56" y="42"/>
                    <a:pt x="56" y="42"/>
                  </a:cubicBezTo>
                  <a:cubicBezTo>
                    <a:pt x="55" y="44"/>
                    <a:pt x="55" y="44"/>
                    <a:pt x="55" y="44"/>
                  </a:cubicBezTo>
                  <a:cubicBezTo>
                    <a:pt x="69" y="44"/>
                    <a:pt x="69" y="44"/>
                    <a:pt x="69" y="44"/>
                  </a:cubicBezTo>
                  <a:cubicBezTo>
                    <a:pt x="69" y="42"/>
                    <a:pt x="69" y="42"/>
                    <a:pt x="69" y="42"/>
                  </a:cubicBezTo>
                  <a:close/>
                  <a:moveTo>
                    <a:pt x="79" y="31"/>
                  </a:moveTo>
                  <a:cubicBezTo>
                    <a:pt x="75" y="31"/>
                    <a:pt x="71" y="34"/>
                    <a:pt x="71" y="39"/>
                  </a:cubicBezTo>
                  <a:cubicBezTo>
                    <a:pt x="71" y="43"/>
                    <a:pt x="75" y="47"/>
                    <a:pt x="79" y="47"/>
                  </a:cubicBezTo>
                  <a:cubicBezTo>
                    <a:pt x="84" y="47"/>
                    <a:pt x="87" y="43"/>
                    <a:pt x="87" y="39"/>
                  </a:cubicBezTo>
                  <a:cubicBezTo>
                    <a:pt x="87" y="34"/>
                    <a:pt x="84" y="31"/>
                    <a:pt x="79" y="31"/>
                  </a:cubicBezTo>
                  <a:close/>
                  <a:moveTo>
                    <a:pt x="79" y="34"/>
                  </a:moveTo>
                  <a:cubicBezTo>
                    <a:pt x="77" y="34"/>
                    <a:pt x="75" y="36"/>
                    <a:pt x="75" y="39"/>
                  </a:cubicBezTo>
                  <a:cubicBezTo>
                    <a:pt x="75" y="41"/>
                    <a:pt x="77" y="43"/>
                    <a:pt x="79" y="43"/>
                  </a:cubicBezTo>
                  <a:cubicBezTo>
                    <a:pt x="82" y="43"/>
                    <a:pt x="84" y="41"/>
                    <a:pt x="84" y="39"/>
                  </a:cubicBezTo>
                  <a:cubicBezTo>
                    <a:pt x="84" y="36"/>
                    <a:pt x="82" y="34"/>
                    <a:pt x="79" y="34"/>
                  </a:cubicBezTo>
                  <a:close/>
                  <a:moveTo>
                    <a:pt x="59" y="21"/>
                  </a:moveTo>
                  <a:cubicBezTo>
                    <a:pt x="59" y="23"/>
                    <a:pt x="59" y="23"/>
                    <a:pt x="59" y="23"/>
                  </a:cubicBezTo>
                  <a:cubicBezTo>
                    <a:pt x="59" y="23"/>
                    <a:pt x="64" y="23"/>
                    <a:pt x="64" y="23"/>
                  </a:cubicBezTo>
                  <a:cubicBezTo>
                    <a:pt x="65" y="22"/>
                    <a:pt x="65" y="21"/>
                    <a:pt x="65" y="21"/>
                  </a:cubicBezTo>
                  <a:cubicBezTo>
                    <a:pt x="59" y="21"/>
                    <a:pt x="59" y="21"/>
                    <a:pt x="59" y="21"/>
                  </a:cubicBezTo>
                  <a:close/>
                  <a:moveTo>
                    <a:pt x="78" y="21"/>
                  </a:moveTo>
                  <a:cubicBezTo>
                    <a:pt x="77" y="18"/>
                    <a:pt x="73" y="12"/>
                    <a:pt x="71" y="10"/>
                  </a:cubicBezTo>
                  <a:cubicBezTo>
                    <a:pt x="68" y="10"/>
                    <a:pt x="64" y="10"/>
                    <a:pt x="60" y="9"/>
                  </a:cubicBezTo>
                  <a:cubicBezTo>
                    <a:pt x="60" y="13"/>
                    <a:pt x="59" y="16"/>
                    <a:pt x="59" y="19"/>
                  </a:cubicBezTo>
                  <a:cubicBezTo>
                    <a:pt x="71" y="19"/>
                    <a:pt x="71" y="19"/>
                    <a:pt x="71" y="19"/>
                  </a:cubicBezTo>
                  <a:cubicBezTo>
                    <a:pt x="72" y="21"/>
                    <a:pt x="72" y="21"/>
                    <a:pt x="72" y="21"/>
                  </a:cubicBezTo>
                  <a:lnTo>
                    <a:pt x="78" y="2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9" name="矩形 18">
            <a:extLst>
              <a:ext uri="{FF2B5EF4-FFF2-40B4-BE49-F238E27FC236}">
                <a16:creationId xmlns="" xmlns:a16="http://schemas.microsoft.com/office/drawing/2014/main" id="{7FBD5FD5-C6A5-475B-9B73-D4903C15F750}"/>
              </a:ext>
            </a:extLst>
          </p:cNvPr>
          <p:cNvSpPr/>
          <p:nvPr/>
        </p:nvSpPr>
        <p:spPr>
          <a:xfrm>
            <a:off x="1842168" y="2733971"/>
            <a:ext cx="2316822" cy="617605"/>
          </a:xfrm>
          <a:prstGeom prst="rect">
            <a:avLst/>
          </a:prstGeom>
        </p:spPr>
        <p:txBody>
          <a:bodyPr wrap="square">
            <a:spAutoFit/>
          </a:bodyPr>
          <a:lstStyle/>
          <a:p>
            <a:pPr algn="ctr">
              <a:lnSpc>
                <a:spcPct val="150000"/>
              </a:lnSpc>
            </a:pPr>
            <a:r>
              <a:rPr lang="zh-CN" altLang="en-US" sz="1200" spc="3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点击此处添加内容，点击此处添加内容。</a:t>
            </a:r>
          </a:p>
        </p:txBody>
      </p:sp>
      <p:sp>
        <p:nvSpPr>
          <p:cNvPr id="20" name="TextBox 11">
            <a:extLst>
              <a:ext uri="{FF2B5EF4-FFF2-40B4-BE49-F238E27FC236}">
                <a16:creationId xmlns="" xmlns:a16="http://schemas.microsoft.com/office/drawing/2014/main" id="{E5B6F5A7-F125-4079-9A4A-6CD2AD4A5F0D}"/>
              </a:ext>
            </a:extLst>
          </p:cNvPr>
          <p:cNvSpPr txBox="1"/>
          <p:nvPr/>
        </p:nvSpPr>
        <p:spPr>
          <a:xfrm>
            <a:off x="2350421" y="2364477"/>
            <a:ext cx="1300314" cy="381451"/>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璞石</a:t>
            </a:r>
            <a:r>
              <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PPT</a:t>
            </a: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设计</a:t>
            </a:r>
            <a:endPar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Roboto Thin" charset="0"/>
            </a:endParaRPr>
          </a:p>
        </p:txBody>
      </p:sp>
      <p:sp>
        <p:nvSpPr>
          <p:cNvPr id="21" name="矩形 20">
            <a:extLst>
              <a:ext uri="{FF2B5EF4-FFF2-40B4-BE49-F238E27FC236}">
                <a16:creationId xmlns="" xmlns:a16="http://schemas.microsoft.com/office/drawing/2014/main" id="{8D245B32-7846-476D-96BF-2688E447CB10}"/>
              </a:ext>
            </a:extLst>
          </p:cNvPr>
          <p:cNvSpPr/>
          <p:nvPr/>
        </p:nvSpPr>
        <p:spPr>
          <a:xfrm>
            <a:off x="5692371" y="2733971"/>
            <a:ext cx="2316822" cy="617605"/>
          </a:xfrm>
          <a:prstGeom prst="rect">
            <a:avLst/>
          </a:prstGeom>
        </p:spPr>
        <p:txBody>
          <a:bodyPr wrap="square">
            <a:spAutoFit/>
          </a:bodyPr>
          <a:lstStyle/>
          <a:p>
            <a:pPr algn="ctr">
              <a:lnSpc>
                <a:spcPct val="150000"/>
              </a:lnSpc>
            </a:pPr>
            <a:r>
              <a:rPr lang="zh-CN" altLang="en-US" sz="1200" spc="3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点击此处添加内容，点击此处添加内容。</a:t>
            </a:r>
          </a:p>
        </p:txBody>
      </p:sp>
      <p:sp>
        <p:nvSpPr>
          <p:cNvPr id="22" name="TextBox 11">
            <a:extLst>
              <a:ext uri="{FF2B5EF4-FFF2-40B4-BE49-F238E27FC236}">
                <a16:creationId xmlns="" xmlns:a16="http://schemas.microsoft.com/office/drawing/2014/main" id="{9CCE47E0-8142-47EB-AE24-3B5BFD3CE0B2}"/>
              </a:ext>
            </a:extLst>
          </p:cNvPr>
          <p:cNvSpPr txBox="1"/>
          <p:nvPr/>
        </p:nvSpPr>
        <p:spPr>
          <a:xfrm>
            <a:off x="6200624" y="2364477"/>
            <a:ext cx="1300314" cy="381451"/>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璞石</a:t>
            </a:r>
            <a:r>
              <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PPT</a:t>
            </a: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设计</a:t>
            </a:r>
            <a:endPar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Roboto Thin" charset="0"/>
            </a:endParaRPr>
          </a:p>
        </p:txBody>
      </p:sp>
      <p:sp>
        <p:nvSpPr>
          <p:cNvPr id="23" name="矩形 22">
            <a:extLst>
              <a:ext uri="{FF2B5EF4-FFF2-40B4-BE49-F238E27FC236}">
                <a16:creationId xmlns="" xmlns:a16="http://schemas.microsoft.com/office/drawing/2014/main" id="{5AE4AE0B-556D-4697-B630-0AA5F880C159}"/>
              </a:ext>
            </a:extLst>
          </p:cNvPr>
          <p:cNvSpPr/>
          <p:nvPr/>
        </p:nvSpPr>
        <p:spPr>
          <a:xfrm>
            <a:off x="3456453" y="5471526"/>
            <a:ext cx="2316822" cy="617605"/>
          </a:xfrm>
          <a:prstGeom prst="rect">
            <a:avLst/>
          </a:prstGeom>
        </p:spPr>
        <p:txBody>
          <a:bodyPr wrap="square">
            <a:spAutoFit/>
          </a:bodyPr>
          <a:lstStyle/>
          <a:p>
            <a:pPr algn="ctr">
              <a:lnSpc>
                <a:spcPct val="150000"/>
              </a:lnSpc>
            </a:pPr>
            <a:r>
              <a:rPr lang="zh-CN" altLang="en-US" sz="1200" spc="3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点击此处添加内容，点击此处添加内容。</a:t>
            </a:r>
          </a:p>
        </p:txBody>
      </p:sp>
      <p:sp>
        <p:nvSpPr>
          <p:cNvPr id="24" name="TextBox 11">
            <a:extLst>
              <a:ext uri="{FF2B5EF4-FFF2-40B4-BE49-F238E27FC236}">
                <a16:creationId xmlns="" xmlns:a16="http://schemas.microsoft.com/office/drawing/2014/main" id="{3B966B7C-0384-47D1-856E-5B600FCFE543}"/>
              </a:ext>
            </a:extLst>
          </p:cNvPr>
          <p:cNvSpPr txBox="1"/>
          <p:nvPr/>
        </p:nvSpPr>
        <p:spPr>
          <a:xfrm>
            <a:off x="3964706" y="5102032"/>
            <a:ext cx="1300314" cy="381451"/>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璞石</a:t>
            </a:r>
            <a:r>
              <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PPT</a:t>
            </a: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设计</a:t>
            </a:r>
            <a:endPar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Roboto Thin" charset="0"/>
            </a:endParaRPr>
          </a:p>
        </p:txBody>
      </p:sp>
      <p:sp>
        <p:nvSpPr>
          <p:cNvPr id="25" name="矩形 24">
            <a:extLst>
              <a:ext uri="{FF2B5EF4-FFF2-40B4-BE49-F238E27FC236}">
                <a16:creationId xmlns="" xmlns:a16="http://schemas.microsoft.com/office/drawing/2014/main" id="{99CB6F32-DD84-475A-BCB2-31063259F5B4}"/>
              </a:ext>
            </a:extLst>
          </p:cNvPr>
          <p:cNvSpPr/>
          <p:nvPr/>
        </p:nvSpPr>
        <p:spPr>
          <a:xfrm>
            <a:off x="7306656" y="5471526"/>
            <a:ext cx="2316822" cy="617605"/>
          </a:xfrm>
          <a:prstGeom prst="rect">
            <a:avLst/>
          </a:prstGeom>
        </p:spPr>
        <p:txBody>
          <a:bodyPr wrap="square">
            <a:spAutoFit/>
          </a:bodyPr>
          <a:lstStyle/>
          <a:p>
            <a:pPr algn="ctr">
              <a:lnSpc>
                <a:spcPct val="150000"/>
              </a:lnSpc>
            </a:pPr>
            <a:r>
              <a:rPr lang="zh-CN" altLang="en-US" sz="1200" spc="3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点击此处添加内容，点击此处添加内容。</a:t>
            </a:r>
          </a:p>
        </p:txBody>
      </p:sp>
      <p:sp>
        <p:nvSpPr>
          <p:cNvPr id="26" name="TextBox 11">
            <a:extLst>
              <a:ext uri="{FF2B5EF4-FFF2-40B4-BE49-F238E27FC236}">
                <a16:creationId xmlns="" xmlns:a16="http://schemas.microsoft.com/office/drawing/2014/main" id="{4967305C-13F5-4CAA-BC43-09D04D256AA4}"/>
              </a:ext>
            </a:extLst>
          </p:cNvPr>
          <p:cNvSpPr txBox="1"/>
          <p:nvPr/>
        </p:nvSpPr>
        <p:spPr>
          <a:xfrm>
            <a:off x="7814909" y="5102032"/>
            <a:ext cx="1300314" cy="381451"/>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璞石</a:t>
            </a:r>
            <a:r>
              <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PPT</a:t>
            </a: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设计</a:t>
            </a:r>
            <a:endPar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Roboto Thin" charset="0"/>
            </a:endParaRPr>
          </a:p>
        </p:txBody>
      </p:sp>
      <p:sp>
        <p:nvSpPr>
          <p:cNvPr id="27" name="标题 26">
            <a:extLst>
              <a:ext uri="{FF2B5EF4-FFF2-40B4-BE49-F238E27FC236}">
                <a16:creationId xmlns="" xmlns:a16="http://schemas.microsoft.com/office/drawing/2014/main" id="{A6763B4D-41CA-4B80-863C-20ED4B464865}"/>
              </a:ext>
            </a:extLst>
          </p:cNvPr>
          <p:cNvSpPr>
            <a:spLocks noGrp="1"/>
          </p:cNvSpPr>
          <p:nvPr>
            <p:ph type="title"/>
          </p:nvPr>
        </p:nvSpPr>
        <p:spPr/>
        <p:txBody>
          <a:bodyPr>
            <a:normAutofit fontScale="90000"/>
          </a:bodyPr>
          <a:lstStyle/>
          <a:p>
            <a:r>
              <a:rPr lang="zh-CN" altLang="en-US"/>
              <a:t>点击此处添加标题</a:t>
            </a:r>
          </a:p>
        </p:txBody>
      </p:sp>
    </p:spTree>
    <p:extLst>
      <p:ext uri="{BB962C8B-B14F-4D97-AF65-F5344CB8AC3E}">
        <p14:creationId xmlns:p14="http://schemas.microsoft.com/office/powerpoint/2010/main" val="4497443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 xmlns:a16="http://schemas.microsoft.com/office/drawing/2014/main" id="{59C7A083-3EF0-4AF5-9C92-F2FF97FA9EFD}"/>
              </a:ext>
            </a:extLst>
          </p:cNvPr>
          <p:cNvSpPr/>
          <p:nvPr/>
        </p:nvSpPr>
        <p:spPr>
          <a:xfrm>
            <a:off x="3818965" y="1353764"/>
            <a:ext cx="4509247" cy="4509247"/>
          </a:xfrm>
          <a:prstGeom prst="ellipse">
            <a:avLst/>
          </a:prstGeom>
          <a:solidFill>
            <a:schemeClr val="accent3">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 xmlns:a16="http://schemas.microsoft.com/office/drawing/2014/main" id="{361A3AF1-220C-48F9-B35E-46E1C3880326}"/>
              </a:ext>
            </a:extLst>
          </p:cNvPr>
          <p:cNvGrpSpPr/>
          <p:nvPr/>
        </p:nvGrpSpPr>
        <p:grpSpPr>
          <a:xfrm>
            <a:off x="4114799" y="1347222"/>
            <a:ext cx="3932258" cy="4509248"/>
            <a:chOff x="4350328" y="1421606"/>
            <a:chExt cx="3493033" cy="4005574"/>
          </a:xfrm>
        </p:grpSpPr>
        <p:sp>
          <p:nvSpPr>
            <p:cNvPr id="4" name="任意多边形: 形状 3">
              <a:extLst>
                <a:ext uri="{FF2B5EF4-FFF2-40B4-BE49-F238E27FC236}">
                  <a16:creationId xmlns="" xmlns:a16="http://schemas.microsoft.com/office/drawing/2014/main" id="{99C83862-3D01-4E51-B704-095AE332B610}"/>
                </a:ext>
              </a:extLst>
            </p:cNvPr>
            <p:cNvSpPr/>
            <p:nvPr/>
          </p:nvSpPr>
          <p:spPr>
            <a:xfrm>
              <a:off x="4350328" y="3449479"/>
              <a:ext cx="1295400" cy="981075"/>
            </a:xfrm>
            <a:custGeom>
              <a:avLst/>
              <a:gdLst>
                <a:gd name="connsiteX0" fmla="*/ 1234180 w 1295400"/>
                <a:gd name="connsiteY0" fmla="*/ 104299 h 981075"/>
                <a:gd name="connsiteX1" fmla="*/ 1120832 w 1295400"/>
                <a:gd name="connsiteY1" fmla="*/ 7144 h 981075"/>
                <a:gd name="connsiteX2" fmla="*/ 470274 w 1295400"/>
                <a:gd name="connsiteY2" fmla="*/ 7144 h 981075"/>
                <a:gd name="connsiteX3" fmla="*/ 335019 w 1295400"/>
                <a:gd name="connsiteY3" fmla="*/ 98584 h 981075"/>
                <a:gd name="connsiteX4" fmla="*/ 14027 w 1295400"/>
                <a:gd name="connsiteY4" fmla="*/ 907256 h 981075"/>
                <a:gd name="connsiteX5" fmla="*/ 16884 w 1295400"/>
                <a:gd name="connsiteY5" fmla="*/ 975836 h 981075"/>
                <a:gd name="connsiteX6" fmla="*/ 1289425 w 1295400"/>
                <a:gd name="connsiteY6" fmla="*/ 241459 h 981075"/>
                <a:gd name="connsiteX7" fmla="*/ 1234180 w 1295400"/>
                <a:gd name="connsiteY7" fmla="*/ 104299 h 981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95400" h="981075">
                  <a:moveTo>
                    <a:pt x="1234180" y="104299"/>
                  </a:moveTo>
                  <a:cubicBezTo>
                    <a:pt x="1220844" y="51911"/>
                    <a:pt x="1175124" y="7144"/>
                    <a:pt x="1120832" y="7144"/>
                  </a:cubicBezTo>
                  <a:lnTo>
                    <a:pt x="470274" y="7144"/>
                  </a:lnTo>
                  <a:cubicBezTo>
                    <a:pt x="415982" y="7144"/>
                    <a:pt x="355022" y="48101"/>
                    <a:pt x="335019" y="98584"/>
                  </a:cubicBezTo>
                  <a:lnTo>
                    <a:pt x="14027" y="907256"/>
                  </a:lnTo>
                  <a:cubicBezTo>
                    <a:pt x="3549" y="932974"/>
                    <a:pt x="5454" y="956786"/>
                    <a:pt x="16884" y="975836"/>
                  </a:cubicBezTo>
                  <a:lnTo>
                    <a:pt x="1289425" y="241459"/>
                  </a:lnTo>
                  <a:cubicBezTo>
                    <a:pt x="1264659" y="198596"/>
                    <a:pt x="1245609" y="152876"/>
                    <a:pt x="1234180" y="104299"/>
                  </a:cubicBezTo>
                  <a:close/>
                </a:path>
              </a:pathLst>
            </a:custGeom>
            <a:solidFill>
              <a:schemeClr val="accent1">
                <a:lumMod val="75000"/>
              </a:schemeClr>
            </a:solidFill>
            <a:ln w="38100" cap="flat">
              <a:solidFill>
                <a:schemeClr val="tx1"/>
              </a:solidFill>
              <a:prstDash val="solid"/>
              <a:miter/>
            </a:ln>
          </p:spPr>
          <p:txBody>
            <a:bodyPr rtlCol="0" anchor="ctr"/>
            <a:lstStyle/>
            <a:p>
              <a:endParaRPr lang="zh-CN" altLang="en-US"/>
            </a:p>
          </p:txBody>
        </p:sp>
        <p:sp>
          <p:nvSpPr>
            <p:cNvPr id="5" name="任意多边形: 形状 4">
              <a:extLst>
                <a:ext uri="{FF2B5EF4-FFF2-40B4-BE49-F238E27FC236}">
                  <a16:creationId xmlns="" xmlns:a16="http://schemas.microsoft.com/office/drawing/2014/main" id="{7AD52B41-3152-4B72-8C69-63F6C4588217}"/>
                </a:ext>
              </a:extLst>
            </p:cNvPr>
            <p:cNvSpPr/>
            <p:nvPr/>
          </p:nvSpPr>
          <p:spPr>
            <a:xfrm>
              <a:off x="4360068" y="3683794"/>
              <a:ext cx="1409700" cy="904875"/>
            </a:xfrm>
            <a:custGeom>
              <a:avLst/>
              <a:gdLst>
                <a:gd name="connsiteX0" fmla="*/ 1371124 w 1409700"/>
                <a:gd name="connsiteY0" fmla="*/ 124301 h 904875"/>
                <a:gd name="connsiteX1" fmla="*/ 1279684 w 1409700"/>
                <a:gd name="connsiteY1" fmla="*/ 7144 h 904875"/>
                <a:gd name="connsiteX2" fmla="*/ 7144 w 1409700"/>
                <a:gd name="connsiteY2" fmla="*/ 742474 h 904875"/>
                <a:gd name="connsiteX3" fmla="*/ 65246 w 1409700"/>
                <a:gd name="connsiteY3" fmla="*/ 779621 h 904875"/>
                <a:gd name="connsiteX4" fmla="*/ 926306 w 1409700"/>
                <a:gd name="connsiteY4" fmla="*/ 905351 h 904875"/>
                <a:gd name="connsiteX5" fmla="*/ 1072991 w 1409700"/>
                <a:gd name="connsiteY5" fmla="*/ 833914 h 904875"/>
                <a:gd name="connsiteX6" fmla="*/ 1397794 w 1409700"/>
                <a:gd name="connsiteY6" fmla="*/ 270986 h 904875"/>
                <a:gd name="connsiteX7" fmla="*/ 1371124 w 1409700"/>
                <a:gd name="connsiteY7" fmla="*/ 124301 h 904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9700" h="904875">
                  <a:moveTo>
                    <a:pt x="1371124" y="124301"/>
                  </a:moveTo>
                  <a:cubicBezTo>
                    <a:pt x="1334929" y="90011"/>
                    <a:pt x="1304449" y="50006"/>
                    <a:pt x="1279684" y="7144"/>
                  </a:cubicBezTo>
                  <a:lnTo>
                    <a:pt x="7144" y="742474"/>
                  </a:lnTo>
                  <a:cubicBezTo>
                    <a:pt x="18574" y="761524"/>
                    <a:pt x="38576" y="775811"/>
                    <a:pt x="65246" y="779621"/>
                  </a:cubicBezTo>
                  <a:lnTo>
                    <a:pt x="926306" y="905351"/>
                  </a:lnTo>
                  <a:cubicBezTo>
                    <a:pt x="980599" y="912971"/>
                    <a:pt x="1046321" y="881539"/>
                    <a:pt x="1072991" y="833914"/>
                  </a:cubicBezTo>
                  <a:lnTo>
                    <a:pt x="1397794" y="270986"/>
                  </a:lnTo>
                  <a:cubicBezTo>
                    <a:pt x="1425416" y="224314"/>
                    <a:pt x="1410176" y="162401"/>
                    <a:pt x="1371124" y="124301"/>
                  </a:cubicBezTo>
                  <a:close/>
                </a:path>
              </a:pathLst>
            </a:custGeom>
            <a:solidFill>
              <a:schemeClr val="accent1"/>
            </a:solidFill>
            <a:ln w="38100" cap="flat">
              <a:solidFill>
                <a:schemeClr val="tx1"/>
              </a:solidFill>
              <a:prstDash val="solid"/>
              <a:miter/>
            </a:ln>
          </p:spPr>
          <p:txBody>
            <a:bodyPr rtlCol="0" anchor="ctr"/>
            <a:lstStyle/>
            <a:p>
              <a:endParaRPr lang="zh-CN" altLang="en-US"/>
            </a:p>
          </p:txBody>
        </p:sp>
        <p:sp>
          <p:nvSpPr>
            <p:cNvPr id="6" name="任意多边形: 形状 5">
              <a:extLst>
                <a:ext uri="{FF2B5EF4-FFF2-40B4-BE49-F238E27FC236}">
                  <a16:creationId xmlns="" xmlns:a16="http://schemas.microsoft.com/office/drawing/2014/main" id="{6FBB6741-D191-4446-8FA2-3B2A68177AF4}"/>
                </a:ext>
              </a:extLst>
            </p:cNvPr>
            <p:cNvSpPr/>
            <p:nvPr/>
          </p:nvSpPr>
          <p:spPr>
            <a:xfrm>
              <a:off x="6090761" y="3922230"/>
              <a:ext cx="638175" cy="1504950"/>
            </a:xfrm>
            <a:custGeom>
              <a:avLst/>
              <a:gdLst>
                <a:gd name="connsiteX0" fmla="*/ 294799 w 638175"/>
                <a:gd name="connsiteY0" fmla="*/ 62078 h 1504950"/>
                <a:gd name="connsiteX1" fmla="*/ 153829 w 638175"/>
                <a:gd name="connsiteY1" fmla="*/ 12548 h 1504950"/>
                <a:gd name="connsiteX2" fmla="*/ 7144 w 638175"/>
                <a:gd name="connsiteY2" fmla="*/ 33503 h 1504950"/>
                <a:gd name="connsiteX3" fmla="*/ 7144 w 638175"/>
                <a:gd name="connsiteY3" fmla="*/ 1502258 h 1504950"/>
                <a:gd name="connsiteX4" fmla="*/ 68104 w 638175"/>
                <a:gd name="connsiteY4" fmla="*/ 1469873 h 1504950"/>
                <a:gd name="connsiteX5" fmla="*/ 608171 w 638175"/>
                <a:gd name="connsiteY5" fmla="*/ 786930 h 1504950"/>
                <a:gd name="connsiteX6" fmla="*/ 619601 w 638175"/>
                <a:gd name="connsiteY6" fmla="*/ 624053 h 1504950"/>
                <a:gd name="connsiteX7" fmla="*/ 294799 w 638175"/>
                <a:gd name="connsiteY7" fmla="*/ 62078 h 1504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8175" h="1504950">
                  <a:moveTo>
                    <a:pt x="294799" y="62078"/>
                  </a:moveTo>
                  <a:cubicBezTo>
                    <a:pt x="267176" y="14453"/>
                    <a:pt x="206216" y="-2692"/>
                    <a:pt x="153829" y="12548"/>
                  </a:cubicBezTo>
                  <a:cubicBezTo>
                    <a:pt x="106204" y="25883"/>
                    <a:pt x="56674" y="33503"/>
                    <a:pt x="7144" y="33503"/>
                  </a:cubicBezTo>
                  <a:lnTo>
                    <a:pt x="7144" y="1502258"/>
                  </a:lnTo>
                  <a:cubicBezTo>
                    <a:pt x="29051" y="1502258"/>
                    <a:pt x="50959" y="1491780"/>
                    <a:pt x="68104" y="1469873"/>
                  </a:cubicBezTo>
                  <a:lnTo>
                    <a:pt x="608171" y="786930"/>
                  </a:lnTo>
                  <a:cubicBezTo>
                    <a:pt x="641509" y="744068"/>
                    <a:pt x="647224" y="671678"/>
                    <a:pt x="619601" y="624053"/>
                  </a:cubicBezTo>
                  <a:lnTo>
                    <a:pt x="294799" y="62078"/>
                  </a:lnTo>
                  <a:close/>
                </a:path>
              </a:pathLst>
            </a:custGeom>
            <a:solidFill>
              <a:schemeClr val="accent2"/>
            </a:solidFill>
            <a:ln w="38100" cap="flat">
              <a:solidFill>
                <a:schemeClr val="tx1"/>
              </a:solidFill>
              <a:prstDash val="solid"/>
              <a:miter/>
            </a:ln>
          </p:spPr>
          <p:txBody>
            <a:bodyPr rtlCol="0" anchor="ctr"/>
            <a:lstStyle/>
            <a:p>
              <a:endParaRPr lang="zh-CN" altLang="en-US"/>
            </a:p>
          </p:txBody>
        </p:sp>
        <p:sp>
          <p:nvSpPr>
            <p:cNvPr id="7" name="任意多边形: 形状 6">
              <a:extLst>
                <a:ext uri="{FF2B5EF4-FFF2-40B4-BE49-F238E27FC236}">
                  <a16:creationId xmlns="" xmlns:a16="http://schemas.microsoft.com/office/drawing/2014/main" id="{F28D76CC-1B7C-4EF7-B8B7-0E17D4A58A2E}"/>
                </a:ext>
              </a:extLst>
            </p:cNvPr>
            <p:cNvSpPr/>
            <p:nvPr/>
          </p:nvSpPr>
          <p:spPr>
            <a:xfrm>
              <a:off x="5460708" y="3922230"/>
              <a:ext cx="638175" cy="1504950"/>
            </a:xfrm>
            <a:custGeom>
              <a:avLst/>
              <a:gdLst>
                <a:gd name="connsiteX0" fmla="*/ 637196 w 638175"/>
                <a:gd name="connsiteY0" fmla="*/ 33503 h 1504950"/>
                <a:gd name="connsiteX1" fmla="*/ 490511 w 638175"/>
                <a:gd name="connsiteY1" fmla="*/ 12548 h 1504950"/>
                <a:gd name="connsiteX2" fmla="*/ 349541 w 638175"/>
                <a:gd name="connsiteY2" fmla="*/ 62078 h 1504950"/>
                <a:gd name="connsiteX3" fmla="*/ 24739 w 638175"/>
                <a:gd name="connsiteY3" fmla="*/ 625005 h 1504950"/>
                <a:gd name="connsiteX4" fmla="*/ 36169 w 638175"/>
                <a:gd name="connsiteY4" fmla="*/ 787883 h 1504950"/>
                <a:gd name="connsiteX5" fmla="*/ 576236 w 638175"/>
                <a:gd name="connsiteY5" fmla="*/ 1470825 h 1504950"/>
                <a:gd name="connsiteX6" fmla="*/ 637196 w 638175"/>
                <a:gd name="connsiteY6" fmla="*/ 1503210 h 1504950"/>
                <a:gd name="connsiteX7" fmla="*/ 637196 w 638175"/>
                <a:gd name="connsiteY7" fmla="*/ 33503 h 1504950"/>
                <a:gd name="connsiteX8" fmla="*/ 637196 w 638175"/>
                <a:gd name="connsiteY8" fmla="*/ 33503 h 1504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8175" h="1504950">
                  <a:moveTo>
                    <a:pt x="637196" y="33503"/>
                  </a:moveTo>
                  <a:cubicBezTo>
                    <a:pt x="587666" y="33503"/>
                    <a:pt x="538136" y="26835"/>
                    <a:pt x="490511" y="12548"/>
                  </a:cubicBezTo>
                  <a:cubicBezTo>
                    <a:pt x="438124" y="-2692"/>
                    <a:pt x="377164" y="14453"/>
                    <a:pt x="349541" y="62078"/>
                  </a:cubicBezTo>
                  <a:lnTo>
                    <a:pt x="24739" y="625005"/>
                  </a:lnTo>
                  <a:cubicBezTo>
                    <a:pt x="-2884" y="672630"/>
                    <a:pt x="2831" y="745020"/>
                    <a:pt x="36169" y="787883"/>
                  </a:cubicBezTo>
                  <a:lnTo>
                    <a:pt x="576236" y="1470825"/>
                  </a:lnTo>
                  <a:cubicBezTo>
                    <a:pt x="593381" y="1491780"/>
                    <a:pt x="615289" y="1503210"/>
                    <a:pt x="637196" y="1503210"/>
                  </a:cubicBezTo>
                  <a:lnTo>
                    <a:pt x="637196" y="33503"/>
                  </a:lnTo>
                  <a:lnTo>
                    <a:pt x="637196" y="33503"/>
                  </a:lnTo>
                  <a:close/>
                </a:path>
              </a:pathLst>
            </a:custGeom>
            <a:solidFill>
              <a:schemeClr val="accent2">
                <a:lumMod val="75000"/>
              </a:schemeClr>
            </a:solidFill>
            <a:ln w="38100" cap="flat">
              <a:solidFill>
                <a:schemeClr val="tx1"/>
              </a:solidFill>
              <a:prstDash val="solid"/>
              <a:miter/>
            </a:ln>
          </p:spPr>
          <p:txBody>
            <a:bodyPr rtlCol="0" anchor="ctr"/>
            <a:lstStyle/>
            <a:p>
              <a:endParaRPr lang="zh-CN" altLang="en-US"/>
            </a:p>
          </p:txBody>
        </p:sp>
        <p:sp>
          <p:nvSpPr>
            <p:cNvPr id="8" name="任意多边形: 形状 7">
              <a:extLst>
                <a:ext uri="{FF2B5EF4-FFF2-40B4-BE49-F238E27FC236}">
                  <a16:creationId xmlns="" xmlns:a16="http://schemas.microsoft.com/office/drawing/2014/main" id="{6791C5B9-BBAC-4ECA-8A88-8A76942B01A3}"/>
                </a:ext>
              </a:extLst>
            </p:cNvPr>
            <p:cNvSpPr/>
            <p:nvPr/>
          </p:nvSpPr>
          <p:spPr>
            <a:xfrm>
              <a:off x="6547961" y="3449479"/>
              <a:ext cx="1295400" cy="981075"/>
            </a:xfrm>
            <a:custGeom>
              <a:avLst/>
              <a:gdLst>
                <a:gd name="connsiteX0" fmla="*/ 1282541 w 1295400"/>
                <a:gd name="connsiteY0" fmla="*/ 907256 h 981075"/>
                <a:gd name="connsiteX1" fmla="*/ 960596 w 1295400"/>
                <a:gd name="connsiteY1" fmla="*/ 98584 h 981075"/>
                <a:gd name="connsiteX2" fmla="*/ 825341 w 1295400"/>
                <a:gd name="connsiteY2" fmla="*/ 7144 h 981075"/>
                <a:gd name="connsiteX3" fmla="*/ 175736 w 1295400"/>
                <a:gd name="connsiteY3" fmla="*/ 7144 h 981075"/>
                <a:gd name="connsiteX4" fmla="*/ 62389 w 1295400"/>
                <a:gd name="connsiteY4" fmla="*/ 104299 h 981075"/>
                <a:gd name="connsiteX5" fmla="*/ 7144 w 1295400"/>
                <a:gd name="connsiteY5" fmla="*/ 241459 h 981075"/>
                <a:gd name="connsiteX6" fmla="*/ 1279684 w 1295400"/>
                <a:gd name="connsiteY6" fmla="*/ 975836 h 981075"/>
                <a:gd name="connsiteX7" fmla="*/ 1282541 w 1295400"/>
                <a:gd name="connsiteY7" fmla="*/ 907256 h 981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95400" h="981075">
                  <a:moveTo>
                    <a:pt x="1282541" y="907256"/>
                  </a:moveTo>
                  <a:lnTo>
                    <a:pt x="960596" y="98584"/>
                  </a:lnTo>
                  <a:cubicBezTo>
                    <a:pt x="940594" y="48101"/>
                    <a:pt x="879634" y="7144"/>
                    <a:pt x="825341" y="7144"/>
                  </a:cubicBezTo>
                  <a:lnTo>
                    <a:pt x="175736" y="7144"/>
                  </a:lnTo>
                  <a:cubicBezTo>
                    <a:pt x="121444" y="7144"/>
                    <a:pt x="75724" y="51911"/>
                    <a:pt x="62389" y="104299"/>
                  </a:cubicBezTo>
                  <a:cubicBezTo>
                    <a:pt x="50006" y="152876"/>
                    <a:pt x="31909" y="198596"/>
                    <a:pt x="7144" y="241459"/>
                  </a:cubicBezTo>
                  <a:lnTo>
                    <a:pt x="1279684" y="975836"/>
                  </a:lnTo>
                  <a:cubicBezTo>
                    <a:pt x="1291114" y="957739"/>
                    <a:pt x="1293019" y="932974"/>
                    <a:pt x="1282541" y="907256"/>
                  </a:cubicBezTo>
                  <a:close/>
                </a:path>
              </a:pathLst>
            </a:custGeom>
            <a:solidFill>
              <a:schemeClr val="accent3"/>
            </a:solidFill>
            <a:ln w="38100" cap="flat">
              <a:solidFill>
                <a:schemeClr val="tx1"/>
              </a:solidFill>
              <a:prstDash val="solid"/>
              <a:miter/>
            </a:ln>
          </p:spPr>
          <p:txBody>
            <a:bodyPr rtlCol="0" anchor="ctr"/>
            <a:lstStyle/>
            <a:p>
              <a:endParaRPr lang="zh-CN" altLang="en-US"/>
            </a:p>
          </p:txBody>
        </p:sp>
        <p:sp>
          <p:nvSpPr>
            <p:cNvPr id="9" name="任意多边形: 形状 8">
              <a:extLst>
                <a:ext uri="{FF2B5EF4-FFF2-40B4-BE49-F238E27FC236}">
                  <a16:creationId xmlns="" xmlns:a16="http://schemas.microsoft.com/office/drawing/2014/main" id="{2AAF31F6-0FC9-45EB-9F80-3588284D82E9}"/>
                </a:ext>
              </a:extLst>
            </p:cNvPr>
            <p:cNvSpPr/>
            <p:nvPr/>
          </p:nvSpPr>
          <p:spPr>
            <a:xfrm>
              <a:off x="6416046" y="3684746"/>
              <a:ext cx="1409700" cy="904875"/>
            </a:xfrm>
            <a:custGeom>
              <a:avLst/>
              <a:gdLst>
                <a:gd name="connsiteX0" fmla="*/ 48571 w 1409700"/>
                <a:gd name="connsiteY0" fmla="*/ 123349 h 904875"/>
                <a:gd name="connsiteX1" fmla="*/ 20949 w 1409700"/>
                <a:gd name="connsiteY1" fmla="*/ 270034 h 904875"/>
                <a:gd name="connsiteX2" fmla="*/ 345751 w 1409700"/>
                <a:gd name="connsiteY2" fmla="*/ 832961 h 904875"/>
                <a:gd name="connsiteX3" fmla="*/ 492436 w 1409700"/>
                <a:gd name="connsiteY3" fmla="*/ 904399 h 904875"/>
                <a:gd name="connsiteX4" fmla="*/ 1353496 w 1409700"/>
                <a:gd name="connsiteY4" fmla="*/ 778669 h 904875"/>
                <a:gd name="connsiteX5" fmla="*/ 1411599 w 1409700"/>
                <a:gd name="connsiteY5" fmla="*/ 741521 h 904875"/>
                <a:gd name="connsiteX6" fmla="*/ 139059 w 1409700"/>
                <a:gd name="connsiteY6" fmla="*/ 7144 h 904875"/>
                <a:gd name="connsiteX7" fmla="*/ 48571 w 1409700"/>
                <a:gd name="connsiteY7" fmla="*/ 123349 h 904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9700" h="904875">
                  <a:moveTo>
                    <a:pt x="48571" y="123349"/>
                  </a:moveTo>
                  <a:cubicBezTo>
                    <a:pt x="9519" y="161449"/>
                    <a:pt x="-6674" y="223361"/>
                    <a:pt x="20949" y="270034"/>
                  </a:cubicBezTo>
                  <a:lnTo>
                    <a:pt x="345751" y="832961"/>
                  </a:lnTo>
                  <a:cubicBezTo>
                    <a:pt x="373374" y="880586"/>
                    <a:pt x="439096" y="912019"/>
                    <a:pt x="492436" y="904399"/>
                  </a:cubicBezTo>
                  <a:lnTo>
                    <a:pt x="1353496" y="778669"/>
                  </a:lnTo>
                  <a:cubicBezTo>
                    <a:pt x="1380166" y="774859"/>
                    <a:pt x="1401121" y="760571"/>
                    <a:pt x="1411599" y="741521"/>
                  </a:cubicBezTo>
                  <a:lnTo>
                    <a:pt x="139059" y="7144"/>
                  </a:lnTo>
                  <a:cubicBezTo>
                    <a:pt x="115246" y="49054"/>
                    <a:pt x="83814" y="89059"/>
                    <a:pt x="48571" y="123349"/>
                  </a:cubicBezTo>
                  <a:close/>
                </a:path>
              </a:pathLst>
            </a:custGeom>
            <a:solidFill>
              <a:schemeClr val="accent3">
                <a:lumMod val="75000"/>
              </a:schemeClr>
            </a:solidFill>
            <a:ln w="38100" cap="flat">
              <a:solidFill>
                <a:schemeClr val="tx1"/>
              </a:solidFill>
              <a:prstDash val="solid"/>
              <a:miter/>
            </a:ln>
          </p:spPr>
          <p:txBody>
            <a:bodyPr rtlCol="0" anchor="ctr"/>
            <a:lstStyle/>
            <a:p>
              <a:endParaRPr lang="zh-CN" altLang="en-US"/>
            </a:p>
          </p:txBody>
        </p:sp>
        <p:sp>
          <p:nvSpPr>
            <p:cNvPr id="10" name="任意多边形: 形状 9">
              <a:extLst>
                <a:ext uri="{FF2B5EF4-FFF2-40B4-BE49-F238E27FC236}">
                  <a16:creationId xmlns="" xmlns:a16="http://schemas.microsoft.com/office/drawing/2014/main" id="{BA73E03A-AE50-4642-A26C-1D0B55707463}"/>
                </a:ext>
              </a:extLst>
            </p:cNvPr>
            <p:cNvSpPr/>
            <p:nvPr/>
          </p:nvSpPr>
          <p:spPr>
            <a:xfrm>
              <a:off x="6416084" y="2257716"/>
              <a:ext cx="1419225" cy="904875"/>
            </a:xfrm>
            <a:custGeom>
              <a:avLst/>
              <a:gdLst>
                <a:gd name="connsiteX0" fmla="*/ 48533 w 1419225"/>
                <a:gd name="connsiteY0" fmla="*/ 788379 h 904875"/>
                <a:gd name="connsiteX1" fmla="*/ 139973 w 1419225"/>
                <a:gd name="connsiteY1" fmla="*/ 905536 h 904875"/>
                <a:gd name="connsiteX2" fmla="*/ 1412513 w 1419225"/>
                <a:gd name="connsiteY2" fmla="*/ 171159 h 904875"/>
                <a:gd name="connsiteX3" fmla="*/ 1354411 w 1419225"/>
                <a:gd name="connsiteY3" fmla="*/ 134011 h 904875"/>
                <a:gd name="connsiteX4" fmla="*/ 493351 w 1419225"/>
                <a:gd name="connsiteY4" fmla="*/ 8281 h 904875"/>
                <a:gd name="connsiteX5" fmla="*/ 346666 w 1419225"/>
                <a:gd name="connsiteY5" fmla="*/ 79719 h 904875"/>
                <a:gd name="connsiteX6" fmla="*/ 21863 w 1419225"/>
                <a:gd name="connsiteY6" fmla="*/ 642646 h 904875"/>
                <a:gd name="connsiteX7" fmla="*/ 48533 w 1419225"/>
                <a:gd name="connsiteY7" fmla="*/ 788379 h 904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19225" h="904875">
                  <a:moveTo>
                    <a:pt x="48533" y="788379"/>
                  </a:moveTo>
                  <a:cubicBezTo>
                    <a:pt x="84728" y="822669"/>
                    <a:pt x="115208" y="862674"/>
                    <a:pt x="139973" y="905536"/>
                  </a:cubicBezTo>
                  <a:lnTo>
                    <a:pt x="1412513" y="171159"/>
                  </a:lnTo>
                  <a:cubicBezTo>
                    <a:pt x="1401084" y="152109"/>
                    <a:pt x="1381081" y="137821"/>
                    <a:pt x="1354411" y="134011"/>
                  </a:cubicBezTo>
                  <a:lnTo>
                    <a:pt x="493351" y="8281"/>
                  </a:lnTo>
                  <a:cubicBezTo>
                    <a:pt x="439059" y="661"/>
                    <a:pt x="373336" y="32094"/>
                    <a:pt x="346666" y="79719"/>
                  </a:cubicBezTo>
                  <a:lnTo>
                    <a:pt x="21863" y="642646"/>
                  </a:lnTo>
                  <a:cubicBezTo>
                    <a:pt x="-6712" y="688366"/>
                    <a:pt x="8528" y="750279"/>
                    <a:pt x="48533" y="788379"/>
                  </a:cubicBezTo>
                  <a:close/>
                </a:path>
              </a:pathLst>
            </a:custGeom>
            <a:solidFill>
              <a:schemeClr val="accent4"/>
            </a:solidFill>
            <a:ln w="38100" cap="flat">
              <a:solidFill>
                <a:schemeClr val="tx1"/>
              </a:solidFill>
              <a:prstDash val="solid"/>
              <a:miter/>
            </a:ln>
          </p:spPr>
          <p:txBody>
            <a:bodyPr rtlCol="0" anchor="ctr"/>
            <a:lstStyle/>
            <a:p>
              <a:endParaRPr lang="zh-CN" altLang="en-US"/>
            </a:p>
          </p:txBody>
        </p:sp>
        <p:sp>
          <p:nvSpPr>
            <p:cNvPr id="11" name="任意多边形: 形状 10">
              <a:extLst>
                <a:ext uri="{FF2B5EF4-FFF2-40B4-BE49-F238E27FC236}">
                  <a16:creationId xmlns="" xmlns:a16="http://schemas.microsoft.com/office/drawing/2014/main" id="{7384C544-44F9-4B61-90CE-7CEBD48DB84E}"/>
                </a:ext>
              </a:extLst>
            </p:cNvPr>
            <p:cNvSpPr/>
            <p:nvPr/>
          </p:nvSpPr>
          <p:spPr>
            <a:xfrm>
              <a:off x="6547961" y="2421731"/>
              <a:ext cx="1295400" cy="981075"/>
            </a:xfrm>
            <a:custGeom>
              <a:avLst/>
              <a:gdLst>
                <a:gd name="connsiteX0" fmla="*/ 63341 w 1295400"/>
                <a:gd name="connsiteY0" fmla="*/ 878681 h 981075"/>
                <a:gd name="connsiteX1" fmla="*/ 176689 w 1295400"/>
                <a:gd name="connsiteY1" fmla="*/ 975836 h 981075"/>
                <a:gd name="connsiteX2" fmla="*/ 826294 w 1295400"/>
                <a:gd name="connsiteY2" fmla="*/ 975836 h 981075"/>
                <a:gd name="connsiteX3" fmla="*/ 961549 w 1295400"/>
                <a:gd name="connsiteY3" fmla="*/ 884396 h 981075"/>
                <a:gd name="connsiteX4" fmla="*/ 1283494 w 1295400"/>
                <a:gd name="connsiteY4" fmla="*/ 75724 h 981075"/>
                <a:gd name="connsiteX5" fmla="*/ 1280636 w 1295400"/>
                <a:gd name="connsiteY5" fmla="*/ 7144 h 981075"/>
                <a:gd name="connsiteX6" fmla="*/ 7144 w 1295400"/>
                <a:gd name="connsiteY6" fmla="*/ 740569 h 981075"/>
                <a:gd name="connsiteX7" fmla="*/ 63341 w 1295400"/>
                <a:gd name="connsiteY7" fmla="*/ 878681 h 981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95400" h="981075">
                  <a:moveTo>
                    <a:pt x="63341" y="878681"/>
                  </a:moveTo>
                  <a:cubicBezTo>
                    <a:pt x="76676" y="931069"/>
                    <a:pt x="122396" y="975836"/>
                    <a:pt x="176689" y="975836"/>
                  </a:cubicBezTo>
                  <a:lnTo>
                    <a:pt x="826294" y="975836"/>
                  </a:lnTo>
                  <a:cubicBezTo>
                    <a:pt x="880586" y="975836"/>
                    <a:pt x="941546" y="934879"/>
                    <a:pt x="961549" y="884396"/>
                  </a:cubicBezTo>
                  <a:lnTo>
                    <a:pt x="1283494" y="75724"/>
                  </a:lnTo>
                  <a:cubicBezTo>
                    <a:pt x="1293971" y="50006"/>
                    <a:pt x="1292066" y="26194"/>
                    <a:pt x="1280636" y="7144"/>
                  </a:cubicBezTo>
                  <a:lnTo>
                    <a:pt x="7144" y="740569"/>
                  </a:lnTo>
                  <a:cubicBezTo>
                    <a:pt x="32861" y="783431"/>
                    <a:pt x="50959" y="830104"/>
                    <a:pt x="63341" y="878681"/>
                  </a:cubicBezTo>
                  <a:close/>
                </a:path>
              </a:pathLst>
            </a:custGeom>
            <a:solidFill>
              <a:schemeClr val="accent4">
                <a:lumMod val="75000"/>
              </a:schemeClr>
            </a:solidFill>
            <a:ln w="38100" cap="flat">
              <a:solidFill>
                <a:schemeClr val="tx1"/>
              </a:solidFill>
              <a:prstDash val="solid"/>
              <a:miter/>
            </a:ln>
          </p:spPr>
          <p:txBody>
            <a:bodyPr rtlCol="0" anchor="ctr"/>
            <a:lstStyle/>
            <a:p>
              <a:endParaRPr lang="zh-CN" altLang="en-US"/>
            </a:p>
          </p:txBody>
        </p:sp>
        <p:sp>
          <p:nvSpPr>
            <p:cNvPr id="12" name="任意多边形: 形状 11">
              <a:extLst>
                <a:ext uri="{FF2B5EF4-FFF2-40B4-BE49-F238E27FC236}">
                  <a16:creationId xmlns="" xmlns:a16="http://schemas.microsoft.com/office/drawing/2014/main" id="{143AD8F6-66FD-4E1E-B847-B9BC9880F804}"/>
                </a:ext>
              </a:extLst>
            </p:cNvPr>
            <p:cNvSpPr/>
            <p:nvPr/>
          </p:nvSpPr>
          <p:spPr>
            <a:xfrm>
              <a:off x="5460708" y="1421606"/>
              <a:ext cx="638175" cy="1504950"/>
            </a:xfrm>
            <a:custGeom>
              <a:avLst/>
              <a:gdLst>
                <a:gd name="connsiteX0" fmla="*/ 349541 w 638175"/>
                <a:gd name="connsiteY0" fmla="*/ 1447324 h 1504950"/>
                <a:gd name="connsiteX1" fmla="*/ 490511 w 638175"/>
                <a:gd name="connsiteY1" fmla="*/ 1496854 h 1504950"/>
                <a:gd name="connsiteX2" fmla="*/ 637196 w 638175"/>
                <a:gd name="connsiteY2" fmla="*/ 1475899 h 1504950"/>
                <a:gd name="connsiteX3" fmla="*/ 637196 w 638175"/>
                <a:gd name="connsiteY3" fmla="*/ 7144 h 1504950"/>
                <a:gd name="connsiteX4" fmla="*/ 576236 w 638175"/>
                <a:gd name="connsiteY4" fmla="*/ 39529 h 1504950"/>
                <a:gd name="connsiteX5" fmla="*/ 36169 w 638175"/>
                <a:gd name="connsiteY5" fmla="*/ 722471 h 1504950"/>
                <a:gd name="connsiteX6" fmla="*/ 24739 w 638175"/>
                <a:gd name="connsiteY6" fmla="*/ 885349 h 1504950"/>
                <a:gd name="connsiteX7" fmla="*/ 349541 w 638175"/>
                <a:gd name="connsiteY7" fmla="*/ 1447324 h 1504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8175" h="1504950">
                  <a:moveTo>
                    <a:pt x="349541" y="1447324"/>
                  </a:moveTo>
                  <a:cubicBezTo>
                    <a:pt x="377164" y="1494949"/>
                    <a:pt x="438124" y="1512094"/>
                    <a:pt x="490511" y="1496854"/>
                  </a:cubicBezTo>
                  <a:cubicBezTo>
                    <a:pt x="538136" y="1483519"/>
                    <a:pt x="587666" y="1475899"/>
                    <a:pt x="637196" y="1475899"/>
                  </a:cubicBezTo>
                  <a:lnTo>
                    <a:pt x="637196" y="7144"/>
                  </a:lnTo>
                  <a:cubicBezTo>
                    <a:pt x="615289" y="7144"/>
                    <a:pt x="593381" y="17621"/>
                    <a:pt x="576236" y="39529"/>
                  </a:cubicBezTo>
                  <a:lnTo>
                    <a:pt x="36169" y="722471"/>
                  </a:lnTo>
                  <a:cubicBezTo>
                    <a:pt x="2831" y="765334"/>
                    <a:pt x="-2884" y="837724"/>
                    <a:pt x="24739" y="885349"/>
                  </a:cubicBezTo>
                  <a:lnTo>
                    <a:pt x="349541" y="1447324"/>
                  </a:lnTo>
                  <a:close/>
                </a:path>
              </a:pathLst>
            </a:custGeom>
            <a:solidFill>
              <a:schemeClr val="accent5"/>
            </a:solidFill>
            <a:ln w="38100" cap="flat">
              <a:solidFill>
                <a:schemeClr val="tx1"/>
              </a:solidFill>
              <a:prstDash val="solid"/>
              <a:miter/>
            </a:ln>
          </p:spPr>
          <p:txBody>
            <a:bodyPr rtlCol="0" anchor="ctr"/>
            <a:lstStyle/>
            <a:p>
              <a:endParaRPr lang="zh-CN" altLang="en-US"/>
            </a:p>
          </p:txBody>
        </p:sp>
        <p:sp>
          <p:nvSpPr>
            <p:cNvPr id="13" name="任意多边形: 形状 12">
              <a:extLst>
                <a:ext uri="{FF2B5EF4-FFF2-40B4-BE49-F238E27FC236}">
                  <a16:creationId xmlns="" xmlns:a16="http://schemas.microsoft.com/office/drawing/2014/main" id="{A6CB61A8-B6E4-44C4-A92E-B0ACA9EB6AFF}"/>
                </a:ext>
              </a:extLst>
            </p:cNvPr>
            <p:cNvSpPr/>
            <p:nvPr/>
          </p:nvSpPr>
          <p:spPr>
            <a:xfrm>
              <a:off x="6090761" y="1421606"/>
              <a:ext cx="638175" cy="1504950"/>
            </a:xfrm>
            <a:custGeom>
              <a:avLst/>
              <a:gdLst>
                <a:gd name="connsiteX0" fmla="*/ 153829 w 638175"/>
                <a:gd name="connsiteY0" fmla="*/ 1496854 h 1504950"/>
                <a:gd name="connsiteX1" fmla="*/ 294799 w 638175"/>
                <a:gd name="connsiteY1" fmla="*/ 1447324 h 1504950"/>
                <a:gd name="connsiteX2" fmla="*/ 619601 w 638175"/>
                <a:gd name="connsiteY2" fmla="*/ 884396 h 1504950"/>
                <a:gd name="connsiteX3" fmla="*/ 608171 w 638175"/>
                <a:gd name="connsiteY3" fmla="*/ 721519 h 1504950"/>
                <a:gd name="connsiteX4" fmla="*/ 68104 w 638175"/>
                <a:gd name="connsiteY4" fmla="*/ 39529 h 1504950"/>
                <a:gd name="connsiteX5" fmla="*/ 7144 w 638175"/>
                <a:gd name="connsiteY5" fmla="*/ 7144 h 1504950"/>
                <a:gd name="connsiteX6" fmla="*/ 7144 w 638175"/>
                <a:gd name="connsiteY6" fmla="*/ 1475899 h 1504950"/>
                <a:gd name="connsiteX7" fmla="*/ 153829 w 638175"/>
                <a:gd name="connsiteY7" fmla="*/ 1496854 h 1504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8175" h="1504950">
                  <a:moveTo>
                    <a:pt x="153829" y="1496854"/>
                  </a:moveTo>
                  <a:cubicBezTo>
                    <a:pt x="206216" y="1512094"/>
                    <a:pt x="267176" y="1494949"/>
                    <a:pt x="294799" y="1447324"/>
                  </a:cubicBezTo>
                  <a:lnTo>
                    <a:pt x="619601" y="884396"/>
                  </a:lnTo>
                  <a:cubicBezTo>
                    <a:pt x="647224" y="836771"/>
                    <a:pt x="641509" y="764381"/>
                    <a:pt x="608171" y="721519"/>
                  </a:cubicBezTo>
                  <a:lnTo>
                    <a:pt x="68104" y="39529"/>
                  </a:lnTo>
                  <a:cubicBezTo>
                    <a:pt x="50959" y="17621"/>
                    <a:pt x="29051" y="7144"/>
                    <a:pt x="7144" y="7144"/>
                  </a:cubicBezTo>
                  <a:lnTo>
                    <a:pt x="7144" y="1475899"/>
                  </a:lnTo>
                  <a:cubicBezTo>
                    <a:pt x="56674" y="1475899"/>
                    <a:pt x="106204" y="1483519"/>
                    <a:pt x="153829" y="1496854"/>
                  </a:cubicBezTo>
                  <a:close/>
                </a:path>
              </a:pathLst>
            </a:custGeom>
            <a:solidFill>
              <a:schemeClr val="accent5">
                <a:lumMod val="75000"/>
              </a:schemeClr>
            </a:solidFill>
            <a:ln w="38100" cap="flat">
              <a:solidFill>
                <a:schemeClr val="tx1"/>
              </a:solidFill>
              <a:prstDash val="solid"/>
              <a:miter/>
            </a:ln>
          </p:spPr>
          <p:txBody>
            <a:bodyPr rtlCol="0" anchor="ctr"/>
            <a:lstStyle/>
            <a:p>
              <a:endParaRPr lang="zh-CN" altLang="en-US"/>
            </a:p>
          </p:txBody>
        </p:sp>
        <p:sp>
          <p:nvSpPr>
            <p:cNvPr id="14" name="任意多边形: 形状 13">
              <a:extLst>
                <a:ext uri="{FF2B5EF4-FFF2-40B4-BE49-F238E27FC236}">
                  <a16:creationId xmlns="" xmlns:a16="http://schemas.microsoft.com/office/drawing/2014/main" id="{C5795C41-EF1F-48C5-8C78-E56460FE03B3}"/>
                </a:ext>
              </a:extLst>
            </p:cNvPr>
            <p:cNvSpPr/>
            <p:nvPr/>
          </p:nvSpPr>
          <p:spPr>
            <a:xfrm>
              <a:off x="4350328" y="2420779"/>
              <a:ext cx="1295400" cy="981075"/>
            </a:xfrm>
            <a:custGeom>
              <a:avLst/>
              <a:gdLst>
                <a:gd name="connsiteX0" fmla="*/ 14027 w 1295400"/>
                <a:gd name="connsiteY0" fmla="*/ 75724 h 981075"/>
                <a:gd name="connsiteX1" fmla="*/ 335972 w 1295400"/>
                <a:gd name="connsiteY1" fmla="*/ 884396 h 981075"/>
                <a:gd name="connsiteX2" fmla="*/ 471227 w 1295400"/>
                <a:gd name="connsiteY2" fmla="*/ 975836 h 981075"/>
                <a:gd name="connsiteX3" fmla="*/ 1120832 w 1295400"/>
                <a:gd name="connsiteY3" fmla="*/ 975836 h 981075"/>
                <a:gd name="connsiteX4" fmla="*/ 1234180 w 1295400"/>
                <a:gd name="connsiteY4" fmla="*/ 878681 h 981075"/>
                <a:gd name="connsiteX5" fmla="*/ 1289425 w 1295400"/>
                <a:gd name="connsiteY5" fmla="*/ 741521 h 981075"/>
                <a:gd name="connsiteX6" fmla="*/ 16884 w 1295400"/>
                <a:gd name="connsiteY6" fmla="*/ 7144 h 981075"/>
                <a:gd name="connsiteX7" fmla="*/ 14027 w 1295400"/>
                <a:gd name="connsiteY7" fmla="*/ 75724 h 981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95400" h="981075">
                  <a:moveTo>
                    <a:pt x="14027" y="75724"/>
                  </a:moveTo>
                  <a:lnTo>
                    <a:pt x="335972" y="884396"/>
                  </a:lnTo>
                  <a:cubicBezTo>
                    <a:pt x="355974" y="934879"/>
                    <a:pt x="416934" y="975836"/>
                    <a:pt x="471227" y="975836"/>
                  </a:cubicBezTo>
                  <a:lnTo>
                    <a:pt x="1120832" y="975836"/>
                  </a:lnTo>
                  <a:cubicBezTo>
                    <a:pt x="1175124" y="975836"/>
                    <a:pt x="1220844" y="931069"/>
                    <a:pt x="1234180" y="878681"/>
                  </a:cubicBezTo>
                  <a:cubicBezTo>
                    <a:pt x="1246562" y="830104"/>
                    <a:pt x="1264659" y="784384"/>
                    <a:pt x="1289425" y="741521"/>
                  </a:cubicBezTo>
                  <a:lnTo>
                    <a:pt x="16884" y="7144"/>
                  </a:lnTo>
                  <a:cubicBezTo>
                    <a:pt x="5454" y="26194"/>
                    <a:pt x="3549" y="50959"/>
                    <a:pt x="14027" y="75724"/>
                  </a:cubicBezTo>
                  <a:close/>
                </a:path>
              </a:pathLst>
            </a:custGeom>
            <a:solidFill>
              <a:schemeClr val="accent6"/>
            </a:solidFill>
            <a:ln w="38100" cap="flat">
              <a:solidFill>
                <a:schemeClr val="tx1"/>
              </a:solidFill>
              <a:prstDash val="solid"/>
              <a:miter/>
            </a:ln>
          </p:spPr>
          <p:txBody>
            <a:bodyPr rtlCol="0" anchor="ctr"/>
            <a:lstStyle/>
            <a:p>
              <a:endParaRPr lang="zh-CN" altLang="en-US"/>
            </a:p>
          </p:txBody>
        </p:sp>
        <p:sp>
          <p:nvSpPr>
            <p:cNvPr id="15" name="任意多边形: 形状 14">
              <a:extLst>
                <a:ext uri="{FF2B5EF4-FFF2-40B4-BE49-F238E27FC236}">
                  <a16:creationId xmlns="" xmlns:a16="http://schemas.microsoft.com/office/drawing/2014/main" id="{64E654BA-DB68-4DE5-B656-73E65B1B0E35}"/>
                </a:ext>
              </a:extLst>
            </p:cNvPr>
            <p:cNvSpPr/>
            <p:nvPr/>
          </p:nvSpPr>
          <p:spPr>
            <a:xfrm>
              <a:off x="4360068" y="2256764"/>
              <a:ext cx="1419225" cy="904875"/>
            </a:xfrm>
            <a:custGeom>
              <a:avLst/>
              <a:gdLst>
                <a:gd name="connsiteX0" fmla="*/ 1371124 w 1419225"/>
                <a:gd name="connsiteY0" fmla="*/ 789331 h 904875"/>
                <a:gd name="connsiteX1" fmla="*/ 1398746 w 1419225"/>
                <a:gd name="connsiteY1" fmla="*/ 642646 h 904875"/>
                <a:gd name="connsiteX2" fmla="*/ 1073944 w 1419225"/>
                <a:gd name="connsiteY2" fmla="*/ 79719 h 904875"/>
                <a:gd name="connsiteX3" fmla="*/ 927259 w 1419225"/>
                <a:gd name="connsiteY3" fmla="*/ 8281 h 904875"/>
                <a:gd name="connsiteX4" fmla="*/ 65246 w 1419225"/>
                <a:gd name="connsiteY4" fmla="*/ 134011 h 904875"/>
                <a:gd name="connsiteX5" fmla="*/ 7144 w 1419225"/>
                <a:gd name="connsiteY5" fmla="*/ 171159 h 904875"/>
                <a:gd name="connsiteX6" fmla="*/ 1279684 w 1419225"/>
                <a:gd name="connsiteY6" fmla="*/ 905536 h 904875"/>
                <a:gd name="connsiteX7" fmla="*/ 1371124 w 1419225"/>
                <a:gd name="connsiteY7" fmla="*/ 789331 h 904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19225" h="904875">
                  <a:moveTo>
                    <a:pt x="1371124" y="789331"/>
                  </a:moveTo>
                  <a:cubicBezTo>
                    <a:pt x="1410176" y="751231"/>
                    <a:pt x="1426369" y="689319"/>
                    <a:pt x="1398746" y="642646"/>
                  </a:cubicBezTo>
                  <a:lnTo>
                    <a:pt x="1073944" y="79719"/>
                  </a:lnTo>
                  <a:cubicBezTo>
                    <a:pt x="1046321" y="32094"/>
                    <a:pt x="980599" y="661"/>
                    <a:pt x="927259" y="8281"/>
                  </a:cubicBezTo>
                  <a:lnTo>
                    <a:pt x="65246" y="134011"/>
                  </a:lnTo>
                  <a:cubicBezTo>
                    <a:pt x="38576" y="137821"/>
                    <a:pt x="17621" y="152109"/>
                    <a:pt x="7144" y="171159"/>
                  </a:cubicBezTo>
                  <a:lnTo>
                    <a:pt x="1279684" y="905536"/>
                  </a:lnTo>
                  <a:cubicBezTo>
                    <a:pt x="1304449" y="862674"/>
                    <a:pt x="1334929" y="823621"/>
                    <a:pt x="1371124" y="789331"/>
                  </a:cubicBezTo>
                  <a:close/>
                </a:path>
              </a:pathLst>
            </a:custGeom>
            <a:solidFill>
              <a:schemeClr val="accent6">
                <a:lumMod val="75000"/>
              </a:schemeClr>
            </a:solidFill>
            <a:ln w="38100" cap="flat">
              <a:solidFill>
                <a:schemeClr val="tx1"/>
              </a:solidFill>
              <a:prstDash val="solid"/>
              <a:miter/>
            </a:ln>
          </p:spPr>
          <p:txBody>
            <a:bodyPr rtlCol="0" anchor="ctr"/>
            <a:lstStyle/>
            <a:p>
              <a:endParaRPr lang="zh-CN" altLang="en-US"/>
            </a:p>
          </p:txBody>
        </p:sp>
        <p:sp>
          <p:nvSpPr>
            <p:cNvPr id="16" name="任意多边形: 形状 15">
              <a:extLst>
                <a:ext uri="{FF2B5EF4-FFF2-40B4-BE49-F238E27FC236}">
                  <a16:creationId xmlns="" xmlns:a16="http://schemas.microsoft.com/office/drawing/2014/main" id="{42A223B4-8361-4D71-BAE9-B0166EB63A40}"/>
                </a:ext>
              </a:extLst>
            </p:cNvPr>
            <p:cNvSpPr/>
            <p:nvPr/>
          </p:nvSpPr>
          <p:spPr>
            <a:xfrm>
              <a:off x="5442108" y="2771299"/>
              <a:ext cx="1304925" cy="1304925"/>
            </a:xfrm>
            <a:custGeom>
              <a:avLst/>
              <a:gdLst>
                <a:gd name="connsiteX0" fmla="*/ 1304449 w 1304925"/>
                <a:gd name="connsiteY0" fmla="*/ 655796 h 1304925"/>
                <a:gd name="connsiteX1" fmla="*/ 655796 w 1304925"/>
                <a:gd name="connsiteY1" fmla="*/ 1304449 h 1304925"/>
                <a:gd name="connsiteX2" fmla="*/ 7144 w 1304925"/>
                <a:gd name="connsiteY2" fmla="*/ 655796 h 1304925"/>
                <a:gd name="connsiteX3" fmla="*/ 655796 w 1304925"/>
                <a:gd name="connsiteY3" fmla="*/ 7144 h 1304925"/>
                <a:gd name="connsiteX4" fmla="*/ 1304449 w 1304925"/>
                <a:gd name="connsiteY4" fmla="*/ 655796 h 1304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4925" h="1304925">
                  <a:moveTo>
                    <a:pt x="1304449" y="655796"/>
                  </a:moveTo>
                  <a:cubicBezTo>
                    <a:pt x="1304449" y="1014037"/>
                    <a:pt x="1014037" y="1304449"/>
                    <a:pt x="655796" y="1304449"/>
                  </a:cubicBezTo>
                  <a:cubicBezTo>
                    <a:pt x="297555" y="1304449"/>
                    <a:pt x="7144" y="1014037"/>
                    <a:pt x="7144" y="655796"/>
                  </a:cubicBezTo>
                  <a:cubicBezTo>
                    <a:pt x="7144" y="297555"/>
                    <a:pt x="297555" y="7144"/>
                    <a:pt x="655796" y="7144"/>
                  </a:cubicBezTo>
                  <a:cubicBezTo>
                    <a:pt x="1014037" y="7144"/>
                    <a:pt x="1304449" y="297555"/>
                    <a:pt x="1304449" y="655796"/>
                  </a:cubicBezTo>
                  <a:close/>
                </a:path>
              </a:pathLst>
            </a:custGeom>
            <a:solidFill>
              <a:schemeClr val="bg1"/>
            </a:solidFill>
            <a:ln w="38100">
              <a:solidFill>
                <a:schemeClr val="tx1"/>
              </a:solidFill>
            </a:ln>
            <a:effectLst>
              <a:outerShdw blurRad="254000" dist="38100" dir="2700000" algn="tl" rotWithShape="0">
                <a:schemeClr val="accent3">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grpSp>
      <p:sp>
        <p:nvSpPr>
          <p:cNvPr id="17" name="任意多边形: 形状 16">
            <a:extLst>
              <a:ext uri="{FF2B5EF4-FFF2-40B4-BE49-F238E27FC236}">
                <a16:creationId xmlns="" xmlns:a16="http://schemas.microsoft.com/office/drawing/2014/main" id="{96B89061-4D19-488D-82DB-1DFC8A8957DF}"/>
              </a:ext>
            </a:extLst>
          </p:cNvPr>
          <p:cNvSpPr/>
          <p:nvPr/>
        </p:nvSpPr>
        <p:spPr>
          <a:xfrm>
            <a:off x="5767618" y="3243604"/>
            <a:ext cx="638106" cy="638106"/>
          </a:xfrm>
          <a:custGeom>
            <a:avLst/>
            <a:gdLst>
              <a:gd name="connsiteX0" fmla="*/ 1389109 w 2575673"/>
              <a:gd name="connsiteY0" fmla="*/ 917371 h 2575673"/>
              <a:gd name="connsiteX1" fmla="*/ 1434781 w 2575673"/>
              <a:gd name="connsiteY1" fmla="*/ 1018771 h 2575673"/>
              <a:gd name="connsiteX2" fmla="*/ 1468539 w 2575673"/>
              <a:gd name="connsiteY2" fmla="*/ 1114208 h 2575673"/>
              <a:gd name="connsiteX3" fmla="*/ 1712786 w 2575673"/>
              <a:gd name="connsiteY3" fmla="*/ 1114208 h 2575673"/>
              <a:gd name="connsiteX4" fmla="*/ 1753742 w 2575673"/>
              <a:gd name="connsiteY4" fmla="*/ 1015789 h 2575673"/>
              <a:gd name="connsiteX5" fmla="*/ 1790230 w 2575673"/>
              <a:gd name="connsiteY5" fmla="*/ 917371 h 2575673"/>
              <a:gd name="connsiteX6" fmla="*/ 372407 w 2575673"/>
              <a:gd name="connsiteY6" fmla="*/ 472688 h 2575673"/>
              <a:gd name="connsiteX7" fmla="*/ 946288 w 2575673"/>
              <a:gd name="connsiteY7" fmla="*/ 472688 h 2575673"/>
              <a:gd name="connsiteX8" fmla="*/ 946288 w 2575673"/>
              <a:gd name="connsiteY8" fmla="*/ 693105 h 2575673"/>
              <a:gd name="connsiteX9" fmla="*/ 775513 w 2575673"/>
              <a:gd name="connsiteY9" fmla="*/ 693105 h 2575673"/>
              <a:gd name="connsiteX10" fmla="*/ 775513 w 2575673"/>
              <a:gd name="connsiteY10" fmla="*/ 1042597 h 2575673"/>
              <a:gd name="connsiteX11" fmla="*/ 938345 w 2575673"/>
              <a:gd name="connsiteY11" fmla="*/ 1042597 h 2575673"/>
              <a:gd name="connsiteX12" fmla="*/ 938345 w 2575673"/>
              <a:gd name="connsiteY12" fmla="*/ 1259043 h 2575673"/>
              <a:gd name="connsiteX13" fmla="*/ 775513 w 2575673"/>
              <a:gd name="connsiteY13" fmla="*/ 1259043 h 2575673"/>
              <a:gd name="connsiteX14" fmla="*/ 775513 w 2575673"/>
              <a:gd name="connsiteY14" fmla="*/ 1672139 h 2575673"/>
              <a:gd name="connsiteX15" fmla="*/ 944302 w 2575673"/>
              <a:gd name="connsiteY15" fmla="*/ 1620555 h 2575673"/>
              <a:gd name="connsiteX16" fmla="*/ 968131 w 2575673"/>
              <a:gd name="connsiteY16" fmla="*/ 1832799 h 2575673"/>
              <a:gd name="connsiteX17" fmla="*/ 663319 w 2575673"/>
              <a:gd name="connsiteY17" fmla="*/ 1929604 h 2575673"/>
              <a:gd name="connsiteX18" fmla="*/ 382336 w 2575673"/>
              <a:gd name="connsiteY18" fmla="*/ 2017473 h 2575673"/>
              <a:gd name="connsiteX19" fmla="*/ 342621 w 2575673"/>
              <a:gd name="connsiteY19" fmla="*/ 1791120 h 2575673"/>
              <a:gd name="connsiteX20" fmla="*/ 567010 w 2575673"/>
              <a:gd name="connsiteY20" fmla="*/ 1731630 h 2575673"/>
              <a:gd name="connsiteX21" fmla="*/ 567010 w 2575673"/>
              <a:gd name="connsiteY21" fmla="*/ 1259043 h 2575673"/>
              <a:gd name="connsiteX22" fmla="*/ 386307 w 2575673"/>
              <a:gd name="connsiteY22" fmla="*/ 1259043 h 2575673"/>
              <a:gd name="connsiteX23" fmla="*/ 386307 w 2575673"/>
              <a:gd name="connsiteY23" fmla="*/ 1042597 h 2575673"/>
              <a:gd name="connsiteX24" fmla="*/ 567010 w 2575673"/>
              <a:gd name="connsiteY24" fmla="*/ 1042597 h 2575673"/>
              <a:gd name="connsiteX25" fmla="*/ 567010 w 2575673"/>
              <a:gd name="connsiteY25" fmla="*/ 693105 h 2575673"/>
              <a:gd name="connsiteX26" fmla="*/ 372407 w 2575673"/>
              <a:gd name="connsiteY26" fmla="*/ 693105 h 2575673"/>
              <a:gd name="connsiteX27" fmla="*/ 1162734 w 2575673"/>
              <a:gd name="connsiteY27" fmla="*/ 401201 h 2575673"/>
              <a:gd name="connsiteX28" fmla="*/ 1245142 w 2575673"/>
              <a:gd name="connsiteY28" fmla="*/ 529530 h 2575673"/>
              <a:gd name="connsiteX29" fmla="*/ 1297765 w 2575673"/>
              <a:gd name="connsiteY29" fmla="*/ 653391 h 2575673"/>
              <a:gd name="connsiteX30" fmla="*/ 1113090 w 2575673"/>
              <a:gd name="connsiteY30" fmla="*/ 730959 h 2575673"/>
              <a:gd name="connsiteX31" fmla="*/ 1068163 w 2575673"/>
              <a:gd name="connsiteY31" fmla="*/ 603514 h 2575673"/>
              <a:gd name="connsiteX32" fmla="*/ 991960 w 2575673"/>
              <a:gd name="connsiteY32" fmla="*/ 468716 h 2575673"/>
              <a:gd name="connsiteX33" fmla="*/ 1982847 w 2575673"/>
              <a:gd name="connsiteY33" fmla="*/ 395368 h 2575673"/>
              <a:gd name="connsiteX34" fmla="*/ 2189365 w 2575673"/>
              <a:gd name="connsiteY34" fmla="*/ 464869 h 2575673"/>
              <a:gd name="connsiteX35" fmla="*/ 2105219 w 2575673"/>
              <a:gd name="connsiteY35" fmla="*/ 602878 h 2575673"/>
              <a:gd name="connsiteX36" fmla="*/ 2028519 w 2575673"/>
              <a:gd name="connsiteY36" fmla="*/ 717058 h 2575673"/>
              <a:gd name="connsiteX37" fmla="*/ 1863702 w 2575673"/>
              <a:gd name="connsiteY37" fmla="*/ 653515 h 2575673"/>
              <a:gd name="connsiteX38" fmla="*/ 1929232 w 2575673"/>
              <a:gd name="connsiteY38" fmla="*/ 526675 h 2575673"/>
              <a:gd name="connsiteX39" fmla="*/ 1982847 w 2575673"/>
              <a:gd name="connsiteY39" fmla="*/ 395368 h 2575673"/>
              <a:gd name="connsiteX40" fmla="*/ 1321594 w 2575673"/>
              <a:gd name="connsiteY40" fmla="*/ 359624 h 2575673"/>
              <a:gd name="connsiteX41" fmla="*/ 1532083 w 2575673"/>
              <a:gd name="connsiteY41" fmla="*/ 359624 h 2575673"/>
              <a:gd name="connsiteX42" fmla="*/ 1532083 w 2575673"/>
              <a:gd name="connsiteY42" fmla="*/ 730959 h 2575673"/>
              <a:gd name="connsiteX43" fmla="*/ 1631370 w 2575673"/>
              <a:gd name="connsiteY43" fmla="*/ 730959 h 2575673"/>
              <a:gd name="connsiteX44" fmla="*/ 1631370 w 2575673"/>
              <a:gd name="connsiteY44" fmla="*/ 359624 h 2575673"/>
              <a:gd name="connsiteX45" fmla="*/ 1843845 w 2575673"/>
              <a:gd name="connsiteY45" fmla="*/ 359624 h 2575673"/>
              <a:gd name="connsiteX46" fmla="*/ 1843845 w 2575673"/>
              <a:gd name="connsiteY46" fmla="*/ 730959 h 2575673"/>
              <a:gd name="connsiteX47" fmla="*/ 2185393 w 2575673"/>
              <a:gd name="connsiteY47" fmla="*/ 730959 h 2575673"/>
              <a:gd name="connsiteX48" fmla="*/ 2185393 w 2575673"/>
              <a:gd name="connsiteY48" fmla="*/ 917371 h 2575673"/>
              <a:gd name="connsiteX49" fmla="*/ 1861716 w 2575673"/>
              <a:gd name="connsiteY49" fmla="*/ 917371 h 2575673"/>
              <a:gd name="connsiteX50" fmla="*/ 2014619 w 2575673"/>
              <a:gd name="connsiteY50" fmla="*/ 953159 h 2575673"/>
              <a:gd name="connsiteX51" fmla="*/ 1929232 w 2575673"/>
              <a:gd name="connsiteY51" fmla="*/ 1114208 h 2575673"/>
              <a:gd name="connsiteX52" fmla="*/ 2165536 w 2575673"/>
              <a:gd name="connsiteY52" fmla="*/ 1114208 h 2575673"/>
              <a:gd name="connsiteX53" fmla="*/ 2165536 w 2575673"/>
              <a:gd name="connsiteY53" fmla="*/ 1288705 h 2575673"/>
              <a:gd name="connsiteX54" fmla="*/ 1700871 w 2575673"/>
              <a:gd name="connsiteY54" fmla="*/ 1288705 h 2575673"/>
              <a:gd name="connsiteX55" fmla="*/ 1700871 w 2575673"/>
              <a:gd name="connsiteY55" fmla="*/ 1370369 h 2575673"/>
              <a:gd name="connsiteX56" fmla="*/ 2101992 w 2575673"/>
              <a:gd name="connsiteY56" fmla="*/ 1370369 h 2575673"/>
              <a:gd name="connsiteX57" fmla="*/ 2101992 w 2575673"/>
              <a:gd name="connsiteY57" fmla="*/ 1542880 h 2575673"/>
              <a:gd name="connsiteX58" fmla="*/ 1700871 w 2575673"/>
              <a:gd name="connsiteY58" fmla="*/ 1542880 h 2575673"/>
              <a:gd name="connsiteX59" fmla="*/ 1700871 w 2575673"/>
              <a:gd name="connsiteY59" fmla="*/ 1554830 h 2575673"/>
              <a:gd name="connsiteX60" fmla="*/ 1696900 w 2575673"/>
              <a:gd name="connsiteY60" fmla="*/ 1626530 h 2575673"/>
              <a:gd name="connsiteX61" fmla="*/ 2207236 w 2575673"/>
              <a:gd name="connsiteY61" fmla="*/ 1626530 h 2575673"/>
              <a:gd name="connsiteX62" fmla="*/ 2207236 w 2575673"/>
              <a:gd name="connsiteY62" fmla="*/ 1806985 h 2575673"/>
              <a:gd name="connsiteX63" fmla="*/ 1790230 w 2575673"/>
              <a:gd name="connsiteY63" fmla="*/ 1806985 h 2575673"/>
              <a:gd name="connsiteX64" fmla="*/ 1969195 w 2575673"/>
              <a:gd name="connsiteY64" fmla="*/ 1952688 h 2575673"/>
              <a:gd name="connsiteX65" fmla="*/ 2233051 w 2575673"/>
              <a:gd name="connsiteY65" fmla="*/ 2037331 h 2575673"/>
              <a:gd name="connsiteX66" fmla="*/ 2156848 w 2575673"/>
              <a:gd name="connsiteY66" fmla="*/ 2119739 h 2575673"/>
              <a:gd name="connsiteX67" fmla="*/ 2094049 w 2575673"/>
              <a:gd name="connsiteY67" fmla="*/ 2214062 h 2575673"/>
              <a:gd name="connsiteX68" fmla="*/ 1800655 w 2575673"/>
              <a:gd name="connsiteY68" fmla="*/ 2087719 h 2575673"/>
              <a:gd name="connsiteX69" fmla="*/ 1605556 w 2575673"/>
              <a:gd name="connsiteY69" fmla="*/ 1882443 h 2575673"/>
              <a:gd name="connsiteX70" fmla="*/ 1407229 w 2575673"/>
              <a:gd name="connsiteY70" fmla="*/ 2064883 h 2575673"/>
              <a:gd name="connsiteX71" fmla="*/ 1055504 w 2575673"/>
              <a:gd name="connsiteY71" fmla="*/ 2216048 h 2575673"/>
              <a:gd name="connsiteX72" fmla="*/ 992705 w 2575673"/>
              <a:gd name="connsiteY72" fmla="*/ 2132398 h 2575673"/>
              <a:gd name="connsiteX73" fmla="*/ 910544 w 2575673"/>
              <a:gd name="connsiteY73" fmla="*/ 2053217 h 2575673"/>
              <a:gd name="connsiteX74" fmla="*/ 1219576 w 2575673"/>
              <a:gd name="connsiteY74" fmla="*/ 1942015 h 2575673"/>
              <a:gd name="connsiteX75" fmla="*/ 1387123 w 2575673"/>
              <a:gd name="connsiteY75" fmla="*/ 1806985 h 2575673"/>
              <a:gd name="connsiteX76" fmla="*/ 1001888 w 2575673"/>
              <a:gd name="connsiteY76" fmla="*/ 1806985 h 2575673"/>
              <a:gd name="connsiteX77" fmla="*/ 1001888 w 2575673"/>
              <a:gd name="connsiteY77" fmla="*/ 1626530 h 2575673"/>
              <a:gd name="connsiteX78" fmla="*/ 1462582 w 2575673"/>
              <a:gd name="connsiteY78" fmla="*/ 1626530 h 2575673"/>
              <a:gd name="connsiteX79" fmla="*/ 1467050 w 2575673"/>
              <a:gd name="connsiteY79" fmla="*/ 1588688 h 2575673"/>
              <a:gd name="connsiteX80" fmla="*/ 1468539 w 2575673"/>
              <a:gd name="connsiteY80" fmla="*/ 1550847 h 2575673"/>
              <a:gd name="connsiteX81" fmla="*/ 1468539 w 2575673"/>
              <a:gd name="connsiteY81" fmla="*/ 1542880 h 2575673"/>
              <a:gd name="connsiteX82" fmla="*/ 1091247 w 2575673"/>
              <a:gd name="connsiteY82" fmla="*/ 1542880 h 2575673"/>
              <a:gd name="connsiteX83" fmla="*/ 1091247 w 2575673"/>
              <a:gd name="connsiteY83" fmla="*/ 1370369 h 2575673"/>
              <a:gd name="connsiteX84" fmla="*/ 1468539 w 2575673"/>
              <a:gd name="connsiteY84" fmla="*/ 1370369 h 2575673"/>
              <a:gd name="connsiteX85" fmla="*/ 1468539 w 2575673"/>
              <a:gd name="connsiteY85" fmla="*/ 1288705 h 2575673"/>
              <a:gd name="connsiteX86" fmla="*/ 1027703 w 2575673"/>
              <a:gd name="connsiteY86" fmla="*/ 1288705 h 2575673"/>
              <a:gd name="connsiteX87" fmla="*/ 1027703 w 2575673"/>
              <a:gd name="connsiteY87" fmla="*/ 1114208 h 2575673"/>
              <a:gd name="connsiteX88" fmla="*/ 1248121 w 2575673"/>
              <a:gd name="connsiteY88" fmla="*/ 1114208 h 2575673"/>
              <a:gd name="connsiteX89" fmla="*/ 1221562 w 2575673"/>
              <a:gd name="connsiteY89" fmla="*/ 1033932 h 2575673"/>
              <a:gd name="connsiteX90" fmla="*/ 1190534 w 2575673"/>
              <a:gd name="connsiteY90" fmla="*/ 955147 h 2575673"/>
              <a:gd name="connsiteX91" fmla="*/ 1345423 w 2575673"/>
              <a:gd name="connsiteY91" fmla="*/ 917371 h 2575673"/>
              <a:gd name="connsiteX92" fmla="*/ 995932 w 2575673"/>
              <a:gd name="connsiteY92" fmla="*/ 917371 h 2575673"/>
              <a:gd name="connsiteX93" fmla="*/ 995932 w 2575673"/>
              <a:gd name="connsiteY93" fmla="*/ 730959 h 2575673"/>
              <a:gd name="connsiteX94" fmla="*/ 1113090 w 2575673"/>
              <a:gd name="connsiteY94" fmla="*/ 730959 h 2575673"/>
              <a:gd name="connsiteX95" fmla="*/ 1321594 w 2575673"/>
              <a:gd name="connsiteY95" fmla="*/ 730959 h 2575673"/>
              <a:gd name="connsiteX96" fmla="*/ 222100 w 2575673"/>
              <a:gd name="connsiteY96" fmla="*/ 222100 h 2575673"/>
              <a:gd name="connsiteX97" fmla="*/ 222100 w 2575673"/>
              <a:gd name="connsiteY97" fmla="*/ 2353573 h 2575673"/>
              <a:gd name="connsiteX98" fmla="*/ 2353573 w 2575673"/>
              <a:gd name="connsiteY98" fmla="*/ 2353573 h 2575673"/>
              <a:gd name="connsiteX99" fmla="*/ 2353573 w 2575673"/>
              <a:gd name="connsiteY99" fmla="*/ 222100 h 2575673"/>
              <a:gd name="connsiteX100" fmla="*/ 0 w 2575673"/>
              <a:gd name="connsiteY100" fmla="*/ 0 h 2575673"/>
              <a:gd name="connsiteX101" fmla="*/ 2575673 w 2575673"/>
              <a:gd name="connsiteY101" fmla="*/ 0 h 2575673"/>
              <a:gd name="connsiteX102" fmla="*/ 2575673 w 2575673"/>
              <a:gd name="connsiteY102" fmla="*/ 2575673 h 2575673"/>
              <a:gd name="connsiteX103" fmla="*/ 0 w 2575673"/>
              <a:gd name="connsiteY103" fmla="*/ 2575673 h 2575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2575673" h="2575673">
                <a:moveTo>
                  <a:pt x="1389109" y="917371"/>
                </a:moveTo>
                <a:cubicBezTo>
                  <a:pt x="1405326" y="949928"/>
                  <a:pt x="1420550" y="983728"/>
                  <a:pt x="1434781" y="1018771"/>
                </a:cubicBezTo>
                <a:cubicBezTo>
                  <a:pt x="1449012" y="1053814"/>
                  <a:pt x="1460265" y="1085626"/>
                  <a:pt x="1468539" y="1114208"/>
                </a:cubicBezTo>
                <a:lnTo>
                  <a:pt x="1712786" y="1114208"/>
                </a:lnTo>
                <a:cubicBezTo>
                  <a:pt x="1726065" y="1083638"/>
                  <a:pt x="1739717" y="1050832"/>
                  <a:pt x="1753742" y="1015789"/>
                </a:cubicBezTo>
                <a:cubicBezTo>
                  <a:pt x="1767766" y="980746"/>
                  <a:pt x="1779929" y="947940"/>
                  <a:pt x="1790230" y="917371"/>
                </a:cubicBezTo>
                <a:close/>
                <a:moveTo>
                  <a:pt x="372407" y="472688"/>
                </a:moveTo>
                <a:lnTo>
                  <a:pt x="946288" y="472688"/>
                </a:lnTo>
                <a:lnTo>
                  <a:pt x="946288" y="693105"/>
                </a:lnTo>
                <a:lnTo>
                  <a:pt x="775513" y="693105"/>
                </a:lnTo>
                <a:lnTo>
                  <a:pt x="775513" y="1042597"/>
                </a:lnTo>
                <a:lnTo>
                  <a:pt x="938345" y="1042597"/>
                </a:lnTo>
                <a:lnTo>
                  <a:pt x="938345" y="1259043"/>
                </a:lnTo>
                <a:lnTo>
                  <a:pt x="775513" y="1259043"/>
                </a:lnTo>
                <a:lnTo>
                  <a:pt x="775513" y="1672139"/>
                </a:lnTo>
                <a:cubicBezTo>
                  <a:pt x="832769" y="1655949"/>
                  <a:pt x="889032" y="1638754"/>
                  <a:pt x="944302" y="1620555"/>
                </a:cubicBezTo>
                <a:lnTo>
                  <a:pt x="968131" y="1832799"/>
                </a:lnTo>
                <a:cubicBezTo>
                  <a:pt x="866527" y="1865812"/>
                  <a:pt x="764923" y="1898080"/>
                  <a:pt x="663319" y="1929604"/>
                </a:cubicBezTo>
                <a:cubicBezTo>
                  <a:pt x="561715" y="1961128"/>
                  <a:pt x="468054" y="1990418"/>
                  <a:pt x="382336" y="2017473"/>
                </a:cubicBezTo>
                <a:lnTo>
                  <a:pt x="342621" y="1791120"/>
                </a:lnTo>
                <a:cubicBezTo>
                  <a:pt x="408481" y="1775256"/>
                  <a:pt x="483278" y="1755426"/>
                  <a:pt x="567010" y="1731630"/>
                </a:cubicBezTo>
                <a:lnTo>
                  <a:pt x="567010" y="1259043"/>
                </a:lnTo>
                <a:lnTo>
                  <a:pt x="386307" y="1259043"/>
                </a:lnTo>
                <a:lnTo>
                  <a:pt x="386307" y="1042597"/>
                </a:lnTo>
                <a:lnTo>
                  <a:pt x="567010" y="1042597"/>
                </a:lnTo>
                <a:lnTo>
                  <a:pt x="567010" y="693105"/>
                </a:lnTo>
                <a:lnTo>
                  <a:pt x="372407" y="693105"/>
                </a:lnTo>
                <a:close/>
                <a:moveTo>
                  <a:pt x="1162734" y="401201"/>
                </a:moveTo>
                <a:cubicBezTo>
                  <a:pt x="1193182" y="441123"/>
                  <a:pt x="1220651" y="483899"/>
                  <a:pt x="1245142" y="529530"/>
                </a:cubicBezTo>
                <a:cubicBezTo>
                  <a:pt x="1269634" y="575160"/>
                  <a:pt x="1287174" y="616448"/>
                  <a:pt x="1297765" y="653391"/>
                </a:cubicBezTo>
                <a:lnTo>
                  <a:pt x="1113090" y="730959"/>
                </a:lnTo>
                <a:cubicBezTo>
                  <a:pt x="1105437" y="693791"/>
                  <a:pt x="1090461" y="651309"/>
                  <a:pt x="1068163" y="603514"/>
                </a:cubicBezTo>
                <a:cubicBezTo>
                  <a:pt x="1045864" y="555719"/>
                  <a:pt x="1020463" y="510787"/>
                  <a:pt x="991960" y="468716"/>
                </a:cubicBezTo>
                <a:close/>
                <a:moveTo>
                  <a:pt x="1982847" y="395368"/>
                </a:moveTo>
                <a:lnTo>
                  <a:pt x="2189365" y="464869"/>
                </a:lnTo>
                <a:cubicBezTo>
                  <a:pt x="2160447" y="513106"/>
                  <a:pt x="2132398" y="559109"/>
                  <a:pt x="2105219" y="602878"/>
                </a:cubicBezTo>
                <a:cubicBezTo>
                  <a:pt x="2078039" y="646647"/>
                  <a:pt x="2052472" y="684707"/>
                  <a:pt x="2028519" y="717058"/>
                </a:cubicBezTo>
                <a:lnTo>
                  <a:pt x="1863702" y="653515"/>
                </a:lnTo>
                <a:cubicBezTo>
                  <a:pt x="1885297" y="617068"/>
                  <a:pt x="1907140" y="574788"/>
                  <a:pt x="1929232" y="526675"/>
                </a:cubicBezTo>
                <a:cubicBezTo>
                  <a:pt x="1951323" y="478562"/>
                  <a:pt x="1969195" y="434793"/>
                  <a:pt x="1982847" y="395368"/>
                </a:cubicBezTo>
                <a:close/>
                <a:moveTo>
                  <a:pt x="1321594" y="359624"/>
                </a:moveTo>
                <a:lnTo>
                  <a:pt x="1532083" y="359624"/>
                </a:lnTo>
                <a:lnTo>
                  <a:pt x="1532083" y="730959"/>
                </a:lnTo>
                <a:lnTo>
                  <a:pt x="1631370" y="730959"/>
                </a:lnTo>
                <a:lnTo>
                  <a:pt x="1631370" y="359624"/>
                </a:lnTo>
                <a:lnTo>
                  <a:pt x="1843845" y="359624"/>
                </a:lnTo>
                <a:lnTo>
                  <a:pt x="1843845" y="730959"/>
                </a:lnTo>
                <a:lnTo>
                  <a:pt x="2185393" y="730959"/>
                </a:lnTo>
                <a:lnTo>
                  <a:pt x="2185393" y="917371"/>
                </a:lnTo>
                <a:lnTo>
                  <a:pt x="1861716" y="917371"/>
                </a:lnTo>
                <a:lnTo>
                  <a:pt x="2014619" y="953159"/>
                </a:lnTo>
                <a:cubicBezTo>
                  <a:pt x="1985164" y="1010818"/>
                  <a:pt x="1956702" y="1064501"/>
                  <a:pt x="1929232" y="1114208"/>
                </a:cubicBezTo>
                <a:lnTo>
                  <a:pt x="2165536" y="1114208"/>
                </a:lnTo>
                <a:lnTo>
                  <a:pt x="2165536" y="1288705"/>
                </a:lnTo>
                <a:lnTo>
                  <a:pt x="1700871" y="1288705"/>
                </a:lnTo>
                <a:lnTo>
                  <a:pt x="1700871" y="1370369"/>
                </a:lnTo>
                <a:lnTo>
                  <a:pt x="2101992" y="1370369"/>
                </a:lnTo>
                <a:lnTo>
                  <a:pt x="2101992" y="1542880"/>
                </a:lnTo>
                <a:lnTo>
                  <a:pt x="1700871" y="1542880"/>
                </a:lnTo>
                <a:lnTo>
                  <a:pt x="1700871" y="1554830"/>
                </a:lnTo>
                <a:cubicBezTo>
                  <a:pt x="1700540" y="1578730"/>
                  <a:pt x="1699216" y="1602630"/>
                  <a:pt x="1696900" y="1626530"/>
                </a:cubicBezTo>
                <a:lnTo>
                  <a:pt x="2207236" y="1626530"/>
                </a:lnTo>
                <a:lnTo>
                  <a:pt x="2207236" y="1806985"/>
                </a:lnTo>
                <a:lnTo>
                  <a:pt x="1790230" y="1806985"/>
                </a:lnTo>
                <a:cubicBezTo>
                  <a:pt x="1835861" y="1864861"/>
                  <a:pt x="1895516" y="1913429"/>
                  <a:pt x="1969195" y="1952688"/>
                </a:cubicBezTo>
                <a:cubicBezTo>
                  <a:pt x="2042875" y="1991948"/>
                  <a:pt x="2130826" y="2020163"/>
                  <a:pt x="2233051" y="2037331"/>
                </a:cubicBezTo>
                <a:cubicBezTo>
                  <a:pt x="2208271" y="2059340"/>
                  <a:pt x="2182870" y="2086809"/>
                  <a:pt x="2156848" y="2119739"/>
                </a:cubicBezTo>
                <a:cubicBezTo>
                  <a:pt x="2130826" y="2152670"/>
                  <a:pt x="2109893" y="2184111"/>
                  <a:pt x="2094049" y="2214062"/>
                </a:cubicBezTo>
                <a:cubicBezTo>
                  <a:pt x="1978379" y="2185228"/>
                  <a:pt x="1880581" y="2143113"/>
                  <a:pt x="1800655" y="2087719"/>
                </a:cubicBezTo>
                <a:cubicBezTo>
                  <a:pt x="1720729" y="2032325"/>
                  <a:pt x="1655695" y="1963900"/>
                  <a:pt x="1605556" y="1882443"/>
                </a:cubicBezTo>
                <a:cubicBezTo>
                  <a:pt x="1561910" y="1947352"/>
                  <a:pt x="1495802" y="2008166"/>
                  <a:pt x="1407229" y="2064883"/>
                </a:cubicBezTo>
                <a:cubicBezTo>
                  <a:pt x="1318656" y="2121601"/>
                  <a:pt x="1201415" y="2171990"/>
                  <a:pt x="1055504" y="2216048"/>
                </a:cubicBezTo>
                <a:cubicBezTo>
                  <a:pt x="1041397" y="2191020"/>
                  <a:pt x="1020463" y="2163136"/>
                  <a:pt x="992705" y="2132398"/>
                </a:cubicBezTo>
                <a:cubicBezTo>
                  <a:pt x="964946" y="2101661"/>
                  <a:pt x="937558" y="2075267"/>
                  <a:pt x="910544" y="2053217"/>
                </a:cubicBezTo>
                <a:cubicBezTo>
                  <a:pt x="1040487" y="2021114"/>
                  <a:pt x="1143497" y="1984047"/>
                  <a:pt x="1219576" y="1942015"/>
                </a:cubicBezTo>
                <a:cubicBezTo>
                  <a:pt x="1295655" y="1899984"/>
                  <a:pt x="1351504" y="1854973"/>
                  <a:pt x="1387123" y="1806985"/>
                </a:cubicBezTo>
                <a:lnTo>
                  <a:pt x="1001888" y="1806985"/>
                </a:lnTo>
                <a:lnTo>
                  <a:pt x="1001888" y="1626530"/>
                </a:lnTo>
                <a:lnTo>
                  <a:pt x="1462582" y="1626530"/>
                </a:lnTo>
                <a:cubicBezTo>
                  <a:pt x="1464567" y="1613667"/>
                  <a:pt x="1466057" y="1601053"/>
                  <a:pt x="1467050" y="1588688"/>
                </a:cubicBezTo>
                <a:cubicBezTo>
                  <a:pt x="1468042" y="1576323"/>
                  <a:pt x="1468539" y="1563710"/>
                  <a:pt x="1468539" y="1550847"/>
                </a:cubicBezTo>
                <a:lnTo>
                  <a:pt x="1468539" y="1542880"/>
                </a:lnTo>
                <a:lnTo>
                  <a:pt x="1091247" y="1542880"/>
                </a:lnTo>
                <a:lnTo>
                  <a:pt x="1091247" y="1370369"/>
                </a:lnTo>
                <a:lnTo>
                  <a:pt x="1468539" y="1370369"/>
                </a:lnTo>
                <a:lnTo>
                  <a:pt x="1468539" y="1288705"/>
                </a:lnTo>
                <a:lnTo>
                  <a:pt x="1027703" y="1288705"/>
                </a:lnTo>
                <a:lnTo>
                  <a:pt x="1027703" y="1114208"/>
                </a:lnTo>
                <a:lnTo>
                  <a:pt x="1248121" y="1114208"/>
                </a:lnTo>
                <a:cubicBezTo>
                  <a:pt x="1240137" y="1088070"/>
                  <a:pt x="1231284" y="1061312"/>
                  <a:pt x="1221562" y="1033932"/>
                </a:cubicBezTo>
                <a:cubicBezTo>
                  <a:pt x="1211840" y="1006552"/>
                  <a:pt x="1201497" y="980290"/>
                  <a:pt x="1190534" y="955147"/>
                </a:cubicBezTo>
                <a:lnTo>
                  <a:pt x="1345423" y="917371"/>
                </a:lnTo>
                <a:lnTo>
                  <a:pt x="995932" y="917371"/>
                </a:lnTo>
                <a:lnTo>
                  <a:pt x="995932" y="730959"/>
                </a:lnTo>
                <a:lnTo>
                  <a:pt x="1113090" y="730959"/>
                </a:lnTo>
                <a:lnTo>
                  <a:pt x="1321594" y="730959"/>
                </a:lnTo>
                <a:close/>
                <a:moveTo>
                  <a:pt x="222100" y="222100"/>
                </a:moveTo>
                <a:lnTo>
                  <a:pt x="222100" y="2353573"/>
                </a:lnTo>
                <a:lnTo>
                  <a:pt x="2353573" y="2353573"/>
                </a:lnTo>
                <a:lnTo>
                  <a:pt x="2353573" y="222100"/>
                </a:lnTo>
                <a:close/>
                <a:moveTo>
                  <a:pt x="0" y="0"/>
                </a:moveTo>
                <a:lnTo>
                  <a:pt x="2575673" y="0"/>
                </a:lnTo>
                <a:lnTo>
                  <a:pt x="2575673" y="2575673"/>
                </a:lnTo>
                <a:lnTo>
                  <a:pt x="0" y="257567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圆: 空心 17">
            <a:extLst>
              <a:ext uri="{FF2B5EF4-FFF2-40B4-BE49-F238E27FC236}">
                <a16:creationId xmlns="" xmlns:a16="http://schemas.microsoft.com/office/drawing/2014/main" id="{2C1BDA8E-52C9-4207-A6A5-93913A9ED129}"/>
              </a:ext>
            </a:extLst>
          </p:cNvPr>
          <p:cNvSpPr/>
          <p:nvPr/>
        </p:nvSpPr>
        <p:spPr>
          <a:xfrm>
            <a:off x="4294615" y="1829415"/>
            <a:ext cx="3557946" cy="3557944"/>
          </a:xfrm>
          <a:prstGeom prst="donut">
            <a:avLst>
              <a:gd name="adj" fmla="val 13949"/>
            </a:avLst>
          </a:prstGeom>
          <a:solidFill>
            <a:schemeClr val="bg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 xmlns:a16="http://schemas.microsoft.com/office/drawing/2014/main" id="{EB6D3A09-E1E6-4D97-BD43-86432B1F47F0}"/>
              </a:ext>
            </a:extLst>
          </p:cNvPr>
          <p:cNvSpPr/>
          <p:nvPr/>
        </p:nvSpPr>
        <p:spPr>
          <a:xfrm>
            <a:off x="5880603" y="1868160"/>
            <a:ext cx="412135" cy="412135"/>
          </a:xfrm>
          <a:prstGeom prst="ellipse">
            <a:avLst/>
          </a:prstGeom>
          <a:solidFill>
            <a:schemeClr val="bg1"/>
          </a:solidFill>
          <a:ln w="38100">
            <a:solidFill>
              <a:schemeClr val="tx1"/>
            </a:solidFill>
          </a:ln>
          <a:effectLst>
            <a:innerShdw blurRad="38100">
              <a:schemeClr val="tx1">
                <a:alpha val="3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lumMod val="85000"/>
                    <a:lumOff val="15000"/>
                  </a:schemeClr>
                </a:solidFill>
                <a:latin typeface="等线" panose="020F0502020204030204"/>
                <a:ea typeface="等线" panose="02010600030101010101" pitchFamily="2" charset="-122"/>
              </a:rPr>
              <a:t>1</a:t>
            </a:r>
            <a:endParaRPr lang="zh-CN" altLang="en-US" dirty="0">
              <a:solidFill>
                <a:schemeClr val="tx1">
                  <a:lumMod val="85000"/>
                  <a:lumOff val="15000"/>
                </a:schemeClr>
              </a:solidFill>
              <a:latin typeface="等线" panose="020F0502020204030204"/>
              <a:ea typeface="等线" panose="02010600030101010101" pitchFamily="2" charset="-122"/>
            </a:endParaRPr>
          </a:p>
        </p:txBody>
      </p:sp>
      <p:sp>
        <p:nvSpPr>
          <p:cNvPr id="20" name="椭圆 19">
            <a:extLst>
              <a:ext uri="{FF2B5EF4-FFF2-40B4-BE49-F238E27FC236}">
                <a16:creationId xmlns="" xmlns:a16="http://schemas.microsoft.com/office/drawing/2014/main" id="{09D2F5C6-1B2A-4788-A199-858CB94D2EF9}"/>
              </a:ext>
            </a:extLst>
          </p:cNvPr>
          <p:cNvSpPr/>
          <p:nvPr/>
        </p:nvSpPr>
        <p:spPr>
          <a:xfrm>
            <a:off x="7194347" y="2643760"/>
            <a:ext cx="412135" cy="412135"/>
          </a:xfrm>
          <a:prstGeom prst="ellipse">
            <a:avLst/>
          </a:prstGeom>
          <a:solidFill>
            <a:schemeClr val="bg1"/>
          </a:solidFill>
          <a:ln w="38100">
            <a:solidFill>
              <a:schemeClr val="tx1"/>
            </a:solidFill>
          </a:ln>
          <a:effectLst>
            <a:innerShdw blurRad="38100">
              <a:schemeClr val="tx1">
                <a:alpha val="3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lumMod val="85000"/>
                    <a:lumOff val="15000"/>
                  </a:schemeClr>
                </a:solidFill>
                <a:latin typeface="等线" panose="020F0502020204030204"/>
                <a:ea typeface="等线" panose="02010600030101010101" pitchFamily="2" charset="-122"/>
              </a:rPr>
              <a:t>2</a:t>
            </a:r>
            <a:endParaRPr lang="zh-CN" altLang="en-US" dirty="0">
              <a:solidFill>
                <a:schemeClr val="tx1">
                  <a:lumMod val="85000"/>
                  <a:lumOff val="15000"/>
                </a:schemeClr>
              </a:solidFill>
              <a:latin typeface="等线" panose="020F0502020204030204"/>
              <a:ea typeface="等线" panose="02010600030101010101" pitchFamily="2" charset="-122"/>
            </a:endParaRPr>
          </a:p>
        </p:txBody>
      </p:sp>
      <p:sp>
        <p:nvSpPr>
          <p:cNvPr id="21" name="椭圆 20">
            <a:extLst>
              <a:ext uri="{FF2B5EF4-FFF2-40B4-BE49-F238E27FC236}">
                <a16:creationId xmlns="" xmlns:a16="http://schemas.microsoft.com/office/drawing/2014/main" id="{8851CA94-CA93-4F1A-A68E-76BA7EDE9E97}"/>
              </a:ext>
            </a:extLst>
          </p:cNvPr>
          <p:cNvSpPr/>
          <p:nvPr/>
        </p:nvSpPr>
        <p:spPr>
          <a:xfrm>
            <a:off x="7208970" y="4160652"/>
            <a:ext cx="412135" cy="412135"/>
          </a:xfrm>
          <a:prstGeom prst="ellipse">
            <a:avLst/>
          </a:prstGeom>
          <a:solidFill>
            <a:schemeClr val="bg1"/>
          </a:solidFill>
          <a:ln w="38100">
            <a:solidFill>
              <a:schemeClr val="tx1"/>
            </a:solidFill>
          </a:ln>
          <a:effectLst>
            <a:innerShdw blurRad="38100">
              <a:schemeClr val="tx1">
                <a:alpha val="3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lumMod val="85000"/>
                    <a:lumOff val="15000"/>
                  </a:schemeClr>
                </a:solidFill>
                <a:latin typeface="等线" panose="020F0502020204030204"/>
                <a:ea typeface="等线" panose="02010600030101010101" pitchFamily="2" charset="-122"/>
              </a:rPr>
              <a:t>3</a:t>
            </a:r>
            <a:endParaRPr lang="zh-CN" altLang="en-US" dirty="0">
              <a:solidFill>
                <a:schemeClr val="tx1">
                  <a:lumMod val="85000"/>
                  <a:lumOff val="15000"/>
                </a:schemeClr>
              </a:solidFill>
              <a:latin typeface="等线" panose="020F0502020204030204"/>
              <a:ea typeface="等线" panose="02010600030101010101" pitchFamily="2" charset="-122"/>
            </a:endParaRPr>
          </a:p>
        </p:txBody>
      </p:sp>
      <p:sp>
        <p:nvSpPr>
          <p:cNvPr id="22" name="椭圆 21">
            <a:extLst>
              <a:ext uri="{FF2B5EF4-FFF2-40B4-BE49-F238E27FC236}">
                <a16:creationId xmlns="" xmlns:a16="http://schemas.microsoft.com/office/drawing/2014/main" id="{074D2D01-43F7-4578-9894-7431DFC2FEBE}"/>
              </a:ext>
            </a:extLst>
          </p:cNvPr>
          <p:cNvSpPr/>
          <p:nvPr/>
        </p:nvSpPr>
        <p:spPr>
          <a:xfrm>
            <a:off x="5847640" y="4933690"/>
            <a:ext cx="412135" cy="412135"/>
          </a:xfrm>
          <a:prstGeom prst="ellipse">
            <a:avLst/>
          </a:prstGeom>
          <a:solidFill>
            <a:schemeClr val="bg1"/>
          </a:solidFill>
          <a:ln w="38100">
            <a:solidFill>
              <a:schemeClr val="tx1"/>
            </a:solidFill>
          </a:ln>
          <a:effectLst>
            <a:innerShdw blurRad="38100">
              <a:schemeClr val="tx1">
                <a:alpha val="3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lumMod val="85000"/>
                    <a:lumOff val="15000"/>
                  </a:schemeClr>
                </a:solidFill>
                <a:latin typeface="等线" panose="020F0502020204030204"/>
                <a:ea typeface="等线" panose="02010600030101010101" pitchFamily="2" charset="-122"/>
              </a:rPr>
              <a:t>4</a:t>
            </a:r>
            <a:endParaRPr lang="zh-CN" altLang="en-US" dirty="0">
              <a:solidFill>
                <a:schemeClr val="tx1">
                  <a:lumMod val="85000"/>
                  <a:lumOff val="15000"/>
                </a:schemeClr>
              </a:solidFill>
              <a:latin typeface="等线" panose="020F0502020204030204"/>
              <a:ea typeface="等线" panose="02010600030101010101" pitchFamily="2" charset="-122"/>
            </a:endParaRPr>
          </a:p>
        </p:txBody>
      </p:sp>
      <p:sp>
        <p:nvSpPr>
          <p:cNvPr id="23" name="椭圆 22">
            <a:extLst>
              <a:ext uri="{FF2B5EF4-FFF2-40B4-BE49-F238E27FC236}">
                <a16:creationId xmlns="" xmlns:a16="http://schemas.microsoft.com/office/drawing/2014/main" id="{4A25AE41-96D9-41B1-90E3-F057E46E8BCE}"/>
              </a:ext>
            </a:extLst>
          </p:cNvPr>
          <p:cNvSpPr/>
          <p:nvPr/>
        </p:nvSpPr>
        <p:spPr>
          <a:xfrm>
            <a:off x="4548188" y="4160652"/>
            <a:ext cx="412135" cy="412135"/>
          </a:xfrm>
          <a:prstGeom prst="ellipse">
            <a:avLst/>
          </a:prstGeom>
          <a:solidFill>
            <a:schemeClr val="bg1"/>
          </a:solidFill>
          <a:ln w="38100">
            <a:solidFill>
              <a:schemeClr val="tx1"/>
            </a:solidFill>
          </a:ln>
          <a:effectLst>
            <a:innerShdw blurRad="38100">
              <a:schemeClr val="tx1">
                <a:alpha val="3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lumMod val="85000"/>
                    <a:lumOff val="15000"/>
                  </a:schemeClr>
                </a:solidFill>
                <a:latin typeface="等线" panose="020F0502020204030204"/>
                <a:ea typeface="等线" panose="02010600030101010101" pitchFamily="2" charset="-122"/>
              </a:rPr>
              <a:t>5</a:t>
            </a:r>
            <a:endParaRPr lang="zh-CN" altLang="en-US" dirty="0">
              <a:solidFill>
                <a:schemeClr val="tx1">
                  <a:lumMod val="85000"/>
                  <a:lumOff val="15000"/>
                </a:schemeClr>
              </a:solidFill>
              <a:latin typeface="等线" panose="020F0502020204030204"/>
              <a:ea typeface="等线" panose="02010600030101010101" pitchFamily="2" charset="-122"/>
            </a:endParaRPr>
          </a:p>
        </p:txBody>
      </p:sp>
      <p:sp>
        <p:nvSpPr>
          <p:cNvPr id="24" name="椭圆 23">
            <a:extLst>
              <a:ext uri="{FF2B5EF4-FFF2-40B4-BE49-F238E27FC236}">
                <a16:creationId xmlns="" xmlns:a16="http://schemas.microsoft.com/office/drawing/2014/main" id="{68C813EE-DC23-4184-BB66-B42A6C77DBA3}"/>
              </a:ext>
            </a:extLst>
          </p:cNvPr>
          <p:cNvSpPr/>
          <p:nvPr/>
        </p:nvSpPr>
        <p:spPr>
          <a:xfrm>
            <a:off x="4563485" y="2629274"/>
            <a:ext cx="412135" cy="412135"/>
          </a:xfrm>
          <a:prstGeom prst="ellipse">
            <a:avLst/>
          </a:prstGeom>
          <a:solidFill>
            <a:schemeClr val="bg1"/>
          </a:solidFill>
          <a:ln w="38100">
            <a:solidFill>
              <a:schemeClr val="tx1"/>
            </a:solidFill>
          </a:ln>
          <a:effectLst>
            <a:innerShdw blurRad="38100">
              <a:schemeClr val="tx1">
                <a:alpha val="3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lumMod val="85000"/>
                    <a:lumOff val="15000"/>
                  </a:schemeClr>
                </a:solidFill>
                <a:latin typeface="等线" panose="020F0502020204030204"/>
                <a:ea typeface="等线" panose="02010600030101010101" pitchFamily="2" charset="-122"/>
              </a:rPr>
              <a:t>6</a:t>
            </a:r>
            <a:endParaRPr lang="zh-CN" altLang="en-US" dirty="0">
              <a:solidFill>
                <a:schemeClr val="tx1">
                  <a:lumMod val="85000"/>
                  <a:lumOff val="15000"/>
                </a:schemeClr>
              </a:solidFill>
              <a:latin typeface="等线" panose="020F0502020204030204"/>
              <a:ea typeface="等线" panose="02010600030101010101" pitchFamily="2" charset="-122"/>
            </a:endParaRPr>
          </a:p>
        </p:txBody>
      </p:sp>
      <p:sp>
        <p:nvSpPr>
          <p:cNvPr id="25" name="矩形 24">
            <a:extLst>
              <a:ext uri="{FF2B5EF4-FFF2-40B4-BE49-F238E27FC236}">
                <a16:creationId xmlns="" xmlns:a16="http://schemas.microsoft.com/office/drawing/2014/main" id="{B09654E3-AD27-4F8B-91F4-CC3158E7D6EB}"/>
              </a:ext>
            </a:extLst>
          </p:cNvPr>
          <p:cNvSpPr/>
          <p:nvPr/>
        </p:nvSpPr>
        <p:spPr>
          <a:xfrm>
            <a:off x="6714281" y="1582019"/>
            <a:ext cx="2663513" cy="617605"/>
          </a:xfrm>
          <a:prstGeom prst="rect">
            <a:avLst/>
          </a:prstGeom>
        </p:spPr>
        <p:txBody>
          <a:bodyPr wrap="square">
            <a:spAutoFit/>
          </a:bodyPr>
          <a:lstStyle/>
          <a:p>
            <a:pPr>
              <a:lnSpc>
                <a:spcPct val="150000"/>
              </a:lnSpc>
            </a:pPr>
            <a:r>
              <a:rPr lang="zh-CN" altLang="en-US" sz="1200" spc="3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点击此处添加内容，点击此处添加内容。</a:t>
            </a:r>
          </a:p>
        </p:txBody>
      </p:sp>
      <p:sp>
        <p:nvSpPr>
          <p:cNvPr id="26" name="TextBox 11">
            <a:extLst>
              <a:ext uri="{FF2B5EF4-FFF2-40B4-BE49-F238E27FC236}">
                <a16:creationId xmlns="" xmlns:a16="http://schemas.microsoft.com/office/drawing/2014/main" id="{CA63A2DD-E01C-41FA-BE28-FAA078509E71}"/>
              </a:ext>
            </a:extLst>
          </p:cNvPr>
          <p:cNvSpPr txBox="1"/>
          <p:nvPr/>
        </p:nvSpPr>
        <p:spPr>
          <a:xfrm>
            <a:off x="6714281" y="1212525"/>
            <a:ext cx="1300314" cy="381451"/>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璞石</a:t>
            </a:r>
            <a:r>
              <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PPT</a:t>
            </a: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设计</a:t>
            </a:r>
            <a:endPar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Roboto Thin" charset="0"/>
            </a:endParaRPr>
          </a:p>
        </p:txBody>
      </p:sp>
      <p:sp>
        <p:nvSpPr>
          <p:cNvPr id="27" name="矩形 26">
            <a:extLst>
              <a:ext uri="{FF2B5EF4-FFF2-40B4-BE49-F238E27FC236}">
                <a16:creationId xmlns="" xmlns:a16="http://schemas.microsoft.com/office/drawing/2014/main" id="{B8B1FE2D-8D9A-4A5C-A37E-13506A948B71}"/>
              </a:ext>
            </a:extLst>
          </p:cNvPr>
          <p:cNvSpPr/>
          <p:nvPr/>
        </p:nvSpPr>
        <p:spPr>
          <a:xfrm>
            <a:off x="2708476" y="5440972"/>
            <a:ext cx="2663513" cy="617605"/>
          </a:xfrm>
          <a:prstGeom prst="rect">
            <a:avLst/>
          </a:prstGeom>
        </p:spPr>
        <p:txBody>
          <a:bodyPr wrap="square">
            <a:spAutoFit/>
          </a:bodyPr>
          <a:lstStyle/>
          <a:p>
            <a:pPr algn="r">
              <a:lnSpc>
                <a:spcPct val="150000"/>
              </a:lnSpc>
            </a:pPr>
            <a:r>
              <a:rPr lang="zh-CN" altLang="en-US" sz="1200" spc="3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点击此处添加内容，点击此处添加内容。</a:t>
            </a:r>
          </a:p>
        </p:txBody>
      </p:sp>
      <p:sp>
        <p:nvSpPr>
          <p:cNvPr id="28" name="TextBox 11">
            <a:extLst>
              <a:ext uri="{FF2B5EF4-FFF2-40B4-BE49-F238E27FC236}">
                <a16:creationId xmlns="" xmlns:a16="http://schemas.microsoft.com/office/drawing/2014/main" id="{7ACE7F3B-DA0A-4C6A-BE06-02F021B3AE22}"/>
              </a:ext>
            </a:extLst>
          </p:cNvPr>
          <p:cNvSpPr txBox="1"/>
          <p:nvPr/>
        </p:nvSpPr>
        <p:spPr>
          <a:xfrm>
            <a:off x="4071675" y="5071478"/>
            <a:ext cx="1300314" cy="381451"/>
          </a:xfrm>
          <a:prstGeom prst="rect">
            <a:avLst/>
          </a:prstGeom>
          <a:noFill/>
        </p:spPr>
        <p:txBody>
          <a:bodyPr wrap="square" rtlCol="0">
            <a:spAutoFit/>
          </a:bodyPr>
          <a:lstStyle/>
          <a:p>
            <a:pPr algn="r">
              <a:lnSpc>
                <a:spcPct val="150000"/>
              </a:lnSpc>
            </a:pP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璞石</a:t>
            </a:r>
            <a:r>
              <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PPT</a:t>
            </a: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设计</a:t>
            </a:r>
            <a:endPar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Roboto Thin" charset="0"/>
            </a:endParaRPr>
          </a:p>
        </p:txBody>
      </p:sp>
      <p:sp>
        <p:nvSpPr>
          <p:cNvPr id="29" name="矩形 28">
            <a:extLst>
              <a:ext uri="{FF2B5EF4-FFF2-40B4-BE49-F238E27FC236}">
                <a16:creationId xmlns="" xmlns:a16="http://schemas.microsoft.com/office/drawing/2014/main" id="{B2DDA624-8A19-410D-913D-92CE49369531}"/>
              </a:ext>
            </a:extLst>
          </p:cNvPr>
          <p:cNvSpPr/>
          <p:nvPr/>
        </p:nvSpPr>
        <p:spPr>
          <a:xfrm>
            <a:off x="8196880" y="2647464"/>
            <a:ext cx="2663513" cy="617605"/>
          </a:xfrm>
          <a:prstGeom prst="rect">
            <a:avLst/>
          </a:prstGeom>
        </p:spPr>
        <p:txBody>
          <a:bodyPr wrap="square">
            <a:spAutoFit/>
          </a:bodyPr>
          <a:lstStyle/>
          <a:p>
            <a:pPr>
              <a:lnSpc>
                <a:spcPct val="150000"/>
              </a:lnSpc>
            </a:pPr>
            <a:r>
              <a:rPr lang="zh-CN" altLang="en-US" sz="1200" spc="3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点击此处添加内容，点击此处添加内容。</a:t>
            </a:r>
          </a:p>
        </p:txBody>
      </p:sp>
      <p:sp>
        <p:nvSpPr>
          <p:cNvPr id="30" name="TextBox 11">
            <a:extLst>
              <a:ext uri="{FF2B5EF4-FFF2-40B4-BE49-F238E27FC236}">
                <a16:creationId xmlns="" xmlns:a16="http://schemas.microsoft.com/office/drawing/2014/main" id="{0A633849-9D87-4EA6-B518-69F7A2884D8F}"/>
              </a:ext>
            </a:extLst>
          </p:cNvPr>
          <p:cNvSpPr txBox="1"/>
          <p:nvPr/>
        </p:nvSpPr>
        <p:spPr>
          <a:xfrm>
            <a:off x="8196880" y="2277970"/>
            <a:ext cx="1300314" cy="381451"/>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璞石</a:t>
            </a:r>
            <a:r>
              <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PPT</a:t>
            </a: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设计</a:t>
            </a:r>
            <a:endPar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Roboto Thin" charset="0"/>
            </a:endParaRPr>
          </a:p>
        </p:txBody>
      </p:sp>
      <p:sp>
        <p:nvSpPr>
          <p:cNvPr id="31" name="矩形 30">
            <a:extLst>
              <a:ext uri="{FF2B5EF4-FFF2-40B4-BE49-F238E27FC236}">
                <a16:creationId xmlns="" xmlns:a16="http://schemas.microsoft.com/office/drawing/2014/main" id="{A5DE6344-970D-44CB-B8D0-DE8A7234EA1B}"/>
              </a:ext>
            </a:extLst>
          </p:cNvPr>
          <p:cNvSpPr/>
          <p:nvPr/>
        </p:nvSpPr>
        <p:spPr>
          <a:xfrm>
            <a:off x="8195559" y="4359208"/>
            <a:ext cx="2663513" cy="617605"/>
          </a:xfrm>
          <a:prstGeom prst="rect">
            <a:avLst/>
          </a:prstGeom>
        </p:spPr>
        <p:txBody>
          <a:bodyPr wrap="square">
            <a:spAutoFit/>
          </a:bodyPr>
          <a:lstStyle/>
          <a:p>
            <a:pPr>
              <a:lnSpc>
                <a:spcPct val="150000"/>
              </a:lnSpc>
            </a:pPr>
            <a:r>
              <a:rPr lang="zh-CN" altLang="en-US" sz="1200" spc="3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点击此处添加内容，点击此处添加内容。</a:t>
            </a:r>
          </a:p>
        </p:txBody>
      </p:sp>
      <p:sp>
        <p:nvSpPr>
          <p:cNvPr id="32" name="TextBox 11">
            <a:extLst>
              <a:ext uri="{FF2B5EF4-FFF2-40B4-BE49-F238E27FC236}">
                <a16:creationId xmlns="" xmlns:a16="http://schemas.microsoft.com/office/drawing/2014/main" id="{372D8CDE-848A-48FA-95FC-8DFC55C95577}"/>
              </a:ext>
            </a:extLst>
          </p:cNvPr>
          <p:cNvSpPr txBox="1"/>
          <p:nvPr/>
        </p:nvSpPr>
        <p:spPr>
          <a:xfrm>
            <a:off x="8195559" y="3989714"/>
            <a:ext cx="1300314" cy="381451"/>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璞石</a:t>
            </a:r>
            <a:r>
              <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PPT</a:t>
            </a: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设计</a:t>
            </a:r>
            <a:endPar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Roboto Thin" charset="0"/>
            </a:endParaRPr>
          </a:p>
        </p:txBody>
      </p:sp>
      <p:sp>
        <p:nvSpPr>
          <p:cNvPr id="33" name="矩形 32">
            <a:extLst>
              <a:ext uri="{FF2B5EF4-FFF2-40B4-BE49-F238E27FC236}">
                <a16:creationId xmlns="" xmlns:a16="http://schemas.microsoft.com/office/drawing/2014/main" id="{57442C04-B571-4B7E-B9ED-4ADBF8A1D63D}"/>
              </a:ext>
            </a:extLst>
          </p:cNvPr>
          <p:cNvSpPr/>
          <p:nvPr/>
        </p:nvSpPr>
        <p:spPr>
          <a:xfrm>
            <a:off x="1393691" y="4116920"/>
            <a:ext cx="2663513" cy="617605"/>
          </a:xfrm>
          <a:prstGeom prst="rect">
            <a:avLst/>
          </a:prstGeom>
        </p:spPr>
        <p:txBody>
          <a:bodyPr wrap="square">
            <a:spAutoFit/>
          </a:bodyPr>
          <a:lstStyle/>
          <a:p>
            <a:pPr algn="r">
              <a:lnSpc>
                <a:spcPct val="150000"/>
              </a:lnSpc>
            </a:pPr>
            <a:r>
              <a:rPr lang="zh-CN" altLang="en-US" sz="1200" spc="3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点击此处添加内容，点击此处添加内容。</a:t>
            </a:r>
          </a:p>
        </p:txBody>
      </p:sp>
      <p:sp>
        <p:nvSpPr>
          <p:cNvPr id="34" name="TextBox 11">
            <a:extLst>
              <a:ext uri="{FF2B5EF4-FFF2-40B4-BE49-F238E27FC236}">
                <a16:creationId xmlns="" xmlns:a16="http://schemas.microsoft.com/office/drawing/2014/main" id="{0442C04E-7C1E-4B4B-A066-CC63E166E540}"/>
              </a:ext>
            </a:extLst>
          </p:cNvPr>
          <p:cNvSpPr txBox="1"/>
          <p:nvPr/>
        </p:nvSpPr>
        <p:spPr>
          <a:xfrm>
            <a:off x="2756890" y="3747426"/>
            <a:ext cx="1300314" cy="381451"/>
          </a:xfrm>
          <a:prstGeom prst="rect">
            <a:avLst/>
          </a:prstGeom>
          <a:noFill/>
        </p:spPr>
        <p:txBody>
          <a:bodyPr wrap="square" rtlCol="0">
            <a:spAutoFit/>
          </a:bodyPr>
          <a:lstStyle/>
          <a:p>
            <a:pPr algn="r">
              <a:lnSpc>
                <a:spcPct val="150000"/>
              </a:lnSpc>
            </a:pP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璞石</a:t>
            </a:r>
            <a:r>
              <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PPT</a:t>
            </a: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设计</a:t>
            </a:r>
            <a:endPar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Roboto Thin" charset="0"/>
            </a:endParaRPr>
          </a:p>
        </p:txBody>
      </p:sp>
      <p:sp>
        <p:nvSpPr>
          <p:cNvPr id="35" name="矩形 34">
            <a:extLst>
              <a:ext uri="{FF2B5EF4-FFF2-40B4-BE49-F238E27FC236}">
                <a16:creationId xmlns="" xmlns:a16="http://schemas.microsoft.com/office/drawing/2014/main" id="{6B3FA4E4-4773-4581-93D1-84E3E56B86A3}"/>
              </a:ext>
            </a:extLst>
          </p:cNvPr>
          <p:cNvSpPr/>
          <p:nvPr/>
        </p:nvSpPr>
        <p:spPr>
          <a:xfrm>
            <a:off x="1393691" y="2302976"/>
            <a:ext cx="2663513" cy="617605"/>
          </a:xfrm>
          <a:prstGeom prst="rect">
            <a:avLst/>
          </a:prstGeom>
        </p:spPr>
        <p:txBody>
          <a:bodyPr wrap="square">
            <a:spAutoFit/>
          </a:bodyPr>
          <a:lstStyle/>
          <a:p>
            <a:pPr algn="r">
              <a:lnSpc>
                <a:spcPct val="150000"/>
              </a:lnSpc>
            </a:pPr>
            <a:r>
              <a:rPr lang="zh-CN" altLang="en-US" sz="1200" spc="3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点击此处添加内容，点击此处添加内容。</a:t>
            </a:r>
          </a:p>
        </p:txBody>
      </p:sp>
      <p:sp>
        <p:nvSpPr>
          <p:cNvPr id="36" name="TextBox 11">
            <a:extLst>
              <a:ext uri="{FF2B5EF4-FFF2-40B4-BE49-F238E27FC236}">
                <a16:creationId xmlns="" xmlns:a16="http://schemas.microsoft.com/office/drawing/2014/main" id="{F925BA04-03F7-4BE9-A6B9-C8518F59C8E0}"/>
              </a:ext>
            </a:extLst>
          </p:cNvPr>
          <p:cNvSpPr txBox="1"/>
          <p:nvPr/>
        </p:nvSpPr>
        <p:spPr>
          <a:xfrm>
            <a:off x="2756890" y="1933482"/>
            <a:ext cx="1300314" cy="381451"/>
          </a:xfrm>
          <a:prstGeom prst="rect">
            <a:avLst/>
          </a:prstGeom>
          <a:noFill/>
        </p:spPr>
        <p:txBody>
          <a:bodyPr wrap="square" rtlCol="0">
            <a:spAutoFit/>
          </a:bodyPr>
          <a:lstStyle/>
          <a:p>
            <a:pPr algn="r">
              <a:lnSpc>
                <a:spcPct val="150000"/>
              </a:lnSpc>
            </a:pP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璞石</a:t>
            </a:r>
            <a:r>
              <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PPT</a:t>
            </a: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设计</a:t>
            </a:r>
            <a:endPar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Roboto Thin" charset="0"/>
            </a:endParaRPr>
          </a:p>
        </p:txBody>
      </p:sp>
      <p:sp>
        <p:nvSpPr>
          <p:cNvPr id="37" name="标题 36">
            <a:extLst>
              <a:ext uri="{FF2B5EF4-FFF2-40B4-BE49-F238E27FC236}">
                <a16:creationId xmlns="" xmlns:a16="http://schemas.microsoft.com/office/drawing/2014/main" id="{84BCABB1-1236-4C14-91D8-7E225FB94627}"/>
              </a:ext>
            </a:extLst>
          </p:cNvPr>
          <p:cNvSpPr>
            <a:spLocks noGrp="1"/>
          </p:cNvSpPr>
          <p:nvPr>
            <p:ph type="title"/>
          </p:nvPr>
        </p:nvSpPr>
        <p:spPr/>
        <p:txBody>
          <a:bodyPr>
            <a:normAutofit fontScale="90000"/>
          </a:bodyPr>
          <a:lstStyle/>
          <a:p>
            <a:r>
              <a:rPr lang="zh-CN" altLang="en-US"/>
              <a:t>点击此处添加标题</a:t>
            </a:r>
          </a:p>
        </p:txBody>
      </p:sp>
    </p:spTree>
    <p:extLst>
      <p:ext uri="{BB962C8B-B14F-4D97-AF65-F5344CB8AC3E}">
        <p14:creationId xmlns:p14="http://schemas.microsoft.com/office/powerpoint/2010/main" val="42248204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5">
            <a:extLst>
              <a:ext uri="{FF2B5EF4-FFF2-40B4-BE49-F238E27FC236}">
                <a16:creationId xmlns="" xmlns:a16="http://schemas.microsoft.com/office/drawing/2014/main" id="{CD7DC8A3-B2E8-4B1B-A388-7E3C715EEB31}"/>
              </a:ext>
            </a:extLst>
          </p:cNvPr>
          <p:cNvGrpSpPr/>
          <p:nvPr/>
        </p:nvGrpSpPr>
        <p:grpSpPr>
          <a:xfrm flipH="1">
            <a:off x="428065" y="1865397"/>
            <a:ext cx="11328507" cy="4705748"/>
            <a:chOff x="1881961" y="978195"/>
            <a:chExt cx="10345479" cy="5901071"/>
          </a:xfrm>
        </p:grpSpPr>
        <p:sp>
          <p:nvSpPr>
            <p:cNvPr id="29" name="Shape 6">
              <a:extLst>
                <a:ext uri="{FF2B5EF4-FFF2-40B4-BE49-F238E27FC236}">
                  <a16:creationId xmlns="" xmlns:a16="http://schemas.microsoft.com/office/drawing/2014/main" id="{50AE15EB-D188-4B1F-84D3-92EBF9FABCD4}"/>
                </a:ext>
              </a:extLst>
            </p:cNvPr>
            <p:cNvSpPr/>
            <p:nvPr/>
          </p:nvSpPr>
          <p:spPr>
            <a:xfrm>
              <a:off x="1881961" y="978195"/>
              <a:ext cx="10342564" cy="589690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527"/>
                  </a:lnTo>
                  <a:cubicBezTo>
                    <a:pt x="17455" y="721"/>
                    <a:pt x="14337" y="2052"/>
                    <a:pt x="14423" y="2967"/>
                  </a:cubicBezTo>
                  <a:cubicBezTo>
                    <a:pt x="14508" y="3882"/>
                    <a:pt x="16650" y="5157"/>
                    <a:pt x="16547" y="6932"/>
                  </a:cubicBezTo>
                  <a:cubicBezTo>
                    <a:pt x="16444" y="8707"/>
                    <a:pt x="14800" y="9002"/>
                    <a:pt x="13172" y="8868"/>
                  </a:cubicBezTo>
                  <a:cubicBezTo>
                    <a:pt x="11545" y="8734"/>
                    <a:pt x="10877" y="9039"/>
                    <a:pt x="10877" y="9511"/>
                  </a:cubicBezTo>
                  <a:cubicBezTo>
                    <a:pt x="10877" y="9982"/>
                    <a:pt x="13001" y="10620"/>
                    <a:pt x="15245" y="11008"/>
                  </a:cubicBezTo>
                  <a:cubicBezTo>
                    <a:pt x="17489" y="11396"/>
                    <a:pt x="17455" y="14280"/>
                    <a:pt x="15433" y="15444"/>
                  </a:cubicBezTo>
                  <a:cubicBezTo>
                    <a:pt x="13412" y="16609"/>
                    <a:pt x="6869" y="18318"/>
                    <a:pt x="4282" y="21600"/>
                  </a:cubicBezTo>
                  <a:lnTo>
                    <a:pt x="0" y="21600"/>
                  </a:lnTo>
                  <a:cubicBezTo>
                    <a:pt x="1867" y="17208"/>
                    <a:pt x="6184" y="15722"/>
                    <a:pt x="9644" y="15056"/>
                  </a:cubicBezTo>
                  <a:cubicBezTo>
                    <a:pt x="13104" y="14391"/>
                    <a:pt x="14971" y="13753"/>
                    <a:pt x="14680" y="13143"/>
                  </a:cubicBezTo>
                  <a:cubicBezTo>
                    <a:pt x="14389" y="12533"/>
                    <a:pt x="9457" y="12470"/>
                    <a:pt x="9115" y="10196"/>
                  </a:cubicBezTo>
                  <a:cubicBezTo>
                    <a:pt x="8752" y="7787"/>
                    <a:pt x="10861" y="6973"/>
                    <a:pt x="12659" y="7232"/>
                  </a:cubicBezTo>
                  <a:cubicBezTo>
                    <a:pt x="14356" y="7476"/>
                    <a:pt x="15742" y="7292"/>
                    <a:pt x="15314" y="6377"/>
                  </a:cubicBezTo>
                  <a:cubicBezTo>
                    <a:pt x="14885" y="5462"/>
                    <a:pt x="13118" y="3639"/>
                    <a:pt x="13668" y="2443"/>
                  </a:cubicBezTo>
                  <a:cubicBezTo>
                    <a:pt x="14217" y="1248"/>
                    <a:pt x="16633" y="0"/>
                    <a:pt x="21600" y="0"/>
                  </a:cubicBezTo>
                  <a:close/>
                </a:path>
              </a:pathLst>
            </a:custGeom>
            <a:solidFill>
              <a:schemeClr val="accent3"/>
            </a:solidFill>
            <a:ln w="38100">
              <a:solidFill>
                <a:schemeClr val="tx1"/>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dirty="0"/>
            </a:p>
          </p:txBody>
        </p:sp>
        <p:sp>
          <p:nvSpPr>
            <p:cNvPr id="30" name="Shape 7">
              <a:extLst>
                <a:ext uri="{FF2B5EF4-FFF2-40B4-BE49-F238E27FC236}">
                  <a16:creationId xmlns="" xmlns:a16="http://schemas.microsoft.com/office/drawing/2014/main" id="{28D304CA-4C91-44FC-BD0E-B16C759EBCFF}"/>
                </a:ext>
              </a:extLst>
            </p:cNvPr>
            <p:cNvSpPr/>
            <p:nvPr/>
          </p:nvSpPr>
          <p:spPr>
            <a:xfrm>
              <a:off x="2847500" y="1026110"/>
              <a:ext cx="9379940" cy="5853156"/>
            </a:xfrm>
            <a:custGeom>
              <a:avLst/>
              <a:gdLst/>
              <a:ahLst/>
              <a:cxnLst>
                <a:cxn ang="0">
                  <a:pos x="wd2" y="hd2"/>
                </a:cxn>
                <a:cxn ang="5400000">
                  <a:pos x="wd2" y="hd2"/>
                </a:cxn>
                <a:cxn ang="10800000">
                  <a:pos x="wd2" y="hd2"/>
                </a:cxn>
                <a:cxn ang="16200000">
                  <a:pos x="wd2" y="hd2"/>
                </a:cxn>
              </a:cxnLst>
              <a:rect l="0" t="0" r="r" b="b"/>
              <a:pathLst>
                <a:path w="21600" h="21599" extrusionOk="0">
                  <a:moveTo>
                    <a:pt x="21101" y="1"/>
                  </a:moveTo>
                  <a:cubicBezTo>
                    <a:pt x="20976" y="-1"/>
                    <a:pt x="20843" y="0"/>
                    <a:pt x="20704" y="3"/>
                  </a:cubicBezTo>
                  <a:lnTo>
                    <a:pt x="20706" y="129"/>
                  </a:lnTo>
                  <a:cubicBezTo>
                    <a:pt x="20844" y="126"/>
                    <a:pt x="20976" y="125"/>
                    <a:pt x="21100" y="127"/>
                  </a:cubicBezTo>
                  <a:lnTo>
                    <a:pt x="21101" y="1"/>
                  </a:lnTo>
                  <a:close/>
                  <a:moveTo>
                    <a:pt x="20431" y="35"/>
                  </a:moveTo>
                  <a:cubicBezTo>
                    <a:pt x="20303" y="41"/>
                    <a:pt x="20171" y="49"/>
                    <a:pt x="20035" y="59"/>
                  </a:cubicBezTo>
                  <a:lnTo>
                    <a:pt x="20039" y="184"/>
                  </a:lnTo>
                  <a:cubicBezTo>
                    <a:pt x="20175" y="175"/>
                    <a:pt x="20306" y="167"/>
                    <a:pt x="20434" y="161"/>
                  </a:cubicBezTo>
                  <a:lnTo>
                    <a:pt x="20431" y="35"/>
                  </a:lnTo>
                  <a:close/>
                  <a:moveTo>
                    <a:pt x="21401" y="35"/>
                  </a:moveTo>
                  <a:lnTo>
                    <a:pt x="21398" y="161"/>
                  </a:lnTo>
                  <a:cubicBezTo>
                    <a:pt x="21466" y="165"/>
                    <a:pt x="21532" y="170"/>
                    <a:pt x="21594" y="176"/>
                  </a:cubicBezTo>
                  <a:lnTo>
                    <a:pt x="21600" y="50"/>
                  </a:lnTo>
                  <a:cubicBezTo>
                    <a:pt x="21537" y="44"/>
                    <a:pt x="21470" y="39"/>
                    <a:pt x="21401" y="35"/>
                  </a:cubicBezTo>
                  <a:close/>
                  <a:moveTo>
                    <a:pt x="19761" y="71"/>
                  </a:moveTo>
                  <a:cubicBezTo>
                    <a:pt x="19631" y="82"/>
                    <a:pt x="19499" y="95"/>
                    <a:pt x="19365" y="109"/>
                  </a:cubicBezTo>
                  <a:lnTo>
                    <a:pt x="19371" y="235"/>
                  </a:lnTo>
                  <a:cubicBezTo>
                    <a:pt x="19505" y="221"/>
                    <a:pt x="19637" y="208"/>
                    <a:pt x="19766" y="197"/>
                  </a:cubicBezTo>
                  <a:lnTo>
                    <a:pt x="19761" y="71"/>
                  </a:lnTo>
                  <a:close/>
                  <a:moveTo>
                    <a:pt x="19067" y="141"/>
                  </a:moveTo>
                  <a:cubicBezTo>
                    <a:pt x="18936" y="157"/>
                    <a:pt x="18805" y="174"/>
                    <a:pt x="18672" y="193"/>
                  </a:cubicBezTo>
                  <a:lnTo>
                    <a:pt x="18680" y="318"/>
                  </a:lnTo>
                  <a:cubicBezTo>
                    <a:pt x="18813" y="299"/>
                    <a:pt x="18943" y="282"/>
                    <a:pt x="19073" y="266"/>
                  </a:cubicBezTo>
                  <a:lnTo>
                    <a:pt x="19067" y="141"/>
                  </a:lnTo>
                  <a:close/>
                  <a:moveTo>
                    <a:pt x="18396" y="247"/>
                  </a:moveTo>
                  <a:cubicBezTo>
                    <a:pt x="18266" y="268"/>
                    <a:pt x="18134" y="289"/>
                    <a:pt x="18003" y="312"/>
                  </a:cubicBezTo>
                  <a:lnTo>
                    <a:pt x="18012" y="436"/>
                  </a:lnTo>
                  <a:cubicBezTo>
                    <a:pt x="18144" y="414"/>
                    <a:pt x="18275" y="392"/>
                    <a:pt x="18405" y="372"/>
                  </a:cubicBezTo>
                  <a:lnTo>
                    <a:pt x="18396" y="247"/>
                  </a:lnTo>
                  <a:close/>
                  <a:moveTo>
                    <a:pt x="17726" y="354"/>
                  </a:moveTo>
                  <a:cubicBezTo>
                    <a:pt x="17595" y="378"/>
                    <a:pt x="17464" y="404"/>
                    <a:pt x="17333" y="431"/>
                  </a:cubicBezTo>
                  <a:lnTo>
                    <a:pt x="17345" y="556"/>
                  </a:lnTo>
                  <a:cubicBezTo>
                    <a:pt x="17476" y="529"/>
                    <a:pt x="17607" y="503"/>
                    <a:pt x="17737" y="478"/>
                  </a:cubicBezTo>
                  <a:lnTo>
                    <a:pt x="17726" y="354"/>
                  </a:lnTo>
                  <a:close/>
                  <a:moveTo>
                    <a:pt x="17055" y="495"/>
                  </a:moveTo>
                  <a:cubicBezTo>
                    <a:pt x="16924" y="524"/>
                    <a:pt x="16793" y="554"/>
                    <a:pt x="16664" y="586"/>
                  </a:cubicBezTo>
                  <a:lnTo>
                    <a:pt x="16678" y="710"/>
                  </a:lnTo>
                  <a:cubicBezTo>
                    <a:pt x="16807" y="679"/>
                    <a:pt x="16937" y="649"/>
                    <a:pt x="17068" y="620"/>
                  </a:cubicBezTo>
                  <a:lnTo>
                    <a:pt x="17055" y="495"/>
                  </a:lnTo>
                  <a:close/>
                  <a:moveTo>
                    <a:pt x="16384" y="672"/>
                  </a:moveTo>
                  <a:cubicBezTo>
                    <a:pt x="16252" y="706"/>
                    <a:pt x="16122" y="742"/>
                    <a:pt x="15994" y="779"/>
                  </a:cubicBezTo>
                  <a:lnTo>
                    <a:pt x="16011" y="903"/>
                  </a:lnTo>
                  <a:cubicBezTo>
                    <a:pt x="16138" y="866"/>
                    <a:pt x="16267" y="830"/>
                    <a:pt x="16399" y="796"/>
                  </a:cubicBezTo>
                  <a:lnTo>
                    <a:pt x="16384" y="672"/>
                  </a:lnTo>
                  <a:close/>
                  <a:moveTo>
                    <a:pt x="15712" y="849"/>
                  </a:moveTo>
                  <a:cubicBezTo>
                    <a:pt x="15580" y="890"/>
                    <a:pt x="15451" y="933"/>
                    <a:pt x="15325" y="977"/>
                  </a:cubicBezTo>
                  <a:lnTo>
                    <a:pt x="15344" y="1099"/>
                  </a:lnTo>
                  <a:cubicBezTo>
                    <a:pt x="15469" y="1056"/>
                    <a:pt x="15598" y="1012"/>
                    <a:pt x="15730" y="971"/>
                  </a:cubicBezTo>
                  <a:lnTo>
                    <a:pt x="15712" y="849"/>
                  </a:lnTo>
                  <a:close/>
                  <a:moveTo>
                    <a:pt x="15062" y="1061"/>
                  </a:moveTo>
                  <a:cubicBezTo>
                    <a:pt x="14928" y="1112"/>
                    <a:pt x="14800" y="1165"/>
                    <a:pt x="14679" y="1219"/>
                  </a:cubicBezTo>
                  <a:lnTo>
                    <a:pt x="14704" y="1339"/>
                  </a:lnTo>
                  <a:cubicBezTo>
                    <a:pt x="14823" y="1286"/>
                    <a:pt x="14951" y="1233"/>
                    <a:pt x="15084" y="1182"/>
                  </a:cubicBezTo>
                  <a:lnTo>
                    <a:pt x="15062" y="1061"/>
                  </a:lnTo>
                  <a:close/>
                  <a:moveTo>
                    <a:pt x="14407" y="1344"/>
                  </a:moveTo>
                  <a:cubicBezTo>
                    <a:pt x="14272" y="1411"/>
                    <a:pt x="14147" y="1480"/>
                    <a:pt x="14034" y="1550"/>
                  </a:cubicBezTo>
                  <a:lnTo>
                    <a:pt x="14067" y="1666"/>
                  </a:lnTo>
                  <a:cubicBezTo>
                    <a:pt x="14178" y="1598"/>
                    <a:pt x="14301" y="1530"/>
                    <a:pt x="14434" y="1463"/>
                  </a:cubicBezTo>
                  <a:lnTo>
                    <a:pt x="14407" y="1344"/>
                  </a:lnTo>
                  <a:close/>
                  <a:moveTo>
                    <a:pt x="13775" y="1733"/>
                  </a:moveTo>
                  <a:cubicBezTo>
                    <a:pt x="13638" y="1838"/>
                    <a:pt x="13524" y="1947"/>
                    <a:pt x="13436" y="2056"/>
                  </a:cubicBezTo>
                  <a:lnTo>
                    <a:pt x="13491" y="2152"/>
                  </a:lnTo>
                  <a:cubicBezTo>
                    <a:pt x="13573" y="2049"/>
                    <a:pt x="13682" y="1945"/>
                    <a:pt x="13814" y="1844"/>
                  </a:cubicBezTo>
                  <a:lnTo>
                    <a:pt x="13775" y="1733"/>
                  </a:lnTo>
                  <a:close/>
                  <a:moveTo>
                    <a:pt x="13240" y="2404"/>
                  </a:moveTo>
                  <a:cubicBezTo>
                    <a:pt x="13212" y="2490"/>
                    <a:pt x="13197" y="2577"/>
                    <a:pt x="13197" y="2664"/>
                  </a:cubicBezTo>
                  <a:cubicBezTo>
                    <a:pt x="13197" y="2694"/>
                    <a:pt x="13199" y="2723"/>
                    <a:pt x="13202" y="2754"/>
                  </a:cubicBezTo>
                  <a:cubicBezTo>
                    <a:pt x="13212" y="2842"/>
                    <a:pt x="13226" y="2930"/>
                    <a:pt x="13246" y="3014"/>
                  </a:cubicBezTo>
                  <a:lnTo>
                    <a:pt x="13326" y="2973"/>
                  </a:lnTo>
                  <a:cubicBezTo>
                    <a:pt x="13309" y="2895"/>
                    <a:pt x="13295" y="2815"/>
                    <a:pt x="13286" y="2734"/>
                  </a:cubicBezTo>
                  <a:cubicBezTo>
                    <a:pt x="13283" y="2710"/>
                    <a:pt x="13282" y="2687"/>
                    <a:pt x="13282" y="2664"/>
                  </a:cubicBezTo>
                  <a:cubicBezTo>
                    <a:pt x="13282" y="2596"/>
                    <a:pt x="13294" y="2528"/>
                    <a:pt x="13316" y="2460"/>
                  </a:cubicBezTo>
                  <a:lnTo>
                    <a:pt x="13240" y="2404"/>
                  </a:lnTo>
                  <a:close/>
                  <a:moveTo>
                    <a:pt x="13436" y="3324"/>
                  </a:moveTo>
                  <a:lnTo>
                    <a:pt x="13364" y="3392"/>
                  </a:lnTo>
                  <a:cubicBezTo>
                    <a:pt x="13432" y="3547"/>
                    <a:pt x="13518" y="3696"/>
                    <a:pt x="13626" y="3847"/>
                  </a:cubicBezTo>
                  <a:lnTo>
                    <a:pt x="13684" y="3756"/>
                  </a:lnTo>
                  <a:cubicBezTo>
                    <a:pt x="13581" y="3611"/>
                    <a:pt x="13500" y="3470"/>
                    <a:pt x="13436" y="3324"/>
                  </a:cubicBezTo>
                  <a:close/>
                  <a:moveTo>
                    <a:pt x="13895" y="4031"/>
                  </a:moveTo>
                  <a:lnTo>
                    <a:pt x="13843" y="4130"/>
                  </a:lnTo>
                  <a:cubicBezTo>
                    <a:pt x="13952" y="4255"/>
                    <a:pt x="14067" y="4374"/>
                    <a:pt x="14166" y="4473"/>
                  </a:cubicBezTo>
                  <a:cubicBezTo>
                    <a:pt x="14166" y="4473"/>
                    <a:pt x="14214" y="4369"/>
                    <a:pt x="14214" y="4369"/>
                  </a:cubicBezTo>
                  <a:cubicBezTo>
                    <a:pt x="14116" y="4271"/>
                    <a:pt x="14002" y="4154"/>
                    <a:pt x="13895" y="4031"/>
                  </a:cubicBezTo>
                  <a:close/>
                  <a:moveTo>
                    <a:pt x="14464" y="4597"/>
                  </a:moveTo>
                  <a:lnTo>
                    <a:pt x="14416" y="4701"/>
                  </a:lnTo>
                  <a:cubicBezTo>
                    <a:pt x="14514" y="4799"/>
                    <a:pt x="14627" y="4917"/>
                    <a:pt x="14733" y="5042"/>
                  </a:cubicBezTo>
                  <a:lnTo>
                    <a:pt x="14786" y="4944"/>
                  </a:lnTo>
                  <a:cubicBezTo>
                    <a:pt x="14678" y="4816"/>
                    <a:pt x="14563" y="4696"/>
                    <a:pt x="14464" y="4597"/>
                  </a:cubicBezTo>
                  <a:close/>
                  <a:moveTo>
                    <a:pt x="15004" y="5233"/>
                  </a:moveTo>
                  <a:cubicBezTo>
                    <a:pt x="15004" y="5233"/>
                    <a:pt x="14942" y="5320"/>
                    <a:pt x="14942" y="5320"/>
                  </a:cubicBezTo>
                  <a:cubicBezTo>
                    <a:pt x="15041" y="5473"/>
                    <a:pt x="15112" y="5622"/>
                    <a:pt x="15158" y="5778"/>
                  </a:cubicBezTo>
                  <a:lnTo>
                    <a:pt x="15236" y="5727"/>
                  </a:lnTo>
                  <a:cubicBezTo>
                    <a:pt x="15186" y="5557"/>
                    <a:pt x="15109" y="5396"/>
                    <a:pt x="15004" y="5233"/>
                  </a:cubicBezTo>
                  <a:close/>
                  <a:moveTo>
                    <a:pt x="15294" y="6152"/>
                  </a:moveTo>
                  <a:lnTo>
                    <a:pt x="15210" y="6161"/>
                  </a:lnTo>
                  <a:cubicBezTo>
                    <a:pt x="15211" y="6190"/>
                    <a:pt x="15211" y="6219"/>
                    <a:pt x="15211" y="6249"/>
                  </a:cubicBezTo>
                  <a:cubicBezTo>
                    <a:pt x="15211" y="6356"/>
                    <a:pt x="15202" y="6470"/>
                    <a:pt x="15183" y="6586"/>
                  </a:cubicBezTo>
                  <a:cubicBezTo>
                    <a:pt x="15176" y="6628"/>
                    <a:pt x="15167" y="6669"/>
                    <a:pt x="15158" y="6709"/>
                  </a:cubicBezTo>
                  <a:lnTo>
                    <a:pt x="15238" y="6752"/>
                  </a:lnTo>
                  <a:cubicBezTo>
                    <a:pt x="15248" y="6708"/>
                    <a:pt x="15257" y="6663"/>
                    <a:pt x="15265" y="6615"/>
                  </a:cubicBezTo>
                  <a:cubicBezTo>
                    <a:pt x="15286" y="6490"/>
                    <a:pt x="15297" y="6366"/>
                    <a:pt x="15297" y="6249"/>
                  </a:cubicBezTo>
                  <a:cubicBezTo>
                    <a:pt x="15297" y="6216"/>
                    <a:pt x="15296" y="6184"/>
                    <a:pt x="15294" y="6152"/>
                  </a:cubicBezTo>
                  <a:close/>
                  <a:moveTo>
                    <a:pt x="15037" y="7036"/>
                  </a:moveTo>
                  <a:cubicBezTo>
                    <a:pt x="14965" y="7172"/>
                    <a:pt x="14868" y="7295"/>
                    <a:pt x="14751" y="7400"/>
                  </a:cubicBezTo>
                  <a:lnTo>
                    <a:pt x="14795" y="7507"/>
                  </a:lnTo>
                  <a:cubicBezTo>
                    <a:pt x="14921" y="7394"/>
                    <a:pt x="15025" y="7262"/>
                    <a:pt x="15104" y="7115"/>
                  </a:cubicBezTo>
                  <a:lnTo>
                    <a:pt x="15037" y="7036"/>
                  </a:lnTo>
                  <a:close/>
                  <a:moveTo>
                    <a:pt x="14500" y="7602"/>
                  </a:moveTo>
                  <a:cubicBezTo>
                    <a:pt x="14390" y="7668"/>
                    <a:pt x="14265" y="7726"/>
                    <a:pt x="14130" y="7775"/>
                  </a:cubicBezTo>
                  <a:lnTo>
                    <a:pt x="14150" y="7897"/>
                  </a:lnTo>
                  <a:cubicBezTo>
                    <a:pt x="14290" y="7847"/>
                    <a:pt x="14418" y="7786"/>
                    <a:pt x="14531" y="7718"/>
                  </a:cubicBezTo>
                  <a:cubicBezTo>
                    <a:pt x="14531" y="7718"/>
                    <a:pt x="14500" y="7602"/>
                    <a:pt x="14500" y="7602"/>
                  </a:cubicBezTo>
                  <a:close/>
                  <a:moveTo>
                    <a:pt x="10089" y="7821"/>
                  </a:moveTo>
                  <a:lnTo>
                    <a:pt x="10094" y="7946"/>
                  </a:lnTo>
                  <a:cubicBezTo>
                    <a:pt x="10204" y="7937"/>
                    <a:pt x="10320" y="7938"/>
                    <a:pt x="10440" y="7949"/>
                  </a:cubicBezTo>
                  <a:lnTo>
                    <a:pt x="10484" y="7954"/>
                  </a:lnTo>
                  <a:lnTo>
                    <a:pt x="10489" y="7828"/>
                  </a:lnTo>
                  <a:lnTo>
                    <a:pt x="10445" y="7824"/>
                  </a:lnTo>
                  <a:cubicBezTo>
                    <a:pt x="10322" y="7813"/>
                    <a:pt x="10203" y="7812"/>
                    <a:pt x="10089" y="7821"/>
                  </a:cubicBezTo>
                  <a:close/>
                  <a:moveTo>
                    <a:pt x="10765" y="7850"/>
                  </a:moveTo>
                  <a:lnTo>
                    <a:pt x="10759" y="7975"/>
                  </a:lnTo>
                  <a:lnTo>
                    <a:pt x="10784" y="7978"/>
                  </a:lnTo>
                  <a:cubicBezTo>
                    <a:pt x="10904" y="7990"/>
                    <a:pt x="11028" y="8002"/>
                    <a:pt x="11153" y="8013"/>
                  </a:cubicBezTo>
                  <a:lnTo>
                    <a:pt x="11158" y="7887"/>
                  </a:lnTo>
                  <a:cubicBezTo>
                    <a:pt x="11033" y="7876"/>
                    <a:pt x="10910" y="7864"/>
                    <a:pt x="10790" y="7852"/>
                  </a:cubicBezTo>
                  <a:lnTo>
                    <a:pt x="10765" y="7850"/>
                  </a:lnTo>
                  <a:close/>
                  <a:moveTo>
                    <a:pt x="13849" y="7850"/>
                  </a:moveTo>
                  <a:cubicBezTo>
                    <a:pt x="13728" y="7880"/>
                    <a:pt x="13597" y="7905"/>
                    <a:pt x="13460" y="7925"/>
                  </a:cubicBezTo>
                  <a:cubicBezTo>
                    <a:pt x="13460" y="7925"/>
                    <a:pt x="13468" y="8050"/>
                    <a:pt x="13468" y="8050"/>
                  </a:cubicBezTo>
                  <a:cubicBezTo>
                    <a:pt x="13608" y="8030"/>
                    <a:pt x="13740" y="8004"/>
                    <a:pt x="13863" y="7973"/>
                  </a:cubicBezTo>
                  <a:lnTo>
                    <a:pt x="13849" y="7850"/>
                  </a:lnTo>
                  <a:close/>
                  <a:moveTo>
                    <a:pt x="9810" y="7885"/>
                  </a:moveTo>
                  <a:cubicBezTo>
                    <a:pt x="9673" y="7918"/>
                    <a:pt x="9542" y="7967"/>
                    <a:pt x="9420" y="8030"/>
                  </a:cubicBezTo>
                  <a:lnTo>
                    <a:pt x="9448" y="8149"/>
                  </a:lnTo>
                  <a:cubicBezTo>
                    <a:pt x="9565" y="8088"/>
                    <a:pt x="9691" y="8041"/>
                    <a:pt x="9823" y="8009"/>
                  </a:cubicBezTo>
                  <a:lnTo>
                    <a:pt x="9810" y="7885"/>
                  </a:lnTo>
                  <a:close/>
                  <a:moveTo>
                    <a:pt x="11432" y="7920"/>
                  </a:moveTo>
                  <a:lnTo>
                    <a:pt x="11428" y="8046"/>
                  </a:lnTo>
                  <a:cubicBezTo>
                    <a:pt x="11558" y="8057"/>
                    <a:pt x="11691" y="8067"/>
                    <a:pt x="11823" y="8075"/>
                  </a:cubicBezTo>
                  <a:cubicBezTo>
                    <a:pt x="11823" y="8075"/>
                    <a:pt x="11827" y="7949"/>
                    <a:pt x="11827" y="7949"/>
                  </a:cubicBezTo>
                  <a:cubicBezTo>
                    <a:pt x="11695" y="7941"/>
                    <a:pt x="11563" y="7931"/>
                    <a:pt x="11432" y="7920"/>
                  </a:cubicBezTo>
                  <a:close/>
                  <a:moveTo>
                    <a:pt x="12124" y="7956"/>
                  </a:moveTo>
                  <a:lnTo>
                    <a:pt x="12121" y="8082"/>
                  </a:lnTo>
                  <a:cubicBezTo>
                    <a:pt x="12254" y="8087"/>
                    <a:pt x="12386" y="8091"/>
                    <a:pt x="12517" y="8092"/>
                  </a:cubicBezTo>
                  <a:cubicBezTo>
                    <a:pt x="12517" y="8092"/>
                    <a:pt x="12517" y="7966"/>
                    <a:pt x="12517" y="7966"/>
                  </a:cubicBezTo>
                  <a:cubicBezTo>
                    <a:pt x="12387" y="7965"/>
                    <a:pt x="12255" y="7961"/>
                    <a:pt x="12124" y="7956"/>
                  </a:cubicBezTo>
                  <a:close/>
                  <a:moveTo>
                    <a:pt x="13184" y="7956"/>
                  </a:moveTo>
                  <a:cubicBezTo>
                    <a:pt x="13059" y="7967"/>
                    <a:pt x="12927" y="7974"/>
                    <a:pt x="12791" y="7978"/>
                  </a:cubicBezTo>
                  <a:lnTo>
                    <a:pt x="12792" y="8103"/>
                  </a:lnTo>
                  <a:cubicBezTo>
                    <a:pt x="12930" y="8099"/>
                    <a:pt x="13064" y="8093"/>
                    <a:pt x="13189" y="8082"/>
                  </a:cubicBezTo>
                  <a:lnTo>
                    <a:pt x="13184" y="7956"/>
                  </a:lnTo>
                  <a:close/>
                  <a:moveTo>
                    <a:pt x="9148" y="8203"/>
                  </a:moveTo>
                  <a:cubicBezTo>
                    <a:pt x="9019" y="8306"/>
                    <a:pt x="8910" y="8427"/>
                    <a:pt x="8822" y="8562"/>
                  </a:cubicBezTo>
                  <a:lnTo>
                    <a:pt x="8883" y="8649"/>
                  </a:lnTo>
                  <a:cubicBezTo>
                    <a:pt x="8965" y="8523"/>
                    <a:pt x="9068" y="8411"/>
                    <a:pt x="9189" y="8314"/>
                  </a:cubicBezTo>
                  <a:lnTo>
                    <a:pt x="9148" y="8203"/>
                  </a:lnTo>
                  <a:close/>
                  <a:moveTo>
                    <a:pt x="8643" y="8911"/>
                  </a:moveTo>
                  <a:cubicBezTo>
                    <a:pt x="8604" y="9040"/>
                    <a:pt x="8583" y="9173"/>
                    <a:pt x="8583" y="9306"/>
                  </a:cubicBezTo>
                  <a:cubicBezTo>
                    <a:pt x="8583" y="9378"/>
                    <a:pt x="8589" y="9451"/>
                    <a:pt x="8601" y="9522"/>
                  </a:cubicBezTo>
                  <a:cubicBezTo>
                    <a:pt x="8601" y="9522"/>
                    <a:pt x="8683" y="9491"/>
                    <a:pt x="8683" y="9491"/>
                  </a:cubicBezTo>
                  <a:cubicBezTo>
                    <a:pt x="8673" y="9430"/>
                    <a:pt x="8668" y="9368"/>
                    <a:pt x="8668" y="9306"/>
                  </a:cubicBezTo>
                  <a:cubicBezTo>
                    <a:pt x="8668" y="9191"/>
                    <a:pt x="8686" y="9075"/>
                    <a:pt x="8720" y="8962"/>
                  </a:cubicBezTo>
                  <a:lnTo>
                    <a:pt x="8643" y="8911"/>
                  </a:lnTo>
                  <a:close/>
                  <a:moveTo>
                    <a:pt x="8818" y="9830"/>
                  </a:moveTo>
                  <a:lnTo>
                    <a:pt x="8750" y="9907"/>
                  </a:lnTo>
                  <a:cubicBezTo>
                    <a:pt x="8826" y="10051"/>
                    <a:pt x="8930" y="10183"/>
                    <a:pt x="9058" y="10302"/>
                  </a:cubicBezTo>
                  <a:lnTo>
                    <a:pt x="9103" y="10196"/>
                  </a:lnTo>
                  <a:cubicBezTo>
                    <a:pt x="8983" y="10085"/>
                    <a:pt x="8887" y="9962"/>
                    <a:pt x="8818" y="9830"/>
                  </a:cubicBezTo>
                  <a:close/>
                  <a:moveTo>
                    <a:pt x="9334" y="10396"/>
                  </a:moveTo>
                  <a:lnTo>
                    <a:pt x="9300" y="10511"/>
                  </a:lnTo>
                  <a:cubicBezTo>
                    <a:pt x="9409" y="10581"/>
                    <a:pt x="9531" y="10644"/>
                    <a:pt x="9662" y="10699"/>
                  </a:cubicBezTo>
                  <a:lnTo>
                    <a:pt x="9678" y="10706"/>
                  </a:lnTo>
                  <a:lnTo>
                    <a:pt x="9701" y="10586"/>
                  </a:lnTo>
                  <a:lnTo>
                    <a:pt x="9686" y="10579"/>
                  </a:lnTo>
                  <a:cubicBezTo>
                    <a:pt x="9558" y="10525"/>
                    <a:pt x="9439" y="10463"/>
                    <a:pt x="9334" y="10396"/>
                  </a:cubicBezTo>
                  <a:close/>
                  <a:moveTo>
                    <a:pt x="9989" y="10678"/>
                  </a:moveTo>
                  <a:cubicBezTo>
                    <a:pt x="9989" y="10678"/>
                    <a:pt x="9970" y="10801"/>
                    <a:pt x="9970" y="10801"/>
                  </a:cubicBezTo>
                  <a:cubicBezTo>
                    <a:pt x="10088" y="10842"/>
                    <a:pt x="10219" y="10882"/>
                    <a:pt x="10359" y="10922"/>
                  </a:cubicBezTo>
                  <a:lnTo>
                    <a:pt x="10375" y="10798"/>
                  </a:lnTo>
                  <a:cubicBezTo>
                    <a:pt x="10236" y="10759"/>
                    <a:pt x="10106" y="10719"/>
                    <a:pt x="9989" y="10678"/>
                  </a:cubicBezTo>
                  <a:close/>
                  <a:moveTo>
                    <a:pt x="10653" y="10891"/>
                  </a:moveTo>
                  <a:cubicBezTo>
                    <a:pt x="10653" y="10891"/>
                    <a:pt x="10639" y="11014"/>
                    <a:pt x="10639" y="11014"/>
                  </a:cubicBezTo>
                  <a:cubicBezTo>
                    <a:pt x="10766" y="11046"/>
                    <a:pt x="10897" y="11076"/>
                    <a:pt x="11030" y="11106"/>
                  </a:cubicBezTo>
                  <a:lnTo>
                    <a:pt x="11043" y="10982"/>
                  </a:lnTo>
                  <a:cubicBezTo>
                    <a:pt x="10910" y="10953"/>
                    <a:pt x="10780" y="10922"/>
                    <a:pt x="10653" y="10891"/>
                  </a:cubicBezTo>
                  <a:close/>
                  <a:moveTo>
                    <a:pt x="11320" y="11032"/>
                  </a:moveTo>
                  <a:cubicBezTo>
                    <a:pt x="11320" y="11032"/>
                    <a:pt x="11308" y="11157"/>
                    <a:pt x="11308" y="11157"/>
                  </a:cubicBezTo>
                  <a:cubicBezTo>
                    <a:pt x="11438" y="11184"/>
                    <a:pt x="11569" y="11209"/>
                    <a:pt x="11701" y="11235"/>
                  </a:cubicBezTo>
                  <a:lnTo>
                    <a:pt x="11712" y="11112"/>
                  </a:lnTo>
                  <a:cubicBezTo>
                    <a:pt x="11580" y="11086"/>
                    <a:pt x="11450" y="11059"/>
                    <a:pt x="11320" y="11032"/>
                  </a:cubicBezTo>
                  <a:close/>
                  <a:moveTo>
                    <a:pt x="11989" y="11174"/>
                  </a:moveTo>
                  <a:cubicBezTo>
                    <a:pt x="11989" y="11174"/>
                    <a:pt x="11978" y="11298"/>
                    <a:pt x="11978" y="11298"/>
                  </a:cubicBezTo>
                  <a:lnTo>
                    <a:pt x="12370" y="11375"/>
                  </a:lnTo>
                  <a:lnTo>
                    <a:pt x="12381" y="11251"/>
                  </a:lnTo>
                  <a:lnTo>
                    <a:pt x="11989" y="11174"/>
                  </a:lnTo>
                  <a:close/>
                  <a:moveTo>
                    <a:pt x="12659" y="11280"/>
                  </a:moveTo>
                  <a:lnTo>
                    <a:pt x="12647" y="11404"/>
                  </a:lnTo>
                  <a:cubicBezTo>
                    <a:pt x="12779" y="11431"/>
                    <a:pt x="12910" y="11459"/>
                    <a:pt x="13039" y="11487"/>
                  </a:cubicBezTo>
                  <a:lnTo>
                    <a:pt x="13051" y="11362"/>
                  </a:lnTo>
                  <a:cubicBezTo>
                    <a:pt x="12922" y="11334"/>
                    <a:pt x="12792" y="11307"/>
                    <a:pt x="12659" y="11280"/>
                  </a:cubicBezTo>
                  <a:close/>
                  <a:moveTo>
                    <a:pt x="13330" y="11456"/>
                  </a:moveTo>
                  <a:lnTo>
                    <a:pt x="13317" y="11580"/>
                  </a:lnTo>
                  <a:cubicBezTo>
                    <a:pt x="13450" y="11612"/>
                    <a:pt x="13580" y="11645"/>
                    <a:pt x="13705" y="11680"/>
                  </a:cubicBezTo>
                  <a:lnTo>
                    <a:pt x="13721" y="11556"/>
                  </a:lnTo>
                  <a:cubicBezTo>
                    <a:pt x="13595" y="11521"/>
                    <a:pt x="13464" y="11488"/>
                    <a:pt x="13330" y="11456"/>
                  </a:cubicBezTo>
                  <a:close/>
                  <a:moveTo>
                    <a:pt x="14004" y="11633"/>
                  </a:moveTo>
                  <a:cubicBezTo>
                    <a:pt x="14004" y="11633"/>
                    <a:pt x="13986" y="11756"/>
                    <a:pt x="13986" y="11756"/>
                  </a:cubicBezTo>
                  <a:cubicBezTo>
                    <a:pt x="14125" y="11800"/>
                    <a:pt x="14253" y="11846"/>
                    <a:pt x="14368" y="11893"/>
                  </a:cubicBezTo>
                  <a:lnTo>
                    <a:pt x="14391" y="11771"/>
                  </a:lnTo>
                  <a:cubicBezTo>
                    <a:pt x="14275" y="11724"/>
                    <a:pt x="14145" y="11678"/>
                    <a:pt x="14004" y="11633"/>
                  </a:cubicBezTo>
                  <a:close/>
                  <a:moveTo>
                    <a:pt x="14659" y="11881"/>
                  </a:moveTo>
                  <a:cubicBezTo>
                    <a:pt x="14659" y="11881"/>
                    <a:pt x="14632" y="11999"/>
                    <a:pt x="14632" y="11999"/>
                  </a:cubicBezTo>
                  <a:cubicBezTo>
                    <a:pt x="14772" y="12071"/>
                    <a:pt x="14890" y="12149"/>
                    <a:pt x="14985" y="12230"/>
                  </a:cubicBezTo>
                  <a:lnTo>
                    <a:pt x="15028" y="12122"/>
                  </a:lnTo>
                  <a:cubicBezTo>
                    <a:pt x="14928" y="12037"/>
                    <a:pt x="14804" y="11956"/>
                    <a:pt x="14659" y="11881"/>
                  </a:cubicBezTo>
                  <a:close/>
                  <a:moveTo>
                    <a:pt x="15246" y="12411"/>
                  </a:moveTo>
                  <a:cubicBezTo>
                    <a:pt x="15246" y="12411"/>
                    <a:pt x="15181" y="12494"/>
                    <a:pt x="15181" y="12494"/>
                  </a:cubicBezTo>
                  <a:cubicBezTo>
                    <a:pt x="15243" y="12600"/>
                    <a:pt x="15273" y="12709"/>
                    <a:pt x="15273" y="12830"/>
                  </a:cubicBezTo>
                  <a:cubicBezTo>
                    <a:pt x="15273" y="12874"/>
                    <a:pt x="15270" y="12921"/>
                    <a:pt x="15260" y="12976"/>
                  </a:cubicBezTo>
                  <a:lnTo>
                    <a:pt x="15343" y="13001"/>
                  </a:lnTo>
                  <a:cubicBezTo>
                    <a:pt x="15353" y="12943"/>
                    <a:pt x="15359" y="12885"/>
                    <a:pt x="15359" y="12830"/>
                  </a:cubicBezTo>
                  <a:cubicBezTo>
                    <a:pt x="15359" y="12680"/>
                    <a:pt x="15321" y="12539"/>
                    <a:pt x="15246" y="12411"/>
                  </a:cubicBezTo>
                  <a:close/>
                  <a:moveTo>
                    <a:pt x="15159" y="13295"/>
                  </a:moveTo>
                  <a:cubicBezTo>
                    <a:pt x="15095" y="13434"/>
                    <a:pt x="15006" y="13569"/>
                    <a:pt x="14895" y="13696"/>
                  </a:cubicBezTo>
                  <a:lnTo>
                    <a:pt x="14947" y="13796"/>
                  </a:lnTo>
                  <a:cubicBezTo>
                    <a:pt x="15065" y="13660"/>
                    <a:pt x="15160" y="13515"/>
                    <a:pt x="15229" y="13366"/>
                  </a:cubicBezTo>
                  <a:lnTo>
                    <a:pt x="15159" y="13295"/>
                  </a:lnTo>
                  <a:close/>
                  <a:moveTo>
                    <a:pt x="14668" y="13932"/>
                  </a:moveTo>
                  <a:cubicBezTo>
                    <a:pt x="14566" y="14020"/>
                    <a:pt x="14449" y="14109"/>
                    <a:pt x="14321" y="14193"/>
                  </a:cubicBezTo>
                  <a:lnTo>
                    <a:pt x="14355" y="14308"/>
                  </a:lnTo>
                  <a:cubicBezTo>
                    <a:pt x="14486" y="14222"/>
                    <a:pt x="14607" y="14131"/>
                    <a:pt x="14712" y="14040"/>
                  </a:cubicBezTo>
                  <a:lnTo>
                    <a:pt x="14668" y="13932"/>
                  </a:lnTo>
                  <a:close/>
                  <a:moveTo>
                    <a:pt x="14070" y="14356"/>
                  </a:moveTo>
                  <a:cubicBezTo>
                    <a:pt x="13956" y="14420"/>
                    <a:pt x="13831" y="14485"/>
                    <a:pt x="13699" y="14548"/>
                  </a:cubicBezTo>
                  <a:lnTo>
                    <a:pt x="13725" y="14669"/>
                  </a:lnTo>
                  <a:cubicBezTo>
                    <a:pt x="13859" y="14605"/>
                    <a:pt x="13985" y="14538"/>
                    <a:pt x="14100" y="14473"/>
                  </a:cubicBezTo>
                  <a:lnTo>
                    <a:pt x="14070" y="14356"/>
                  </a:lnTo>
                  <a:close/>
                  <a:moveTo>
                    <a:pt x="13409" y="14674"/>
                  </a:moveTo>
                  <a:cubicBezTo>
                    <a:pt x="13288" y="14727"/>
                    <a:pt x="13161" y="14779"/>
                    <a:pt x="13030" y="14830"/>
                  </a:cubicBezTo>
                  <a:lnTo>
                    <a:pt x="13051" y="14951"/>
                  </a:lnTo>
                  <a:cubicBezTo>
                    <a:pt x="13184" y="14900"/>
                    <a:pt x="13311" y="14848"/>
                    <a:pt x="13433" y="14795"/>
                  </a:cubicBezTo>
                  <a:lnTo>
                    <a:pt x="13409" y="14674"/>
                  </a:lnTo>
                  <a:close/>
                  <a:moveTo>
                    <a:pt x="12768" y="14922"/>
                  </a:moveTo>
                  <a:cubicBezTo>
                    <a:pt x="12644" y="14967"/>
                    <a:pt x="12516" y="15011"/>
                    <a:pt x="12384" y="15055"/>
                  </a:cubicBezTo>
                  <a:lnTo>
                    <a:pt x="12403" y="15178"/>
                  </a:lnTo>
                  <a:cubicBezTo>
                    <a:pt x="12535" y="15133"/>
                    <a:pt x="12664" y="15090"/>
                    <a:pt x="12788" y="15044"/>
                  </a:cubicBezTo>
                  <a:lnTo>
                    <a:pt x="12768" y="14922"/>
                  </a:lnTo>
                  <a:close/>
                  <a:moveTo>
                    <a:pt x="12101" y="15169"/>
                  </a:moveTo>
                  <a:cubicBezTo>
                    <a:pt x="11976" y="15209"/>
                    <a:pt x="11846" y="15249"/>
                    <a:pt x="11715" y="15290"/>
                  </a:cubicBezTo>
                  <a:lnTo>
                    <a:pt x="11732" y="15413"/>
                  </a:lnTo>
                  <a:cubicBezTo>
                    <a:pt x="11864" y="15373"/>
                    <a:pt x="11993" y="15332"/>
                    <a:pt x="12119" y="15292"/>
                  </a:cubicBezTo>
                  <a:lnTo>
                    <a:pt x="12101" y="15169"/>
                  </a:lnTo>
                  <a:close/>
                  <a:moveTo>
                    <a:pt x="11456" y="15346"/>
                  </a:moveTo>
                  <a:cubicBezTo>
                    <a:pt x="11330" y="15383"/>
                    <a:pt x="11201" y="15421"/>
                    <a:pt x="11069" y="15459"/>
                  </a:cubicBezTo>
                  <a:lnTo>
                    <a:pt x="11085" y="15581"/>
                  </a:lnTo>
                  <a:cubicBezTo>
                    <a:pt x="11217" y="15544"/>
                    <a:pt x="11347" y="15507"/>
                    <a:pt x="11474" y="15470"/>
                  </a:cubicBezTo>
                  <a:lnTo>
                    <a:pt x="11456" y="15346"/>
                  </a:lnTo>
                  <a:close/>
                  <a:moveTo>
                    <a:pt x="10788" y="15558"/>
                  </a:moveTo>
                  <a:cubicBezTo>
                    <a:pt x="10661" y="15594"/>
                    <a:pt x="10531" y="15629"/>
                    <a:pt x="10400" y="15665"/>
                  </a:cubicBezTo>
                  <a:lnTo>
                    <a:pt x="10416" y="15789"/>
                  </a:lnTo>
                  <a:cubicBezTo>
                    <a:pt x="10547" y="15753"/>
                    <a:pt x="10677" y="15717"/>
                    <a:pt x="10804" y="15682"/>
                  </a:cubicBezTo>
                  <a:lnTo>
                    <a:pt x="10788" y="15558"/>
                  </a:lnTo>
                  <a:close/>
                  <a:moveTo>
                    <a:pt x="10119" y="15735"/>
                  </a:moveTo>
                  <a:cubicBezTo>
                    <a:pt x="10119" y="15735"/>
                    <a:pt x="9730" y="15840"/>
                    <a:pt x="9730" y="15840"/>
                  </a:cubicBezTo>
                  <a:lnTo>
                    <a:pt x="9745" y="15964"/>
                  </a:lnTo>
                  <a:lnTo>
                    <a:pt x="10135" y="15859"/>
                  </a:lnTo>
                  <a:lnTo>
                    <a:pt x="10119" y="15735"/>
                  </a:lnTo>
                  <a:close/>
                  <a:moveTo>
                    <a:pt x="9450" y="15912"/>
                  </a:moveTo>
                  <a:cubicBezTo>
                    <a:pt x="9450" y="15912"/>
                    <a:pt x="9061" y="16016"/>
                    <a:pt x="9061" y="16016"/>
                  </a:cubicBezTo>
                  <a:lnTo>
                    <a:pt x="9076" y="16139"/>
                  </a:lnTo>
                  <a:lnTo>
                    <a:pt x="9465" y="16035"/>
                  </a:lnTo>
                  <a:lnTo>
                    <a:pt x="9450" y="15912"/>
                  </a:lnTo>
                  <a:close/>
                  <a:moveTo>
                    <a:pt x="8780" y="16088"/>
                  </a:moveTo>
                  <a:cubicBezTo>
                    <a:pt x="8780" y="16088"/>
                    <a:pt x="8626" y="16130"/>
                    <a:pt x="8626" y="16130"/>
                  </a:cubicBezTo>
                  <a:cubicBezTo>
                    <a:pt x="8548" y="16151"/>
                    <a:pt x="8470" y="16172"/>
                    <a:pt x="8392" y="16193"/>
                  </a:cubicBezTo>
                  <a:lnTo>
                    <a:pt x="8407" y="16317"/>
                  </a:lnTo>
                  <a:cubicBezTo>
                    <a:pt x="8485" y="16296"/>
                    <a:pt x="8563" y="16275"/>
                    <a:pt x="8640" y="16254"/>
                  </a:cubicBezTo>
                  <a:lnTo>
                    <a:pt x="8795" y="16212"/>
                  </a:lnTo>
                  <a:lnTo>
                    <a:pt x="8780" y="16088"/>
                  </a:lnTo>
                  <a:close/>
                  <a:moveTo>
                    <a:pt x="8110" y="16265"/>
                  </a:moveTo>
                  <a:cubicBezTo>
                    <a:pt x="7981" y="16303"/>
                    <a:pt x="7851" y="16341"/>
                    <a:pt x="7722" y="16380"/>
                  </a:cubicBezTo>
                  <a:lnTo>
                    <a:pt x="7739" y="16503"/>
                  </a:lnTo>
                  <a:cubicBezTo>
                    <a:pt x="7868" y="16464"/>
                    <a:pt x="7997" y="16426"/>
                    <a:pt x="8126" y="16389"/>
                  </a:cubicBezTo>
                  <a:lnTo>
                    <a:pt x="8110" y="16265"/>
                  </a:lnTo>
                  <a:close/>
                  <a:moveTo>
                    <a:pt x="7464" y="16477"/>
                  </a:moveTo>
                  <a:cubicBezTo>
                    <a:pt x="7334" y="16518"/>
                    <a:pt x="7205" y="16561"/>
                    <a:pt x="7077" y="16603"/>
                  </a:cubicBezTo>
                  <a:lnTo>
                    <a:pt x="7095" y="16725"/>
                  </a:lnTo>
                  <a:cubicBezTo>
                    <a:pt x="7224" y="16682"/>
                    <a:pt x="7353" y="16641"/>
                    <a:pt x="7482" y="16600"/>
                  </a:cubicBezTo>
                  <a:lnTo>
                    <a:pt x="7464" y="16477"/>
                  </a:lnTo>
                  <a:close/>
                  <a:moveTo>
                    <a:pt x="6792" y="16690"/>
                  </a:moveTo>
                  <a:cubicBezTo>
                    <a:pt x="6663" y="16734"/>
                    <a:pt x="6535" y="16780"/>
                    <a:pt x="6407" y="16827"/>
                  </a:cubicBezTo>
                  <a:lnTo>
                    <a:pt x="6427" y="16948"/>
                  </a:lnTo>
                  <a:cubicBezTo>
                    <a:pt x="6555" y="16902"/>
                    <a:pt x="6683" y="16857"/>
                    <a:pt x="6811" y="16812"/>
                  </a:cubicBezTo>
                  <a:lnTo>
                    <a:pt x="6792" y="16690"/>
                  </a:lnTo>
                  <a:close/>
                  <a:moveTo>
                    <a:pt x="6120" y="16937"/>
                  </a:moveTo>
                  <a:cubicBezTo>
                    <a:pt x="5992" y="16986"/>
                    <a:pt x="5865" y="17035"/>
                    <a:pt x="5738" y="17085"/>
                  </a:cubicBezTo>
                  <a:lnTo>
                    <a:pt x="5760" y="17207"/>
                  </a:lnTo>
                  <a:cubicBezTo>
                    <a:pt x="5887" y="17156"/>
                    <a:pt x="6013" y="17107"/>
                    <a:pt x="6141" y="17059"/>
                  </a:cubicBezTo>
                  <a:lnTo>
                    <a:pt x="6120" y="16937"/>
                  </a:lnTo>
                  <a:close/>
                  <a:moveTo>
                    <a:pt x="5473" y="17185"/>
                  </a:moveTo>
                  <a:cubicBezTo>
                    <a:pt x="5345" y="17237"/>
                    <a:pt x="5218" y="17291"/>
                    <a:pt x="5092" y="17346"/>
                  </a:cubicBezTo>
                  <a:lnTo>
                    <a:pt x="5116" y="17467"/>
                  </a:lnTo>
                  <a:cubicBezTo>
                    <a:pt x="5242" y="17413"/>
                    <a:pt x="5368" y="17359"/>
                    <a:pt x="5496" y="17306"/>
                  </a:cubicBezTo>
                  <a:lnTo>
                    <a:pt x="5473" y="17185"/>
                  </a:lnTo>
                  <a:close/>
                  <a:moveTo>
                    <a:pt x="4824" y="17467"/>
                  </a:moveTo>
                  <a:cubicBezTo>
                    <a:pt x="4697" y="17525"/>
                    <a:pt x="4571" y="17584"/>
                    <a:pt x="4447" y="17644"/>
                  </a:cubicBezTo>
                  <a:lnTo>
                    <a:pt x="4473" y="17764"/>
                  </a:lnTo>
                  <a:cubicBezTo>
                    <a:pt x="4597" y="17704"/>
                    <a:pt x="4722" y="17646"/>
                    <a:pt x="4849" y="17588"/>
                  </a:cubicBezTo>
                  <a:lnTo>
                    <a:pt x="4824" y="17467"/>
                  </a:lnTo>
                  <a:close/>
                  <a:moveTo>
                    <a:pt x="4175" y="17786"/>
                  </a:moveTo>
                  <a:cubicBezTo>
                    <a:pt x="4049" y="17849"/>
                    <a:pt x="3924" y="17913"/>
                    <a:pt x="3801" y="17979"/>
                  </a:cubicBezTo>
                  <a:lnTo>
                    <a:pt x="3830" y="18097"/>
                  </a:lnTo>
                  <a:cubicBezTo>
                    <a:pt x="3953" y="18032"/>
                    <a:pt x="4077" y="17968"/>
                    <a:pt x="4203" y="17905"/>
                  </a:cubicBezTo>
                  <a:lnTo>
                    <a:pt x="4175" y="17786"/>
                  </a:lnTo>
                  <a:close/>
                  <a:moveTo>
                    <a:pt x="3549" y="18139"/>
                  </a:moveTo>
                  <a:cubicBezTo>
                    <a:pt x="3424" y="18209"/>
                    <a:pt x="3301" y="18280"/>
                    <a:pt x="3180" y="18353"/>
                  </a:cubicBezTo>
                  <a:lnTo>
                    <a:pt x="3212" y="18470"/>
                  </a:lnTo>
                  <a:cubicBezTo>
                    <a:pt x="3332" y="18398"/>
                    <a:pt x="3454" y="18326"/>
                    <a:pt x="3579" y="18256"/>
                  </a:cubicBezTo>
                  <a:lnTo>
                    <a:pt x="3549" y="18139"/>
                  </a:lnTo>
                  <a:close/>
                  <a:moveTo>
                    <a:pt x="2920" y="18493"/>
                  </a:moveTo>
                  <a:cubicBezTo>
                    <a:pt x="2797" y="18571"/>
                    <a:pt x="2676" y="18650"/>
                    <a:pt x="2558" y="18730"/>
                  </a:cubicBezTo>
                  <a:lnTo>
                    <a:pt x="2594" y="18844"/>
                  </a:lnTo>
                  <a:cubicBezTo>
                    <a:pt x="2711" y="18764"/>
                    <a:pt x="2831" y="18686"/>
                    <a:pt x="2954" y="18609"/>
                  </a:cubicBezTo>
                  <a:lnTo>
                    <a:pt x="2920" y="18493"/>
                  </a:lnTo>
                  <a:close/>
                  <a:moveTo>
                    <a:pt x="2290" y="18917"/>
                  </a:moveTo>
                  <a:cubicBezTo>
                    <a:pt x="2169" y="19005"/>
                    <a:pt x="2050" y="19094"/>
                    <a:pt x="1937" y="19184"/>
                  </a:cubicBezTo>
                  <a:lnTo>
                    <a:pt x="1976" y="19294"/>
                  </a:lnTo>
                  <a:cubicBezTo>
                    <a:pt x="2089" y="19205"/>
                    <a:pt x="2207" y="19117"/>
                    <a:pt x="2327" y="19030"/>
                  </a:cubicBezTo>
                  <a:lnTo>
                    <a:pt x="2290" y="18917"/>
                  </a:lnTo>
                  <a:close/>
                  <a:moveTo>
                    <a:pt x="1703" y="19377"/>
                  </a:moveTo>
                  <a:cubicBezTo>
                    <a:pt x="1585" y="19477"/>
                    <a:pt x="1470" y="19579"/>
                    <a:pt x="1363" y="19681"/>
                  </a:cubicBezTo>
                  <a:lnTo>
                    <a:pt x="1408" y="19787"/>
                  </a:lnTo>
                  <a:cubicBezTo>
                    <a:pt x="1515" y="19686"/>
                    <a:pt x="1628" y="19585"/>
                    <a:pt x="1745" y="19486"/>
                  </a:cubicBezTo>
                  <a:lnTo>
                    <a:pt x="1703" y="19377"/>
                  </a:lnTo>
                  <a:close/>
                  <a:moveTo>
                    <a:pt x="1107" y="19907"/>
                  </a:moveTo>
                  <a:cubicBezTo>
                    <a:pt x="995" y="20023"/>
                    <a:pt x="888" y="20142"/>
                    <a:pt x="789" y="20260"/>
                  </a:cubicBezTo>
                  <a:lnTo>
                    <a:pt x="842" y="20358"/>
                  </a:lnTo>
                  <a:cubicBezTo>
                    <a:pt x="939" y="20242"/>
                    <a:pt x="1045" y="20124"/>
                    <a:pt x="1156" y="20010"/>
                  </a:cubicBezTo>
                  <a:lnTo>
                    <a:pt x="1107" y="19907"/>
                  </a:lnTo>
                  <a:close/>
                  <a:moveTo>
                    <a:pt x="592" y="20544"/>
                  </a:moveTo>
                  <a:cubicBezTo>
                    <a:pt x="490" y="20681"/>
                    <a:pt x="395" y="20823"/>
                    <a:pt x="311" y="20964"/>
                  </a:cubicBezTo>
                  <a:lnTo>
                    <a:pt x="374" y="21047"/>
                  </a:lnTo>
                  <a:cubicBezTo>
                    <a:pt x="457" y="20909"/>
                    <a:pt x="549" y="20771"/>
                    <a:pt x="649" y="20637"/>
                  </a:cubicBezTo>
                  <a:lnTo>
                    <a:pt x="592" y="20544"/>
                  </a:lnTo>
                  <a:close/>
                  <a:moveTo>
                    <a:pt x="112" y="21286"/>
                  </a:moveTo>
                  <a:cubicBezTo>
                    <a:pt x="72" y="21368"/>
                    <a:pt x="34" y="21452"/>
                    <a:pt x="0" y="21534"/>
                  </a:cubicBezTo>
                  <a:lnTo>
                    <a:pt x="72" y="21599"/>
                  </a:lnTo>
                  <a:cubicBezTo>
                    <a:pt x="105" y="21520"/>
                    <a:pt x="142" y="21440"/>
                    <a:pt x="181" y="21360"/>
                  </a:cubicBezTo>
                  <a:lnTo>
                    <a:pt x="112" y="21286"/>
                  </a:lnTo>
                  <a:close/>
                </a:path>
              </a:pathLst>
            </a:custGeom>
            <a:solidFill>
              <a:schemeClr val="tx1"/>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grpSp>
      <p:grpSp>
        <p:nvGrpSpPr>
          <p:cNvPr id="31" name="组合 30">
            <a:extLst>
              <a:ext uri="{FF2B5EF4-FFF2-40B4-BE49-F238E27FC236}">
                <a16:creationId xmlns="" xmlns:a16="http://schemas.microsoft.com/office/drawing/2014/main" id="{5351570B-A4EE-49C5-94BF-4B44219D4688}"/>
              </a:ext>
            </a:extLst>
          </p:cNvPr>
          <p:cNvGrpSpPr/>
          <p:nvPr/>
        </p:nvGrpSpPr>
        <p:grpSpPr>
          <a:xfrm>
            <a:off x="1249735" y="1129389"/>
            <a:ext cx="555923" cy="899713"/>
            <a:chOff x="4132171" y="4202425"/>
            <a:chExt cx="989448" cy="1601332"/>
          </a:xfrm>
        </p:grpSpPr>
        <p:grpSp>
          <p:nvGrpSpPr>
            <p:cNvPr id="32" name="组合 31">
              <a:extLst>
                <a:ext uri="{FF2B5EF4-FFF2-40B4-BE49-F238E27FC236}">
                  <a16:creationId xmlns="" xmlns:a16="http://schemas.microsoft.com/office/drawing/2014/main" id="{B5FC8702-5129-4F8E-B9BD-97553F63B5B3}"/>
                </a:ext>
              </a:extLst>
            </p:cNvPr>
            <p:cNvGrpSpPr/>
            <p:nvPr/>
          </p:nvGrpSpPr>
          <p:grpSpPr>
            <a:xfrm>
              <a:off x="4132171" y="4202425"/>
              <a:ext cx="971300" cy="1601332"/>
              <a:chOff x="4737060" y="3389379"/>
              <a:chExt cx="562400" cy="927200"/>
            </a:xfrm>
          </p:grpSpPr>
          <p:sp>
            <p:nvSpPr>
              <p:cNvPr id="34" name="任意多边形: 形状 33">
                <a:extLst>
                  <a:ext uri="{FF2B5EF4-FFF2-40B4-BE49-F238E27FC236}">
                    <a16:creationId xmlns="" xmlns:a16="http://schemas.microsoft.com/office/drawing/2014/main" id="{0A68458F-4C5F-42F3-B2DE-E8A9C6A0F7A5}"/>
                  </a:ext>
                </a:extLst>
              </p:cNvPr>
              <p:cNvSpPr/>
              <p:nvPr/>
            </p:nvSpPr>
            <p:spPr>
              <a:xfrm>
                <a:off x="4737060" y="3389379"/>
                <a:ext cx="562400" cy="927200"/>
              </a:xfrm>
              <a:custGeom>
                <a:avLst/>
                <a:gdLst/>
                <a:ahLst/>
                <a:cxnLst/>
                <a:rect l="0" t="0" r="0" b="0"/>
                <a:pathLst>
                  <a:path w="562400" h="927200">
                    <a:moveTo>
                      <a:pt x="0" y="284624"/>
                    </a:moveTo>
                    <a:cubicBezTo>
                      <a:pt x="0" y="127431"/>
                      <a:pt x="125856" y="0"/>
                      <a:pt x="281200" y="0"/>
                    </a:cubicBezTo>
                    <a:cubicBezTo>
                      <a:pt x="436358" y="0"/>
                      <a:pt x="562400" y="127431"/>
                      <a:pt x="562400" y="284624"/>
                    </a:cubicBezTo>
                    <a:cubicBezTo>
                      <a:pt x="562400" y="431339"/>
                      <a:pt x="452579" y="552126"/>
                      <a:pt x="337328" y="567579"/>
                    </a:cubicBezTo>
                    <a:cubicBezTo>
                      <a:pt x="337328" y="567579"/>
                      <a:pt x="281200" y="927200"/>
                      <a:pt x="281200" y="927200"/>
                    </a:cubicBezTo>
                    <a:lnTo>
                      <a:pt x="224886" y="565523"/>
                    </a:lnTo>
                    <a:cubicBezTo>
                      <a:pt x="101943" y="543465"/>
                      <a:pt x="0" y="426098"/>
                      <a:pt x="0" y="284624"/>
                    </a:cubicBezTo>
                    <a:close/>
                  </a:path>
                </a:pathLst>
              </a:custGeom>
              <a:solidFill>
                <a:schemeClr val="accent2"/>
              </a:solidFill>
              <a:ln w="7600" cap="flat">
                <a:noFill/>
                <a:bevel/>
              </a:ln>
            </p:spPr>
          </p:sp>
          <p:sp>
            <p:nvSpPr>
              <p:cNvPr id="35" name="任意多边形: 形状 34">
                <a:extLst>
                  <a:ext uri="{FF2B5EF4-FFF2-40B4-BE49-F238E27FC236}">
                    <a16:creationId xmlns="" xmlns:a16="http://schemas.microsoft.com/office/drawing/2014/main" id="{1625A400-59DD-41C9-B55F-2C0F374EE532}"/>
                  </a:ext>
                </a:extLst>
              </p:cNvPr>
              <p:cNvSpPr/>
              <p:nvPr/>
            </p:nvSpPr>
            <p:spPr>
              <a:xfrm>
                <a:off x="4801868" y="3454914"/>
                <a:ext cx="432783" cy="438198"/>
              </a:xfrm>
              <a:custGeom>
                <a:avLst/>
                <a:gdLst/>
                <a:ahLst/>
                <a:cxnLst/>
                <a:rect l="l" t="t" r="r" b="b"/>
                <a:pathLst>
                  <a:path w="432783" h="438198">
                    <a:moveTo>
                      <a:pt x="0" y="219099"/>
                    </a:moveTo>
                    <a:cubicBezTo>
                      <a:pt x="0" y="98094"/>
                      <a:pt x="96882" y="0"/>
                      <a:pt x="216392" y="0"/>
                    </a:cubicBezTo>
                    <a:cubicBezTo>
                      <a:pt x="335901" y="0"/>
                      <a:pt x="432783" y="98094"/>
                      <a:pt x="432783" y="219099"/>
                    </a:cubicBezTo>
                    <a:cubicBezTo>
                      <a:pt x="432783" y="340104"/>
                      <a:pt x="335901" y="438198"/>
                      <a:pt x="216392" y="438198"/>
                    </a:cubicBezTo>
                    <a:cubicBezTo>
                      <a:pt x="96882" y="438198"/>
                      <a:pt x="0" y="340104"/>
                      <a:pt x="0" y="219099"/>
                    </a:cubicBezTo>
                    <a:close/>
                  </a:path>
                </a:pathLst>
              </a:custGeom>
              <a:solidFill>
                <a:srgbClr val="F6FAFD"/>
              </a:solidFill>
              <a:ln w="7600" cap="flat">
                <a:solidFill>
                  <a:srgbClr val="F6FAFD"/>
                </a:solidFill>
                <a:bevel/>
              </a:ln>
            </p:spPr>
            <p:txBody>
              <a:bodyPr wrap="square" lIns="36000" tIns="0" rIns="36000" bIns="0" rtlCol="0" anchor="ctr"/>
              <a:lstStyle/>
              <a:p>
                <a:pPr algn="ctr">
                  <a:lnSpc>
                    <a:spcPct val="100000"/>
                  </a:lnSpc>
                </a:pPr>
                <a:endParaRPr sz="760" dirty="0">
                  <a:solidFill>
                    <a:srgbClr val="000000"/>
                  </a:solidFill>
                  <a:latin typeface="宋体"/>
                </a:endParaRPr>
              </a:p>
            </p:txBody>
          </p:sp>
        </p:grpSp>
        <p:sp>
          <p:nvSpPr>
            <p:cNvPr id="33" name="文本框 32">
              <a:extLst>
                <a:ext uri="{FF2B5EF4-FFF2-40B4-BE49-F238E27FC236}">
                  <a16:creationId xmlns="" xmlns:a16="http://schemas.microsoft.com/office/drawing/2014/main" id="{12D508C6-CE6E-43D9-B655-85D5CDE7A470}"/>
                </a:ext>
              </a:extLst>
            </p:cNvPr>
            <p:cNvSpPr txBox="1"/>
            <p:nvPr/>
          </p:nvSpPr>
          <p:spPr>
            <a:xfrm>
              <a:off x="4205212" y="4505189"/>
              <a:ext cx="916407" cy="493010"/>
            </a:xfrm>
            <a:prstGeom prst="rect">
              <a:avLst/>
            </a:prstGeom>
            <a:noFill/>
          </p:spPr>
          <p:txBody>
            <a:bodyPr wrap="none" rtlCol="0">
              <a:spAutoFit/>
            </a:bodyPr>
            <a:lstStyle/>
            <a:p>
              <a:r>
                <a:rPr lang="en-US" altLang="zh-CN" sz="1200">
                  <a:solidFill>
                    <a:schemeClr val="accent3"/>
                  </a:solidFill>
                </a:rPr>
                <a:t>20XX</a:t>
              </a:r>
              <a:endParaRPr lang="zh-CN" altLang="en-US" dirty="0">
                <a:solidFill>
                  <a:schemeClr val="accent3"/>
                </a:solidFill>
              </a:endParaRPr>
            </a:p>
          </p:txBody>
        </p:sp>
      </p:grpSp>
      <p:grpSp>
        <p:nvGrpSpPr>
          <p:cNvPr id="36" name="组合 35">
            <a:extLst>
              <a:ext uri="{FF2B5EF4-FFF2-40B4-BE49-F238E27FC236}">
                <a16:creationId xmlns="" xmlns:a16="http://schemas.microsoft.com/office/drawing/2014/main" id="{3015228F-6302-4255-A385-2EE4E6EAE725}"/>
              </a:ext>
            </a:extLst>
          </p:cNvPr>
          <p:cNvGrpSpPr/>
          <p:nvPr/>
        </p:nvGrpSpPr>
        <p:grpSpPr>
          <a:xfrm>
            <a:off x="3974532" y="1255117"/>
            <a:ext cx="717164" cy="1182352"/>
            <a:chOff x="4132171" y="4202425"/>
            <a:chExt cx="971300" cy="1601332"/>
          </a:xfrm>
        </p:grpSpPr>
        <p:grpSp>
          <p:nvGrpSpPr>
            <p:cNvPr id="37" name="组合 36">
              <a:extLst>
                <a:ext uri="{FF2B5EF4-FFF2-40B4-BE49-F238E27FC236}">
                  <a16:creationId xmlns="" xmlns:a16="http://schemas.microsoft.com/office/drawing/2014/main" id="{9D60386F-EB95-4989-BC2D-B6181D7D8AB2}"/>
                </a:ext>
              </a:extLst>
            </p:cNvPr>
            <p:cNvGrpSpPr/>
            <p:nvPr/>
          </p:nvGrpSpPr>
          <p:grpSpPr>
            <a:xfrm>
              <a:off x="4132171" y="4202425"/>
              <a:ext cx="971300" cy="1601332"/>
              <a:chOff x="4737060" y="3389379"/>
              <a:chExt cx="562400" cy="927200"/>
            </a:xfrm>
          </p:grpSpPr>
          <p:sp>
            <p:nvSpPr>
              <p:cNvPr id="39" name="任意多边形: 形状 38">
                <a:extLst>
                  <a:ext uri="{FF2B5EF4-FFF2-40B4-BE49-F238E27FC236}">
                    <a16:creationId xmlns="" xmlns:a16="http://schemas.microsoft.com/office/drawing/2014/main" id="{3BE2EDCE-5030-4411-ADFA-1F3AB609A8CB}"/>
                  </a:ext>
                </a:extLst>
              </p:cNvPr>
              <p:cNvSpPr/>
              <p:nvPr/>
            </p:nvSpPr>
            <p:spPr>
              <a:xfrm>
                <a:off x="4737060" y="3389379"/>
                <a:ext cx="562400" cy="927200"/>
              </a:xfrm>
              <a:custGeom>
                <a:avLst/>
                <a:gdLst/>
                <a:ahLst/>
                <a:cxnLst/>
                <a:rect l="0" t="0" r="0" b="0"/>
                <a:pathLst>
                  <a:path w="562400" h="927200">
                    <a:moveTo>
                      <a:pt x="0" y="284624"/>
                    </a:moveTo>
                    <a:cubicBezTo>
                      <a:pt x="0" y="127431"/>
                      <a:pt x="125856" y="0"/>
                      <a:pt x="281200" y="0"/>
                    </a:cubicBezTo>
                    <a:cubicBezTo>
                      <a:pt x="436358" y="0"/>
                      <a:pt x="562400" y="127431"/>
                      <a:pt x="562400" y="284624"/>
                    </a:cubicBezTo>
                    <a:cubicBezTo>
                      <a:pt x="562400" y="431339"/>
                      <a:pt x="452579" y="552126"/>
                      <a:pt x="337328" y="567579"/>
                    </a:cubicBezTo>
                    <a:cubicBezTo>
                      <a:pt x="337328" y="567579"/>
                      <a:pt x="281200" y="927200"/>
                      <a:pt x="281200" y="927200"/>
                    </a:cubicBezTo>
                    <a:lnTo>
                      <a:pt x="224886" y="565523"/>
                    </a:lnTo>
                    <a:cubicBezTo>
                      <a:pt x="101943" y="543465"/>
                      <a:pt x="0" y="426098"/>
                      <a:pt x="0" y="284624"/>
                    </a:cubicBezTo>
                    <a:close/>
                  </a:path>
                </a:pathLst>
              </a:custGeom>
              <a:solidFill>
                <a:schemeClr val="accent2"/>
              </a:solidFill>
              <a:ln w="7600" cap="flat">
                <a:noFill/>
                <a:bevel/>
              </a:ln>
            </p:spPr>
          </p:sp>
          <p:sp>
            <p:nvSpPr>
              <p:cNvPr id="40" name="任意多边形: 形状 39">
                <a:extLst>
                  <a:ext uri="{FF2B5EF4-FFF2-40B4-BE49-F238E27FC236}">
                    <a16:creationId xmlns="" xmlns:a16="http://schemas.microsoft.com/office/drawing/2014/main" id="{69E67AFD-E219-41E7-A1E9-11E961FFD750}"/>
                  </a:ext>
                </a:extLst>
              </p:cNvPr>
              <p:cNvSpPr/>
              <p:nvPr/>
            </p:nvSpPr>
            <p:spPr>
              <a:xfrm>
                <a:off x="4801868" y="3454914"/>
                <a:ext cx="432783" cy="438198"/>
              </a:xfrm>
              <a:custGeom>
                <a:avLst/>
                <a:gdLst/>
                <a:ahLst/>
                <a:cxnLst/>
                <a:rect l="l" t="t" r="r" b="b"/>
                <a:pathLst>
                  <a:path w="432783" h="438198">
                    <a:moveTo>
                      <a:pt x="0" y="219099"/>
                    </a:moveTo>
                    <a:cubicBezTo>
                      <a:pt x="0" y="98094"/>
                      <a:pt x="96882" y="0"/>
                      <a:pt x="216392" y="0"/>
                    </a:cubicBezTo>
                    <a:cubicBezTo>
                      <a:pt x="335901" y="0"/>
                      <a:pt x="432783" y="98094"/>
                      <a:pt x="432783" y="219099"/>
                    </a:cubicBezTo>
                    <a:cubicBezTo>
                      <a:pt x="432783" y="340104"/>
                      <a:pt x="335901" y="438198"/>
                      <a:pt x="216392" y="438198"/>
                    </a:cubicBezTo>
                    <a:cubicBezTo>
                      <a:pt x="96882" y="438198"/>
                      <a:pt x="0" y="340104"/>
                      <a:pt x="0" y="219099"/>
                    </a:cubicBezTo>
                    <a:close/>
                  </a:path>
                </a:pathLst>
              </a:custGeom>
              <a:solidFill>
                <a:srgbClr val="F6FAFD"/>
              </a:solidFill>
              <a:ln w="7600" cap="flat">
                <a:solidFill>
                  <a:srgbClr val="F6FAFD"/>
                </a:solidFill>
                <a:bevel/>
              </a:ln>
            </p:spPr>
            <p:txBody>
              <a:bodyPr wrap="square" lIns="36000" tIns="0" rIns="36000" bIns="0" rtlCol="0" anchor="ctr"/>
              <a:lstStyle/>
              <a:p>
                <a:pPr algn="ctr">
                  <a:lnSpc>
                    <a:spcPct val="100000"/>
                  </a:lnSpc>
                </a:pPr>
                <a:endParaRPr sz="760" dirty="0">
                  <a:solidFill>
                    <a:srgbClr val="000000"/>
                  </a:solidFill>
                  <a:latin typeface="宋体"/>
                </a:endParaRPr>
              </a:p>
            </p:txBody>
          </p:sp>
        </p:grpSp>
        <p:sp>
          <p:nvSpPr>
            <p:cNvPr id="38" name="文本框 37">
              <a:extLst>
                <a:ext uri="{FF2B5EF4-FFF2-40B4-BE49-F238E27FC236}">
                  <a16:creationId xmlns="" xmlns:a16="http://schemas.microsoft.com/office/drawing/2014/main" id="{98CA6AA1-E187-4BBC-A821-C900792E0EDF}"/>
                </a:ext>
              </a:extLst>
            </p:cNvPr>
            <p:cNvSpPr txBox="1"/>
            <p:nvPr/>
          </p:nvSpPr>
          <p:spPr>
            <a:xfrm>
              <a:off x="4261606" y="4493609"/>
              <a:ext cx="775498" cy="416841"/>
            </a:xfrm>
            <a:prstGeom prst="rect">
              <a:avLst/>
            </a:prstGeom>
            <a:noFill/>
          </p:spPr>
          <p:txBody>
            <a:bodyPr wrap="none" rtlCol="0">
              <a:spAutoFit/>
            </a:bodyPr>
            <a:lstStyle/>
            <a:p>
              <a:r>
                <a:rPr lang="en-US" altLang="zh-CN" sz="1400">
                  <a:solidFill>
                    <a:schemeClr val="accent3"/>
                  </a:solidFill>
                </a:rPr>
                <a:t>20XX</a:t>
              </a:r>
              <a:endParaRPr lang="zh-CN" altLang="en-US" sz="1400" dirty="0">
                <a:solidFill>
                  <a:schemeClr val="accent3"/>
                </a:solidFill>
              </a:endParaRPr>
            </a:p>
          </p:txBody>
        </p:sp>
      </p:grpSp>
      <p:grpSp>
        <p:nvGrpSpPr>
          <p:cNvPr id="41" name="组合 40">
            <a:extLst>
              <a:ext uri="{FF2B5EF4-FFF2-40B4-BE49-F238E27FC236}">
                <a16:creationId xmlns="" xmlns:a16="http://schemas.microsoft.com/office/drawing/2014/main" id="{74FDFE19-E6FA-4F81-BD22-821EA6ED45C6}"/>
              </a:ext>
            </a:extLst>
          </p:cNvPr>
          <p:cNvGrpSpPr/>
          <p:nvPr/>
        </p:nvGrpSpPr>
        <p:grpSpPr>
          <a:xfrm>
            <a:off x="6058854" y="2640558"/>
            <a:ext cx="717164" cy="1182352"/>
            <a:chOff x="4132171" y="4202425"/>
            <a:chExt cx="971300" cy="1601332"/>
          </a:xfrm>
        </p:grpSpPr>
        <p:grpSp>
          <p:nvGrpSpPr>
            <p:cNvPr id="42" name="组合 41">
              <a:extLst>
                <a:ext uri="{FF2B5EF4-FFF2-40B4-BE49-F238E27FC236}">
                  <a16:creationId xmlns="" xmlns:a16="http://schemas.microsoft.com/office/drawing/2014/main" id="{C6B5178A-151A-4F7E-88DE-2F54C46E374E}"/>
                </a:ext>
              </a:extLst>
            </p:cNvPr>
            <p:cNvGrpSpPr/>
            <p:nvPr/>
          </p:nvGrpSpPr>
          <p:grpSpPr>
            <a:xfrm>
              <a:off x="4132171" y="4202425"/>
              <a:ext cx="971300" cy="1601332"/>
              <a:chOff x="4737060" y="3389379"/>
              <a:chExt cx="562400" cy="927200"/>
            </a:xfrm>
          </p:grpSpPr>
          <p:sp>
            <p:nvSpPr>
              <p:cNvPr id="44" name="任意多边形: 形状 43">
                <a:extLst>
                  <a:ext uri="{FF2B5EF4-FFF2-40B4-BE49-F238E27FC236}">
                    <a16:creationId xmlns="" xmlns:a16="http://schemas.microsoft.com/office/drawing/2014/main" id="{7056DB10-DF65-49A7-B9EE-A3082C9D2B3F}"/>
                  </a:ext>
                </a:extLst>
              </p:cNvPr>
              <p:cNvSpPr/>
              <p:nvPr/>
            </p:nvSpPr>
            <p:spPr>
              <a:xfrm>
                <a:off x="4737060" y="3389379"/>
                <a:ext cx="562400" cy="927200"/>
              </a:xfrm>
              <a:custGeom>
                <a:avLst/>
                <a:gdLst/>
                <a:ahLst/>
                <a:cxnLst/>
                <a:rect l="0" t="0" r="0" b="0"/>
                <a:pathLst>
                  <a:path w="562400" h="927200">
                    <a:moveTo>
                      <a:pt x="0" y="284624"/>
                    </a:moveTo>
                    <a:cubicBezTo>
                      <a:pt x="0" y="127431"/>
                      <a:pt x="125856" y="0"/>
                      <a:pt x="281200" y="0"/>
                    </a:cubicBezTo>
                    <a:cubicBezTo>
                      <a:pt x="436358" y="0"/>
                      <a:pt x="562400" y="127431"/>
                      <a:pt x="562400" y="284624"/>
                    </a:cubicBezTo>
                    <a:cubicBezTo>
                      <a:pt x="562400" y="431339"/>
                      <a:pt x="452579" y="552126"/>
                      <a:pt x="337328" y="567579"/>
                    </a:cubicBezTo>
                    <a:cubicBezTo>
                      <a:pt x="337328" y="567579"/>
                      <a:pt x="281200" y="927200"/>
                      <a:pt x="281200" y="927200"/>
                    </a:cubicBezTo>
                    <a:lnTo>
                      <a:pt x="224886" y="565523"/>
                    </a:lnTo>
                    <a:cubicBezTo>
                      <a:pt x="101943" y="543465"/>
                      <a:pt x="0" y="426098"/>
                      <a:pt x="0" y="284624"/>
                    </a:cubicBezTo>
                    <a:close/>
                  </a:path>
                </a:pathLst>
              </a:custGeom>
              <a:solidFill>
                <a:schemeClr val="accent2"/>
              </a:solidFill>
              <a:ln w="7600" cap="flat">
                <a:noFill/>
                <a:bevel/>
              </a:ln>
            </p:spPr>
          </p:sp>
          <p:sp>
            <p:nvSpPr>
              <p:cNvPr id="45" name="任意多边形: 形状 44">
                <a:extLst>
                  <a:ext uri="{FF2B5EF4-FFF2-40B4-BE49-F238E27FC236}">
                    <a16:creationId xmlns="" xmlns:a16="http://schemas.microsoft.com/office/drawing/2014/main" id="{9102BFF0-1653-44D1-88CF-3F9DAC6A5A0C}"/>
                  </a:ext>
                </a:extLst>
              </p:cNvPr>
              <p:cNvSpPr/>
              <p:nvPr/>
            </p:nvSpPr>
            <p:spPr>
              <a:xfrm>
                <a:off x="4801868" y="3454914"/>
                <a:ext cx="432783" cy="438198"/>
              </a:xfrm>
              <a:custGeom>
                <a:avLst/>
                <a:gdLst/>
                <a:ahLst/>
                <a:cxnLst/>
                <a:rect l="l" t="t" r="r" b="b"/>
                <a:pathLst>
                  <a:path w="432783" h="438198">
                    <a:moveTo>
                      <a:pt x="0" y="219099"/>
                    </a:moveTo>
                    <a:cubicBezTo>
                      <a:pt x="0" y="98094"/>
                      <a:pt x="96882" y="0"/>
                      <a:pt x="216392" y="0"/>
                    </a:cubicBezTo>
                    <a:cubicBezTo>
                      <a:pt x="335901" y="0"/>
                      <a:pt x="432783" y="98094"/>
                      <a:pt x="432783" y="219099"/>
                    </a:cubicBezTo>
                    <a:cubicBezTo>
                      <a:pt x="432783" y="340104"/>
                      <a:pt x="335901" y="438198"/>
                      <a:pt x="216392" y="438198"/>
                    </a:cubicBezTo>
                    <a:cubicBezTo>
                      <a:pt x="96882" y="438198"/>
                      <a:pt x="0" y="340104"/>
                      <a:pt x="0" y="219099"/>
                    </a:cubicBezTo>
                    <a:close/>
                  </a:path>
                </a:pathLst>
              </a:custGeom>
              <a:solidFill>
                <a:srgbClr val="F6FAFD"/>
              </a:solidFill>
              <a:ln w="7600" cap="flat">
                <a:solidFill>
                  <a:srgbClr val="F6FAFD"/>
                </a:solidFill>
                <a:bevel/>
              </a:ln>
            </p:spPr>
            <p:txBody>
              <a:bodyPr wrap="square" lIns="36000" tIns="0" rIns="36000" bIns="0" rtlCol="0" anchor="ctr"/>
              <a:lstStyle/>
              <a:p>
                <a:pPr algn="ctr">
                  <a:lnSpc>
                    <a:spcPct val="100000"/>
                  </a:lnSpc>
                </a:pPr>
                <a:endParaRPr sz="760" dirty="0">
                  <a:solidFill>
                    <a:srgbClr val="000000"/>
                  </a:solidFill>
                  <a:latin typeface="宋体"/>
                </a:endParaRPr>
              </a:p>
            </p:txBody>
          </p:sp>
        </p:grpSp>
        <p:sp>
          <p:nvSpPr>
            <p:cNvPr id="43" name="文本框 42">
              <a:extLst>
                <a:ext uri="{FF2B5EF4-FFF2-40B4-BE49-F238E27FC236}">
                  <a16:creationId xmlns="" xmlns:a16="http://schemas.microsoft.com/office/drawing/2014/main" id="{9C8FAC0E-3FF8-4A0F-9D45-313D021943A2}"/>
                </a:ext>
              </a:extLst>
            </p:cNvPr>
            <p:cNvSpPr txBox="1"/>
            <p:nvPr/>
          </p:nvSpPr>
          <p:spPr>
            <a:xfrm>
              <a:off x="4249346" y="4487983"/>
              <a:ext cx="844972" cy="458524"/>
            </a:xfrm>
            <a:prstGeom prst="rect">
              <a:avLst/>
            </a:prstGeom>
            <a:noFill/>
          </p:spPr>
          <p:txBody>
            <a:bodyPr wrap="none" rtlCol="0">
              <a:spAutoFit/>
            </a:bodyPr>
            <a:lstStyle/>
            <a:p>
              <a:r>
                <a:rPr lang="en-US" altLang="zh-CN" sz="1600">
                  <a:solidFill>
                    <a:schemeClr val="accent3"/>
                  </a:solidFill>
                </a:rPr>
                <a:t>20XX</a:t>
              </a:r>
              <a:endParaRPr lang="zh-CN" altLang="en-US" sz="1600" dirty="0">
                <a:solidFill>
                  <a:schemeClr val="accent3"/>
                </a:solidFill>
              </a:endParaRPr>
            </a:p>
          </p:txBody>
        </p:sp>
      </p:grpSp>
      <p:grpSp>
        <p:nvGrpSpPr>
          <p:cNvPr id="46" name="组合 45">
            <a:extLst>
              <a:ext uri="{FF2B5EF4-FFF2-40B4-BE49-F238E27FC236}">
                <a16:creationId xmlns="" xmlns:a16="http://schemas.microsoft.com/office/drawing/2014/main" id="{31A2D200-362C-44F4-8012-AE6BF62096FF}"/>
              </a:ext>
            </a:extLst>
          </p:cNvPr>
          <p:cNvGrpSpPr/>
          <p:nvPr/>
        </p:nvGrpSpPr>
        <p:grpSpPr>
          <a:xfrm>
            <a:off x="3357376" y="3574166"/>
            <a:ext cx="886731" cy="1461908"/>
            <a:chOff x="4132171" y="4202425"/>
            <a:chExt cx="971300" cy="1601332"/>
          </a:xfrm>
        </p:grpSpPr>
        <p:grpSp>
          <p:nvGrpSpPr>
            <p:cNvPr id="47" name="组合 46">
              <a:extLst>
                <a:ext uri="{FF2B5EF4-FFF2-40B4-BE49-F238E27FC236}">
                  <a16:creationId xmlns="" xmlns:a16="http://schemas.microsoft.com/office/drawing/2014/main" id="{D0937A74-42C5-4971-9B41-91AD337C5C3C}"/>
                </a:ext>
              </a:extLst>
            </p:cNvPr>
            <p:cNvGrpSpPr/>
            <p:nvPr/>
          </p:nvGrpSpPr>
          <p:grpSpPr>
            <a:xfrm>
              <a:off x="4132171" y="4202425"/>
              <a:ext cx="971300" cy="1601332"/>
              <a:chOff x="4737060" y="3389379"/>
              <a:chExt cx="562400" cy="927200"/>
            </a:xfrm>
          </p:grpSpPr>
          <p:sp>
            <p:nvSpPr>
              <p:cNvPr id="49" name="任意多边形: 形状 48">
                <a:extLst>
                  <a:ext uri="{FF2B5EF4-FFF2-40B4-BE49-F238E27FC236}">
                    <a16:creationId xmlns="" xmlns:a16="http://schemas.microsoft.com/office/drawing/2014/main" id="{8C2402D4-83E9-412E-AC0F-489A969272C6}"/>
                  </a:ext>
                </a:extLst>
              </p:cNvPr>
              <p:cNvSpPr/>
              <p:nvPr/>
            </p:nvSpPr>
            <p:spPr>
              <a:xfrm>
                <a:off x="4737060" y="3389379"/>
                <a:ext cx="562400" cy="927200"/>
              </a:xfrm>
              <a:custGeom>
                <a:avLst/>
                <a:gdLst/>
                <a:ahLst/>
                <a:cxnLst/>
                <a:rect l="0" t="0" r="0" b="0"/>
                <a:pathLst>
                  <a:path w="562400" h="927200">
                    <a:moveTo>
                      <a:pt x="0" y="284624"/>
                    </a:moveTo>
                    <a:cubicBezTo>
                      <a:pt x="0" y="127431"/>
                      <a:pt x="125856" y="0"/>
                      <a:pt x="281200" y="0"/>
                    </a:cubicBezTo>
                    <a:cubicBezTo>
                      <a:pt x="436358" y="0"/>
                      <a:pt x="562400" y="127431"/>
                      <a:pt x="562400" y="284624"/>
                    </a:cubicBezTo>
                    <a:cubicBezTo>
                      <a:pt x="562400" y="431339"/>
                      <a:pt x="452579" y="552126"/>
                      <a:pt x="337328" y="567579"/>
                    </a:cubicBezTo>
                    <a:cubicBezTo>
                      <a:pt x="337328" y="567579"/>
                      <a:pt x="281200" y="927200"/>
                      <a:pt x="281200" y="927200"/>
                    </a:cubicBezTo>
                    <a:lnTo>
                      <a:pt x="224886" y="565523"/>
                    </a:lnTo>
                    <a:cubicBezTo>
                      <a:pt x="101943" y="543465"/>
                      <a:pt x="0" y="426098"/>
                      <a:pt x="0" y="284624"/>
                    </a:cubicBezTo>
                    <a:close/>
                  </a:path>
                </a:pathLst>
              </a:custGeom>
              <a:solidFill>
                <a:schemeClr val="accent2"/>
              </a:solidFill>
              <a:ln w="7600" cap="flat">
                <a:noFill/>
                <a:bevel/>
              </a:ln>
            </p:spPr>
          </p:sp>
          <p:sp>
            <p:nvSpPr>
              <p:cNvPr id="50" name="任意多边形: 形状 49">
                <a:extLst>
                  <a:ext uri="{FF2B5EF4-FFF2-40B4-BE49-F238E27FC236}">
                    <a16:creationId xmlns="" xmlns:a16="http://schemas.microsoft.com/office/drawing/2014/main" id="{0AA9DD28-A50E-43FC-88B3-6E7B0AFDCEF5}"/>
                  </a:ext>
                </a:extLst>
              </p:cNvPr>
              <p:cNvSpPr/>
              <p:nvPr/>
            </p:nvSpPr>
            <p:spPr>
              <a:xfrm>
                <a:off x="4801868" y="3454914"/>
                <a:ext cx="432783" cy="438198"/>
              </a:xfrm>
              <a:custGeom>
                <a:avLst/>
                <a:gdLst/>
                <a:ahLst/>
                <a:cxnLst/>
                <a:rect l="l" t="t" r="r" b="b"/>
                <a:pathLst>
                  <a:path w="432783" h="438198">
                    <a:moveTo>
                      <a:pt x="0" y="219099"/>
                    </a:moveTo>
                    <a:cubicBezTo>
                      <a:pt x="0" y="98094"/>
                      <a:pt x="96882" y="0"/>
                      <a:pt x="216392" y="0"/>
                    </a:cubicBezTo>
                    <a:cubicBezTo>
                      <a:pt x="335901" y="0"/>
                      <a:pt x="432783" y="98094"/>
                      <a:pt x="432783" y="219099"/>
                    </a:cubicBezTo>
                    <a:cubicBezTo>
                      <a:pt x="432783" y="340104"/>
                      <a:pt x="335901" y="438198"/>
                      <a:pt x="216392" y="438198"/>
                    </a:cubicBezTo>
                    <a:cubicBezTo>
                      <a:pt x="96882" y="438198"/>
                      <a:pt x="0" y="340104"/>
                      <a:pt x="0" y="219099"/>
                    </a:cubicBezTo>
                    <a:close/>
                  </a:path>
                </a:pathLst>
              </a:custGeom>
              <a:solidFill>
                <a:srgbClr val="F6FAFD"/>
              </a:solidFill>
              <a:ln w="7600" cap="flat">
                <a:solidFill>
                  <a:srgbClr val="F6FAFD"/>
                </a:solidFill>
                <a:bevel/>
              </a:ln>
            </p:spPr>
            <p:txBody>
              <a:bodyPr wrap="square" lIns="36000" tIns="0" rIns="36000" bIns="0" rtlCol="0" anchor="ctr"/>
              <a:lstStyle/>
              <a:p>
                <a:pPr algn="ctr">
                  <a:lnSpc>
                    <a:spcPct val="100000"/>
                  </a:lnSpc>
                </a:pPr>
                <a:endParaRPr sz="760" dirty="0">
                  <a:solidFill>
                    <a:srgbClr val="000000"/>
                  </a:solidFill>
                  <a:latin typeface="宋体"/>
                </a:endParaRPr>
              </a:p>
            </p:txBody>
          </p:sp>
        </p:grpSp>
        <p:sp>
          <p:nvSpPr>
            <p:cNvPr id="48" name="文本框 47">
              <a:extLst>
                <a:ext uri="{FF2B5EF4-FFF2-40B4-BE49-F238E27FC236}">
                  <a16:creationId xmlns="" xmlns:a16="http://schemas.microsoft.com/office/drawing/2014/main" id="{E36F4515-C6DC-4480-9BCA-471F263A0D89}"/>
                </a:ext>
              </a:extLst>
            </p:cNvPr>
            <p:cNvSpPr txBox="1"/>
            <p:nvPr/>
          </p:nvSpPr>
          <p:spPr>
            <a:xfrm>
              <a:off x="4312924" y="4540645"/>
              <a:ext cx="683390" cy="370842"/>
            </a:xfrm>
            <a:prstGeom prst="rect">
              <a:avLst/>
            </a:prstGeom>
            <a:noFill/>
          </p:spPr>
          <p:txBody>
            <a:bodyPr wrap="none" rtlCol="0">
              <a:spAutoFit/>
            </a:bodyPr>
            <a:lstStyle/>
            <a:p>
              <a:r>
                <a:rPr lang="en-US" altLang="zh-CN" sz="1600">
                  <a:solidFill>
                    <a:schemeClr val="accent3"/>
                  </a:solidFill>
                </a:rPr>
                <a:t>20XX</a:t>
              </a:r>
              <a:endParaRPr lang="zh-CN" altLang="en-US" sz="1600" dirty="0">
                <a:solidFill>
                  <a:schemeClr val="accent3"/>
                </a:solidFill>
              </a:endParaRPr>
            </a:p>
          </p:txBody>
        </p:sp>
      </p:grpSp>
      <p:grpSp>
        <p:nvGrpSpPr>
          <p:cNvPr id="51" name="组合 50">
            <a:extLst>
              <a:ext uri="{FF2B5EF4-FFF2-40B4-BE49-F238E27FC236}">
                <a16:creationId xmlns="" xmlns:a16="http://schemas.microsoft.com/office/drawing/2014/main" id="{CC43A443-7BD9-4EFC-BC4B-432D23C41335}"/>
              </a:ext>
            </a:extLst>
          </p:cNvPr>
          <p:cNvGrpSpPr/>
          <p:nvPr/>
        </p:nvGrpSpPr>
        <p:grpSpPr>
          <a:xfrm>
            <a:off x="7064204" y="3764124"/>
            <a:ext cx="984818" cy="1623619"/>
            <a:chOff x="4132171" y="4202425"/>
            <a:chExt cx="971300" cy="1601332"/>
          </a:xfrm>
        </p:grpSpPr>
        <p:grpSp>
          <p:nvGrpSpPr>
            <p:cNvPr id="52" name="组合 51">
              <a:extLst>
                <a:ext uri="{FF2B5EF4-FFF2-40B4-BE49-F238E27FC236}">
                  <a16:creationId xmlns="" xmlns:a16="http://schemas.microsoft.com/office/drawing/2014/main" id="{C82732E5-4266-4251-AA44-7679A37F5648}"/>
                </a:ext>
              </a:extLst>
            </p:cNvPr>
            <p:cNvGrpSpPr/>
            <p:nvPr/>
          </p:nvGrpSpPr>
          <p:grpSpPr>
            <a:xfrm>
              <a:off x="4132171" y="4202425"/>
              <a:ext cx="971300" cy="1601332"/>
              <a:chOff x="4737060" y="3389379"/>
              <a:chExt cx="562400" cy="927200"/>
            </a:xfrm>
          </p:grpSpPr>
          <p:sp>
            <p:nvSpPr>
              <p:cNvPr id="54" name="任意多边形: 形状 53">
                <a:extLst>
                  <a:ext uri="{FF2B5EF4-FFF2-40B4-BE49-F238E27FC236}">
                    <a16:creationId xmlns="" xmlns:a16="http://schemas.microsoft.com/office/drawing/2014/main" id="{B343C256-DB54-4C8F-8F79-470DFB9992E6}"/>
                  </a:ext>
                </a:extLst>
              </p:cNvPr>
              <p:cNvSpPr/>
              <p:nvPr/>
            </p:nvSpPr>
            <p:spPr>
              <a:xfrm>
                <a:off x="4737060" y="3389379"/>
                <a:ext cx="562400" cy="927200"/>
              </a:xfrm>
              <a:custGeom>
                <a:avLst/>
                <a:gdLst/>
                <a:ahLst/>
                <a:cxnLst/>
                <a:rect l="0" t="0" r="0" b="0"/>
                <a:pathLst>
                  <a:path w="562400" h="927200">
                    <a:moveTo>
                      <a:pt x="0" y="284624"/>
                    </a:moveTo>
                    <a:cubicBezTo>
                      <a:pt x="0" y="127431"/>
                      <a:pt x="125856" y="0"/>
                      <a:pt x="281200" y="0"/>
                    </a:cubicBezTo>
                    <a:cubicBezTo>
                      <a:pt x="436358" y="0"/>
                      <a:pt x="562400" y="127431"/>
                      <a:pt x="562400" y="284624"/>
                    </a:cubicBezTo>
                    <a:cubicBezTo>
                      <a:pt x="562400" y="431339"/>
                      <a:pt x="452579" y="552126"/>
                      <a:pt x="337328" y="567579"/>
                    </a:cubicBezTo>
                    <a:cubicBezTo>
                      <a:pt x="337328" y="567579"/>
                      <a:pt x="281200" y="927200"/>
                      <a:pt x="281200" y="927200"/>
                    </a:cubicBezTo>
                    <a:lnTo>
                      <a:pt x="224886" y="565523"/>
                    </a:lnTo>
                    <a:cubicBezTo>
                      <a:pt x="101943" y="543465"/>
                      <a:pt x="0" y="426098"/>
                      <a:pt x="0" y="284624"/>
                    </a:cubicBezTo>
                    <a:close/>
                  </a:path>
                </a:pathLst>
              </a:custGeom>
              <a:solidFill>
                <a:schemeClr val="accent2"/>
              </a:solidFill>
              <a:ln w="7600" cap="flat">
                <a:noFill/>
                <a:bevel/>
              </a:ln>
            </p:spPr>
          </p:sp>
          <p:sp>
            <p:nvSpPr>
              <p:cNvPr id="55" name="任意多边形: 形状 54">
                <a:extLst>
                  <a:ext uri="{FF2B5EF4-FFF2-40B4-BE49-F238E27FC236}">
                    <a16:creationId xmlns="" xmlns:a16="http://schemas.microsoft.com/office/drawing/2014/main" id="{D0D6E3B6-9A98-40EF-BA88-22CEEB269F13}"/>
                  </a:ext>
                </a:extLst>
              </p:cNvPr>
              <p:cNvSpPr/>
              <p:nvPr/>
            </p:nvSpPr>
            <p:spPr>
              <a:xfrm>
                <a:off x="4801868" y="3454914"/>
                <a:ext cx="432783" cy="438198"/>
              </a:xfrm>
              <a:custGeom>
                <a:avLst/>
                <a:gdLst/>
                <a:ahLst/>
                <a:cxnLst/>
                <a:rect l="l" t="t" r="r" b="b"/>
                <a:pathLst>
                  <a:path w="432783" h="438198">
                    <a:moveTo>
                      <a:pt x="0" y="219099"/>
                    </a:moveTo>
                    <a:cubicBezTo>
                      <a:pt x="0" y="98094"/>
                      <a:pt x="96882" y="0"/>
                      <a:pt x="216392" y="0"/>
                    </a:cubicBezTo>
                    <a:cubicBezTo>
                      <a:pt x="335901" y="0"/>
                      <a:pt x="432783" y="98094"/>
                      <a:pt x="432783" y="219099"/>
                    </a:cubicBezTo>
                    <a:cubicBezTo>
                      <a:pt x="432783" y="340104"/>
                      <a:pt x="335901" y="438198"/>
                      <a:pt x="216392" y="438198"/>
                    </a:cubicBezTo>
                    <a:cubicBezTo>
                      <a:pt x="96882" y="438198"/>
                      <a:pt x="0" y="340104"/>
                      <a:pt x="0" y="219099"/>
                    </a:cubicBezTo>
                    <a:close/>
                  </a:path>
                </a:pathLst>
              </a:custGeom>
              <a:solidFill>
                <a:srgbClr val="F6FAFD"/>
              </a:solidFill>
              <a:ln w="7600" cap="flat">
                <a:solidFill>
                  <a:srgbClr val="F6FAFD"/>
                </a:solidFill>
                <a:bevel/>
              </a:ln>
            </p:spPr>
            <p:txBody>
              <a:bodyPr wrap="square" lIns="36000" tIns="0" rIns="36000" bIns="0" rtlCol="0" anchor="ctr"/>
              <a:lstStyle/>
              <a:p>
                <a:pPr algn="ctr">
                  <a:lnSpc>
                    <a:spcPct val="100000"/>
                  </a:lnSpc>
                </a:pPr>
                <a:endParaRPr sz="760" dirty="0">
                  <a:solidFill>
                    <a:srgbClr val="000000"/>
                  </a:solidFill>
                  <a:latin typeface="宋体"/>
                </a:endParaRPr>
              </a:p>
            </p:txBody>
          </p:sp>
        </p:grpSp>
        <p:sp>
          <p:nvSpPr>
            <p:cNvPr id="53" name="文本框 52">
              <a:extLst>
                <a:ext uri="{FF2B5EF4-FFF2-40B4-BE49-F238E27FC236}">
                  <a16:creationId xmlns="" xmlns:a16="http://schemas.microsoft.com/office/drawing/2014/main" id="{BEF6E6C5-CDBE-45D7-B6B7-8DC4596098F9}"/>
                </a:ext>
              </a:extLst>
            </p:cNvPr>
            <p:cNvSpPr txBox="1"/>
            <p:nvPr/>
          </p:nvSpPr>
          <p:spPr>
            <a:xfrm>
              <a:off x="4312924" y="4540645"/>
              <a:ext cx="672241" cy="364262"/>
            </a:xfrm>
            <a:prstGeom prst="rect">
              <a:avLst/>
            </a:prstGeom>
            <a:noFill/>
          </p:spPr>
          <p:txBody>
            <a:bodyPr wrap="none" rtlCol="0">
              <a:spAutoFit/>
            </a:bodyPr>
            <a:lstStyle/>
            <a:p>
              <a:r>
                <a:rPr lang="en-US" altLang="zh-CN" sz="1800">
                  <a:solidFill>
                    <a:schemeClr val="accent3"/>
                  </a:solidFill>
                </a:rPr>
                <a:t>20XX</a:t>
              </a:r>
              <a:endParaRPr lang="zh-CN" altLang="en-US" dirty="0">
                <a:solidFill>
                  <a:schemeClr val="accent3"/>
                </a:solidFill>
              </a:endParaRPr>
            </a:p>
          </p:txBody>
        </p:sp>
      </p:grpSp>
      <p:grpSp>
        <p:nvGrpSpPr>
          <p:cNvPr id="56" name="组合 55">
            <a:extLst>
              <a:ext uri="{FF2B5EF4-FFF2-40B4-BE49-F238E27FC236}">
                <a16:creationId xmlns="" xmlns:a16="http://schemas.microsoft.com/office/drawing/2014/main" id="{F243ACAC-24AE-42A1-A603-4F5F36BD79CA}"/>
              </a:ext>
            </a:extLst>
          </p:cNvPr>
          <p:cNvGrpSpPr/>
          <p:nvPr/>
        </p:nvGrpSpPr>
        <p:grpSpPr>
          <a:xfrm>
            <a:off x="9532562" y="4154903"/>
            <a:ext cx="1217543" cy="2007301"/>
            <a:chOff x="4132171" y="4202425"/>
            <a:chExt cx="971300" cy="1601332"/>
          </a:xfrm>
        </p:grpSpPr>
        <p:grpSp>
          <p:nvGrpSpPr>
            <p:cNvPr id="57" name="组合 56">
              <a:extLst>
                <a:ext uri="{FF2B5EF4-FFF2-40B4-BE49-F238E27FC236}">
                  <a16:creationId xmlns="" xmlns:a16="http://schemas.microsoft.com/office/drawing/2014/main" id="{C2278D43-AA6E-49D9-B2AB-FDCD46494C41}"/>
                </a:ext>
              </a:extLst>
            </p:cNvPr>
            <p:cNvGrpSpPr/>
            <p:nvPr/>
          </p:nvGrpSpPr>
          <p:grpSpPr>
            <a:xfrm>
              <a:off x="4132171" y="4202425"/>
              <a:ext cx="971300" cy="1601332"/>
              <a:chOff x="4737060" y="3389379"/>
              <a:chExt cx="562400" cy="927200"/>
            </a:xfrm>
          </p:grpSpPr>
          <p:sp>
            <p:nvSpPr>
              <p:cNvPr id="59" name="任意多边形: 形状 58">
                <a:extLst>
                  <a:ext uri="{FF2B5EF4-FFF2-40B4-BE49-F238E27FC236}">
                    <a16:creationId xmlns="" xmlns:a16="http://schemas.microsoft.com/office/drawing/2014/main" id="{D9A64351-C4BB-4301-B753-640989196253}"/>
                  </a:ext>
                </a:extLst>
              </p:cNvPr>
              <p:cNvSpPr/>
              <p:nvPr/>
            </p:nvSpPr>
            <p:spPr>
              <a:xfrm>
                <a:off x="4737060" y="3389379"/>
                <a:ext cx="562400" cy="927200"/>
              </a:xfrm>
              <a:custGeom>
                <a:avLst/>
                <a:gdLst/>
                <a:ahLst/>
                <a:cxnLst/>
                <a:rect l="0" t="0" r="0" b="0"/>
                <a:pathLst>
                  <a:path w="562400" h="927200">
                    <a:moveTo>
                      <a:pt x="0" y="284624"/>
                    </a:moveTo>
                    <a:cubicBezTo>
                      <a:pt x="0" y="127431"/>
                      <a:pt x="125856" y="0"/>
                      <a:pt x="281200" y="0"/>
                    </a:cubicBezTo>
                    <a:cubicBezTo>
                      <a:pt x="436358" y="0"/>
                      <a:pt x="562400" y="127431"/>
                      <a:pt x="562400" y="284624"/>
                    </a:cubicBezTo>
                    <a:cubicBezTo>
                      <a:pt x="562400" y="431339"/>
                      <a:pt x="452579" y="552126"/>
                      <a:pt x="337328" y="567579"/>
                    </a:cubicBezTo>
                    <a:cubicBezTo>
                      <a:pt x="337328" y="567579"/>
                      <a:pt x="281200" y="927200"/>
                      <a:pt x="281200" y="927200"/>
                    </a:cubicBezTo>
                    <a:lnTo>
                      <a:pt x="224886" y="565523"/>
                    </a:lnTo>
                    <a:cubicBezTo>
                      <a:pt x="101943" y="543465"/>
                      <a:pt x="0" y="426098"/>
                      <a:pt x="0" y="284624"/>
                    </a:cubicBezTo>
                    <a:close/>
                  </a:path>
                </a:pathLst>
              </a:custGeom>
              <a:solidFill>
                <a:schemeClr val="accent2"/>
              </a:solidFill>
              <a:ln w="7600" cap="flat">
                <a:noFill/>
                <a:bevel/>
              </a:ln>
            </p:spPr>
          </p:sp>
          <p:sp>
            <p:nvSpPr>
              <p:cNvPr id="60" name="任意多边形: 形状 59">
                <a:extLst>
                  <a:ext uri="{FF2B5EF4-FFF2-40B4-BE49-F238E27FC236}">
                    <a16:creationId xmlns="" xmlns:a16="http://schemas.microsoft.com/office/drawing/2014/main" id="{2A315DAA-77DA-44EB-A837-16162407E02E}"/>
                  </a:ext>
                </a:extLst>
              </p:cNvPr>
              <p:cNvSpPr/>
              <p:nvPr/>
            </p:nvSpPr>
            <p:spPr>
              <a:xfrm>
                <a:off x="4801868" y="3454914"/>
                <a:ext cx="432783" cy="438198"/>
              </a:xfrm>
              <a:custGeom>
                <a:avLst/>
                <a:gdLst/>
                <a:ahLst/>
                <a:cxnLst/>
                <a:rect l="l" t="t" r="r" b="b"/>
                <a:pathLst>
                  <a:path w="432783" h="438198">
                    <a:moveTo>
                      <a:pt x="0" y="219099"/>
                    </a:moveTo>
                    <a:cubicBezTo>
                      <a:pt x="0" y="98094"/>
                      <a:pt x="96882" y="0"/>
                      <a:pt x="216392" y="0"/>
                    </a:cubicBezTo>
                    <a:cubicBezTo>
                      <a:pt x="335901" y="0"/>
                      <a:pt x="432783" y="98094"/>
                      <a:pt x="432783" y="219099"/>
                    </a:cubicBezTo>
                    <a:cubicBezTo>
                      <a:pt x="432783" y="340104"/>
                      <a:pt x="335901" y="438198"/>
                      <a:pt x="216392" y="438198"/>
                    </a:cubicBezTo>
                    <a:cubicBezTo>
                      <a:pt x="96882" y="438198"/>
                      <a:pt x="0" y="340104"/>
                      <a:pt x="0" y="219099"/>
                    </a:cubicBezTo>
                    <a:close/>
                  </a:path>
                </a:pathLst>
              </a:custGeom>
              <a:solidFill>
                <a:srgbClr val="F6FAFD"/>
              </a:solidFill>
              <a:ln w="7600" cap="flat">
                <a:solidFill>
                  <a:srgbClr val="F6FAFD"/>
                </a:solidFill>
                <a:bevel/>
              </a:ln>
            </p:spPr>
            <p:txBody>
              <a:bodyPr wrap="square" lIns="36000" tIns="0" rIns="36000" bIns="0" rtlCol="0" anchor="ctr"/>
              <a:lstStyle/>
              <a:p>
                <a:pPr algn="ctr">
                  <a:lnSpc>
                    <a:spcPct val="100000"/>
                  </a:lnSpc>
                </a:pPr>
                <a:endParaRPr sz="760" dirty="0">
                  <a:solidFill>
                    <a:srgbClr val="000000"/>
                  </a:solidFill>
                  <a:latin typeface="宋体"/>
                </a:endParaRPr>
              </a:p>
            </p:txBody>
          </p:sp>
        </p:grpSp>
        <p:sp>
          <p:nvSpPr>
            <p:cNvPr id="58" name="文本框 57">
              <a:extLst>
                <a:ext uri="{FF2B5EF4-FFF2-40B4-BE49-F238E27FC236}">
                  <a16:creationId xmlns="" xmlns:a16="http://schemas.microsoft.com/office/drawing/2014/main" id="{02A4EDDE-7674-46D2-B7B8-9CF1B40C22F1}"/>
                </a:ext>
              </a:extLst>
            </p:cNvPr>
            <p:cNvSpPr txBox="1"/>
            <p:nvPr/>
          </p:nvSpPr>
          <p:spPr>
            <a:xfrm>
              <a:off x="4312924" y="4540645"/>
              <a:ext cx="676742" cy="368295"/>
            </a:xfrm>
            <a:prstGeom prst="rect">
              <a:avLst/>
            </a:prstGeom>
            <a:noFill/>
          </p:spPr>
          <p:txBody>
            <a:bodyPr wrap="none" rtlCol="0">
              <a:spAutoFit/>
            </a:bodyPr>
            <a:lstStyle/>
            <a:p>
              <a:r>
                <a:rPr lang="en-US" altLang="zh-CN" sz="2400">
                  <a:solidFill>
                    <a:schemeClr val="accent3"/>
                  </a:solidFill>
                </a:rPr>
                <a:t>20XX</a:t>
              </a:r>
              <a:endParaRPr lang="zh-CN" altLang="en-US" sz="2400" dirty="0">
                <a:solidFill>
                  <a:schemeClr val="accent3"/>
                </a:solidFill>
              </a:endParaRPr>
            </a:p>
          </p:txBody>
        </p:sp>
      </p:grpSp>
      <p:sp>
        <p:nvSpPr>
          <p:cNvPr id="61" name="矩形 60">
            <a:extLst>
              <a:ext uri="{FF2B5EF4-FFF2-40B4-BE49-F238E27FC236}">
                <a16:creationId xmlns="" xmlns:a16="http://schemas.microsoft.com/office/drawing/2014/main" id="{FAAE285D-A919-4E20-96B7-57F4A7EC9B27}"/>
              </a:ext>
            </a:extLst>
          </p:cNvPr>
          <p:cNvSpPr/>
          <p:nvPr/>
        </p:nvSpPr>
        <p:spPr>
          <a:xfrm>
            <a:off x="403535" y="2389989"/>
            <a:ext cx="2280910" cy="617605"/>
          </a:xfrm>
          <a:prstGeom prst="rect">
            <a:avLst/>
          </a:prstGeom>
        </p:spPr>
        <p:txBody>
          <a:bodyPr wrap="square">
            <a:spAutoFit/>
          </a:bodyPr>
          <a:lstStyle/>
          <a:p>
            <a:pPr algn="ctr">
              <a:lnSpc>
                <a:spcPct val="150000"/>
              </a:lnSpc>
            </a:pPr>
            <a:r>
              <a:rPr lang="zh-CN" altLang="en-US" sz="1200" spc="3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点击此处添加内容，点击此处添加内容。</a:t>
            </a:r>
          </a:p>
        </p:txBody>
      </p:sp>
      <p:sp>
        <p:nvSpPr>
          <p:cNvPr id="62" name="TextBox 11">
            <a:extLst>
              <a:ext uri="{FF2B5EF4-FFF2-40B4-BE49-F238E27FC236}">
                <a16:creationId xmlns="" xmlns:a16="http://schemas.microsoft.com/office/drawing/2014/main" id="{EEC11FCB-B5C0-44E4-B72F-C3645E657BA2}"/>
              </a:ext>
            </a:extLst>
          </p:cNvPr>
          <p:cNvSpPr txBox="1"/>
          <p:nvPr/>
        </p:nvSpPr>
        <p:spPr>
          <a:xfrm>
            <a:off x="661630" y="2031454"/>
            <a:ext cx="1576820" cy="381451"/>
          </a:xfrm>
          <a:prstGeom prst="rect">
            <a:avLst/>
          </a:prstGeom>
          <a:noFill/>
        </p:spPr>
        <p:txBody>
          <a:bodyPr wrap="square" rtlCol="0">
            <a:spAutoFit/>
          </a:bodyPr>
          <a:lstStyle/>
          <a:p>
            <a:pPr algn="ctr">
              <a:lnSpc>
                <a:spcPct val="150000"/>
              </a:lnSpc>
            </a:pPr>
            <a:r>
              <a:rPr lang="zh-CN" altLang="en-US" sz="140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璞石</a:t>
            </a:r>
            <a:r>
              <a:rPr lang="en-US" altLang="zh-CN" sz="140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PPT</a:t>
            </a:r>
            <a:r>
              <a:rPr lang="zh-CN" altLang="en-US" sz="140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设计</a:t>
            </a:r>
            <a:endPar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Roboto Thin" charset="0"/>
            </a:endParaRPr>
          </a:p>
        </p:txBody>
      </p:sp>
      <p:sp>
        <p:nvSpPr>
          <p:cNvPr id="65" name="矩形 64">
            <a:extLst>
              <a:ext uri="{FF2B5EF4-FFF2-40B4-BE49-F238E27FC236}">
                <a16:creationId xmlns="" xmlns:a16="http://schemas.microsoft.com/office/drawing/2014/main" id="{83D25C02-D11F-44C3-B5B9-72451C36A3AA}"/>
              </a:ext>
            </a:extLst>
          </p:cNvPr>
          <p:cNvSpPr/>
          <p:nvPr/>
        </p:nvSpPr>
        <p:spPr>
          <a:xfrm>
            <a:off x="5308412" y="2035238"/>
            <a:ext cx="2280910" cy="617605"/>
          </a:xfrm>
          <a:prstGeom prst="rect">
            <a:avLst/>
          </a:prstGeom>
        </p:spPr>
        <p:txBody>
          <a:bodyPr wrap="square">
            <a:spAutoFit/>
          </a:bodyPr>
          <a:lstStyle/>
          <a:p>
            <a:pPr algn="ctr">
              <a:lnSpc>
                <a:spcPct val="150000"/>
              </a:lnSpc>
            </a:pPr>
            <a:r>
              <a:rPr lang="zh-CN" altLang="en-US" sz="1200" spc="3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点击此处添加内容，点击此处添加内容。</a:t>
            </a:r>
          </a:p>
        </p:txBody>
      </p:sp>
      <p:sp>
        <p:nvSpPr>
          <p:cNvPr id="66" name="TextBox 11">
            <a:extLst>
              <a:ext uri="{FF2B5EF4-FFF2-40B4-BE49-F238E27FC236}">
                <a16:creationId xmlns="" xmlns:a16="http://schemas.microsoft.com/office/drawing/2014/main" id="{1AAB0AC0-26D4-4C46-B6EE-AAE8A9DDCE71}"/>
              </a:ext>
            </a:extLst>
          </p:cNvPr>
          <p:cNvSpPr txBox="1"/>
          <p:nvPr/>
        </p:nvSpPr>
        <p:spPr>
          <a:xfrm>
            <a:off x="5120511" y="1676702"/>
            <a:ext cx="2468812" cy="381451"/>
          </a:xfrm>
          <a:prstGeom prst="rect">
            <a:avLst/>
          </a:prstGeom>
          <a:noFill/>
        </p:spPr>
        <p:txBody>
          <a:bodyPr wrap="square" rtlCol="0">
            <a:spAutoFit/>
          </a:bodyPr>
          <a:lstStyle/>
          <a:p>
            <a:pPr algn="ctr">
              <a:lnSpc>
                <a:spcPct val="150000"/>
              </a:lnSpc>
            </a:pPr>
            <a:r>
              <a:rPr lang="zh-CN" altLang="en-US" sz="140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璞石</a:t>
            </a:r>
            <a:r>
              <a:rPr lang="en-US" altLang="zh-CN" sz="140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PPT</a:t>
            </a:r>
            <a:r>
              <a:rPr lang="zh-CN" altLang="en-US" sz="140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设计</a:t>
            </a:r>
            <a:endPar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Roboto Thin" charset="0"/>
            </a:endParaRPr>
          </a:p>
        </p:txBody>
      </p:sp>
      <p:sp>
        <p:nvSpPr>
          <p:cNvPr id="67" name="矩形 66">
            <a:extLst>
              <a:ext uri="{FF2B5EF4-FFF2-40B4-BE49-F238E27FC236}">
                <a16:creationId xmlns="" xmlns:a16="http://schemas.microsoft.com/office/drawing/2014/main" id="{5807947B-629A-47DD-84F8-C2188C5F4515}"/>
              </a:ext>
            </a:extLst>
          </p:cNvPr>
          <p:cNvSpPr/>
          <p:nvPr/>
        </p:nvSpPr>
        <p:spPr>
          <a:xfrm>
            <a:off x="707111" y="4524830"/>
            <a:ext cx="2280910" cy="617605"/>
          </a:xfrm>
          <a:prstGeom prst="rect">
            <a:avLst/>
          </a:prstGeom>
        </p:spPr>
        <p:txBody>
          <a:bodyPr wrap="square">
            <a:spAutoFit/>
          </a:bodyPr>
          <a:lstStyle/>
          <a:p>
            <a:pPr algn="ctr">
              <a:lnSpc>
                <a:spcPct val="150000"/>
              </a:lnSpc>
            </a:pPr>
            <a:r>
              <a:rPr lang="zh-CN" altLang="en-US" sz="1200" spc="3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点击此处添加内容，点击此处添加内容。</a:t>
            </a:r>
          </a:p>
        </p:txBody>
      </p:sp>
      <p:sp>
        <p:nvSpPr>
          <p:cNvPr id="68" name="TextBox 11">
            <a:extLst>
              <a:ext uri="{FF2B5EF4-FFF2-40B4-BE49-F238E27FC236}">
                <a16:creationId xmlns="" xmlns:a16="http://schemas.microsoft.com/office/drawing/2014/main" id="{6B3CA46A-E30B-47FA-8E0D-E47D4AB30B23}"/>
              </a:ext>
            </a:extLst>
          </p:cNvPr>
          <p:cNvSpPr txBox="1"/>
          <p:nvPr/>
        </p:nvSpPr>
        <p:spPr>
          <a:xfrm>
            <a:off x="519210" y="4166295"/>
            <a:ext cx="2468812" cy="381451"/>
          </a:xfrm>
          <a:prstGeom prst="rect">
            <a:avLst/>
          </a:prstGeom>
          <a:noFill/>
        </p:spPr>
        <p:txBody>
          <a:bodyPr wrap="square" rtlCol="0">
            <a:spAutoFit/>
          </a:bodyPr>
          <a:lstStyle/>
          <a:p>
            <a:pPr algn="ctr">
              <a:lnSpc>
                <a:spcPct val="150000"/>
              </a:lnSpc>
            </a:pPr>
            <a:r>
              <a:rPr lang="zh-CN" altLang="en-US" sz="140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璞石</a:t>
            </a:r>
            <a:r>
              <a:rPr lang="en-US" altLang="zh-CN" sz="140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PPT</a:t>
            </a:r>
            <a:r>
              <a:rPr lang="zh-CN" altLang="en-US" sz="140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设计</a:t>
            </a:r>
            <a:endPar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Roboto Thin" charset="0"/>
            </a:endParaRPr>
          </a:p>
        </p:txBody>
      </p:sp>
      <p:sp>
        <p:nvSpPr>
          <p:cNvPr id="69" name="矩形 68">
            <a:extLst>
              <a:ext uri="{FF2B5EF4-FFF2-40B4-BE49-F238E27FC236}">
                <a16:creationId xmlns="" xmlns:a16="http://schemas.microsoft.com/office/drawing/2014/main" id="{159CE769-9DF7-4CB5-B110-EB63886175D5}"/>
              </a:ext>
            </a:extLst>
          </p:cNvPr>
          <p:cNvSpPr/>
          <p:nvPr/>
        </p:nvSpPr>
        <p:spPr>
          <a:xfrm>
            <a:off x="9008730" y="3426996"/>
            <a:ext cx="2280910" cy="617605"/>
          </a:xfrm>
          <a:prstGeom prst="rect">
            <a:avLst/>
          </a:prstGeom>
        </p:spPr>
        <p:txBody>
          <a:bodyPr wrap="square">
            <a:spAutoFit/>
          </a:bodyPr>
          <a:lstStyle/>
          <a:p>
            <a:pPr algn="ctr">
              <a:lnSpc>
                <a:spcPct val="150000"/>
              </a:lnSpc>
            </a:pPr>
            <a:r>
              <a:rPr lang="zh-CN" altLang="en-US" sz="1200" spc="3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点击此处添加内容，点击此处添加内容。</a:t>
            </a:r>
          </a:p>
        </p:txBody>
      </p:sp>
      <p:sp>
        <p:nvSpPr>
          <p:cNvPr id="70" name="TextBox 11">
            <a:extLst>
              <a:ext uri="{FF2B5EF4-FFF2-40B4-BE49-F238E27FC236}">
                <a16:creationId xmlns="" xmlns:a16="http://schemas.microsoft.com/office/drawing/2014/main" id="{2170B270-3366-4090-8727-079634CD0697}"/>
              </a:ext>
            </a:extLst>
          </p:cNvPr>
          <p:cNvSpPr txBox="1"/>
          <p:nvPr/>
        </p:nvSpPr>
        <p:spPr>
          <a:xfrm>
            <a:off x="8820828" y="3068461"/>
            <a:ext cx="2468812" cy="381451"/>
          </a:xfrm>
          <a:prstGeom prst="rect">
            <a:avLst/>
          </a:prstGeom>
          <a:noFill/>
        </p:spPr>
        <p:txBody>
          <a:bodyPr wrap="square" rtlCol="0">
            <a:spAutoFit/>
          </a:bodyPr>
          <a:lstStyle/>
          <a:p>
            <a:pPr algn="ctr">
              <a:lnSpc>
                <a:spcPct val="150000"/>
              </a:lnSpc>
            </a:pPr>
            <a:r>
              <a:rPr lang="zh-CN" altLang="en-US" sz="140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璞石</a:t>
            </a:r>
            <a:r>
              <a:rPr lang="en-US" altLang="zh-CN" sz="140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PPT</a:t>
            </a:r>
            <a:r>
              <a:rPr lang="zh-CN" altLang="en-US" sz="140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设计</a:t>
            </a:r>
            <a:endPar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Roboto Thin" charset="0"/>
            </a:endParaRPr>
          </a:p>
        </p:txBody>
      </p:sp>
      <p:sp>
        <p:nvSpPr>
          <p:cNvPr id="71" name="矩形 70">
            <a:extLst>
              <a:ext uri="{FF2B5EF4-FFF2-40B4-BE49-F238E27FC236}">
                <a16:creationId xmlns="" xmlns:a16="http://schemas.microsoft.com/office/drawing/2014/main" id="{03AF9861-5F59-4E32-BA6F-F036E75F200F}"/>
              </a:ext>
            </a:extLst>
          </p:cNvPr>
          <p:cNvSpPr/>
          <p:nvPr/>
        </p:nvSpPr>
        <p:spPr>
          <a:xfrm>
            <a:off x="6812468" y="3150975"/>
            <a:ext cx="2280910" cy="617605"/>
          </a:xfrm>
          <a:prstGeom prst="rect">
            <a:avLst/>
          </a:prstGeom>
        </p:spPr>
        <p:txBody>
          <a:bodyPr wrap="square">
            <a:spAutoFit/>
          </a:bodyPr>
          <a:lstStyle/>
          <a:p>
            <a:pPr algn="ctr">
              <a:lnSpc>
                <a:spcPct val="150000"/>
              </a:lnSpc>
            </a:pPr>
            <a:r>
              <a:rPr lang="zh-CN" altLang="en-US" sz="1200" spc="3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点击此处添加内容，点击此处添加内容。</a:t>
            </a:r>
          </a:p>
        </p:txBody>
      </p:sp>
      <p:sp>
        <p:nvSpPr>
          <p:cNvPr id="72" name="TextBox 11">
            <a:extLst>
              <a:ext uri="{FF2B5EF4-FFF2-40B4-BE49-F238E27FC236}">
                <a16:creationId xmlns="" xmlns:a16="http://schemas.microsoft.com/office/drawing/2014/main" id="{015A0D81-F719-4793-9AD1-A4E620C7A911}"/>
              </a:ext>
            </a:extLst>
          </p:cNvPr>
          <p:cNvSpPr txBox="1"/>
          <p:nvPr/>
        </p:nvSpPr>
        <p:spPr>
          <a:xfrm>
            <a:off x="6624566" y="2792440"/>
            <a:ext cx="2468812" cy="381451"/>
          </a:xfrm>
          <a:prstGeom prst="rect">
            <a:avLst/>
          </a:prstGeom>
          <a:noFill/>
        </p:spPr>
        <p:txBody>
          <a:bodyPr wrap="square" rtlCol="0">
            <a:spAutoFit/>
          </a:bodyPr>
          <a:lstStyle/>
          <a:p>
            <a:pPr algn="ctr">
              <a:lnSpc>
                <a:spcPct val="150000"/>
              </a:lnSpc>
            </a:pPr>
            <a:r>
              <a:rPr lang="zh-CN" altLang="en-US" sz="140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璞石</a:t>
            </a:r>
            <a:r>
              <a:rPr lang="en-US" altLang="zh-CN" sz="140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PPT</a:t>
            </a:r>
            <a:r>
              <a:rPr lang="zh-CN" altLang="en-US" sz="140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设计</a:t>
            </a:r>
            <a:endPar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Roboto Thin" charset="0"/>
            </a:endParaRPr>
          </a:p>
        </p:txBody>
      </p:sp>
      <p:sp>
        <p:nvSpPr>
          <p:cNvPr id="2" name="标题 1">
            <a:extLst>
              <a:ext uri="{FF2B5EF4-FFF2-40B4-BE49-F238E27FC236}">
                <a16:creationId xmlns="" xmlns:a16="http://schemas.microsoft.com/office/drawing/2014/main" id="{CCA318A2-6AD7-40B4-BC3B-2096A7449DBE}"/>
              </a:ext>
            </a:extLst>
          </p:cNvPr>
          <p:cNvSpPr>
            <a:spLocks noGrp="1"/>
          </p:cNvSpPr>
          <p:nvPr>
            <p:ph type="title"/>
          </p:nvPr>
        </p:nvSpPr>
        <p:spPr/>
        <p:txBody>
          <a:bodyPr>
            <a:normAutofit fontScale="90000"/>
          </a:bodyPr>
          <a:lstStyle/>
          <a:p>
            <a:r>
              <a:rPr lang="zh-CN" altLang="en-US"/>
              <a:t>点击此处添加标题</a:t>
            </a:r>
          </a:p>
        </p:txBody>
      </p:sp>
      <p:sp>
        <p:nvSpPr>
          <p:cNvPr id="63" name="矩形 62">
            <a:extLst>
              <a:ext uri="{FF2B5EF4-FFF2-40B4-BE49-F238E27FC236}">
                <a16:creationId xmlns="" xmlns:a16="http://schemas.microsoft.com/office/drawing/2014/main" id="{AD48BC0B-942A-470D-81C6-8289F2691DE5}"/>
              </a:ext>
            </a:extLst>
          </p:cNvPr>
          <p:cNvSpPr/>
          <p:nvPr/>
        </p:nvSpPr>
        <p:spPr>
          <a:xfrm>
            <a:off x="2216921" y="851871"/>
            <a:ext cx="2280910" cy="617605"/>
          </a:xfrm>
          <a:prstGeom prst="rect">
            <a:avLst/>
          </a:prstGeom>
        </p:spPr>
        <p:txBody>
          <a:bodyPr wrap="square">
            <a:spAutoFit/>
          </a:bodyPr>
          <a:lstStyle/>
          <a:p>
            <a:pPr algn="ctr">
              <a:lnSpc>
                <a:spcPct val="150000"/>
              </a:lnSpc>
            </a:pPr>
            <a:r>
              <a:rPr lang="zh-CN" altLang="en-US" sz="1200" spc="3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点击此处添加内容，点击此处添加内容。</a:t>
            </a:r>
          </a:p>
        </p:txBody>
      </p:sp>
      <p:sp>
        <p:nvSpPr>
          <p:cNvPr id="64" name="TextBox 11">
            <a:extLst>
              <a:ext uri="{FF2B5EF4-FFF2-40B4-BE49-F238E27FC236}">
                <a16:creationId xmlns="" xmlns:a16="http://schemas.microsoft.com/office/drawing/2014/main" id="{256700AB-6094-460D-86E1-9B23D438A2EA}"/>
              </a:ext>
            </a:extLst>
          </p:cNvPr>
          <p:cNvSpPr txBox="1"/>
          <p:nvPr/>
        </p:nvSpPr>
        <p:spPr>
          <a:xfrm>
            <a:off x="2318662" y="493336"/>
            <a:ext cx="1889526" cy="352399"/>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入职最牛的</a:t>
            </a:r>
            <a:r>
              <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PPT</a:t>
            </a: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alibri"/>
              </a:rPr>
              <a:t>公司</a:t>
            </a:r>
            <a:endPar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Roboto Thin" charset="0"/>
            </a:endParaRPr>
          </a:p>
        </p:txBody>
      </p:sp>
    </p:spTree>
    <p:extLst>
      <p:ext uri="{BB962C8B-B14F-4D97-AF65-F5344CB8AC3E}">
        <p14:creationId xmlns:p14="http://schemas.microsoft.com/office/powerpoint/2010/main" val="38146317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0" name="图片 119">
            <a:extLst>
              <a:ext uri="{FF2B5EF4-FFF2-40B4-BE49-F238E27FC236}">
                <a16:creationId xmlns="" xmlns:a16="http://schemas.microsoft.com/office/drawing/2014/main" id="{F9C91444-99BB-4317-AC88-0611CA4F3F7A}"/>
              </a:ext>
            </a:extLst>
          </p:cNvPr>
          <p:cNvPicPr>
            <a:picLocks noChangeAspect="1"/>
          </p:cNvPicPr>
          <p:nvPr/>
        </p:nvPicPr>
        <p:blipFill rotWithShape="1">
          <a:blip r:embed="rId2"/>
          <a:srcRect t="7792" b="7792"/>
          <a:stretch/>
        </p:blipFill>
        <p:spPr>
          <a:xfrm>
            <a:off x="0" y="-1"/>
            <a:ext cx="12192000" cy="6858001"/>
          </a:xfrm>
          <a:prstGeom prst="rect">
            <a:avLst/>
          </a:prstGeom>
        </p:spPr>
      </p:pic>
      <p:sp>
        <p:nvSpPr>
          <p:cNvPr id="198" name="矩形 197">
            <a:extLst>
              <a:ext uri="{FF2B5EF4-FFF2-40B4-BE49-F238E27FC236}">
                <a16:creationId xmlns="" xmlns:a16="http://schemas.microsoft.com/office/drawing/2014/main" id="{0EB4F19C-A1C6-4C9C-878F-CE330C7445D0}"/>
              </a:ext>
            </a:extLst>
          </p:cNvPr>
          <p:cNvSpPr/>
          <p:nvPr/>
        </p:nvSpPr>
        <p:spPr>
          <a:xfrm>
            <a:off x="386762" y="259246"/>
            <a:ext cx="11418476" cy="6339508"/>
          </a:xfrm>
          <a:prstGeom prst="rect">
            <a:avLst/>
          </a:prstGeom>
          <a:solidFill>
            <a:schemeClr val="bg1"/>
          </a:solidFill>
          <a:ln w="76200">
            <a:solidFill>
              <a:srgbClr val="231B3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矩形 15">
            <a:extLst>
              <a:ext uri="{FF2B5EF4-FFF2-40B4-BE49-F238E27FC236}">
                <a16:creationId xmlns="" xmlns:a16="http://schemas.microsoft.com/office/drawing/2014/main" id="{63C121FC-BFB3-4189-9194-4ADDDF7CD3C7}"/>
              </a:ext>
            </a:extLst>
          </p:cNvPr>
          <p:cNvSpPr/>
          <p:nvPr/>
        </p:nvSpPr>
        <p:spPr>
          <a:xfrm>
            <a:off x="1644547" y="-1086986"/>
            <a:ext cx="1045029" cy="914400"/>
          </a:xfrm>
          <a:prstGeom prst="rect">
            <a:avLst/>
          </a:prstGeom>
          <a:solidFill>
            <a:schemeClr val="accent1"/>
          </a:solidFill>
          <a:ln w="76200">
            <a:solidFill>
              <a:srgbClr val="231B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 xmlns:a16="http://schemas.microsoft.com/office/drawing/2014/main" id="{2409D2AB-B8B7-49C6-B49A-9A4A0E5E459B}"/>
              </a:ext>
            </a:extLst>
          </p:cNvPr>
          <p:cNvSpPr/>
          <p:nvPr/>
        </p:nvSpPr>
        <p:spPr>
          <a:xfrm>
            <a:off x="3091852" y="-1086986"/>
            <a:ext cx="1045029" cy="914400"/>
          </a:xfrm>
          <a:prstGeom prst="rect">
            <a:avLst/>
          </a:prstGeom>
          <a:solidFill>
            <a:schemeClr val="accent2"/>
          </a:solidFill>
          <a:ln w="76200">
            <a:solidFill>
              <a:srgbClr val="231B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 xmlns:a16="http://schemas.microsoft.com/office/drawing/2014/main" id="{B894E9EB-521F-4928-8D89-51CF29D04002}"/>
              </a:ext>
            </a:extLst>
          </p:cNvPr>
          <p:cNvSpPr/>
          <p:nvPr/>
        </p:nvSpPr>
        <p:spPr>
          <a:xfrm>
            <a:off x="4539157" y="-1086986"/>
            <a:ext cx="1045029" cy="914400"/>
          </a:xfrm>
          <a:prstGeom prst="rect">
            <a:avLst/>
          </a:prstGeom>
          <a:solidFill>
            <a:schemeClr val="accent3"/>
          </a:solidFill>
          <a:ln w="76200">
            <a:solidFill>
              <a:srgbClr val="231B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 xmlns:a16="http://schemas.microsoft.com/office/drawing/2014/main" id="{942E914B-D589-42F5-8851-9ED96B295116}"/>
              </a:ext>
            </a:extLst>
          </p:cNvPr>
          <p:cNvSpPr/>
          <p:nvPr/>
        </p:nvSpPr>
        <p:spPr>
          <a:xfrm>
            <a:off x="5986462" y="-1086986"/>
            <a:ext cx="1045029" cy="914400"/>
          </a:xfrm>
          <a:prstGeom prst="rect">
            <a:avLst/>
          </a:prstGeom>
          <a:solidFill>
            <a:schemeClr val="accent4"/>
          </a:solidFill>
          <a:ln w="76200">
            <a:solidFill>
              <a:srgbClr val="231B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 xmlns:a16="http://schemas.microsoft.com/office/drawing/2014/main" id="{D96CAFE0-2B59-4959-9A13-CF798AA86A72}"/>
              </a:ext>
            </a:extLst>
          </p:cNvPr>
          <p:cNvSpPr/>
          <p:nvPr/>
        </p:nvSpPr>
        <p:spPr>
          <a:xfrm>
            <a:off x="7433767" y="-1086986"/>
            <a:ext cx="1045029" cy="914400"/>
          </a:xfrm>
          <a:prstGeom prst="rect">
            <a:avLst/>
          </a:prstGeom>
          <a:solidFill>
            <a:schemeClr val="accent5"/>
          </a:solidFill>
          <a:ln w="76200">
            <a:solidFill>
              <a:srgbClr val="231B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 xmlns:a16="http://schemas.microsoft.com/office/drawing/2014/main" id="{621AF2D6-200C-4D38-964B-9F982B25DF4E}"/>
              </a:ext>
            </a:extLst>
          </p:cNvPr>
          <p:cNvSpPr/>
          <p:nvPr/>
        </p:nvSpPr>
        <p:spPr>
          <a:xfrm>
            <a:off x="8881072" y="-1086986"/>
            <a:ext cx="1045029" cy="914400"/>
          </a:xfrm>
          <a:prstGeom prst="rect">
            <a:avLst/>
          </a:prstGeom>
          <a:solidFill>
            <a:schemeClr val="accent6"/>
          </a:solidFill>
          <a:ln w="76200">
            <a:solidFill>
              <a:srgbClr val="231B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 xmlns:a16="http://schemas.microsoft.com/office/drawing/2014/main" id="{CE7B0D78-F6B2-4766-8D7F-F3EC1AE796E7}"/>
              </a:ext>
            </a:extLst>
          </p:cNvPr>
          <p:cNvSpPr txBox="1"/>
          <p:nvPr/>
        </p:nvSpPr>
        <p:spPr>
          <a:xfrm>
            <a:off x="5234225" y="520700"/>
            <a:ext cx="1723549" cy="923330"/>
          </a:xfrm>
          <a:prstGeom prst="rect">
            <a:avLst/>
          </a:prstGeom>
          <a:noFill/>
        </p:spPr>
        <p:txBody>
          <a:bodyPr wrap="square" rtlCol="0">
            <a:spAutoFit/>
          </a:bodyPr>
          <a:lstStyle>
            <a:defPPr>
              <a:defRPr lang="zh-CN"/>
            </a:defPPr>
            <a:lvl1pPr algn="dist">
              <a:defRPr sz="5400" spc="600">
                <a:solidFill>
                  <a:srgbClr val="231B3B"/>
                </a:solidFill>
                <a:latin typeface="思源黑体 CN Heavy" panose="020B0A00000000000000" pitchFamily="34" charset="-122"/>
                <a:ea typeface="思源黑体 CN Heavy" panose="020B0A00000000000000" pitchFamily="34" charset="-122"/>
              </a:defRPr>
            </a:lvl1pPr>
          </a:lstStyle>
          <a:p>
            <a:r>
              <a:rPr lang="zh-CN" altLang="en-US" dirty="0"/>
              <a:t>目录</a:t>
            </a:r>
          </a:p>
        </p:txBody>
      </p:sp>
      <p:sp>
        <p:nvSpPr>
          <p:cNvPr id="208" name="任意多边形: 形状 207">
            <a:extLst>
              <a:ext uri="{FF2B5EF4-FFF2-40B4-BE49-F238E27FC236}">
                <a16:creationId xmlns="" xmlns:a16="http://schemas.microsoft.com/office/drawing/2014/main" id="{93F3129F-4247-4661-B109-CA86C2307D38}"/>
              </a:ext>
            </a:extLst>
          </p:cNvPr>
          <p:cNvSpPr/>
          <p:nvPr/>
        </p:nvSpPr>
        <p:spPr>
          <a:xfrm>
            <a:off x="2396549" y="1616614"/>
            <a:ext cx="7581758" cy="1168819"/>
          </a:xfrm>
          <a:custGeom>
            <a:avLst/>
            <a:gdLst>
              <a:gd name="connsiteX0" fmla="*/ 245070 w 7534730"/>
              <a:gd name="connsiteY0" fmla="*/ 0 h 1122847"/>
              <a:gd name="connsiteX1" fmla="*/ 7534730 w 7534730"/>
              <a:gd name="connsiteY1" fmla="*/ 0 h 1122847"/>
              <a:gd name="connsiteX2" fmla="*/ 7534730 w 7534730"/>
              <a:gd name="connsiteY2" fmla="*/ 857955 h 1122847"/>
              <a:gd name="connsiteX3" fmla="*/ 7269838 w 7534730"/>
              <a:gd name="connsiteY3" fmla="*/ 1122847 h 1122847"/>
              <a:gd name="connsiteX4" fmla="*/ 0 w 7534730"/>
              <a:gd name="connsiteY4" fmla="*/ 1122847 h 1122847"/>
              <a:gd name="connsiteX5" fmla="*/ 0 w 7534730"/>
              <a:gd name="connsiteY5" fmla="*/ 245070 h 1122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34730" h="1122847">
                <a:moveTo>
                  <a:pt x="245070" y="0"/>
                </a:moveTo>
                <a:lnTo>
                  <a:pt x="7534730" y="0"/>
                </a:lnTo>
                <a:lnTo>
                  <a:pt x="7534730" y="857955"/>
                </a:lnTo>
                <a:lnTo>
                  <a:pt x="7269838" y="1122847"/>
                </a:lnTo>
                <a:lnTo>
                  <a:pt x="0" y="1122847"/>
                </a:lnTo>
                <a:lnTo>
                  <a:pt x="0" y="245070"/>
                </a:lnTo>
                <a:close/>
              </a:path>
            </a:pathLst>
          </a:custGeom>
          <a:blipFill dpi="0" rotWithShape="1">
            <a:blip r:embed="rId3"/>
            <a:srcRect/>
            <a:tile tx="0" ty="0" sx="100000" sy="100000" flip="none" algn="tl"/>
          </a:blipFill>
          <a:ln w="76200">
            <a:solidFill>
              <a:srgbClr val="231B3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矩形 2">
            <a:extLst>
              <a:ext uri="{FF2B5EF4-FFF2-40B4-BE49-F238E27FC236}">
                <a16:creationId xmlns="" xmlns:a16="http://schemas.microsoft.com/office/drawing/2014/main" id="{1F36A59C-AFBF-4F1B-9B35-069CCC2C3DED}"/>
              </a:ext>
            </a:extLst>
          </p:cNvPr>
          <p:cNvSpPr/>
          <p:nvPr/>
        </p:nvSpPr>
        <p:spPr>
          <a:xfrm>
            <a:off x="2545652" y="1616615"/>
            <a:ext cx="7283553" cy="863600"/>
          </a:xfrm>
          <a:prstGeom prst="rect">
            <a:avLst/>
          </a:prstGeom>
          <a:solidFill>
            <a:schemeClr val="accent1"/>
          </a:solidFill>
          <a:ln w="76200">
            <a:solidFill>
              <a:srgbClr val="231B3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1" name="文本框 200">
            <a:extLst>
              <a:ext uri="{FF2B5EF4-FFF2-40B4-BE49-F238E27FC236}">
                <a16:creationId xmlns="" xmlns:a16="http://schemas.microsoft.com/office/drawing/2014/main" id="{13CB0D5C-190C-4C0F-83DF-435C71B68D60}"/>
              </a:ext>
            </a:extLst>
          </p:cNvPr>
          <p:cNvSpPr txBox="1"/>
          <p:nvPr/>
        </p:nvSpPr>
        <p:spPr>
          <a:xfrm>
            <a:off x="3018246" y="1717646"/>
            <a:ext cx="6338364" cy="646331"/>
          </a:xfrm>
          <a:prstGeom prst="rect">
            <a:avLst/>
          </a:prstGeom>
          <a:noFill/>
        </p:spPr>
        <p:txBody>
          <a:bodyPr wrap="square" rtlCol="0">
            <a:spAutoFit/>
          </a:bodyPr>
          <a:lstStyle>
            <a:defPPr>
              <a:defRPr lang="zh-CN"/>
            </a:defPPr>
            <a:lvl1pPr algn="dist">
              <a:defRPr sz="5400" spc="600">
                <a:solidFill>
                  <a:srgbClr val="231B3B"/>
                </a:solidFill>
                <a:latin typeface="思源黑体 CN Heavy" panose="020B0A00000000000000" pitchFamily="34" charset="-122"/>
                <a:ea typeface="思源黑体 CN Heavy" panose="020B0A00000000000000" pitchFamily="34" charset="-122"/>
              </a:defRPr>
            </a:lvl1pPr>
          </a:lstStyle>
          <a:p>
            <a:pPr algn="l"/>
            <a:r>
              <a:rPr lang="en-US" altLang="zh-CN" sz="3600" spc="300" dirty="0">
                <a:solidFill>
                  <a:schemeClr val="bg1"/>
                </a:solidFill>
                <a:latin typeface="思源黑体 CN Medium" panose="020B0600000000000000" pitchFamily="34" charset="-122"/>
                <a:ea typeface="思源黑体 CN Medium" panose="020B0600000000000000" pitchFamily="34" charset="-122"/>
              </a:rPr>
              <a:t>1.</a:t>
            </a:r>
            <a:r>
              <a:rPr lang="zh-CN" altLang="en-US" sz="3600" spc="300" dirty="0">
                <a:solidFill>
                  <a:schemeClr val="bg1"/>
                </a:solidFill>
                <a:latin typeface="思源黑体 CN Medium" panose="020B0600000000000000" pitchFamily="34" charset="-122"/>
                <a:ea typeface="思源黑体 CN Medium" panose="020B0600000000000000" pitchFamily="34" charset="-122"/>
              </a:rPr>
              <a:t>点击此处添加目录内容</a:t>
            </a:r>
          </a:p>
        </p:txBody>
      </p:sp>
      <p:sp>
        <p:nvSpPr>
          <p:cNvPr id="209" name="任意多边形: 形状 208">
            <a:extLst>
              <a:ext uri="{FF2B5EF4-FFF2-40B4-BE49-F238E27FC236}">
                <a16:creationId xmlns="" xmlns:a16="http://schemas.microsoft.com/office/drawing/2014/main" id="{35CF2A22-8634-4654-B369-83DB6DCF2747}"/>
              </a:ext>
            </a:extLst>
          </p:cNvPr>
          <p:cNvSpPr/>
          <p:nvPr/>
        </p:nvSpPr>
        <p:spPr>
          <a:xfrm>
            <a:off x="2396549" y="3044680"/>
            <a:ext cx="7581758" cy="1168819"/>
          </a:xfrm>
          <a:custGeom>
            <a:avLst/>
            <a:gdLst>
              <a:gd name="connsiteX0" fmla="*/ 245070 w 7534730"/>
              <a:gd name="connsiteY0" fmla="*/ 0 h 1122847"/>
              <a:gd name="connsiteX1" fmla="*/ 7534730 w 7534730"/>
              <a:gd name="connsiteY1" fmla="*/ 0 h 1122847"/>
              <a:gd name="connsiteX2" fmla="*/ 7534730 w 7534730"/>
              <a:gd name="connsiteY2" fmla="*/ 857955 h 1122847"/>
              <a:gd name="connsiteX3" fmla="*/ 7269838 w 7534730"/>
              <a:gd name="connsiteY3" fmla="*/ 1122847 h 1122847"/>
              <a:gd name="connsiteX4" fmla="*/ 0 w 7534730"/>
              <a:gd name="connsiteY4" fmla="*/ 1122847 h 1122847"/>
              <a:gd name="connsiteX5" fmla="*/ 0 w 7534730"/>
              <a:gd name="connsiteY5" fmla="*/ 245070 h 1122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34730" h="1122847">
                <a:moveTo>
                  <a:pt x="245070" y="0"/>
                </a:moveTo>
                <a:lnTo>
                  <a:pt x="7534730" y="0"/>
                </a:lnTo>
                <a:lnTo>
                  <a:pt x="7534730" y="857955"/>
                </a:lnTo>
                <a:lnTo>
                  <a:pt x="7269838" y="1122847"/>
                </a:lnTo>
                <a:lnTo>
                  <a:pt x="0" y="1122847"/>
                </a:lnTo>
                <a:lnTo>
                  <a:pt x="0" y="245070"/>
                </a:lnTo>
                <a:close/>
              </a:path>
            </a:pathLst>
          </a:custGeom>
          <a:blipFill dpi="0" rotWithShape="1">
            <a:blip r:embed="rId3"/>
            <a:srcRect/>
            <a:tile tx="0" ty="0" sx="100000" sy="100000" flip="none" algn="tl"/>
          </a:blipFill>
          <a:ln w="76200">
            <a:solidFill>
              <a:srgbClr val="231B3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0" name="矩形 209">
            <a:extLst>
              <a:ext uri="{FF2B5EF4-FFF2-40B4-BE49-F238E27FC236}">
                <a16:creationId xmlns="" xmlns:a16="http://schemas.microsoft.com/office/drawing/2014/main" id="{30342B97-0C99-4C95-85EA-62410FC77976}"/>
              </a:ext>
            </a:extLst>
          </p:cNvPr>
          <p:cNvSpPr/>
          <p:nvPr/>
        </p:nvSpPr>
        <p:spPr>
          <a:xfrm>
            <a:off x="2545652" y="3044681"/>
            <a:ext cx="7283553" cy="863600"/>
          </a:xfrm>
          <a:prstGeom prst="rect">
            <a:avLst/>
          </a:prstGeom>
          <a:solidFill>
            <a:schemeClr val="accent2"/>
          </a:solidFill>
          <a:ln w="76200">
            <a:solidFill>
              <a:srgbClr val="231B3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1" name="文本框 210">
            <a:extLst>
              <a:ext uri="{FF2B5EF4-FFF2-40B4-BE49-F238E27FC236}">
                <a16:creationId xmlns="" xmlns:a16="http://schemas.microsoft.com/office/drawing/2014/main" id="{24E34690-60B3-4C5B-8289-40E323F09B7E}"/>
              </a:ext>
            </a:extLst>
          </p:cNvPr>
          <p:cNvSpPr txBox="1"/>
          <p:nvPr/>
        </p:nvSpPr>
        <p:spPr>
          <a:xfrm>
            <a:off x="3150282" y="3145712"/>
            <a:ext cx="6074293" cy="646331"/>
          </a:xfrm>
          <a:prstGeom prst="rect">
            <a:avLst/>
          </a:prstGeom>
          <a:noFill/>
        </p:spPr>
        <p:txBody>
          <a:bodyPr wrap="square" rtlCol="0">
            <a:spAutoFit/>
          </a:bodyPr>
          <a:lstStyle>
            <a:defPPr>
              <a:defRPr lang="zh-CN"/>
            </a:defPPr>
            <a:lvl1pPr algn="dist">
              <a:defRPr sz="5400" spc="600">
                <a:solidFill>
                  <a:srgbClr val="231B3B"/>
                </a:solidFill>
                <a:latin typeface="思源黑体 CN Heavy" panose="020B0A00000000000000" pitchFamily="34" charset="-122"/>
                <a:ea typeface="思源黑体 CN Heavy" panose="020B0A00000000000000" pitchFamily="34" charset="-122"/>
              </a:defRPr>
            </a:lvl1pPr>
          </a:lstStyle>
          <a:p>
            <a:pPr algn="l"/>
            <a:r>
              <a:rPr lang="en-US" altLang="zh-CN" sz="3600" spc="300" dirty="0">
                <a:solidFill>
                  <a:schemeClr val="bg1"/>
                </a:solidFill>
                <a:latin typeface="思源黑体 CN Medium" panose="020B0600000000000000" pitchFamily="34" charset="-122"/>
                <a:ea typeface="思源黑体 CN Medium" panose="020B0600000000000000" pitchFamily="34" charset="-122"/>
              </a:rPr>
              <a:t>2.</a:t>
            </a:r>
            <a:r>
              <a:rPr lang="zh-CN" altLang="en-US" sz="3600" spc="300" dirty="0">
                <a:solidFill>
                  <a:schemeClr val="bg1"/>
                </a:solidFill>
                <a:latin typeface="思源黑体 CN Medium" panose="020B0600000000000000" pitchFamily="34" charset="-122"/>
                <a:ea typeface="思源黑体 CN Medium" panose="020B0600000000000000" pitchFamily="34" charset="-122"/>
              </a:rPr>
              <a:t>点击此处添加目录内容</a:t>
            </a:r>
          </a:p>
        </p:txBody>
      </p:sp>
      <p:sp>
        <p:nvSpPr>
          <p:cNvPr id="212" name="任意多边形: 形状 211">
            <a:extLst>
              <a:ext uri="{FF2B5EF4-FFF2-40B4-BE49-F238E27FC236}">
                <a16:creationId xmlns="" xmlns:a16="http://schemas.microsoft.com/office/drawing/2014/main" id="{DF0420B9-019A-446F-9DEC-A6F6CD674CBE}"/>
              </a:ext>
            </a:extLst>
          </p:cNvPr>
          <p:cNvSpPr/>
          <p:nvPr/>
        </p:nvSpPr>
        <p:spPr>
          <a:xfrm>
            <a:off x="2396549" y="4472745"/>
            <a:ext cx="7581758" cy="1168819"/>
          </a:xfrm>
          <a:custGeom>
            <a:avLst/>
            <a:gdLst>
              <a:gd name="connsiteX0" fmla="*/ 245070 w 7534730"/>
              <a:gd name="connsiteY0" fmla="*/ 0 h 1122847"/>
              <a:gd name="connsiteX1" fmla="*/ 7534730 w 7534730"/>
              <a:gd name="connsiteY1" fmla="*/ 0 h 1122847"/>
              <a:gd name="connsiteX2" fmla="*/ 7534730 w 7534730"/>
              <a:gd name="connsiteY2" fmla="*/ 857955 h 1122847"/>
              <a:gd name="connsiteX3" fmla="*/ 7269838 w 7534730"/>
              <a:gd name="connsiteY3" fmla="*/ 1122847 h 1122847"/>
              <a:gd name="connsiteX4" fmla="*/ 0 w 7534730"/>
              <a:gd name="connsiteY4" fmla="*/ 1122847 h 1122847"/>
              <a:gd name="connsiteX5" fmla="*/ 0 w 7534730"/>
              <a:gd name="connsiteY5" fmla="*/ 245070 h 1122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34730" h="1122847">
                <a:moveTo>
                  <a:pt x="245070" y="0"/>
                </a:moveTo>
                <a:lnTo>
                  <a:pt x="7534730" y="0"/>
                </a:lnTo>
                <a:lnTo>
                  <a:pt x="7534730" y="857955"/>
                </a:lnTo>
                <a:lnTo>
                  <a:pt x="7269838" y="1122847"/>
                </a:lnTo>
                <a:lnTo>
                  <a:pt x="0" y="1122847"/>
                </a:lnTo>
                <a:lnTo>
                  <a:pt x="0" y="245070"/>
                </a:lnTo>
                <a:close/>
              </a:path>
            </a:pathLst>
          </a:custGeom>
          <a:blipFill dpi="0" rotWithShape="1">
            <a:blip r:embed="rId3"/>
            <a:srcRect/>
            <a:tile tx="0" ty="0" sx="100000" sy="100000" flip="none" algn="tl"/>
          </a:blipFill>
          <a:ln w="76200">
            <a:solidFill>
              <a:srgbClr val="231B3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3" name="矩形 212">
            <a:extLst>
              <a:ext uri="{FF2B5EF4-FFF2-40B4-BE49-F238E27FC236}">
                <a16:creationId xmlns="" xmlns:a16="http://schemas.microsoft.com/office/drawing/2014/main" id="{FA40DF9D-13F8-45F5-B677-C6C54DCEC4AB}"/>
              </a:ext>
            </a:extLst>
          </p:cNvPr>
          <p:cNvSpPr/>
          <p:nvPr/>
        </p:nvSpPr>
        <p:spPr>
          <a:xfrm>
            <a:off x="2545652" y="4472746"/>
            <a:ext cx="7283553" cy="863600"/>
          </a:xfrm>
          <a:prstGeom prst="rect">
            <a:avLst/>
          </a:prstGeom>
          <a:solidFill>
            <a:schemeClr val="accent3"/>
          </a:solidFill>
          <a:ln w="76200">
            <a:solidFill>
              <a:srgbClr val="231B3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4" name="文本框 213">
            <a:extLst>
              <a:ext uri="{FF2B5EF4-FFF2-40B4-BE49-F238E27FC236}">
                <a16:creationId xmlns="" xmlns:a16="http://schemas.microsoft.com/office/drawing/2014/main" id="{91480FBF-08CA-416A-9219-2A37F9C17C42}"/>
              </a:ext>
            </a:extLst>
          </p:cNvPr>
          <p:cNvSpPr txBox="1"/>
          <p:nvPr/>
        </p:nvSpPr>
        <p:spPr>
          <a:xfrm>
            <a:off x="3150282" y="4573777"/>
            <a:ext cx="6074293" cy="646331"/>
          </a:xfrm>
          <a:prstGeom prst="rect">
            <a:avLst/>
          </a:prstGeom>
          <a:noFill/>
        </p:spPr>
        <p:txBody>
          <a:bodyPr wrap="square" rtlCol="0">
            <a:spAutoFit/>
          </a:bodyPr>
          <a:lstStyle>
            <a:defPPr>
              <a:defRPr lang="zh-CN"/>
            </a:defPPr>
            <a:lvl1pPr algn="dist">
              <a:defRPr sz="5400" spc="600">
                <a:solidFill>
                  <a:srgbClr val="231B3B"/>
                </a:solidFill>
                <a:latin typeface="思源黑体 CN Heavy" panose="020B0A00000000000000" pitchFamily="34" charset="-122"/>
                <a:ea typeface="思源黑体 CN Heavy" panose="020B0A00000000000000" pitchFamily="34" charset="-122"/>
              </a:defRPr>
            </a:lvl1pPr>
          </a:lstStyle>
          <a:p>
            <a:pPr algn="l"/>
            <a:r>
              <a:rPr lang="en-US" altLang="zh-CN" sz="3600" spc="300" dirty="0">
                <a:solidFill>
                  <a:schemeClr val="bg1"/>
                </a:solidFill>
                <a:latin typeface="思源黑体 CN Medium" panose="020B0600000000000000" pitchFamily="34" charset="-122"/>
                <a:ea typeface="思源黑体 CN Medium" panose="020B0600000000000000" pitchFamily="34" charset="-122"/>
              </a:rPr>
              <a:t>3.</a:t>
            </a:r>
            <a:r>
              <a:rPr lang="zh-CN" altLang="en-US" sz="3600" spc="300" dirty="0">
                <a:solidFill>
                  <a:schemeClr val="bg1"/>
                </a:solidFill>
                <a:latin typeface="思源黑体 CN Medium" panose="020B0600000000000000" pitchFamily="34" charset="-122"/>
                <a:ea typeface="思源黑体 CN Medium" panose="020B0600000000000000" pitchFamily="34" charset="-122"/>
              </a:rPr>
              <a:t>点击此处添加目录内容</a:t>
            </a:r>
          </a:p>
        </p:txBody>
      </p:sp>
    </p:spTree>
    <p:extLst>
      <p:ext uri="{BB962C8B-B14F-4D97-AF65-F5344CB8AC3E}">
        <p14:creationId xmlns:p14="http://schemas.microsoft.com/office/powerpoint/2010/main" val="29933885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47" name="图片 246">
            <a:extLst>
              <a:ext uri="{FF2B5EF4-FFF2-40B4-BE49-F238E27FC236}">
                <a16:creationId xmlns="" xmlns:a16="http://schemas.microsoft.com/office/drawing/2014/main" id="{841F1471-4CAE-4BE5-925D-58D91612FC45}"/>
              </a:ext>
            </a:extLst>
          </p:cNvPr>
          <p:cNvPicPr>
            <a:picLocks noChangeAspect="1"/>
          </p:cNvPicPr>
          <p:nvPr/>
        </p:nvPicPr>
        <p:blipFill rotWithShape="1">
          <a:blip r:embed="rId2"/>
          <a:srcRect t="7792" b="7792"/>
          <a:stretch/>
        </p:blipFill>
        <p:spPr>
          <a:xfrm>
            <a:off x="0" y="-1"/>
            <a:ext cx="12192000" cy="6858001"/>
          </a:xfrm>
          <a:prstGeom prst="rect">
            <a:avLst/>
          </a:prstGeom>
        </p:spPr>
      </p:pic>
      <p:sp>
        <p:nvSpPr>
          <p:cNvPr id="248" name="矩形 247">
            <a:extLst>
              <a:ext uri="{FF2B5EF4-FFF2-40B4-BE49-F238E27FC236}">
                <a16:creationId xmlns="" xmlns:a16="http://schemas.microsoft.com/office/drawing/2014/main" id="{E248D231-6538-4F6E-8E4B-46CAF7BBFCC3}"/>
              </a:ext>
            </a:extLst>
          </p:cNvPr>
          <p:cNvSpPr/>
          <p:nvPr/>
        </p:nvSpPr>
        <p:spPr>
          <a:xfrm>
            <a:off x="2072713" y="1671046"/>
            <a:ext cx="7591988" cy="4043015"/>
          </a:xfrm>
          <a:prstGeom prst="rect">
            <a:avLst/>
          </a:prstGeom>
          <a:solidFill>
            <a:schemeClr val="bg1"/>
          </a:solidFill>
          <a:ln w="76200">
            <a:solidFill>
              <a:srgbClr val="231B3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2" name="矩形 231">
            <a:extLst>
              <a:ext uri="{FF2B5EF4-FFF2-40B4-BE49-F238E27FC236}">
                <a16:creationId xmlns="" xmlns:a16="http://schemas.microsoft.com/office/drawing/2014/main" id="{CA4144FF-F0D3-49CF-A16B-780E7EAB6639}"/>
              </a:ext>
            </a:extLst>
          </p:cNvPr>
          <p:cNvSpPr/>
          <p:nvPr/>
        </p:nvSpPr>
        <p:spPr>
          <a:xfrm>
            <a:off x="2307771" y="1407492"/>
            <a:ext cx="7576457" cy="4043015"/>
          </a:xfrm>
          <a:prstGeom prst="rect">
            <a:avLst/>
          </a:prstGeom>
          <a:solidFill>
            <a:schemeClr val="bg1"/>
          </a:solidFill>
          <a:ln w="76200">
            <a:solidFill>
              <a:srgbClr val="231B3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9" name="文本框 218">
            <a:extLst>
              <a:ext uri="{FF2B5EF4-FFF2-40B4-BE49-F238E27FC236}">
                <a16:creationId xmlns="" xmlns:a16="http://schemas.microsoft.com/office/drawing/2014/main" id="{E1B388A6-E5F3-4565-884C-5F936D7E7E64}"/>
              </a:ext>
            </a:extLst>
          </p:cNvPr>
          <p:cNvSpPr txBox="1"/>
          <p:nvPr/>
        </p:nvSpPr>
        <p:spPr>
          <a:xfrm>
            <a:off x="3865895" y="4244574"/>
            <a:ext cx="4494174" cy="923330"/>
          </a:xfrm>
          <a:prstGeom prst="rect">
            <a:avLst/>
          </a:prstGeom>
          <a:noFill/>
        </p:spPr>
        <p:txBody>
          <a:bodyPr wrap="square" rtlCol="0">
            <a:spAutoFit/>
          </a:bodyPr>
          <a:lstStyle/>
          <a:p>
            <a:pPr algn="dist"/>
            <a:r>
              <a:rPr lang="en-US" altLang="zh-CN" sz="5400" spc="600" dirty="0">
                <a:solidFill>
                  <a:srgbClr val="231B3B"/>
                </a:solidFill>
                <a:latin typeface="思源黑体 CN Heavy" panose="020B0A00000000000000" pitchFamily="34" charset="-122"/>
                <a:ea typeface="思源黑体 CN Heavy" panose="020B0A00000000000000" pitchFamily="34" charset="-122"/>
              </a:rPr>
              <a:t>THANKS</a:t>
            </a:r>
            <a:endParaRPr lang="zh-CN" altLang="en-US" sz="5400" spc="600" dirty="0">
              <a:solidFill>
                <a:srgbClr val="231B3B"/>
              </a:solidFill>
              <a:latin typeface="思源黑体 CN Heavy" panose="020B0A00000000000000" pitchFamily="34" charset="-122"/>
              <a:ea typeface="思源黑体 CN Heavy" panose="020B0A00000000000000" pitchFamily="34" charset="-122"/>
            </a:endParaRPr>
          </a:p>
        </p:txBody>
      </p:sp>
      <p:grpSp>
        <p:nvGrpSpPr>
          <p:cNvPr id="352" name="组合 351">
            <a:extLst>
              <a:ext uri="{FF2B5EF4-FFF2-40B4-BE49-F238E27FC236}">
                <a16:creationId xmlns="" xmlns:a16="http://schemas.microsoft.com/office/drawing/2014/main" id="{EDE69FCD-2EE6-4905-AAE4-7478ADAB6460}"/>
              </a:ext>
            </a:extLst>
          </p:cNvPr>
          <p:cNvGrpSpPr/>
          <p:nvPr/>
        </p:nvGrpSpPr>
        <p:grpSpPr>
          <a:xfrm>
            <a:off x="2080478" y="1735847"/>
            <a:ext cx="7567340" cy="3971586"/>
            <a:chOff x="2080478" y="1735847"/>
            <a:chExt cx="7567340" cy="3971586"/>
          </a:xfrm>
        </p:grpSpPr>
        <p:cxnSp>
          <p:nvCxnSpPr>
            <p:cNvPr id="250" name="直接连接符 249">
              <a:extLst>
                <a:ext uri="{FF2B5EF4-FFF2-40B4-BE49-F238E27FC236}">
                  <a16:creationId xmlns="" xmlns:a16="http://schemas.microsoft.com/office/drawing/2014/main" id="{538F05CD-ADC1-4353-9AD9-00C2ED4F893E}"/>
                </a:ext>
              </a:extLst>
            </p:cNvPr>
            <p:cNvCxnSpPr>
              <a:cxnSpLocks/>
            </p:cNvCxnSpPr>
            <p:nvPr/>
          </p:nvCxnSpPr>
          <p:spPr>
            <a:xfrm flipV="1">
              <a:off x="2080478" y="1735847"/>
              <a:ext cx="204259" cy="204259"/>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53" name="直接连接符 252">
              <a:extLst>
                <a:ext uri="{FF2B5EF4-FFF2-40B4-BE49-F238E27FC236}">
                  <a16:creationId xmlns="" xmlns:a16="http://schemas.microsoft.com/office/drawing/2014/main" id="{90C7763A-3A15-488C-843A-91D904580FF9}"/>
                </a:ext>
              </a:extLst>
            </p:cNvPr>
            <p:cNvCxnSpPr>
              <a:cxnSpLocks/>
            </p:cNvCxnSpPr>
            <p:nvPr/>
          </p:nvCxnSpPr>
          <p:spPr>
            <a:xfrm flipV="1">
              <a:off x="2080478" y="1954153"/>
              <a:ext cx="221409" cy="2214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56" name="直接连接符 255">
              <a:extLst>
                <a:ext uri="{FF2B5EF4-FFF2-40B4-BE49-F238E27FC236}">
                  <a16:creationId xmlns="" xmlns:a16="http://schemas.microsoft.com/office/drawing/2014/main" id="{C03E716D-5F94-455C-A929-2F5D3BD41F73}"/>
                </a:ext>
              </a:extLst>
            </p:cNvPr>
            <p:cNvCxnSpPr>
              <a:cxnSpLocks/>
            </p:cNvCxnSpPr>
            <p:nvPr/>
          </p:nvCxnSpPr>
          <p:spPr>
            <a:xfrm flipV="1">
              <a:off x="2080478" y="2189611"/>
              <a:ext cx="221409" cy="2214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57" name="直接连接符 256">
              <a:extLst>
                <a:ext uri="{FF2B5EF4-FFF2-40B4-BE49-F238E27FC236}">
                  <a16:creationId xmlns="" xmlns:a16="http://schemas.microsoft.com/office/drawing/2014/main" id="{8B4650EC-55A7-4817-92CC-14D0A4320D24}"/>
                </a:ext>
              </a:extLst>
            </p:cNvPr>
            <p:cNvCxnSpPr>
              <a:cxnSpLocks/>
            </p:cNvCxnSpPr>
            <p:nvPr/>
          </p:nvCxnSpPr>
          <p:spPr>
            <a:xfrm flipV="1">
              <a:off x="2080478" y="2425069"/>
              <a:ext cx="221409" cy="2214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58" name="直接连接符 257">
              <a:extLst>
                <a:ext uri="{FF2B5EF4-FFF2-40B4-BE49-F238E27FC236}">
                  <a16:creationId xmlns="" xmlns:a16="http://schemas.microsoft.com/office/drawing/2014/main" id="{CBE6FAFC-E3FB-4A02-BD32-667809C9DFE8}"/>
                </a:ext>
              </a:extLst>
            </p:cNvPr>
            <p:cNvCxnSpPr>
              <a:cxnSpLocks/>
            </p:cNvCxnSpPr>
            <p:nvPr/>
          </p:nvCxnSpPr>
          <p:spPr>
            <a:xfrm flipV="1">
              <a:off x="2080478" y="2660527"/>
              <a:ext cx="221409" cy="2214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59" name="直接连接符 258">
              <a:extLst>
                <a:ext uri="{FF2B5EF4-FFF2-40B4-BE49-F238E27FC236}">
                  <a16:creationId xmlns="" xmlns:a16="http://schemas.microsoft.com/office/drawing/2014/main" id="{D0CABB4D-06B3-4F3F-BA3F-C0F958D0678A}"/>
                </a:ext>
              </a:extLst>
            </p:cNvPr>
            <p:cNvCxnSpPr>
              <a:cxnSpLocks/>
            </p:cNvCxnSpPr>
            <p:nvPr/>
          </p:nvCxnSpPr>
          <p:spPr>
            <a:xfrm flipV="1">
              <a:off x="2080478" y="2895985"/>
              <a:ext cx="221409" cy="2214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60" name="直接连接符 259">
              <a:extLst>
                <a:ext uri="{FF2B5EF4-FFF2-40B4-BE49-F238E27FC236}">
                  <a16:creationId xmlns="" xmlns:a16="http://schemas.microsoft.com/office/drawing/2014/main" id="{8B4CDE9D-D038-4E5C-A769-8C0C54E9410C}"/>
                </a:ext>
              </a:extLst>
            </p:cNvPr>
            <p:cNvCxnSpPr>
              <a:cxnSpLocks/>
            </p:cNvCxnSpPr>
            <p:nvPr/>
          </p:nvCxnSpPr>
          <p:spPr>
            <a:xfrm flipV="1">
              <a:off x="2080478" y="3131443"/>
              <a:ext cx="221409" cy="2214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61" name="直接连接符 260">
              <a:extLst>
                <a:ext uri="{FF2B5EF4-FFF2-40B4-BE49-F238E27FC236}">
                  <a16:creationId xmlns="" xmlns:a16="http://schemas.microsoft.com/office/drawing/2014/main" id="{E0DCC0B2-7D5E-4271-84F4-D210BE854DA5}"/>
                </a:ext>
              </a:extLst>
            </p:cNvPr>
            <p:cNvCxnSpPr>
              <a:cxnSpLocks/>
            </p:cNvCxnSpPr>
            <p:nvPr/>
          </p:nvCxnSpPr>
          <p:spPr>
            <a:xfrm flipV="1">
              <a:off x="2080478" y="3366901"/>
              <a:ext cx="221409" cy="2214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62" name="直接连接符 261">
              <a:extLst>
                <a:ext uri="{FF2B5EF4-FFF2-40B4-BE49-F238E27FC236}">
                  <a16:creationId xmlns="" xmlns:a16="http://schemas.microsoft.com/office/drawing/2014/main" id="{E763F083-855B-4AC3-8947-A0C3840D2CF2}"/>
                </a:ext>
              </a:extLst>
            </p:cNvPr>
            <p:cNvCxnSpPr>
              <a:cxnSpLocks/>
            </p:cNvCxnSpPr>
            <p:nvPr/>
          </p:nvCxnSpPr>
          <p:spPr>
            <a:xfrm flipV="1">
              <a:off x="2080478" y="3602359"/>
              <a:ext cx="221409" cy="2214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63" name="直接连接符 262">
              <a:extLst>
                <a:ext uri="{FF2B5EF4-FFF2-40B4-BE49-F238E27FC236}">
                  <a16:creationId xmlns="" xmlns:a16="http://schemas.microsoft.com/office/drawing/2014/main" id="{E615735D-0D04-46AD-A887-719C530914AE}"/>
                </a:ext>
              </a:extLst>
            </p:cNvPr>
            <p:cNvCxnSpPr>
              <a:cxnSpLocks/>
            </p:cNvCxnSpPr>
            <p:nvPr/>
          </p:nvCxnSpPr>
          <p:spPr>
            <a:xfrm flipV="1">
              <a:off x="2080478" y="3837817"/>
              <a:ext cx="221409" cy="2214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64" name="直接连接符 263">
              <a:extLst>
                <a:ext uri="{FF2B5EF4-FFF2-40B4-BE49-F238E27FC236}">
                  <a16:creationId xmlns="" xmlns:a16="http://schemas.microsoft.com/office/drawing/2014/main" id="{CF5D0A80-E088-44C0-9598-EEA8CB82FC05}"/>
                </a:ext>
              </a:extLst>
            </p:cNvPr>
            <p:cNvCxnSpPr>
              <a:cxnSpLocks/>
            </p:cNvCxnSpPr>
            <p:nvPr/>
          </p:nvCxnSpPr>
          <p:spPr>
            <a:xfrm flipV="1">
              <a:off x="2080478" y="4073275"/>
              <a:ext cx="221409" cy="2214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65" name="直接连接符 264">
              <a:extLst>
                <a:ext uri="{FF2B5EF4-FFF2-40B4-BE49-F238E27FC236}">
                  <a16:creationId xmlns="" xmlns:a16="http://schemas.microsoft.com/office/drawing/2014/main" id="{A7374264-CDDD-4576-827B-9356DFD255A8}"/>
                </a:ext>
              </a:extLst>
            </p:cNvPr>
            <p:cNvCxnSpPr>
              <a:cxnSpLocks/>
            </p:cNvCxnSpPr>
            <p:nvPr/>
          </p:nvCxnSpPr>
          <p:spPr>
            <a:xfrm flipV="1">
              <a:off x="2080478" y="4308733"/>
              <a:ext cx="221409" cy="2214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66" name="直接连接符 265">
              <a:extLst>
                <a:ext uri="{FF2B5EF4-FFF2-40B4-BE49-F238E27FC236}">
                  <a16:creationId xmlns="" xmlns:a16="http://schemas.microsoft.com/office/drawing/2014/main" id="{579DCD95-D4EC-48D5-827F-0E478F228246}"/>
                </a:ext>
              </a:extLst>
            </p:cNvPr>
            <p:cNvCxnSpPr>
              <a:cxnSpLocks/>
            </p:cNvCxnSpPr>
            <p:nvPr/>
          </p:nvCxnSpPr>
          <p:spPr>
            <a:xfrm flipV="1">
              <a:off x="2080478" y="4544191"/>
              <a:ext cx="221409" cy="2214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67" name="直接连接符 266">
              <a:extLst>
                <a:ext uri="{FF2B5EF4-FFF2-40B4-BE49-F238E27FC236}">
                  <a16:creationId xmlns="" xmlns:a16="http://schemas.microsoft.com/office/drawing/2014/main" id="{46E14FC4-897A-4788-9263-896A0A136C38}"/>
                </a:ext>
              </a:extLst>
            </p:cNvPr>
            <p:cNvCxnSpPr>
              <a:cxnSpLocks/>
            </p:cNvCxnSpPr>
            <p:nvPr/>
          </p:nvCxnSpPr>
          <p:spPr>
            <a:xfrm flipV="1">
              <a:off x="2080478" y="4779649"/>
              <a:ext cx="221409" cy="2214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68" name="直接连接符 267">
              <a:extLst>
                <a:ext uri="{FF2B5EF4-FFF2-40B4-BE49-F238E27FC236}">
                  <a16:creationId xmlns="" xmlns:a16="http://schemas.microsoft.com/office/drawing/2014/main" id="{ABFA1625-C757-43AC-B21F-C5263367A859}"/>
                </a:ext>
              </a:extLst>
            </p:cNvPr>
            <p:cNvCxnSpPr>
              <a:cxnSpLocks/>
            </p:cNvCxnSpPr>
            <p:nvPr/>
          </p:nvCxnSpPr>
          <p:spPr>
            <a:xfrm flipV="1">
              <a:off x="2080478" y="5015107"/>
              <a:ext cx="221409" cy="2214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69" name="直接连接符 268">
              <a:extLst>
                <a:ext uri="{FF2B5EF4-FFF2-40B4-BE49-F238E27FC236}">
                  <a16:creationId xmlns="" xmlns:a16="http://schemas.microsoft.com/office/drawing/2014/main" id="{A06C0496-338B-47C6-9C89-4FD6E1FE4D73}"/>
                </a:ext>
              </a:extLst>
            </p:cNvPr>
            <p:cNvCxnSpPr>
              <a:cxnSpLocks/>
            </p:cNvCxnSpPr>
            <p:nvPr/>
          </p:nvCxnSpPr>
          <p:spPr>
            <a:xfrm flipV="1">
              <a:off x="2080478" y="5250565"/>
              <a:ext cx="221409" cy="2214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70" name="直接连接符 269">
              <a:extLst>
                <a:ext uri="{FF2B5EF4-FFF2-40B4-BE49-F238E27FC236}">
                  <a16:creationId xmlns="" xmlns:a16="http://schemas.microsoft.com/office/drawing/2014/main" id="{0F00EB23-8ED5-41B3-93EF-99FEB9F8EBB4}"/>
                </a:ext>
              </a:extLst>
            </p:cNvPr>
            <p:cNvCxnSpPr>
              <a:cxnSpLocks/>
            </p:cNvCxnSpPr>
            <p:nvPr/>
          </p:nvCxnSpPr>
          <p:spPr>
            <a:xfrm flipV="1">
              <a:off x="2080478"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72" name="直接连接符 271">
              <a:extLst>
                <a:ext uri="{FF2B5EF4-FFF2-40B4-BE49-F238E27FC236}">
                  <a16:creationId xmlns="" xmlns:a16="http://schemas.microsoft.com/office/drawing/2014/main" id="{75B8ECCA-0558-4A69-9757-0BF6E42EFF4D}"/>
                </a:ext>
              </a:extLst>
            </p:cNvPr>
            <p:cNvCxnSpPr>
              <a:cxnSpLocks/>
            </p:cNvCxnSpPr>
            <p:nvPr/>
          </p:nvCxnSpPr>
          <p:spPr>
            <a:xfrm flipV="1">
              <a:off x="2316679"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73" name="直接连接符 272">
              <a:extLst>
                <a:ext uri="{FF2B5EF4-FFF2-40B4-BE49-F238E27FC236}">
                  <a16:creationId xmlns="" xmlns:a16="http://schemas.microsoft.com/office/drawing/2014/main" id="{280A2A30-ECAE-49B3-A085-AE4BADD10343}"/>
                </a:ext>
              </a:extLst>
            </p:cNvPr>
            <p:cNvCxnSpPr>
              <a:cxnSpLocks/>
            </p:cNvCxnSpPr>
            <p:nvPr/>
          </p:nvCxnSpPr>
          <p:spPr>
            <a:xfrm flipV="1">
              <a:off x="2552880"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74" name="直接连接符 273">
              <a:extLst>
                <a:ext uri="{FF2B5EF4-FFF2-40B4-BE49-F238E27FC236}">
                  <a16:creationId xmlns="" xmlns:a16="http://schemas.microsoft.com/office/drawing/2014/main" id="{C37301BF-F988-48D7-9665-481CBEEF103D}"/>
                </a:ext>
              </a:extLst>
            </p:cNvPr>
            <p:cNvCxnSpPr>
              <a:cxnSpLocks/>
            </p:cNvCxnSpPr>
            <p:nvPr/>
          </p:nvCxnSpPr>
          <p:spPr>
            <a:xfrm flipV="1">
              <a:off x="2789081"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75" name="直接连接符 274">
              <a:extLst>
                <a:ext uri="{FF2B5EF4-FFF2-40B4-BE49-F238E27FC236}">
                  <a16:creationId xmlns="" xmlns:a16="http://schemas.microsoft.com/office/drawing/2014/main" id="{B773F533-F611-4B09-ACAB-520C0D8D51CB}"/>
                </a:ext>
              </a:extLst>
            </p:cNvPr>
            <p:cNvCxnSpPr>
              <a:cxnSpLocks/>
            </p:cNvCxnSpPr>
            <p:nvPr/>
          </p:nvCxnSpPr>
          <p:spPr>
            <a:xfrm flipV="1">
              <a:off x="3025282"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76" name="直接连接符 275">
              <a:extLst>
                <a:ext uri="{FF2B5EF4-FFF2-40B4-BE49-F238E27FC236}">
                  <a16:creationId xmlns="" xmlns:a16="http://schemas.microsoft.com/office/drawing/2014/main" id="{FFDA52F0-4ED6-4193-968C-B5754DD48EE7}"/>
                </a:ext>
              </a:extLst>
            </p:cNvPr>
            <p:cNvCxnSpPr>
              <a:cxnSpLocks/>
            </p:cNvCxnSpPr>
            <p:nvPr/>
          </p:nvCxnSpPr>
          <p:spPr>
            <a:xfrm flipV="1">
              <a:off x="3261483"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77" name="直接连接符 276">
              <a:extLst>
                <a:ext uri="{FF2B5EF4-FFF2-40B4-BE49-F238E27FC236}">
                  <a16:creationId xmlns="" xmlns:a16="http://schemas.microsoft.com/office/drawing/2014/main" id="{84F8BA8A-20F9-45C2-BBFB-463840C5CA8D}"/>
                </a:ext>
              </a:extLst>
            </p:cNvPr>
            <p:cNvCxnSpPr>
              <a:cxnSpLocks/>
            </p:cNvCxnSpPr>
            <p:nvPr/>
          </p:nvCxnSpPr>
          <p:spPr>
            <a:xfrm flipV="1">
              <a:off x="3497684"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78" name="直接连接符 277">
              <a:extLst>
                <a:ext uri="{FF2B5EF4-FFF2-40B4-BE49-F238E27FC236}">
                  <a16:creationId xmlns="" xmlns:a16="http://schemas.microsoft.com/office/drawing/2014/main" id="{29FB996C-C45E-4D9B-B4D8-410F2750497A}"/>
                </a:ext>
              </a:extLst>
            </p:cNvPr>
            <p:cNvCxnSpPr>
              <a:cxnSpLocks/>
            </p:cNvCxnSpPr>
            <p:nvPr/>
          </p:nvCxnSpPr>
          <p:spPr>
            <a:xfrm flipV="1">
              <a:off x="3733885"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79" name="直接连接符 278">
              <a:extLst>
                <a:ext uri="{FF2B5EF4-FFF2-40B4-BE49-F238E27FC236}">
                  <a16:creationId xmlns="" xmlns:a16="http://schemas.microsoft.com/office/drawing/2014/main" id="{2EF731EA-C52D-443E-9327-9EBD183CF0A5}"/>
                </a:ext>
              </a:extLst>
            </p:cNvPr>
            <p:cNvCxnSpPr>
              <a:cxnSpLocks/>
            </p:cNvCxnSpPr>
            <p:nvPr/>
          </p:nvCxnSpPr>
          <p:spPr>
            <a:xfrm flipV="1">
              <a:off x="3970086"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80" name="直接连接符 279">
              <a:extLst>
                <a:ext uri="{FF2B5EF4-FFF2-40B4-BE49-F238E27FC236}">
                  <a16:creationId xmlns="" xmlns:a16="http://schemas.microsoft.com/office/drawing/2014/main" id="{3078A4AA-7C09-4E36-8014-8A61B9F17E02}"/>
                </a:ext>
              </a:extLst>
            </p:cNvPr>
            <p:cNvCxnSpPr>
              <a:cxnSpLocks/>
            </p:cNvCxnSpPr>
            <p:nvPr/>
          </p:nvCxnSpPr>
          <p:spPr>
            <a:xfrm flipV="1">
              <a:off x="4206287"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81" name="直接连接符 280">
              <a:extLst>
                <a:ext uri="{FF2B5EF4-FFF2-40B4-BE49-F238E27FC236}">
                  <a16:creationId xmlns="" xmlns:a16="http://schemas.microsoft.com/office/drawing/2014/main" id="{60CE2C7B-9251-411C-9148-A0E81B78A1B6}"/>
                </a:ext>
              </a:extLst>
            </p:cNvPr>
            <p:cNvCxnSpPr>
              <a:cxnSpLocks/>
            </p:cNvCxnSpPr>
            <p:nvPr/>
          </p:nvCxnSpPr>
          <p:spPr>
            <a:xfrm flipV="1">
              <a:off x="4442488"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82" name="直接连接符 281">
              <a:extLst>
                <a:ext uri="{FF2B5EF4-FFF2-40B4-BE49-F238E27FC236}">
                  <a16:creationId xmlns="" xmlns:a16="http://schemas.microsoft.com/office/drawing/2014/main" id="{3F49E4FC-2314-4465-ABC2-D096CF7876CB}"/>
                </a:ext>
              </a:extLst>
            </p:cNvPr>
            <p:cNvCxnSpPr>
              <a:cxnSpLocks/>
            </p:cNvCxnSpPr>
            <p:nvPr/>
          </p:nvCxnSpPr>
          <p:spPr>
            <a:xfrm flipV="1">
              <a:off x="4678689"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83" name="直接连接符 282">
              <a:extLst>
                <a:ext uri="{FF2B5EF4-FFF2-40B4-BE49-F238E27FC236}">
                  <a16:creationId xmlns="" xmlns:a16="http://schemas.microsoft.com/office/drawing/2014/main" id="{32186165-5CCA-4E30-9E47-96CAEC46CFF2}"/>
                </a:ext>
              </a:extLst>
            </p:cNvPr>
            <p:cNvCxnSpPr>
              <a:cxnSpLocks/>
            </p:cNvCxnSpPr>
            <p:nvPr/>
          </p:nvCxnSpPr>
          <p:spPr>
            <a:xfrm flipV="1">
              <a:off x="4914890"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84" name="直接连接符 283">
              <a:extLst>
                <a:ext uri="{FF2B5EF4-FFF2-40B4-BE49-F238E27FC236}">
                  <a16:creationId xmlns="" xmlns:a16="http://schemas.microsoft.com/office/drawing/2014/main" id="{B2F7422B-4F0E-4BEF-938A-7291174AAACC}"/>
                </a:ext>
              </a:extLst>
            </p:cNvPr>
            <p:cNvCxnSpPr>
              <a:cxnSpLocks/>
            </p:cNvCxnSpPr>
            <p:nvPr/>
          </p:nvCxnSpPr>
          <p:spPr>
            <a:xfrm flipV="1">
              <a:off x="5151091"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85" name="直接连接符 284">
              <a:extLst>
                <a:ext uri="{FF2B5EF4-FFF2-40B4-BE49-F238E27FC236}">
                  <a16:creationId xmlns="" xmlns:a16="http://schemas.microsoft.com/office/drawing/2014/main" id="{6DC5B6C6-4D8A-4320-985C-9EE25C326E2C}"/>
                </a:ext>
              </a:extLst>
            </p:cNvPr>
            <p:cNvCxnSpPr>
              <a:cxnSpLocks/>
            </p:cNvCxnSpPr>
            <p:nvPr/>
          </p:nvCxnSpPr>
          <p:spPr>
            <a:xfrm flipV="1">
              <a:off x="5387292"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86" name="直接连接符 285">
              <a:extLst>
                <a:ext uri="{FF2B5EF4-FFF2-40B4-BE49-F238E27FC236}">
                  <a16:creationId xmlns="" xmlns:a16="http://schemas.microsoft.com/office/drawing/2014/main" id="{A1F0D3B2-0395-4C5D-9B9F-53438ABD20C2}"/>
                </a:ext>
              </a:extLst>
            </p:cNvPr>
            <p:cNvCxnSpPr>
              <a:cxnSpLocks/>
            </p:cNvCxnSpPr>
            <p:nvPr/>
          </p:nvCxnSpPr>
          <p:spPr>
            <a:xfrm flipV="1">
              <a:off x="5623493"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87" name="直接连接符 286">
              <a:extLst>
                <a:ext uri="{FF2B5EF4-FFF2-40B4-BE49-F238E27FC236}">
                  <a16:creationId xmlns="" xmlns:a16="http://schemas.microsoft.com/office/drawing/2014/main" id="{63E069C4-ED2F-4D2E-9360-6DA71DD8D033}"/>
                </a:ext>
              </a:extLst>
            </p:cNvPr>
            <p:cNvCxnSpPr>
              <a:cxnSpLocks/>
            </p:cNvCxnSpPr>
            <p:nvPr/>
          </p:nvCxnSpPr>
          <p:spPr>
            <a:xfrm flipV="1">
              <a:off x="5859694"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88" name="直接连接符 287">
              <a:extLst>
                <a:ext uri="{FF2B5EF4-FFF2-40B4-BE49-F238E27FC236}">
                  <a16:creationId xmlns="" xmlns:a16="http://schemas.microsoft.com/office/drawing/2014/main" id="{052825C5-4A6D-4C2C-899E-94D682D87CE9}"/>
                </a:ext>
              </a:extLst>
            </p:cNvPr>
            <p:cNvCxnSpPr>
              <a:cxnSpLocks/>
            </p:cNvCxnSpPr>
            <p:nvPr/>
          </p:nvCxnSpPr>
          <p:spPr>
            <a:xfrm flipV="1">
              <a:off x="6095895"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89" name="直接连接符 288">
              <a:extLst>
                <a:ext uri="{FF2B5EF4-FFF2-40B4-BE49-F238E27FC236}">
                  <a16:creationId xmlns="" xmlns:a16="http://schemas.microsoft.com/office/drawing/2014/main" id="{867AE0AB-F7EA-4CE4-A0E5-6FA41CB8D843}"/>
                </a:ext>
              </a:extLst>
            </p:cNvPr>
            <p:cNvCxnSpPr>
              <a:cxnSpLocks/>
            </p:cNvCxnSpPr>
            <p:nvPr/>
          </p:nvCxnSpPr>
          <p:spPr>
            <a:xfrm flipV="1">
              <a:off x="6332096"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90" name="直接连接符 289">
              <a:extLst>
                <a:ext uri="{FF2B5EF4-FFF2-40B4-BE49-F238E27FC236}">
                  <a16:creationId xmlns="" xmlns:a16="http://schemas.microsoft.com/office/drawing/2014/main" id="{4BAAAA21-05B1-4BF3-9858-FB65B4B066B4}"/>
                </a:ext>
              </a:extLst>
            </p:cNvPr>
            <p:cNvCxnSpPr>
              <a:cxnSpLocks/>
            </p:cNvCxnSpPr>
            <p:nvPr/>
          </p:nvCxnSpPr>
          <p:spPr>
            <a:xfrm flipV="1">
              <a:off x="6568297"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91" name="直接连接符 290">
              <a:extLst>
                <a:ext uri="{FF2B5EF4-FFF2-40B4-BE49-F238E27FC236}">
                  <a16:creationId xmlns="" xmlns:a16="http://schemas.microsoft.com/office/drawing/2014/main" id="{3FBA8414-7553-4750-88BE-5A21C70ED5C8}"/>
                </a:ext>
              </a:extLst>
            </p:cNvPr>
            <p:cNvCxnSpPr>
              <a:cxnSpLocks/>
            </p:cNvCxnSpPr>
            <p:nvPr/>
          </p:nvCxnSpPr>
          <p:spPr>
            <a:xfrm flipV="1">
              <a:off x="6804498"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92" name="直接连接符 291">
              <a:extLst>
                <a:ext uri="{FF2B5EF4-FFF2-40B4-BE49-F238E27FC236}">
                  <a16:creationId xmlns="" xmlns:a16="http://schemas.microsoft.com/office/drawing/2014/main" id="{1A39ECD7-B393-4D94-A8EC-3CC61CBCFCBE}"/>
                </a:ext>
              </a:extLst>
            </p:cNvPr>
            <p:cNvCxnSpPr>
              <a:cxnSpLocks/>
            </p:cNvCxnSpPr>
            <p:nvPr/>
          </p:nvCxnSpPr>
          <p:spPr>
            <a:xfrm flipV="1">
              <a:off x="7040699"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93" name="直接连接符 292">
              <a:extLst>
                <a:ext uri="{FF2B5EF4-FFF2-40B4-BE49-F238E27FC236}">
                  <a16:creationId xmlns="" xmlns:a16="http://schemas.microsoft.com/office/drawing/2014/main" id="{DD39CF3B-5804-4353-B976-4AA577297ED6}"/>
                </a:ext>
              </a:extLst>
            </p:cNvPr>
            <p:cNvCxnSpPr>
              <a:cxnSpLocks/>
            </p:cNvCxnSpPr>
            <p:nvPr/>
          </p:nvCxnSpPr>
          <p:spPr>
            <a:xfrm flipV="1">
              <a:off x="7276900"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94" name="直接连接符 293">
              <a:extLst>
                <a:ext uri="{FF2B5EF4-FFF2-40B4-BE49-F238E27FC236}">
                  <a16:creationId xmlns="" xmlns:a16="http://schemas.microsoft.com/office/drawing/2014/main" id="{2E7562DB-27AB-49B2-8B53-5A492C8F2F01}"/>
                </a:ext>
              </a:extLst>
            </p:cNvPr>
            <p:cNvCxnSpPr>
              <a:cxnSpLocks/>
            </p:cNvCxnSpPr>
            <p:nvPr/>
          </p:nvCxnSpPr>
          <p:spPr>
            <a:xfrm flipV="1">
              <a:off x="7513101"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95" name="直接连接符 294">
              <a:extLst>
                <a:ext uri="{FF2B5EF4-FFF2-40B4-BE49-F238E27FC236}">
                  <a16:creationId xmlns="" xmlns:a16="http://schemas.microsoft.com/office/drawing/2014/main" id="{E9109995-B8CB-4A91-8BE5-D13FD57486FE}"/>
                </a:ext>
              </a:extLst>
            </p:cNvPr>
            <p:cNvCxnSpPr>
              <a:cxnSpLocks/>
            </p:cNvCxnSpPr>
            <p:nvPr/>
          </p:nvCxnSpPr>
          <p:spPr>
            <a:xfrm flipV="1">
              <a:off x="7749302"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96" name="直接连接符 295">
              <a:extLst>
                <a:ext uri="{FF2B5EF4-FFF2-40B4-BE49-F238E27FC236}">
                  <a16:creationId xmlns="" xmlns:a16="http://schemas.microsoft.com/office/drawing/2014/main" id="{E6D569BF-E9B9-4335-9599-EFE5C1AE2E01}"/>
                </a:ext>
              </a:extLst>
            </p:cNvPr>
            <p:cNvCxnSpPr>
              <a:cxnSpLocks/>
            </p:cNvCxnSpPr>
            <p:nvPr/>
          </p:nvCxnSpPr>
          <p:spPr>
            <a:xfrm flipV="1">
              <a:off x="7985503"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97" name="直接连接符 296">
              <a:extLst>
                <a:ext uri="{FF2B5EF4-FFF2-40B4-BE49-F238E27FC236}">
                  <a16:creationId xmlns="" xmlns:a16="http://schemas.microsoft.com/office/drawing/2014/main" id="{FCB88DAE-F43D-494E-B507-A9D021615494}"/>
                </a:ext>
              </a:extLst>
            </p:cNvPr>
            <p:cNvCxnSpPr>
              <a:cxnSpLocks/>
            </p:cNvCxnSpPr>
            <p:nvPr/>
          </p:nvCxnSpPr>
          <p:spPr>
            <a:xfrm flipV="1">
              <a:off x="8221704"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98" name="直接连接符 297">
              <a:extLst>
                <a:ext uri="{FF2B5EF4-FFF2-40B4-BE49-F238E27FC236}">
                  <a16:creationId xmlns="" xmlns:a16="http://schemas.microsoft.com/office/drawing/2014/main" id="{DC41D3EE-CF3E-4B50-A30A-BF2E41482066}"/>
                </a:ext>
              </a:extLst>
            </p:cNvPr>
            <p:cNvCxnSpPr>
              <a:cxnSpLocks/>
            </p:cNvCxnSpPr>
            <p:nvPr/>
          </p:nvCxnSpPr>
          <p:spPr>
            <a:xfrm flipV="1">
              <a:off x="8457905"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299" name="直接连接符 298">
              <a:extLst>
                <a:ext uri="{FF2B5EF4-FFF2-40B4-BE49-F238E27FC236}">
                  <a16:creationId xmlns="" xmlns:a16="http://schemas.microsoft.com/office/drawing/2014/main" id="{471416A6-7FBC-4C03-97C7-BD5856954CB1}"/>
                </a:ext>
              </a:extLst>
            </p:cNvPr>
            <p:cNvCxnSpPr>
              <a:cxnSpLocks/>
            </p:cNvCxnSpPr>
            <p:nvPr/>
          </p:nvCxnSpPr>
          <p:spPr>
            <a:xfrm flipV="1">
              <a:off x="8694106"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300" name="直接连接符 299">
              <a:extLst>
                <a:ext uri="{FF2B5EF4-FFF2-40B4-BE49-F238E27FC236}">
                  <a16:creationId xmlns="" xmlns:a16="http://schemas.microsoft.com/office/drawing/2014/main" id="{533D0F09-5B39-4DB5-BFCC-7FF92FA1C71C}"/>
                </a:ext>
              </a:extLst>
            </p:cNvPr>
            <p:cNvCxnSpPr>
              <a:cxnSpLocks/>
            </p:cNvCxnSpPr>
            <p:nvPr/>
          </p:nvCxnSpPr>
          <p:spPr>
            <a:xfrm flipV="1">
              <a:off x="8930307"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301" name="直接连接符 300">
              <a:extLst>
                <a:ext uri="{FF2B5EF4-FFF2-40B4-BE49-F238E27FC236}">
                  <a16:creationId xmlns="" xmlns:a16="http://schemas.microsoft.com/office/drawing/2014/main" id="{A2F874A5-E743-45A1-8621-D051F16B222F}"/>
                </a:ext>
              </a:extLst>
            </p:cNvPr>
            <p:cNvCxnSpPr>
              <a:cxnSpLocks/>
            </p:cNvCxnSpPr>
            <p:nvPr/>
          </p:nvCxnSpPr>
          <p:spPr>
            <a:xfrm flipV="1">
              <a:off x="9166508"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cxnSp>
          <p:nvCxnSpPr>
            <p:cNvPr id="302" name="直接连接符 301">
              <a:extLst>
                <a:ext uri="{FF2B5EF4-FFF2-40B4-BE49-F238E27FC236}">
                  <a16:creationId xmlns="" xmlns:a16="http://schemas.microsoft.com/office/drawing/2014/main" id="{FB69C786-C5C4-4A37-988B-410D064C5275}"/>
                </a:ext>
              </a:extLst>
            </p:cNvPr>
            <p:cNvCxnSpPr>
              <a:cxnSpLocks/>
            </p:cNvCxnSpPr>
            <p:nvPr/>
          </p:nvCxnSpPr>
          <p:spPr>
            <a:xfrm flipV="1">
              <a:off x="9402709" y="5462323"/>
              <a:ext cx="245109" cy="245110"/>
            </a:xfrm>
            <a:prstGeom prst="line">
              <a:avLst/>
            </a:prstGeom>
            <a:ln w="76200" cap="rnd">
              <a:solidFill>
                <a:srgbClr val="231B3B"/>
              </a:solidFill>
              <a:round/>
            </a:ln>
          </p:spPr>
          <p:style>
            <a:lnRef idx="1">
              <a:schemeClr val="accent1"/>
            </a:lnRef>
            <a:fillRef idx="0">
              <a:schemeClr val="accent1"/>
            </a:fillRef>
            <a:effectRef idx="0">
              <a:schemeClr val="accent1"/>
            </a:effectRef>
            <a:fontRef idx="minor">
              <a:schemeClr val="tx1"/>
            </a:fontRef>
          </p:style>
        </p:cxnSp>
      </p:grpSp>
      <p:sp>
        <p:nvSpPr>
          <p:cNvPr id="2" name="文本框 1">
            <a:extLst>
              <a:ext uri="{FF2B5EF4-FFF2-40B4-BE49-F238E27FC236}">
                <a16:creationId xmlns="" xmlns:a16="http://schemas.microsoft.com/office/drawing/2014/main" id="{A426EB5F-B1F7-4827-9E7B-A449CC0B6FF0}"/>
              </a:ext>
            </a:extLst>
          </p:cNvPr>
          <p:cNvSpPr txBox="1"/>
          <p:nvPr/>
        </p:nvSpPr>
        <p:spPr>
          <a:xfrm>
            <a:off x="2631154" y="1293422"/>
            <a:ext cx="7016664" cy="3323987"/>
          </a:xfrm>
          <a:prstGeom prst="rect">
            <a:avLst/>
          </a:prstGeom>
          <a:noFill/>
        </p:spPr>
        <p:txBody>
          <a:bodyPr wrap="none" rtlCol="0">
            <a:spAutoFit/>
          </a:bodyPr>
          <a:lstStyle/>
          <a:p>
            <a:r>
              <a:rPr lang="en-US" altLang="zh-CN" sz="21000" dirty="0">
                <a:ln w="76200">
                  <a:solidFill>
                    <a:srgbClr val="231B3B"/>
                  </a:solidFill>
                </a:ln>
                <a:solidFill>
                  <a:srgbClr val="F62C72"/>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2</a:t>
            </a:r>
            <a:r>
              <a:rPr lang="en-US" altLang="zh-CN" sz="21000" dirty="0">
                <a:ln w="76200">
                  <a:solidFill>
                    <a:srgbClr val="231B3B"/>
                  </a:solidFill>
                </a:ln>
                <a:solidFill>
                  <a:srgbClr val="0039A7"/>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0</a:t>
            </a:r>
            <a:r>
              <a:rPr lang="en-US" altLang="zh-CN" sz="21000" dirty="0">
                <a:ln w="76200">
                  <a:solidFill>
                    <a:srgbClr val="231B3B"/>
                  </a:solidFill>
                </a:ln>
                <a:blipFill dpi="0" rotWithShape="1">
                  <a:blip r:embed="rId3"/>
                  <a:srcRect/>
                  <a:tile tx="0" ty="0" sx="100000" sy="100000" flip="none" algn="tl"/>
                </a:blipFill>
                <a:latin typeface="阿里巴巴普惠体 H" panose="00020600040101010101" pitchFamily="18" charset="-122"/>
                <a:ea typeface="阿里巴巴普惠体 H" panose="00020600040101010101" pitchFamily="18" charset="-122"/>
                <a:cs typeface="阿里巴巴普惠体 H" panose="00020600040101010101" pitchFamily="18" charset="-122"/>
              </a:rPr>
              <a:t>2</a:t>
            </a:r>
            <a:r>
              <a:rPr lang="en-US" altLang="zh-CN" sz="21000" dirty="0">
                <a:ln w="76200">
                  <a:solidFill>
                    <a:srgbClr val="231B3B"/>
                  </a:solidFill>
                </a:ln>
                <a:blipFill dpi="0" rotWithShape="1">
                  <a:blip r:embed="rId4"/>
                  <a:srcRect/>
                  <a:tile tx="0" ty="0" sx="100000" sy="100000" flip="none" algn="t"/>
                </a:blipFill>
                <a:latin typeface="阿里巴巴普惠体 H" panose="00020600040101010101" pitchFamily="18" charset="-122"/>
                <a:ea typeface="阿里巴巴普惠体 H" panose="00020600040101010101" pitchFamily="18" charset="-122"/>
                <a:cs typeface="阿里巴巴普惠体 H" panose="00020600040101010101" pitchFamily="18" charset="-122"/>
              </a:rPr>
              <a:t>X</a:t>
            </a:r>
            <a:endParaRPr lang="zh-CN" altLang="en-US" sz="21000" dirty="0">
              <a:ln w="76200">
                <a:solidFill>
                  <a:srgbClr val="231B3B"/>
                </a:solidFill>
              </a:ln>
              <a:blipFill dpi="0" rotWithShape="1">
                <a:blip r:embed="rId4"/>
                <a:srcRect/>
                <a:tile tx="0" ty="0" sx="100000" sy="100000" flip="none" algn="t"/>
              </a:blipFill>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spTree>
    <p:extLst>
      <p:ext uri="{BB962C8B-B14F-4D97-AF65-F5344CB8AC3E}">
        <p14:creationId xmlns:p14="http://schemas.microsoft.com/office/powerpoint/2010/main" val="8083641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13013" y="1330583"/>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229100" y="444500"/>
            <a:ext cx="3733800" cy="492443"/>
          </a:xfrm>
          <a:prstGeom prst="rect">
            <a:avLst/>
          </a:prstGeom>
          <a:noFill/>
        </p:spPr>
        <p:txBody>
          <a:bodyPr wrap="square" lIns="0" tIns="0" rIns="0" bIns="0" rtlCol="0">
            <a:spAutoFit/>
          </a:bodyPr>
          <a:lstStyle/>
          <a:p>
            <a:pPr algn="ctr"/>
            <a:r>
              <a:rPr lang="zh-CN" altLang="en-US" sz="3200">
                <a:latin typeface="+mj-ea"/>
                <a:ea typeface="+mj-ea"/>
              </a:rPr>
              <a:t>设计规范</a:t>
            </a:r>
          </a:p>
        </p:txBody>
      </p:sp>
      <p:sp>
        <p:nvSpPr>
          <p:cNvPr id="5" name="矩形 4"/>
          <p:cNvSpPr/>
          <p:nvPr/>
        </p:nvSpPr>
        <p:spPr>
          <a:xfrm>
            <a:off x="2721484" y="1899522"/>
            <a:ext cx="762015" cy="81318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0</a:t>
            </a:r>
          </a:p>
          <a:p>
            <a:pPr algn="ctr">
              <a:lnSpc>
                <a:spcPct val="150000"/>
              </a:lnSpc>
            </a:pPr>
            <a:r>
              <a:rPr lang="en-US" altLang="zh-CN" sz="1100"/>
              <a:t>0</a:t>
            </a:r>
          </a:p>
          <a:p>
            <a:pPr algn="ctr">
              <a:lnSpc>
                <a:spcPct val="150000"/>
              </a:lnSpc>
            </a:pPr>
            <a:r>
              <a:rPr lang="en-US" altLang="zh-CN" sz="1100"/>
              <a:t>0</a:t>
            </a:r>
            <a:endParaRPr lang="zh-CN" altLang="en-US" sz="1100"/>
          </a:p>
        </p:txBody>
      </p:sp>
      <p:sp>
        <p:nvSpPr>
          <p:cNvPr id="6" name="矩形 5"/>
          <p:cNvSpPr/>
          <p:nvPr/>
        </p:nvSpPr>
        <p:spPr>
          <a:xfrm>
            <a:off x="3683624" y="1899522"/>
            <a:ext cx="762015" cy="813186"/>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solidFill>
                  <a:schemeClr val="tx1">
                    <a:lumMod val="50000"/>
                    <a:lumOff val="50000"/>
                  </a:schemeClr>
                </a:solidFill>
              </a:rPr>
              <a:t>231</a:t>
            </a:r>
          </a:p>
          <a:p>
            <a:pPr algn="ctr">
              <a:lnSpc>
                <a:spcPct val="150000"/>
              </a:lnSpc>
            </a:pPr>
            <a:r>
              <a:rPr lang="en-US" altLang="zh-CN" sz="1100">
                <a:solidFill>
                  <a:schemeClr val="tx1">
                    <a:lumMod val="50000"/>
                    <a:lumOff val="50000"/>
                  </a:schemeClr>
                </a:solidFill>
              </a:rPr>
              <a:t>230</a:t>
            </a:r>
          </a:p>
          <a:p>
            <a:pPr algn="ctr">
              <a:lnSpc>
                <a:spcPct val="150000"/>
              </a:lnSpc>
            </a:pPr>
            <a:r>
              <a:rPr lang="en-US" altLang="zh-CN" sz="1100">
                <a:solidFill>
                  <a:schemeClr val="tx1">
                    <a:lumMod val="50000"/>
                    <a:lumOff val="50000"/>
                  </a:schemeClr>
                </a:solidFill>
              </a:rPr>
              <a:t>230</a:t>
            </a:r>
            <a:endParaRPr lang="zh-CN" altLang="en-US" sz="1100">
              <a:solidFill>
                <a:schemeClr val="tx1">
                  <a:lumMod val="50000"/>
                  <a:lumOff val="50000"/>
                </a:schemeClr>
              </a:solidFill>
            </a:endParaRPr>
          </a:p>
        </p:txBody>
      </p:sp>
      <p:sp>
        <p:nvSpPr>
          <p:cNvPr id="7" name="矩形 6"/>
          <p:cNvSpPr/>
          <p:nvPr/>
        </p:nvSpPr>
        <p:spPr>
          <a:xfrm>
            <a:off x="4645763" y="1899522"/>
            <a:ext cx="762015" cy="813186"/>
          </a:xfrm>
          <a:prstGeom prst="rect">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68</a:t>
            </a:r>
          </a:p>
          <a:p>
            <a:pPr algn="ctr">
              <a:lnSpc>
                <a:spcPct val="150000"/>
              </a:lnSpc>
            </a:pPr>
            <a:r>
              <a:rPr lang="en-US" altLang="zh-CN" sz="1100"/>
              <a:t>84</a:t>
            </a:r>
          </a:p>
          <a:p>
            <a:pPr algn="ctr">
              <a:lnSpc>
                <a:spcPct val="150000"/>
              </a:lnSpc>
            </a:pPr>
            <a:r>
              <a:rPr lang="en-US" altLang="zh-CN" sz="1100"/>
              <a:t>106</a:t>
            </a:r>
            <a:endParaRPr lang="zh-CN" altLang="en-US" sz="1100"/>
          </a:p>
        </p:txBody>
      </p:sp>
      <p:sp>
        <p:nvSpPr>
          <p:cNvPr id="8" name="矩形 7"/>
          <p:cNvSpPr/>
          <p:nvPr/>
        </p:nvSpPr>
        <p:spPr>
          <a:xfrm>
            <a:off x="5607904" y="1899522"/>
            <a:ext cx="762015" cy="813186"/>
          </a:xfrm>
          <a:prstGeom prst="rect">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246</a:t>
            </a:r>
          </a:p>
          <a:p>
            <a:pPr algn="ctr">
              <a:lnSpc>
                <a:spcPct val="150000"/>
              </a:lnSpc>
            </a:pPr>
            <a:r>
              <a:rPr lang="en-US" altLang="zh-CN" sz="1100"/>
              <a:t>44</a:t>
            </a:r>
          </a:p>
          <a:p>
            <a:pPr algn="ctr">
              <a:lnSpc>
                <a:spcPct val="150000"/>
              </a:lnSpc>
            </a:pPr>
            <a:r>
              <a:rPr lang="en-US" altLang="zh-CN" sz="1100"/>
              <a:t>114</a:t>
            </a:r>
            <a:endParaRPr lang="zh-CN" altLang="en-US" sz="1100"/>
          </a:p>
        </p:txBody>
      </p:sp>
      <p:sp>
        <p:nvSpPr>
          <p:cNvPr id="9" name="矩形 8"/>
          <p:cNvSpPr/>
          <p:nvPr/>
        </p:nvSpPr>
        <p:spPr>
          <a:xfrm>
            <a:off x="6570043" y="1899522"/>
            <a:ext cx="762015" cy="813186"/>
          </a:xfrm>
          <a:prstGeom prst="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0</a:t>
            </a:r>
          </a:p>
          <a:p>
            <a:pPr algn="ctr">
              <a:lnSpc>
                <a:spcPct val="150000"/>
              </a:lnSpc>
            </a:pPr>
            <a:r>
              <a:rPr lang="en-US" altLang="zh-CN" sz="1100"/>
              <a:t>57</a:t>
            </a:r>
          </a:p>
          <a:p>
            <a:pPr algn="ctr">
              <a:lnSpc>
                <a:spcPct val="150000"/>
              </a:lnSpc>
            </a:pPr>
            <a:r>
              <a:rPr lang="en-US" altLang="zh-CN" sz="1100"/>
              <a:t>167</a:t>
            </a:r>
            <a:endParaRPr lang="zh-CN" altLang="en-US" sz="1100"/>
          </a:p>
        </p:txBody>
      </p:sp>
      <p:sp>
        <p:nvSpPr>
          <p:cNvPr id="10" name="矩形 9"/>
          <p:cNvSpPr/>
          <p:nvPr/>
        </p:nvSpPr>
        <p:spPr>
          <a:xfrm>
            <a:off x="7532184" y="1899522"/>
            <a:ext cx="762015" cy="813186"/>
          </a:xfrm>
          <a:prstGeom prst="rect">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0</a:t>
            </a:r>
          </a:p>
          <a:p>
            <a:pPr algn="ctr">
              <a:lnSpc>
                <a:spcPct val="150000"/>
              </a:lnSpc>
            </a:pPr>
            <a:r>
              <a:rPr lang="en-US" altLang="zh-CN" sz="1100"/>
              <a:t>179</a:t>
            </a:r>
          </a:p>
          <a:p>
            <a:pPr algn="ctr">
              <a:lnSpc>
                <a:spcPct val="150000"/>
              </a:lnSpc>
            </a:pPr>
            <a:r>
              <a:rPr lang="en-US" altLang="zh-CN" sz="1100"/>
              <a:t>172</a:t>
            </a:r>
            <a:endParaRPr lang="zh-CN" altLang="en-US" sz="1100"/>
          </a:p>
        </p:txBody>
      </p:sp>
      <p:sp>
        <p:nvSpPr>
          <p:cNvPr id="11" name="矩形 10"/>
          <p:cNvSpPr/>
          <p:nvPr/>
        </p:nvSpPr>
        <p:spPr>
          <a:xfrm>
            <a:off x="8494324" y="1899522"/>
            <a:ext cx="762015" cy="813186"/>
          </a:xfrm>
          <a:prstGeom prst="rect">
            <a:avLst/>
          </a:prstGeom>
          <a:solidFill>
            <a:schemeClr val="accent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255</a:t>
            </a:r>
          </a:p>
          <a:p>
            <a:pPr algn="ctr">
              <a:lnSpc>
                <a:spcPct val="150000"/>
              </a:lnSpc>
            </a:pPr>
            <a:r>
              <a:rPr lang="en-US" altLang="zh-CN" sz="1100"/>
              <a:t>224</a:t>
            </a:r>
          </a:p>
          <a:p>
            <a:pPr algn="ctr">
              <a:lnSpc>
                <a:spcPct val="150000"/>
              </a:lnSpc>
            </a:pPr>
            <a:r>
              <a:rPr lang="en-US" altLang="zh-CN" sz="1100"/>
              <a:t>41</a:t>
            </a:r>
            <a:endParaRPr lang="zh-CN" altLang="en-US" sz="1100"/>
          </a:p>
        </p:txBody>
      </p:sp>
      <p:sp>
        <p:nvSpPr>
          <p:cNvPr id="12" name="矩形 11"/>
          <p:cNvSpPr/>
          <p:nvPr/>
        </p:nvSpPr>
        <p:spPr>
          <a:xfrm>
            <a:off x="9456464" y="1899522"/>
            <a:ext cx="762015" cy="813186"/>
          </a:xfrm>
          <a:prstGeom prst="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131</a:t>
            </a:r>
          </a:p>
          <a:p>
            <a:pPr algn="ctr">
              <a:lnSpc>
                <a:spcPct val="150000"/>
              </a:lnSpc>
            </a:pPr>
            <a:r>
              <a:rPr lang="en-US" altLang="zh-CN" sz="1100"/>
              <a:t>237</a:t>
            </a:r>
          </a:p>
          <a:p>
            <a:pPr algn="ctr">
              <a:lnSpc>
                <a:spcPct val="150000"/>
              </a:lnSpc>
            </a:pPr>
            <a:r>
              <a:rPr lang="en-US" altLang="zh-CN" sz="1100"/>
              <a:t>72</a:t>
            </a:r>
            <a:endParaRPr lang="zh-CN" altLang="en-US" sz="1100"/>
          </a:p>
        </p:txBody>
      </p:sp>
      <p:sp>
        <p:nvSpPr>
          <p:cNvPr id="13" name="矩形 12"/>
          <p:cNvSpPr/>
          <p:nvPr/>
        </p:nvSpPr>
        <p:spPr>
          <a:xfrm>
            <a:off x="10418603" y="1899522"/>
            <a:ext cx="762015" cy="813186"/>
          </a:xfrm>
          <a:prstGeom prst="rect">
            <a:avLst/>
          </a:prstGeom>
          <a:solidFill>
            <a:schemeClr val="accent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110</a:t>
            </a:r>
          </a:p>
          <a:p>
            <a:pPr algn="ctr">
              <a:lnSpc>
                <a:spcPct val="150000"/>
              </a:lnSpc>
            </a:pPr>
            <a:r>
              <a:rPr lang="en-US" altLang="zh-CN" sz="1100"/>
              <a:t>216</a:t>
            </a:r>
          </a:p>
          <a:p>
            <a:pPr algn="ctr">
              <a:lnSpc>
                <a:spcPct val="150000"/>
              </a:lnSpc>
            </a:pPr>
            <a:r>
              <a:rPr lang="en-US" altLang="zh-CN" sz="1100"/>
              <a:t>237</a:t>
            </a:r>
            <a:endParaRPr lang="zh-CN" altLang="en-US" sz="1100"/>
          </a:p>
        </p:txBody>
      </p:sp>
      <p:sp>
        <p:nvSpPr>
          <p:cNvPr id="14" name="矩形 13"/>
          <p:cNvSpPr/>
          <p:nvPr/>
        </p:nvSpPr>
        <p:spPr>
          <a:xfrm>
            <a:off x="1759344" y="1899522"/>
            <a:ext cx="762015" cy="81318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solidFill>
                  <a:schemeClr val="tx1">
                    <a:lumMod val="50000"/>
                    <a:lumOff val="50000"/>
                  </a:schemeClr>
                </a:solidFill>
              </a:rPr>
              <a:t>255</a:t>
            </a:r>
          </a:p>
          <a:p>
            <a:pPr algn="ctr">
              <a:lnSpc>
                <a:spcPct val="150000"/>
              </a:lnSpc>
            </a:pPr>
            <a:r>
              <a:rPr lang="en-US" altLang="zh-CN" sz="1100">
                <a:solidFill>
                  <a:schemeClr val="tx1">
                    <a:lumMod val="50000"/>
                    <a:lumOff val="50000"/>
                  </a:schemeClr>
                </a:solidFill>
              </a:rPr>
              <a:t>255</a:t>
            </a:r>
          </a:p>
          <a:p>
            <a:pPr algn="ctr">
              <a:lnSpc>
                <a:spcPct val="150000"/>
              </a:lnSpc>
            </a:pPr>
            <a:r>
              <a:rPr lang="en-US" altLang="zh-CN" sz="1100">
                <a:solidFill>
                  <a:schemeClr val="tx1">
                    <a:lumMod val="50000"/>
                    <a:lumOff val="50000"/>
                  </a:schemeClr>
                </a:solidFill>
              </a:rPr>
              <a:t>255</a:t>
            </a:r>
            <a:endParaRPr lang="zh-CN" altLang="en-US" sz="1100">
              <a:solidFill>
                <a:schemeClr val="tx1">
                  <a:lumMod val="50000"/>
                  <a:lumOff val="50000"/>
                </a:schemeClr>
              </a:solidFill>
            </a:endParaRPr>
          </a:p>
        </p:txBody>
      </p:sp>
      <p:sp>
        <p:nvSpPr>
          <p:cNvPr id="16" name="文本框 15"/>
          <p:cNvSpPr txBox="1"/>
          <p:nvPr/>
        </p:nvSpPr>
        <p:spPr>
          <a:xfrm>
            <a:off x="1126684" y="1348390"/>
            <a:ext cx="2956771" cy="400110"/>
          </a:xfrm>
          <a:prstGeom prst="rect">
            <a:avLst/>
          </a:prstGeom>
          <a:noFill/>
        </p:spPr>
        <p:txBody>
          <a:bodyPr wrap="none" rtlCol="0">
            <a:spAutoFit/>
          </a:bodyPr>
          <a:lstStyle/>
          <a:p>
            <a:r>
              <a:rPr lang="zh-CN" altLang="en-US" sz="2000">
                <a:latin typeface="+mj-ea"/>
                <a:ea typeface="+mj-ea"/>
              </a:rPr>
              <a:t>主题色  </a:t>
            </a:r>
            <a:r>
              <a:rPr lang="en-US" altLang="zh-CN" sz="2000">
                <a:solidFill>
                  <a:schemeClr val="tx1">
                    <a:lumMod val="50000"/>
                    <a:lumOff val="50000"/>
                  </a:schemeClr>
                </a:solidFill>
              </a:rPr>
              <a:t>THEME </a:t>
            </a:r>
            <a:r>
              <a:rPr lang="en-US" altLang="zh-CN" sz="500">
                <a:solidFill>
                  <a:schemeClr val="tx1">
                    <a:lumMod val="50000"/>
                    <a:lumOff val="50000"/>
                  </a:schemeClr>
                </a:solidFill>
              </a:rPr>
              <a:t> </a:t>
            </a:r>
            <a:r>
              <a:rPr lang="en-US" altLang="zh-CN" sz="2000">
                <a:solidFill>
                  <a:schemeClr val="tx1">
                    <a:lumMod val="50000"/>
                    <a:lumOff val="50000"/>
                  </a:schemeClr>
                </a:solidFill>
              </a:rPr>
              <a:t>COLORS</a:t>
            </a:r>
            <a:endParaRPr lang="zh-CN" altLang="en-US" sz="2000">
              <a:solidFill>
                <a:schemeClr val="tx1">
                  <a:lumMod val="50000"/>
                  <a:lumOff val="50000"/>
                </a:schemeClr>
              </a:solidFill>
            </a:endParaRPr>
          </a:p>
        </p:txBody>
      </p:sp>
      <p:sp>
        <p:nvSpPr>
          <p:cNvPr id="18" name="文本框 17"/>
          <p:cNvSpPr txBox="1"/>
          <p:nvPr/>
        </p:nvSpPr>
        <p:spPr>
          <a:xfrm>
            <a:off x="1113013" y="3784894"/>
            <a:ext cx="1005403" cy="338554"/>
          </a:xfrm>
          <a:prstGeom prst="rect">
            <a:avLst/>
          </a:prstGeom>
          <a:solidFill>
            <a:srgbClr val="080808"/>
          </a:solidFill>
          <a:ln>
            <a:noFill/>
          </a:ln>
        </p:spPr>
        <p:txBody>
          <a:bodyPr wrap="square" rtlCol="0">
            <a:spAutoFit/>
          </a:bodyPr>
          <a:lstStyle/>
          <a:p>
            <a:pPr algn="dist"/>
            <a:r>
              <a:rPr lang="zh-CN" altLang="en-US" sz="1600">
                <a:solidFill>
                  <a:schemeClr val="bg1"/>
                </a:solidFill>
              </a:rPr>
              <a:t>英文字体</a:t>
            </a:r>
          </a:p>
        </p:txBody>
      </p:sp>
      <p:sp>
        <p:nvSpPr>
          <p:cNvPr id="19" name="文本框 18"/>
          <p:cNvSpPr txBox="1"/>
          <p:nvPr/>
        </p:nvSpPr>
        <p:spPr>
          <a:xfrm>
            <a:off x="1113013" y="4317579"/>
            <a:ext cx="1005403" cy="338554"/>
          </a:xfrm>
          <a:prstGeom prst="rect">
            <a:avLst/>
          </a:prstGeom>
          <a:solidFill>
            <a:srgbClr val="080808"/>
          </a:solidFill>
          <a:ln>
            <a:noFill/>
          </a:ln>
        </p:spPr>
        <p:txBody>
          <a:bodyPr wrap="square" rtlCol="0">
            <a:spAutoFit/>
          </a:bodyPr>
          <a:lstStyle/>
          <a:p>
            <a:pPr algn="dist"/>
            <a:r>
              <a:rPr lang="zh-CN" altLang="en-US" sz="1600">
                <a:solidFill>
                  <a:schemeClr val="bg1"/>
                </a:solidFill>
              </a:rPr>
              <a:t>中文字体</a:t>
            </a:r>
          </a:p>
        </p:txBody>
      </p:sp>
      <p:sp>
        <p:nvSpPr>
          <p:cNvPr id="21" name="文本框 20"/>
          <p:cNvSpPr txBox="1"/>
          <p:nvPr/>
        </p:nvSpPr>
        <p:spPr>
          <a:xfrm>
            <a:off x="1113013" y="5684243"/>
            <a:ext cx="1005403" cy="338554"/>
          </a:xfrm>
          <a:prstGeom prst="rect">
            <a:avLst/>
          </a:prstGeom>
          <a:solidFill>
            <a:srgbClr val="080808"/>
          </a:solidFill>
          <a:ln>
            <a:noFill/>
          </a:ln>
        </p:spPr>
        <p:txBody>
          <a:bodyPr wrap="square" rtlCol="0">
            <a:spAutoFit/>
          </a:bodyPr>
          <a:lstStyle>
            <a:defPPr>
              <a:defRPr lang="zh-CN"/>
            </a:defPPr>
            <a:lvl1pPr algn="dist">
              <a:defRPr sz="1600">
                <a:solidFill>
                  <a:schemeClr val="bg1"/>
                </a:solidFill>
              </a:defRPr>
            </a:lvl1pPr>
          </a:lstStyle>
          <a:p>
            <a:r>
              <a:rPr lang="zh-CN" altLang="en-US"/>
              <a:t>封面标题</a:t>
            </a:r>
          </a:p>
        </p:txBody>
      </p:sp>
      <p:sp>
        <p:nvSpPr>
          <p:cNvPr id="22" name="文本框 21"/>
          <p:cNvSpPr txBox="1"/>
          <p:nvPr/>
        </p:nvSpPr>
        <p:spPr>
          <a:xfrm>
            <a:off x="3177662" y="5684243"/>
            <a:ext cx="1005403" cy="338554"/>
          </a:xfrm>
          <a:prstGeom prst="rect">
            <a:avLst/>
          </a:prstGeom>
          <a:solidFill>
            <a:srgbClr val="080808"/>
          </a:solidFill>
          <a:ln>
            <a:noFill/>
          </a:ln>
        </p:spPr>
        <p:txBody>
          <a:bodyPr wrap="square" rtlCol="0">
            <a:spAutoFit/>
          </a:bodyPr>
          <a:lstStyle>
            <a:defPPr>
              <a:defRPr lang="zh-CN"/>
            </a:defPPr>
            <a:lvl1pPr algn="dist">
              <a:defRPr sz="1600">
                <a:solidFill>
                  <a:schemeClr val="bg1"/>
                </a:solidFill>
              </a:defRPr>
            </a:lvl1pPr>
          </a:lstStyle>
          <a:p>
            <a:r>
              <a:rPr lang="zh-CN" altLang="en-US"/>
              <a:t>内页标题</a:t>
            </a:r>
          </a:p>
        </p:txBody>
      </p:sp>
      <p:sp>
        <p:nvSpPr>
          <p:cNvPr id="23" name="文本框 22"/>
          <p:cNvSpPr txBox="1"/>
          <p:nvPr/>
        </p:nvSpPr>
        <p:spPr>
          <a:xfrm>
            <a:off x="4229100" y="915446"/>
            <a:ext cx="3733800" cy="215444"/>
          </a:xfrm>
          <a:prstGeom prst="rect">
            <a:avLst/>
          </a:prstGeom>
          <a:noFill/>
        </p:spPr>
        <p:txBody>
          <a:bodyPr wrap="square" lIns="0" tIns="0" rIns="0" bIns="0" rtlCol="0">
            <a:spAutoFit/>
          </a:bodyPr>
          <a:lstStyle/>
          <a:p>
            <a:pPr algn="ctr"/>
            <a:r>
              <a:rPr lang="en-US" altLang="zh-CN" sz="1400">
                <a:latin typeface="+mj-ea"/>
                <a:ea typeface="+mj-ea"/>
              </a:rPr>
              <a:t>Design  Criteria</a:t>
            </a:r>
            <a:endParaRPr lang="zh-CN" altLang="en-US" sz="1400">
              <a:latin typeface="+mj-ea"/>
              <a:ea typeface="+mj-ea"/>
            </a:endParaRPr>
          </a:p>
        </p:txBody>
      </p:sp>
      <p:sp>
        <p:nvSpPr>
          <p:cNvPr id="27" name="箭头: 五边形 26"/>
          <p:cNvSpPr/>
          <p:nvPr/>
        </p:nvSpPr>
        <p:spPr>
          <a:xfrm>
            <a:off x="1113013" y="1994729"/>
            <a:ext cx="446205" cy="150173"/>
          </a:xfrm>
          <a:prstGeom prst="homePlat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箭头: 五边形 27"/>
          <p:cNvSpPr/>
          <p:nvPr/>
        </p:nvSpPr>
        <p:spPr>
          <a:xfrm>
            <a:off x="1113013" y="2259215"/>
            <a:ext cx="446205" cy="150173"/>
          </a:xfrm>
          <a:prstGeom prst="homePlate">
            <a:avLst/>
          </a:prstGeom>
          <a:solidFill>
            <a:srgbClr val="00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箭头: 五边形 28"/>
          <p:cNvSpPr/>
          <p:nvPr/>
        </p:nvSpPr>
        <p:spPr>
          <a:xfrm>
            <a:off x="1113013" y="2518152"/>
            <a:ext cx="446205" cy="150173"/>
          </a:xfrm>
          <a:prstGeom prst="homePlate">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113013" y="3107623"/>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1126684" y="3125430"/>
            <a:ext cx="3044231" cy="400110"/>
          </a:xfrm>
          <a:prstGeom prst="rect">
            <a:avLst/>
          </a:prstGeom>
          <a:noFill/>
        </p:spPr>
        <p:txBody>
          <a:bodyPr wrap="none" rtlCol="0">
            <a:spAutoFit/>
          </a:bodyPr>
          <a:lstStyle/>
          <a:p>
            <a:r>
              <a:rPr lang="zh-CN" altLang="en-US" sz="2000">
                <a:latin typeface="+mj-ea"/>
                <a:ea typeface="+mj-ea"/>
              </a:rPr>
              <a:t>主题字体  </a:t>
            </a:r>
            <a:r>
              <a:rPr lang="en-US" altLang="zh-CN" sz="2000">
                <a:solidFill>
                  <a:schemeClr val="tx1">
                    <a:lumMod val="50000"/>
                    <a:lumOff val="50000"/>
                  </a:schemeClr>
                </a:solidFill>
              </a:rPr>
              <a:t>THEME </a:t>
            </a:r>
            <a:r>
              <a:rPr lang="en-US" altLang="zh-CN" sz="500">
                <a:solidFill>
                  <a:schemeClr val="tx1">
                    <a:lumMod val="50000"/>
                    <a:lumOff val="50000"/>
                  </a:schemeClr>
                </a:solidFill>
              </a:rPr>
              <a:t> </a:t>
            </a:r>
            <a:r>
              <a:rPr lang="en-US" altLang="zh-CN" sz="2000">
                <a:solidFill>
                  <a:schemeClr val="tx1">
                    <a:lumMod val="50000"/>
                    <a:lumOff val="50000"/>
                  </a:schemeClr>
                </a:solidFill>
              </a:rPr>
              <a:t>FONTS</a:t>
            </a:r>
            <a:endParaRPr lang="zh-CN" altLang="en-US" sz="2000">
              <a:solidFill>
                <a:schemeClr val="tx1">
                  <a:lumMod val="50000"/>
                  <a:lumOff val="50000"/>
                </a:schemeClr>
              </a:solidFill>
            </a:endParaRPr>
          </a:p>
        </p:txBody>
      </p:sp>
      <p:sp>
        <p:nvSpPr>
          <p:cNvPr id="35" name="文本框 34"/>
          <p:cNvSpPr txBox="1"/>
          <p:nvPr/>
        </p:nvSpPr>
        <p:spPr>
          <a:xfrm>
            <a:off x="2396940" y="3783218"/>
            <a:ext cx="2260549" cy="307777"/>
          </a:xfrm>
          <a:prstGeom prst="rect">
            <a:avLst/>
          </a:prstGeom>
          <a:noFill/>
        </p:spPr>
        <p:txBody>
          <a:bodyPr wrap="square">
            <a:spAutoFit/>
          </a:bodyPr>
          <a:lstStyle/>
          <a:p>
            <a:r>
              <a:rPr lang="zh-CN" altLang="en-US" sz="1400"/>
              <a:t>思源黑体 CN Bold</a:t>
            </a:r>
          </a:p>
        </p:txBody>
      </p:sp>
      <p:sp>
        <p:nvSpPr>
          <p:cNvPr id="37" name="文本框 36"/>
          <p:cNvSpPr txBox="1"/>
          <p:nvPr/>
        </p:nvSpPr>
        <p:spPr>
          <a:xfrm>
            <a:off x="4702226" y="3783218"/>
            <a:ext cx="2260549" cy="307777"/>
          </a:xfrm>
          <a:prstGeom prst="rect">
            <a:avLst/>
          </a:prstGeom>
          <a:noFill/>
        </p:spPr>
        <p:txBody>
          <a:bodyPr wrap="square">
            <a:spAutoFit/>
          </a:bodyPr>
          <a:lstStyle/>
          <a:p>
            <a:r>
              <a:rPr lang="zh-CN" altLang="en-US" sz="1400"/>
              <a:t>思源黑体 CN Normal</a:t>
            </a:r>
          </a:p>
        </p:txBody>
      </p:sp>
      <p:sp>
        <p:nvSpPr>
          <p:cNvPr id="38" name="文本框 37"/>
          <p:cNvSpPr txBox="1"/>
          <p:nvPr/>
        </p:nvSpPr>
        <p:spPr>
          <a:xfrm>
            <a:off x="2396940" y="4375335"/>
            <a:ext cx="2260549" cy="307777"/>
          </a:xfrm>
          <a:prstGeom prst="rect">
            <a:avLst/>
          </a:prstGeom>
          <a:noFill/>
        </p:spPr>
        <p:txBody>
          <a:bodyPr wrap="square">
            <a:spAutoFit/>
          </a:bodyPr>
          <a:lstStyle/>
          <a:p>
            <a:r>
              <a:rPr lang="zh-CN" altLang="en-US" sz="1400"/>
              <a:t>思源黑体 CN Bold</a:t>
            </a:r>
          </a:p>
        </p:txBody>
      </p:sp>
      <p:sp>
        <p:nvSpPr>
          <p:cNvPr id="39" name="文本框 38"/>
          <p:cNvSpPr txBox="1"/>
          <p:nvPr/>
        </p:nvSpPr>
        <p:spPr>
          <a:xfrm>
            <a:off x="4702226" y="4375335"/>
            <a:ext cx="2260549" cy="307777"/>
          </a:xfrm>
          <a:prstGeom prst="rect">
            <a:avLst/>
          </a:prstGeom>
          <a:noFill/>
        </p:spPr>
        <p:txBody>
          <a:bodyPr wrap="square">
            <a:spAutoFit/>
          </a:bodyPr>
          <a:lstStyle/>
          <a:p>
            <a:r>
              <a:rPr lang="zh-CN" altLang="en-US" sz="1400"/>
              <a:t>思源黑体 CN Normal</a:t>
            </a:r>
          </a:p>
        </p:txBody>
      </p:sp>
      <p:sp>
        <p:nvSpPr>
          <p:cNvPr id="41" name="文本框 40"/>
          <p:cNvSpPr txBox="1"/>
          <p:nvPr/>
        </p:nvSpPr>
        <p:spPr>
          <a:xfrm>
            <a:off x="7453532" y="4037171"/>
            <a:ext cx="3746055" cy="307777"/>
          </a:xfrm>
          <a:prstGeom prst="rect">
            <a:avLst/>
          </a:prstGeom>
          <a:noFill/>
        </p:spPr>
        <p:txBody>
          <a:bodyPr wrap="square">
            <a:spAutoFit/>
          </a:bodyPr>
          <a:lstStyle/>
          <a:p>
            <a:r>
              <a:rPr lang="zh-CN" altLang="en-US" sz="1400">
                <a:solidFill>
                  <a:schemeClr val="tx1">
                    <a:lumMod val="50000"/>
                    <a:lumOff val="50000"/>
                  </a:schemeClr>
                </a:solidFill>
              </a:rPr>
              <a:t>可以在</a:t>
            </a:r>
            <a:r>
              <a:rPr lang="en-US" altLang="zh-CN" sz="1400">
                <a:solidFill>
                  <a:schemeClr val="tx1">
                    <a:lumMod val="50000"/>
                    <a:lumOff val="50000"/>
                  </a:schemeClr>
                </a:solidFill>
              </a:rPr>
              <a:t>【</a:t>
            </a:r>
            <a:r>
              <a:rPr lang="zh-CN" altLang="en-US" sz="1400">
                <a:solidFill>
                  <a:schemeClr val="tx1">
                    <a:lumMod val="50000"/>
                    <a:lumOff val="50000"/>
                  </a:schemeClr>
                </a:solidFill>
              </a:rPr>
              <a:t>设计</a:t>
            </a:r>
            <a:r>
              <a:rPr lang="en-US" altLang="zh-CN" sz="1400">
                <a:solidFill>
                  <a:schemeClr val="tx1">
                    <a:lumMod val="50000"/>
                    <a:lumOff val="50000"/>
                  </a:schemeClr>
                </a:solidFill>
              </a:rPr>
              <a:t>】</a:t>
            </a:r>
            <a:r>
              <a:rPr lang="zh-CN" altLang="en-US" sz="1400">
                <a:solidFill>
                  <a:schemeClr val="tx1">
                    <a:lumMod val="50000"/>
                    <a:lumOff val="50000"/>
                  </a:schemeClr>
                </a:solidFill>
              </a:rPr>
              <a:t>菜单</a:t>
            </a:r>
            <a:r>
              <a:rPr lang="en-US" altLang="zh-CN" sz="1400">
                <a:solidFill>
                  <a:schemeClr val="tx1">
                    <a:lumMod val="50000"/>
                    <a:lumOff val="50000"/>
                  </a:schemeClr>
                </a:solidFill>
              </a:rPr>
              <a:t>【</a:t>
            </a:r>
            <a:r>
              <a:rPr lang="zh-CN" altLang="en-US" sz="1400">
                <a:solidFill>
                  <a:schemeClr val="tx1">
                    <a:lumMod val="50000"/>
                    <a:lumOff val="50000"/>
                  </a:schemeClr>
                </a:solidFill>
              </a:rPr>
              <a:t>字体</a:t>
            </a:r>
            <a:r>
              <a:rPr lang="en-US" altLang="zh-CN" sz="1400">
                <a:solidFill>
                  <a:schemeClr val="tx1">
                    <a:lumMod val="50000"/>
                    <a:lumOff val="50000"/>
                  </a:schemeClr>
                </a:solidFill>
              </a:rPr>
              <a:t>】</a:t>
            </a:r>
            <a:r>
              <a:rPr lang="zh-CN" altLang="en-US" sz="1400">
                <a:solidFill>
                  <a:schemeClr val="tx1">
                    <a:lumMod val="50000"/>
                    <a:lumOff val="50000"/>
                  </a:schemeClr>
                </a:solidFill>
              </a:rPr>
              <a:t>中改变</a:t>
            </a:r>
          </a:p>
        </p:txBody>
      </p:sp>
      <p:sp>
        <p:nvSpPr>
          <p:cNvPr id="44" name="任意多边形: 形状 43"/>
          <p:cNvSpPr/>
          <p:nvPr/>
        </p:nvSpPr>
        <p:spPr>
          <a:xfrm>
            <a:off x="7138476" y="3766523"/>
            <a:ext cx="4037525" cy="889610"/>
          </a:xfrm>
          <a:custGeom>
            <a:avLst/>
            <a:gdLst>
              <a:gd name="connsiteX0" fmla="*/ 205593 w 4037525"/>
              <a:gd name="connsiteY0" fmla="*/ 0 h 889610"/>
              <a:gd name="connsiteX1" fmla="*/ 4037525 w 4037525"/>
              <a:gd name="connsiteY1" fmla="*/ 0 h 889610"/>
              <a:gd name="connsiteX2" fmla="*/ 4037525 w 4037525"/>
              <a:gd name="connsiteY2" fmla="*/ 889610 h 889610"/>
              <a:gd name="connsiteX3" fmla="*/ 205593 w 4037525"/>
              <a:gd name="connsiteY3" fmla="*/ 889610 h 889610"/>
              <a:gd name="connsiteX4" fmla="*/ 205593 w 4037525"/>
              <a:gd name="connsiteY4" fmla="*/ 545028 h 889610"/>
              <a:gd name="connsiteX5" fmla="*/ 0 w 4037525"/>
              <a:gd name="connsiteY5" fmla="*/ 425783 h 889610"/>
              <a:gd name="connsiteX6" fmla="*/ 205593 w 4037525"/>
              <a:gd name="connsiteY6" fmla="*/ 306539 h 889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37525" h="889610">
                <a:moveTo>
                  <a:pt x="205593" y="0"/>
                </a:moveTo>
                <a:lnTo>
                  <a:pt x="4037525" y="0"/>
                </a:lnTo>
                <a:lnTo>
                  <a:pt x="4037525" y="889610"/>
                </a:lnTo>
                <a:lnTo>
                  <a:pt x="205593" y="889610"/>
                </a:lnTo>
                <a:lnTo>
                  <a:pt x="205593" y="545028"/>
                </a:lnTo>
                <a:lnTo>
                  <a:pt x="0" y="425783"/>
                </a:lnTo>
                <a:lnTo>
                  <a:pt x="205593" y="306539"/>
                </a:lnTo>
                <a:close/>
              </a:path>
            </a:pathLst>
          </a:cu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5" name="矩形 44"/>
          <p:cNvSpPr/>
          <p:nvPr/>
        </p:nvSpPr>
        <p:spPr>
          <a:xfrm>
            <a:off x="1113013" y="4940790"/>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1126684" y="4958597"/>
            <a:ext cx="2505173" cy="400110"/>
          </a:xfrm>
          <a:prstGeom prst="rect">
            <a:avLst/>
          </a:prstGeom>
          <a:noFill/>
        </p:spPr>
        <p:txBody>
          <a:bodyPr wrap="none" rtlCol="0">
            <a:spAutoFit/>
          </a:bodyPr>
          <a:lstStyle/>
          <a:p>
            <a:r>
              <a:rPr lang="zh-CN" altLang="en-US" sz="2000">
                <a:latin typeface="+mj-ea"/>
                <a:ea typeface="+mj-ea"/>
              </a:rPr>
              <a:t>字号大小  </a:t>
            </a:r>
            <a:r>
              <a:rPr lang="en-US" altLang="zh-CN" sz="2000">
                <a:solidFill>
                  <a:schemeClr val="tx1">
                    <a:lumMod val="50000"/>
                    <a:lumOff val="50000"/>
                  </a:schemeClr>
                </a:solidFill>
              </a:rPr>
              <a:t>TYPE SIZE</a:t>
            </a:r>
            <a:endParaRPr lang="zh-CN" altLang="en-US" sz="2000">
              <a:solidFill>
                <a:schemeClr val="tx1">
                  <a:lumMod val="50000"/>
                  <a:lumOff val="50000"/>
                </a:schemeClr>
              </a:solidFill>
            </a:endParaRPr>
          </a:p>
        </p:txBody>
      </p:sp>
      <p:sp>
        <p:nvSpPr>
          <p:cNvPr id="49" name="文本框 48"/>
          <p:cNvSpPr txBox="1"/>
          <p:nvPr/>
        </p:nvSpPr>
        <p:spPr>
          <a:xfrm>
            <a:off x="5242311" y="5684243"/>
            <a:ext cx="1005403" cy="338554"/>
          </a:xfrm>
          <a:prstGeom prst="rect">
            <a:avLst/>
          </a:prstGeom>
          <a:solidFill>
            <a:srgbClr val="080808"/>
          </a:solidFill>
          <a:ln>
            <a:noFill/>
          </a:ln>
        </p:spPr>
        <p:txBody>
          <a:bodyPr wrap="square" rtlCol="0">
            <a:spAutoFit/>
          </a:bodyPr>
          <a:lstStyle>
            <a:defPPr>
              <a:defRPr lang="zh-CN"/>
            </a:defPPr>
            <a:lvl1pPr algn="dist">
              <a:defRPr sz="1600">
                <a:solidFill>
                  <a:schemeClr val="bg1"/>
                </a:solidFill>
              </a:defRPr>
            </a:lvl1pPr>
          </a:lstStyle>
          <a:p>
            <a:r>
              <a:rPr lang="zh-CN" altLang="en-US"/>
              <a:t>段落标题</a:t>
            </a:r>
          </a:p>
        </p:txBody>
      </p:sp>
      <p:sp>
        <p:nvSpPr>
          <p:cNvPr id="50" name="文本框 49"/>
          <p:cNvSpPr txBox="1"/>
          <p:nvPr/>
        </p:nvSpPr>
        <p:spPr>
          <a:xfrm>
            <a:off x="7306960" y="5684243"/>
            <a:ext cx="1005403" cy="338554"/>
          </a:xfrm>
          <a:prstGeom prst="rect">
            <a:avLst/>
          </a:prstGeom>
          <a:solidFill>
            <a:srgbClr val="080808"/>
          </a:solidFill>
          <a:ln>
            <a:noFill/>
          </a:ln>
        </p:spPr>
        <p:txBody>
          <a:bodyPr wrap="square" rtlCol="0">
            <a:spAutoFit/>
          </a:bodyPr>
          <a:lstStyle>
            <a:defPPr>
              <a:defRPr lang="zh-CN"/>
            </a:defPPr>
            <a:lvl1pPr algn="dist">
              <a:defRPr sz="1600">
                <a:solidFill>
                  <a:schemeClr val="bg1"/>
                </a:solidFill>
              </a:defRPr>
            </a:lvl1pPr>
          </a:lstStyle>
          <a:p>
            <a:r>
              <a:rPr lang="zh-CN" altLang="en-US"/>
              <a:t>正文</a:t>
            </a:r>
          </a:p>
        </p:txBody>
      </p:sp>
      <p:sp>
        <p:nvSpPr>
          <p:cNvPr id="51" name="文本框 50"/>
          <p:cNvSpPr txBox="1"/>
          <p:nvPr/>
        </p:nvSpPr>
        <p:spPr>
          <a:xfrm>
            <a:off x="9371610" y="5684243"/>
            <a:ext cx="1005403" cy="338554"/>
          </a:xfrm>
          <a:prstGeom prst="rect">
            <a:avLst/>
          </a:prstGeom>
          <a:solidFill>
            <a:srgbClr val="080808"/>
          </a:solidFill>
          <a:ln>
            <a:noFill/>
          </a:ln>
        </p:spPr>
        <p:txBody>
          <a:bodyPr wrap="square" rtlCol="0">
            <a:spAutoFit/>
          </a:bodyPr>
          <a:lstStyle>
            <a:defPPr>
              <a:defRPr lang="zh-CN"/>
            </a:defPPr>
            <a:lvl1pPr algn="dist">
              <a:defRPr sz="1600">
                <a:solidFill>
                  <a:schemeClr val="bg1"/>
                </a:solidFill>
              </a:defRPr>
            </a:lvl1pPr>
          </a:lstStyle>
          <a:p>
            <a:r>
              <a:rPr lang="zh-CN" altLang="en-US"/>
              <a:t>注释</a:t>
            </a:r>
          </a:p>
        </p:txBody>
      </p:sp>
      <p:sp>
        <p:nvSpPr>
          <p:cNvPr id="52" name="矩形 51"/>
          <p:cNvSpPr/>
          <p:nvPr/>
        </p:nvSpPr>
        <p:spPr>
          <a:xfrm>
            <a:off x="2127652" y="5684243"/>
            <a:ext cx="802874" cy="3385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lumMod val="65000"/>
                    <a:lumOff val="35000"/>
                  </a:schemeClr>
                </a:solidFill>
              </a:rPr>
              <a:t>44</a:t>
            </a:r>
            <a:endParaRPr lang="zh-CN" altLang="en-US" sz="1400">
              <a:solidFill>
                <a:schemeClr val="tx1">
                  <a:lumMod val="65000"/>
                  <a:lumOff val="35000"/>
                </a:schemeClr>
              </a:solidFill>
            </a:endParaRPr>
          </a:p>
        </p:txBody>
      </p:sp>
      <p:sp>
        <p:nvSpPr>
          <p:cNvPr id="53" name="矩形 52"/>
          <p:cNvSpPr/>
          <p:nvPr/>
        </p:nvSpPr>
        <p:spPr>
          <a:xfrm>
            <a:off x="4190374" y="5684243"/>
            <a:ext cx="802874" cy="3385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lumMod val="65000"/>
                    <a:lumOff val="35000"/>
                  </a:schemeClr>
                </a:solidFill>
              </a:rPr>
              <a:t>32</a:t>
            </a:r>
            <a:endParaRPr lang="zh-CN" altLang="en-US" sz="1400">
              <a:solidFill>
                <a:schemeClr val="tx1">
                  <a:lumMod val="65000"/>
                  <a:lumOff val="35000"/>
                </a:schemeClr>
              </a:solidFill>
            </a:endParaRPr>
          </a:p>
        </p:txBody>
      </p:sp>
      <p:sp>
        <p:nvSpPr>
          <p:cNvPr id="54" name="矩形 53"/>
          <p:cNvSpPr/>
          <p:nvPr/>
        </p:nvSpPr>
        <p:spPr>
          <a:xfrm>
            <a:off x="6253096" y="5684243"/>
            <a:ext cx="802874" cy="3385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lumMod val="65000"/>
                    <a:lumOff val="35000"/>
                  </a:schemeClr>
                </a:solidFill>
              </a:rPr>
              <a:t>14</a:t>
            </a:r>
            <a:endParaRPr lang="zh-CN" altLang="en-US" sz="1400">
              <a:solidFill>
                <a:schemeClr val="tx1">
                  <a:lumMod val="65000"/>
                  <a:lumOff val="35000"/>
                </a:schemeClr>
              </a:solidFill>
            </a:endParaRPr>
          </a:p>
        </p:txBody>
      </p:sp>
      <p:sp>
        <p:nvSpPr>
          <p:cNvPr id="55" name="矩形 54"/>
          <p:cNvSpPr/>
          <p:nvPr/>
        </p:nvSpPr>
        <p:spPr>
          <a:xfrm>
            <a:off x="8309468" y="5684243"/>
            <a:ext cx="802874" cy="3385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lumMod val="65000"/>
                    <a:lumOff val="35000"/>
                  </a:schemeClr>
                </a:solidFill>
              </a:rPr>
              <a:t>12</a:t>
            </a:r>
            <a:endParaRPr lang="zh-CN" altLang="en-US" sz="1400">
              <a:solidFill>
                <a:schemeClr val="tx1">
                  <a:lumMod val="65000"/>
                  <a:lumOff val="35000"/>
                </a:schemeClr>
              </a:solidFill>
            </a:endParaRPr>
          </a:p>
        </p:txBody>
      </p:sp>
      <p:sp>
        <p:nvSpPr>
          <p:cNvPr id="56" name="矩形 55"/>
          <p:cNvSpPr/>
          <p:nvPr/>
        </p:nvSpPr>
        <p:spPr>
          <a:xfrm>
            <a:off x="10365840" y="5684243"/>
            <a:ext cx="802874" cy="3385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lumMod val="65000"/>
                    <a:lumOff val="35000"/>
                  </a:schemeClr>
                </a:solidFill>
              </a:rPr>
              <a:t>8</a:t>
            </a:r>
            <a:endParaRPr lang="zh-CN" altLang="en-US" sz="1400">
              <a:solidFill>
                <a:schemeClr val="tx1">
                  <a:lumMod val="65000"/>
                  <a:lumOff val="35000"/>
                </a:schemeClr>
              </a:solidFill>
            </a:endParaRPr>
          </a:p>
        </p:txBody>
      </p:sp>
      <p:sp>
        <p:nvSpPr>
          <p:cNvPr id="57" name="矩形 56"/>
          <p:cNvSpPr/>
          <p:nvPr/>
        </p:nvSpPr>
        <p:spPr>
          <a:xfrm>
            <a:off x="1126684" y="1702781"/>
            <a:ext cx="892616" cy="45719"/>
          </a:xfrm>
          <a:prstGeom prst="rect">
            <a:avLst/>
          </a:prstGeom>
          <a:solidFill>
            <a:srgbClr val="0808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126683" y="3495447"/>
            <a:ext cx="1174557" cy="46898"/>
          </a:xfrm>
          <a:prstGeom prst="rect">
            <a:avLst/>
          </a:prstGeom>
          <a:solidFill>
            <a:srgbClr val="0808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26683" y="5326143"/>
            <a:ext cx="1174557" cy="46898"/>
          </a:xfrm>
          <a:prstGeom prst="rect">
            <a:avLst/>
          </a:prstGeom>
          <a:solidFill>
            <a:srgbClr val="0808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016883" y="1873270"/>
            <a:ext cx="10279768" cy="705193"/>
          </a:xfrm>
          <a:prstGeom prst="rect">
            <a:avLst/>
          </a:prstGeom>
          <a:noFill/>
        </p:spPr>
        <p:txBody>
          <a:bodyPr wrap="square" rtlCol="0">
            <a:spAutoFit/>
          </a:bodyPr>
          <a:lstStyle/>
          <a:p>
            <a:pPr>
              <a:lnSpc>
                <a:spcPct val="150000"/>
              </a:lnSpc>
            </a:pPr>
            <a:r>
              <a:rPr lang="zh-CN" altLang="en-US" sz="1400"/>
              <a:t>文稿</a:t>
            </a:r>
            <a:r>
              <a:rPr lang="zh-CN" altLang="en-US" sz="1400" dirty="0"/>
              <a:t>中图片的插入有两种方式，第一种是直接将图片插入到幻灯片内，第二种是将图片填充进形状中。针对第一种，选中图片，右键在菜单中选择更改图片即可。针对第二种，选中图片（形状），右键设置图片格式，修改填充的图片。</a:t>
            </a:r>
            <a:endParaRPr lang="zh-CN" altLang="en-US" dirty="0"/>
          </a:p>
        </p:txBody>
      </p:sp>
      <p:sp>
        <p:nvSpPr>
          <p:cNvPr id="7" name="文本框 6"/>
          <p:cNvSpPr txBox="1"/>
          <p:nvPr/>
        </p:nvSpPr>
        <p:spPr>
          <a:xfrm>
            <a:off x="1016882" y="3292276"/>
            <a:ext cx="10163736" cy="382028"/>
          </a:xfrm>
          <a:prstGeom prst="rect">
            <a:avLst/>
          </a:prstGeom>
          <a:noFill/>
        </p:spPr>
        <p:txBody>
          <a:bodyPr wrap="square" rtlCol="0">
            <a:spAutoFit/>
          </a:bodyPr>
          <a:lstStyle/>
          <a:p>
            <a:pPr>
              <a:lnSpc>
                <a:spcPct val="150000"/>
              </a:lnSpc>
            </a:pPr>
            <a:r>
              <a:rPr lang="zh-CN" altLang="en-US" sz="1400"/>
              <a:t>点击</a:t>
            </a:r>
            <a:r>
              <a:rPr lang="zh-CN" altLang="en-US" sz="1400" dirty="0"/>
              <a:t>视图</a:t>
            </a:r>
            <a:r>
              <a:rPr lang="en-US" altLang="zh-CN" sz="1400" dirty="0"/>
              <a:t>-</a:t>
            </a:r>
            <a:r>
              <a:rPr lang="zh-CN" altLang="en-US" sz="1400" dirty="0"/>
              <a:t>进入幻灯片母版视图，可以在这里修改封面、过渡页、目录页的设计，还可以修改页码的格式，</a:t>
            </a:r>
            <a:r>
              <a:rPr lang="en-US" altLang="zh-CN" sz="1400" dirty="0"/>
              <a:t>logo</a:t>
            </a:r>
            <a:r>
              <a:rPr lang="zh-CN" altLang="en-US" sz="1400" dirty="0"/>
              <a:t>等元素。</a:t>
            </a:r>
          </a:p>
        </p:txBody>
      </p:sp>
      <p:sp>
        <p:nvSpPr>
          <p:cNvPr id="11" name="文本框 10"/>
          <p:cNvSpPr txBox="1"/>
          <p:nvPr/>
        </p:nvSpPr>
        <p:spPr>
          <a:xfrm>
            <a:off x="4229100" y="444500"/>
            <a:ext cx="3733800" cy="492443"/>
          </a:xfrm>
          <a:prstGeom prst="rect">
            <a:avLst/>
          </a:prstGeom>
          <a:noFill/>
        </p:spPr>
        <p:txBody>
          <a:bodyPr wrap="square" lIns="0" tIns="0" rIns="0" bIns="0" rtlCol="0">
            <a:spAutoFit/>
          </a:bodyPr>
          <a:lstStyle/>
          <a:p>
            <a:pPr algn="ctr"/>
            <a:r>
              <a:rPr lang="zh-CN" altLang="en-US" sz="3200">
                <a:latin typeface="+mj-ea"/>
                <a:ea typeface="+mj-ea"/>
              </a:rPr>
              <a:t>修改指南</a:t>
            </a:r>
          </a:p>
        </p:txBody>
      </p:sp>
      <p:sp>
        <p:nvSpPr>
          <p:cNvPr id="13" name="文本框 12"/>
          <p:cNvSpPr txBox="1"/>
          <p:nvPr/>
        </p:nvSpPr>
        <p:spPr>
          <a:xfrm>
            <a:off x="4229100" y="915446"/>
            <a:ext cx="3733800" cy="215444"/>
          </a:xfrm>
          <a:prstGeom prst="rect">
            <a:avLst/>
          </a:prstGeom>
          <a:noFill/>
        </p:spPr>
        <p:txBody>
          <a:bodyPr wrap="square" lIns="0" tIns="0" rIns="0" bIns="0" rtlCol="0">
            <a:spAutoFit/>
          </a:bodyPr>
          <a:lstStyle/>
          <a:p>
            <a:pPr algn="ctr"/>
            <a:r>
              <a:rPr lang="en-US" altLang="zh-CN" sz="1400">
                <a:latin typeface="+mj-ea"/>
                <a:ea typeface="+mj-ea"/>
              </a:rPr>
              <a:t>The guide to modify</a:t>
            </a:r>
          </a:p>
        </p:txBody>
      </p:sp>
      <p:sp>
        <p:nvSpPr>
          <p:cNvPr id="14" name="矩形 13"/>
          <p:cNvSpPr/>
          <p:nvPr/>
        </p:nvSpPr>
        <p:spPr>
          <a:xfrm>
            <a:off x="1113013" y="1330583"/>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126684" y="1348390"/>
            <a:ext cx="1210588" cy="400110"/>
          </a:xfrm>
          <a:prstGeom prst="rect">
            <a:avLst/>
          </a:prstGeom>
          <a:noFill/>
        </p:spPr>
        <p:txBody>
          <a:bodyPr wrap="none" rtlCol="0">
            <a:spAutoFit/>
          </a:bodyPr>
          <a:lstStyle/>
          <a:p>
            <a:r>
              <a:rPr lang="zh-CN" altLang="en-US" sz="2000">
                <a:latin typeface="+mj-ea"/>
                <a:ea typeface="+mj-ea"/>
              </a:rPr>
              <a:t>修改图片</a:t>
            </a:r>
            <a:endParaRPr lang="zh-CN" altLang="en-US" sz="2000">
              <a:solidFill>
                <a:schemeClr val="tx1">
                  <a:lumMod val="50000"/>
                  <a:lumOff val="50000"/>
                </a:schemeClr>
              </a:solidFill>
            </a:endParaRPr>
          </a:p>
        </p:txBody>
      </p:sp>
      <p:sp>
        <p:nvSpPr>
          <p:cNvPr id="16" name="矩形 15"/>
          <p:cNvSpPr/>
          <p:nvPr/>
        </p:nvSpPr>
        <p:spPr>
          <a:xfrm>
            <a:off x="1126684" y="1702781"/>
            <a:ext cx="1140266" cy="45719"/>
          </a:xfrm>
          <a:prstGeom prst="rect">
            <a:avLst/>
          </a:prstGeom>
          <a:solidFill>
            <a:srgbClr val="0808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113013" y="2762186"/>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126684" y="2779993"/>
            <a:ext cx="1210588" cy="400110"/>
          </a:xfrm>
          <a:prstGeom prst="rect">
            <a:avLst/>
          </a:prstGeom>
          <a:noFill/>
        </p:spPr>
        <p:txBody>
          <a:bodyPr wrap="none" rtlCol="0">
            <a:spAutoFit/>
          </a:bodyPr>
          <a:lstStyle/>
          <a:p>
            <a:r>
              <a:rPr lang="zh-CN" altLang="en-US" sz="2000">
                <a:latin typeface="+mj-ea"/>
                <a:ea typeface="+mj-ea"/>
              </a:rPr>
              <a:t>修改母版</a:t>
            </a:r>
            <a:endParaRPr lang="zh-CN" altLang="en-US" sz="2000">
              <a:solidFill>
                <a:schemeClr val="tx1">
                  <a:lumMod val="50000"/>
                  <a:lumOff val="50000"/>
                </a:schemeClr>
              </a:solidFill>
            </a:endParaRPr>
          </a:p>
        </p:txBody>
      </p:sp>
      <p:sp>
        <p:nvSpPr>
          <p:cNvPr id="19" name="矩形 18"/>
          <p:cNvSpPr/>
          <p:nvPr/>
        </p:nvSpPr>
        <p:spPr>
          <a:xfrm>
            <a:off x="1126684" y="3134384"/>
            <a:ext cx="1140266" cy="45719"/>
          </a:xfrm>
          <a:prstGeom prst="rect">
            <a:avLst/>
          </a:prstGeom>
          <a:solidFill>
            <a:srgbClr val="0808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16882" y="4424006"/>
            <a:ext cx="10163736" cy="382028"/>
          </a:xfrm>
          <a:prstGeom prst="rect">
            <a:avLst/>
          </a:prstGeom>
          <a:noFill/>
        </p:spPr>
        <p:txBody>
          <a:bodyPr wrap="square" rtlCol="0">
            <a:spAutoFit/>
          </a:bodyPr>
          <a:lstStyle/>
          <a:p>
            <a:pPr>
              <a:lnSpc>
                <a:spcPct val="150000"/>
              </a:lnSpc>
            </a:pPr>
            <a:r>
              <a:rPr lang="zh-CN" altLang="en-US" sz="1400"/>
              <a:t>点击设计</a:t>
            </a:r>
            <a:r>
              <a:rPr lang="en-US" altLang="zh-CN" sz="1400"/>
              <a:t>-</a:t>
            </a:r>
            <a:r>
              <a:rPr lang="zh-CN" altLang="en-US" sz="1400"/>
              <a:t>变体下拉三角找到颜色，可以选择已有的主题颜色，也可以自定义主题颜色。</a:t>
            </a:r>
            <a:endParaRPr lang="zh-CN" altLang="en-US" sz="1400" dirty="0"/>
          </a:p>
        </p:txBody>
      </p:sp>
      <p:sp>
        <p:nvSpPr>
          <p:cNvPr id="21" name="矩形 20"/>
          <p:cNvSpPr/>
          <p:nvPr/>
        </p:nvSpPr>
        <p:spPr>
          <a:xfrm>
            <a:off x="1113013" y="3893916"/>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1126684" y="3911723"/>
            <a:ext cx="1210588" cy="400110"/>
          </a:xfrm>
          <a:prstGeom prst="rect">
            <a:avLst/>
          </a:prstGeom>
          <a:noFill/>
        </p:spPr>
        <p:txBody>
          <a:bodyPr wrap="none" rtlCol="0">
            <a:spAutoFit/>
          </a:bodyPr>
          <a:lstStyle/>
          <a:p>
            <a:r>
              <a:rPr lang="zh-CN" altLang="en-US" sz="2000">
                <a:latin typeface="+mj-ea"/>
                <a:ea typeface="+mj-ea"/>
              </a:rPr>
              <a:t>修改配色</a:t>
            </a:r>
            <a:endParaRPr lang="zh-CN" altLang="en-US" sz="2000">
              <a:solidFill>
                <a:schemeClr val="tx1">
                  <a:lumMod val="50000"/>
                  <a:lumOff val="50000"/>
                </a:schemeClr>
              </a:solidFill>
            </a:endParaRPr>
          </a:p>
        </p:txBody>
      </p:sp>
      <p:sp>
        <p:nvSpPr>
          <p:cNvPr id="23" name="矩形 22"/>
          <p:cNvSpPr/>
          <p:nvPr/>
        </p:nvSpPr>
        <p:spPr>
          <a:xfrm>
            <a:off x="1126684" y="4266114"/>
            <a:ext cx="1140266" cy="45719"/>
          </a:xfrm>
          <a:prstGeom prst="rect">
            <a:avLst/>
          </a:prstGeom>
          <a:solidFill>
            <a:srgbClr val="0808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1016882" y="5556292"/>
            <a:ext cx="10163736" cy="382028"/>
          </a:xfrm>
          <a:prstGeom prst="rect">
            <a:avLst/>
          </a:prstGeom>
          <a:noFill/>
        </p:spPr>
        <p:txBody>
          <a:bodyPr wrap="square" rtlCol="0">
            <a:spAutoFit/>
          </a:bodyPr>
          <a:lstStyle/>
          <a:p>
            <a:pPr>
              <a:lnSpc>
                <a:spcPct val="150000"/>
              </a:lnSpc>
            </a:pPr>
            <a:r>
              <a:rPr lang="zh-CN" altLang="en-US" sz="1400"/>
              <a:t>点击开始</a:t>
            </a:r>
            <a:r>
              <a:rPr lang="en-US" altLang="zh-CN" sz="1400"/>
              <a:t>-</a:t>
            </a:r>
            <a:r>
              <a:rPr lang="zh-CN" altLang="en-US" sz="1400"/>
              <a:t>替换下拉三角找到替换字体，可以将已有字体替换为新字体。</a:t>
            </a:r>
            <a:endParaRPr lang="zh-CN" altLang="en-US" sz="1400" dirty="0"/>
          </a:p>
        </p:txBody>
      </p:sp>
      <p:sp>
        <p:nvSpPr>
          <p:cNvPr id="25" name="矩形 24"/>
          <p:cNvSpPr/>
          <p:nvPr/>
        </p:nvSpPr>
        <p:spPr>
          <a:xfrm>
            <a:off x="1113013" y="5026202"/>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126684" y="5044009"/>
            <a:ext cx="1210588" cy="400110"/>
          </a:xfrm>
          <a:prstGeom prst="rect">
            <a:avLst/>
          </a:prstGeom>
          <a:noFill/>
        </p:spPr>
        <p:txBody>
          <a:bodyPr wrap="none" rtlCol="0">
            <a:spAutoFit/>
          </a:bodyPr>
          <a:lstStyle/>
          <a:p>
            <a:r>
              <a:rPr lang="zh-CN" altLang="en-US" sz="2000">
                <a:latin typeface="+mj-ea"/>
                <a:ea typeface="+mj-ea"/>
              </a:rPr>
              <a:t>修改字体</a:t>
            </a:r>
            <a:endParaRPr lang="zh-CN" altLang="en-US" sz="2000">
              <a:solidFill>
                <a:schemeClr val="tx1">
                  <a:lumMod val="50000"/>
                  <a:lumOff val="50000"/>
                </a:schemeClr>
              </a:solidFill>
            </a:endParaRPr>
          </a:p>
        </p:txBody>
      </p:sp>
      <p:sp>
        <p:nvSpPr>
          <p:cNvPr id="27" name="矩形 26"/>
          <p:cNvSpPr/>
          <p:nvPr/>
        </p:nvSpPr>
        <p:spPr>
          <a:xfrm>
            <a:off x="1126684" y="5398400"/>
            <a:ext cx="1140266" cy="45719"/>
          </a:xfrm>
          <a:prstGeom prst="rect">
            <a:avLst/>
          </a:prstGeom>
          <a:solidFill>
            <a:srgbClr val="0808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73100" y="1804110"/>
            <a:ext cx="10845800" cy="1854226"/>
          </a:xfrm>
          <a:prstGeom prst="rect">
            <a:avLst/>
          </a:prstGeom>
        </p:spPr>
        <p:txBody>
          <a:bodyPr wrap="square">
            <a:spAutoFit/>
          </a:bodyPr>
          <a:lstStyle/>
          <a:p>
            <a:pPr marL="342900" indent="-342900">
              <a:lnSpc>
                <a:spcPct val="150000"/>
              </a:lnSpc>
              <a:spcBef>
                <a:spcPts val="300"/>
              </a:spcBef>
              <a:spcAft>
                <a:spcPts val="400"/>
              </a:spcAft>
              <a:buFont typeface="+mj-lt"/>
              <a:buAutoNum type="arabicPeriod"/>
            </a:pPr>
            <a:r>
              <a:rPr lang="zh-CN" altLang="en-US" sz="1400" dirty="0"/>
              <a:t>本作品受</a:t>
            </a:r>
            <a:r>
              <a:rPr lang="en-US" altLang="zh-CN" sz="1400" dirty="0"/>
              <a:t>《</a:t>
            </a:r>
            <a:r>
              <a:rPr lang="zh-CN" altLang="en-US" sz="1400" dirty="0"/>
              <a:t>中华人民共和国著作权法</a:t>
            </a:r>
            <a:r>
              <a:rPr lang="en-US" altLang="zh-CN" sz="1400" dirty="0"/>
              <a:t>》</a:t>
            </a:r>
            <a:r>
              <a:rPr lang="zh-CN" altLang="en-US" sz="1400" dirty="0"/>
              <a:t>和</a:t>
            </a:r>
            <a:r>
              <a:rPr lang="en-US" altLang="zh-CN" sz="1400" dirty="0"/>
              <a:t>《</a:t>
            </a:r>
            <a:r>
              <a:rPr lang="zh-CN" altLang="en-US" sz="1400" dirty="0"/>
              <a:t>世界版权公约</a:t>
            </a:r>
            <a:r>
              <a:rPr lang="en-US" altLang="zh-CN" sz="1400" dirty="0"/>
              <a:t>》</a:t>
            </a:r>
            <a:r>
              <a:rPr lang="zh-CN" altLang="en-US" sz="1400" dirty="0"/>
              <a:t>的保护，作品的所有权、版权和著作权归作者所有，您购买的是作品的使用权，但非作品的独家使用权；</a:t>
            </a:r>
            <a:endParaRPr lang="en-US" altLang="zh-CN" sz="1400" dirty="0"/>
          </a:p>
          <a:p>
            <a:pPr marL="342900" indent="-342900">
              <a:lnSpc>
                <a:spcPct val="150000"/>
              </a:lnSpc>
              <a:spcBef>
                <a:spcPts val="300"/>
              </a:spcBef>
              <a:spcAft>
                <a:spcPts val="400"/>
              </a:spcAft>
              <a:buFont typeface="+mj-lt"/>
              <a:buAutoNum type="arabicPeriod"/>
            </a:pPr>
            <a:r>
              <a:rPr lang="zh-CN" altLang="en-US" sz="1400" dirty="0"/>
              <a:t>本作品只供购买者自己使用，任何单位或个人不可以以任何形式再次销售、传播，请勿以身试法，违者必究；</a:t>
            </a:r>
            <a:endParaRPr lang="en-US" altLang="zh-CN" sz="1400" dirty="0"/>
          </a:p>
          <a:p>
            <a:pPr marL="342900" indent="-342900">
              <a:lnSpc>
                <a:spcPct val="150000"/>
              </a:lnSpc>
              <a:spcBef>
                <a:spcPts val="300"/>
              </a:spcBef>
              <a:spcAft>
                <a:spcPts val="400"/>
              </a:spcAft>
              <a:buFont typeface="+mj-lt"/>
              <a:buAutoNum type="arabicPeriod"/>
            </a:pPr>
            <a:r>
              <a:rPr lang="zh-CN" altLang="en-US" sz="1400" dirty="0"/>
              <a:t>作品中的素材（如图片、图标、图形等）为无版权要求网站免费获取、软件附带或作者创作，不收取任何费用，作为案例展示以供您参考，您可以使用，也可以依据您的作品需求，选择更合适的素材。</a:t>
            </a:r>
          </a:p>
        </p:txBody>
      </p:sp>
      <p:sp>
        <p:nvSpPr>
          <p:cNvPr id="7" name="矩形 6"/>
          <p:cNvSpPr/>
          <p:nvPr/>
        </p:nvSpPr>
        <p:spPr>
          <a:xfrm>
            <a:off x="673100" y="4331556"/>
            <a:ext cx="10674169" cy="1794510"/>
          </a:xfrm>
          <a:prstGeom prst="rect">
            <a:avLst/>
          </a:prstGeom>
        </p:spPr>
        <p:txBody>
          <a:bodyPr wrap="square">
            <a:spAutoFit/>
          </a:bodyPr>
          <a:lstStyle/>
          <a:p>
            <a:pPr marL="228600" indent="-228600">
              <a:lnSpc>
                <a:spcPct val="150000"/>
              </a:lnSpc>
              <a:spcBef>
                <a:spcPts val="300"/>
              </a:spcBef>
              <a:spcAft>
                <a:spcPts val="400"/>
              </a:spcAft>
              <a:buFont typeface="+mj-lt"/>
              <a:buAutoNum type="arabicPeriod"/>
            </a:pPr>
            <a:r>
              <a:rPr lang="zh-CN" altLang="en-US" sz="1100" dirty="0"/>
              <a:t>This work is protected by the Copyright Law of the People's Republic of China and the World Copyright Convention, the ownership, copyright and copyright of the work belong to the author, you purchased the right to use the work, but not the exclusive right to use the work;</a:t>
            </a:r>
          </a:p>
          <a:p>
            <a:pPr marL="228600" indent="-228600">
              <a:lnSpc>
                <a:spcPct val="150000"/>
              </a:lnSpc>
              <a:spcBef>
                <a:spcPts val="300"/>
              </a:spcBef>
              <a:spcAft>
                <a:spcPts val="400"/>
              </a:spcAft>
              <a:buFont typeface="+mj-lt"/>
              <a:buAutoNum type="arabicPeriod"/>
            </a:pPr>
            <a:r>
              <a:rPr lang="zh-CN" altLang="en-US" sz="1100" dirty="0"/>
              <a:t>This work is only for the buyer's own use, any unit or individual may not be in any form of re-sale, dissemination, do not try the law, violators must be investigated;</a:t>
            </a:r>
          </a:p>
          <a:p>
            <a:pPr marL="228600" indent="-228600">
              <a:lnSpc>
                <a:spcPct val="150000"/>
              </a:lnSpc>
              <a:spcBef>
                <a:spcPts val="300"/>
              </a:spcBef>
              <a:spcAft>
                <a:spcPts val="400"/>
              </a:spcAft>
              <a:buFont typeface="+mj-lt"/>
              <a:buAutoNum type="arabicPeriod"/>
            </a:pPr>
            <a:r>
              <a:rPr lang="zh-CN" altLang="en-US" sz="1100" dirty="0"/>
              <a:t>The material in the work (e.g. pictures, icons, graphics, etc.) is freely available for non-copyright-required websites, software comes with or author creations, at no charge, as a case presentation for your reference, you can use, or you can choose more appropriate material according to the needs of your work.</a:t>
            </a:r>
          </a:p>
        </p:txBody>
      </p:sp>
      <p:sp>
        <p:nvSpPr>
          <p:cNvPr id="8" name="文本框 7"/>
          <p:cNvSpPr txBox="1"/>
          <p:nvPr/>
        </p:nvSpPr>
        <p:spPr>
          <a:xfrm>
            <a:off x="4229100" y="444500"/>
            <a:ext cx="3733800" cy="492443"/>
          </a:xfrm>
          <a:prstGeom prst="rect">
            <a:avLst/>
          </a:prstGeom>
          <a:noFill/>
        </p:spPr>
        <p:txBody>
          <a:bodyPr wrap="square" lIns="0" tIns="0" rIns="0" bIns="0" rtlCol="0">
            <a:spAutoFit/>
          </a:bodyPr>
          <a:lstStyle/>
          <a:p>
            <a:pPr algn="ctr"/>
            <a:r>
              <a:rPr lang="zh-CN" altLang="en-US" sz="3200">
                <a:latin typeface="+mj-ea"/>
                <a:ea typeface="+mj-ea"/>
              </a:rPr>
              <a:t>版权声明</a:t>
            </a:r>
          </a:p>
        </p:txBody>
      </p:sp>
      <p:sp>
        <p:nvSpPr>
          <p:cNvPr id="9" name="文本框 8"/>
          <p:cNvSpPr txBox="1"/>
          <p:nvPr/>
        </p:nvSpPr>
        <p:spPr>
          <a:xfrm>
            <a:off x="4229100" y="915446"/>
            <a:ext cx="3733800" cy="215444"/>
          </a:xfrm>
          <a:prstGeom prst="rect">
            <a:avLst/>
          </a:prstGeom>
          <a:noFill/>
        </p:spPr>
        <p:txBody>
          <a:bodyPr wrap="square" lIns="0" tIns="0" rIns="0" bIns="0" rtlCol="0">
            <a:spAutoFit/>
          </a:bodyPr>
          <a:lstStyle/>
          <a:p>
            <a:pPr algn="ctr"/>
            <a:r>
              <a:rPr lang="en-US" altLang="zh-CN" sz="1400">
                <a:latin typeface="+mj-ea"/>
                <a:ea typeface="+mj-ea"/>
              </a:rPr>
              <a:t>Copyright Notice</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4117272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548414" y="3244334"/>
            <a:ext cx="5658793" cy="923330"/>
          </a:xfrm>
          <a:prstGeom prst="rect">
            <a:avLst/>
          </a:prstGeom>
        </p:spPr>
        <p:txBody>
          <a:bodyPr wrap="none">
            <a:spAutoFit/>
          </a:bodyPr>
          <a:lstStyle/>
          <a:p>
            <a:r>
              <a:rPr lang="zh-CN" altLang="en-US" b="1" u="sng" dirty="0">
                <a:solidFill>
                  <a:srgbClr val="0033CC"/>
                </a:solidFill>
                <a:latin typeface="微软雅黑" panose="020B0503020204020204" pitchFamily="34" charset="-122"/>
                <a:ea typeface="微软雅黑" panose="020B0503020204020204" pitchFamily="34" charset="-122"/>
                <a:hlinkClick r:id="rId2"/>
              </a:rPr>
              <a:t>璞石</a:t>
            </a:r>
            <a:r>
              <a:rPr lang="en-US" altLang="zh-CN" b="1" u="sng" dirty="0" smtClean="0">
                <a:solidFill>
                  <a:srgbClr val="0033CC"/>
                </a:solidFill>
                <a:latin typeface="微软雅黑" panose="020B0503020204020204" pitchFamily="34" charset="-122"/>
                <a:ea typeface="微软雅黑" panose="020B0503020204020204" pitchFamily="34" charset="-122"/>
                <a:hlinkClick r:id="rId2"/>
              </a:rPr>
              <a:t>PPT</a:t>
            </a:r>
            <a:r>
              <a:rPr lang="en-US" altLang="zh-CN" b="1" u="sng" dirty="0" smtClean="0">
                <a:solidFill>
                  <a:srgbClr val="0033CC"/>
                </a:solidFill>
                <a:latin typeface="微软雅黑" panose="020B0503020204020204" pitchFamily="34" charset="-122"/>
                <a:ea typeface="微软雅黑" panose="020B0503020204020204" pitchFamily="34" charset="-122"/>
              </a:rPr>
              <a:t>   </a:t>
            </a:r>
            <a:r>
              <a:rPr lang="zh-CN" altLang="en-US" b="1" u="sng" dirty="0" smtClean="0">
                <a:solidFill>
                  <a:srgbClr val="0033CC"/>
                </a:solidFill>
                <a:latin typeface="微软雅黑" panose="020B0503020204020204" pitchFamily="34" charset="-122"/>
                <a:ea typeface="微软雅黑" panose="020B0503020204020204" pitchFamily="34" charset="-122"/>
              </a:rPr>
              <a:t>作品</a:t>
            </a:r>
            <a:endParaRPr lang="en-US" altLang="zh-CN" b="1" u="sng" dirty="0" smtClean="0">
              <a:solidFill>
                <a:srgbClr val="0033CC"/>
              </a:solidFill>
              <a:latin typeface="微软雅黑" panose="020B0503020204020204" pitchFamily="34" charset="-122"/>
              <a:ea typeface="微软雅黑" panose="020B0503020204020204" pitchFamily="34" charset="-122"/>
            </a:endParaRPr>
          </a:p>
          <a:p>
            <a:endParaRPr lang="en-US" altLang="zh-CN" b="1" u="sng" dirty="0">
              <a:solidFill>
                <a:srgbClr val="0033CC"/>
              </a:solidFill>
              <a:latin typeface="微软雅黑" panose="020B0503020204020204" pitchFamily="34" charset="-122"/>
              <a:ea typeface="微软雅黑" panose="020B0503020204020204" pitchFamily="34" charset="-122"/>
            </a:endParaRPr>
          </a:p>
          <a:p>
            <a:r>
              <a:rPr lang="en-US" altLang="zh-CN" b="1" u="sng" dirty="0" smtClean="0">
                <a:solidFill>
                  <a:srgbClr val="0033CC"/>
                </a:solidFill>
                <a:latin typeface="微软雅黑" panose="020B0503020204020204" pitchFamily="34" charset="-122"/>
                <a:ea typeface="微软雅黑" panose="020B0503020204020204" pitchFamily="34" charset="-122"/>
              </a:rPr>
              <a:t>51PPT</a:t>
            </a:r>
            <a:r>
              <a:rPr lang="zh-CN" altLang="en-US" b="1" u="sng" dirty="0" smtClean="0">
                <a:solidFill>
                  <a:srgbClr val="0033CC"/>
                </a:solidFill>
                <a:latin typeface="微软雅黑" panose="020B0503020204020204" pitchFamily="34" charset="-122"/>
                <a:ea typeface="微软雅黑" panose="020B0503020204020204" pitchFamily="34" charset="-122"/>
              </a:rPr>
              <a:t>模板网   </a:t>
            </a:r>
            <a:r>
              <a:rPr lang="en-US" altLang="zh-CN" b="1" u="sng" dirty="0" smtClean="0">
                <a:solidFill>
                  <a:srgbClr val="0033CC"/>
                </a:solidFill>
                <a:latin typeface="微软雅黑" panose="020B0503020204020204" pitchFamily="34" charset="-122"/>
                <a:ea typeface="微软雅黑" panose="020B0503020204020204" pitchFamily="34" charset="-122"/>
                <a:hlinkClick r:id="rId3"/>
              </a:rPr>
              <a:t>www.51pptmoban.com</a:t>
            </a:r>
            <a:r>
              <a:rPr lang="en-US" altLang="zh-CN" b="1" u="sng" dirty="0" smtClean="0">
                <a:solidFill>
                  <a:srgbClr val="0033CC"/>
                </a:solidFill>
                <a:latin typeface="微软雅黑" panose="020B0503020204020204" pitchFamily="34" charset="-122"/>
                <a:ea typeface="微软雅黑" panose="020B0503020204020204" pitchFamily="34" charset="-122"/>
              </a:rPr>
              <a:t>   </a:t>
            </a:r>
            <a:r>
              <a:rPr lang="zh-CN" altLang="en-US" b="1" u="sng" dirty="0" smtClean="0">
                <a:solidFill>
                  <a:srgbClr val="0033CC"/>
                </a:solidFill>
                <a:latin typeface="微软雅黑" panose="020B0503020204020204" pitchFamily="34" charset="-122"/>
                <a:ea typeface="微软雅黑" panose="020B0503020204020204" pitchFamily="34" charset="-122"/>
              </a:rPr>
              <a:t>授权发布</a:t>
            </a:r>
            <a:endParaRPr lang="zh-CN" altLang="en-US" dirty="0"/>
          </a:p>
        </p:txBody>
      </p:sp>
    </p:spTree>
    <p:extLst>
      <p:ext uri="{BB962C8B-B14F-4D97-AF65-F5344CB8AC3E}">
        <p14:creationId xmlns:p14="http://schemas.microsoft.com/office/powerpoint/2010/main" val="34657512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矩形 15">
            <a:extLst>
              <a:ext uri="{FF2B5EF4-FFF2-40B4-BE49-F238E27FC236}">
                <a16:creationId xmlns="" xmlns:a16="http://schemas.microsoft.com/office/drawing/2014/main" id="{63C121FC-BFB3-4189-9194-4ADDDF7CD3C7}"/>
              </a:ext>
            </a:extLst>
          </p:cNvPr>
          <p:cNvSpPr/>
          <p:nvPr/>
        </p:nvSpPr>
        <p:spPr>
          <a:xfrm>
            <a:off x="1644547" y="-1086986"/>
            <a:ext cx="1045029" cy="914400"/>
          </a:xfrm>
          <a:prstGeom prst="rect">
            <a:avLst/>
          </a:prstGeom>
          <a:solidFill>
            <a:schemeClr val="accent1"/>
          </a:solidFill>
          <a:ln w="76200">
            <a:solidFill>
              <a:srgbClr val="231B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 xmlns:a16="http://schemas.microsoft.com/office/drawing/2014/main" id="{2409D2AB-B8B7-49C6-B49A-9A4A0E5E459B}"/>
              </a:ext>
            </a:extLst>
          </p:cNvPr>
          <p:cNvSpPr/>
          <p:nvPr/>
        </p:nvSpPr>
        <p:spPr>
          <a:xfrm>
            <a:off x="3091852" y="-1086986"/>
            <a:ext cx="1045029" cy="914400"/>
          </a:xfrm>
          <a:prstGeom prst="rect">
            <a:avLst/>
          </a:prstGeom>
          <a:solidFill>
            <a:schemeClr val="accent2"/>
          </a:solidFill>
          <a:ln w="76200">
            <a:solidFill>
              <a:srgbClr val="231B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 xmlns:a16="http://schemas.microsoft.com/office/drawing/2014/main" id="{B894E9EB-521F-4928-8D89-51CF29D04002}"/>
              </a:ext>
            </a:extLst>
          </p:cNvPr>
          <p:cNvSpPr/>
          <p:nvPr/>
        </p:nvSpPr>
        <p:spPr>
          <a:xfrm>
            <a:off x="4539157" y="-1086986"/>
            <a:ext cx="1045029" cy="914400"/>
          </a:xfrm>
          <a:prstGeom prst="rect">
            <a:avLst/>
          </a:prstGeom>
          <a:solidFill>
            <a:schemeClr val="accent3"/>
          </a:solidFill>
          <a:ln w="76200">
            <a:solidFill>
              <a:srgbClr val="231B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 xmlns:a16="http://schemas.microsoft.com/office/drawing/2014/main" id="{942E914B-D589-42F5-8851-9ED96B295116}"/>
              </a:ext>
            </a:extLst>
          </p:cNvPr>
          <p:cNvSpPr/>
          <p:nvPr/>
        </p:nvSpPr>
        <p:spPr>
          <a:xfrm>
            <a:off x="5986462" y="-1086986"/>
            <a:ext cx="1045029" cy="914400"/>
          </a:xfrm>
          <a:prstGeom prst="rect">
            <a:avLst/>
          </a:prstGeom>
          <a:solidFill>
            <a:schemeClr val="accent4"/>
          </a:solidFill>
          <a:ln w="76200">
            <a:solidFill>
              <a:srgbClr val="231B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 xmlns:a16="http://schemas.microsoft.com/office/drawing/2014/main" id="{D96CAFE0-2B59-4959-9A13-CF798AA86A72}"/>
              </a:ext>
            </a:extLst>
          </p:cNvPr>
          <p:cNvSpPr/>
          <p:nvPr/>
        </p:nvSpPr>
        <p:spPr>
          <a:xfrm>
            <a:off x="7433767" y="-1086986"/>
            <a:ext cx="1045029" cy="914400"/>
          </a:xfrm>
          <a:prstGeom prst="rect">
            <a:avLst/>
          </a:prstGeom>
          <a:solidFill>
            <a:schemeClr val="accent5"/>
          </a:solidFill>
          <a:ln w="76200">
            <a:solidFill>
              <a:srgbClr val="231B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 xmlns:a16="http://schemas.microsoft.com/office/drawing/2014/main" id="{621AF2D6-200C-4D38-964B-9F982B25DF4E}"/>
              </a:ext>
            </a:extLst>
          </p:cNvPr>
          <p:cNvSpPr/>
          <p:nvPr/>
        </p:nvSpPr>
        <p:spPr>
          <a:xfrm>
            <a:off x="8881072" y="-1086986"/>
            <a:ext cx="1045029" cy="914400"/>
          </a:xfrm>
          <a:prstGeom prst="rect">
            <a:avLst/>
          </a:prstGeom>
          <a:solidFill>
            <a:schemeClr val="accent6"/>
          </a:solidFill>
          <a:ln w="76200">
            <a:solidFill>
              <a:srgbClr val="231B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形状 21">
            <a:extLst>
              <a:ext uri="{FF2B5EF4-FFF2-40B4-BE49-F238E27FC236}">
                <a16:creationId xmlns="" xmlns:a16="http://schemas.microsoft.com/office/drawing/2014/main" id="{979699BC-8641-409C-94F8-D302AD325153}"/>
              </a:ext>
            </a:extLst>
          </p:cNvPr>
          <p:cNvSpPr/>
          <p:nvPr/>
        </p:nvSpPr>
        <p:spPr>
          <a:xfrm>
            <a:off x="2305121" y="2443929"/>
            <a:ext cx="7581758" cy="1168819"/>
          </a:xfrm>
          <a:custGeom>
            <a:avLst/>
            <a:gdLst>
              <a:gd name="connsiteX0" fmla="*/ 245070 w 7534730"/>
              <a:gd name="connsiteY0" fmla="*/ 0 h 1122847"/>
              <a:gd name="connsiteX1" fmla="*/ 7534730 w 7534730"/>
              <a:gd name="connsiteY1" fmla="*/ 0 h 1122847"/>
              <a:gd name="connsiteX2" fmla="*/ 7534730 w 7534730"/>
              <a:gd name="connsiteY2" fmla="*/ 857955 h 1122847"/>
              <a:gd name="connsiteX3" fmla="*/ 7269838 w 7534730"/>
              <a:gd name="connsiteY3" fmla="*/ 1122847 h 1122847"/>
              <a:gd name="connsiteX4" fmla="*/ 0 w 7534730"/>
              <a:gd name="connsiteY4" fmla="*/ 1122847 h 1122847"/>
              <a:gd name="connsiteX5" fmla="*/ 0 w 7534730"/>
              <a:gd name="connsiteY5" fmla="*/ 245070 h 1122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34730" h="1122847">
                <a:moveTo>
                  <a:pt x="245070" y="0"/>
                </a:moveTo>
                <a:lnTo>
                  <a:pt x="7534730" y="0"/>
                </a:lnTo>
                <a:lnTo>
                  <a:pt x="7534730" y="857955"/>
                </a:lnTo>
                <a:lnTo>
                  <a:pt x="7269838" y="1122847"/>
                </a:lnTo>
                <a:lnTo>
                  <a:pt x="0" y="1122847"/>
                </a:lnTo>
                <a:lnTo>
                  <a:pt x="0" y="245070"/>
                </a:lnTo>
                <a:close/>
              </a:path>
            </a:pathLst>
          </a:custGeom>
          <a:blipFill dpi="0" rotWithShape="1">
            <a:blip r:embed="rId2"/>
            <a:srcRect/>
            <a:tile tx="0" ty="0" sx="100000" sy="100000" flip="none" algn="tl"/>
          </a:blipFill>
          <a:ln w="76200">
            <a:solidFill>
              <a:srgbClr val="231B3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矩形 22">
            <a:extLst>
              <a:ext uri="{FF2B5EF4-FFF2-40B4-BE49-F238E27FC236}">
                <a16:creationId xmlns="" xmlns:a16="http://schemas.microsoft.com/office/drawing/2014/main" id="{8165E1D1-B939-445A-84B4-DDC01C8303AF}"/>
              </a:ext>
            </a:extLst>
          </p:cNvPr>
          <p:cNvSpPr/>
          <p:nvPr/>
        </p:nvSpPr>
        <p:spPr>
          <a:xfrm>
            <a:off x="2603326" y="2443930"/>
            <a:ext cx="7283553" cy="863600"/>
          </a:xfrm>
          <a:prstGeom prst="rect">
            <a:avLst/>
          </a:prstGeom>
          <a:solidFill>
            <a:schemeClr val="accent1"/>
          </a:solidFill>
          <a:ln w="76200">
            <a:solidFill>
              <a:srgbClr val="231B3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文本框 23">
            <a:extLst>
              <a:ext uri="{FF2B5EF4-FFF2-40B4-BE49-F238E27FC236}">
                <a16:creationId xmlns="" xmlns:a16="http://schemas.microsoft.com/office/drawing/2014/main" id="{DFA50E23-B7BC-4A50-AE1C-1EE799F4FD3E}"/>
              </a:ext>
            </a:extLst>
          </p:cNvPr>
          <p:cNvSpPr txBox="1"/>
          <p:nvPr/>
        </p:nvSpPr>
        <p:spPr>
          <a:xfrm>
            <a:off x="2824472" y="2544961"/>
            <a:ext cx="6764202" cy="646331"/>
          </a:xfrm>
          <a:prstGeom prst="rect">
            <a:avLst/>
          </a:prstGeom>
          <a:noFill/>
        </p:spPr>
        <p:txBody>
          <a:bodyPr wrap="square" rtlCol="0">
            <a:spAutoFit/>
          </a:bodyPr>
          <a:lstStyle>
            <a:defPPr>
              <a:defRPr lang="zh-CN"/>
            </a:defPPr>
            <a:lvl1pPr algn="dist">
              <a:defRPr sz="5400" spc="600">
                <a:solidFill>
                  <a:srgbClr val="231B3B"/>
                </a:solidFill>
                <a:latin typeface="思源黑体 CN Heavy" panose="020B0A00000000000000" pitchFamily="34" charset="-122"/>
                <a:ea typeface="思源黑体 CN Heavy" panose="020B0A00000000000000" pitchFamily="34" charset="-122"/>
              </a:defRPr>
            </a:lvl1pPr>
          </a:lstStyle>
          <a:p>
            <a:pPr algn="ctr"/>
            <a:r>
              <a:rPr lang="en-US" altLang="zh-CN" sz="3600" spc="300" dirty="0">
                <a:solidFill>
                  <a:schemeClr val="bg1"/>
                </a:solidFill>
                <a:latin typeface="思源黑体 CN Medium" panose="020B0600000000000000" pitchFamily="34" charset="-122"/>
                <a:ea typeface="思源黑体 CN Medium" panose="020B0600000000000000" pitchFamily="34" charset="-122"/>
              </a:rPr>
              <a:t>1.</a:t>
            </a:r>
            <a:r>
              <a:rPr lang="zh-CN" altLang="en-US" sz="3600" spc="300" dirty="0">
                <a:solidFill>
                  <a:schemeClr val="bg1"/>
                </a:solidFill>
                <a:latin typeface="思源黑体 CN Medium" panose="020B0600000000000000" pitchFamily="34" charset="-122"/>
                <a:ea typeface="思源黑体 CN Medium" panose="020B0600000000000000" pitchFamily="34" charset="-122"/>
              </a:rPr>
              <a:t>点击此处添加目录内容</a:t>
            </a:r>
          </a:p>
        </p:txBody>
      </p:sp>
      <p:sp>
        <p:nvSpPr>
          <p:cNvPr id="25" name="文本框 24">
            <a:extLst>
              <a:ext uri="{FF2B5EF4-FFF2-40B4-BE49-F238E27FC236}">
                <a16:creationId xmlns="" xmlns:a16="http://schemas.microsoft.com/office/drawing/2014/main" id="{DE49CDD3-7FEA-4D5E-A9B6-007D02292FC0}"/>
              </a:ext>
            </a:extLst>
          </p:cNvPr>
          <p:cNvSpPr txBox="1"/>
          <p:nvPr/>
        </p:nvSpPr>
        <p:spPr>
          <a:xfrm>
            <a:off x="5234225" y="520700"/>
            <a:ext cx="1723549" cy="923330"/>
          </a:xfrm>
          <a:prstGeom prst="rect">
            <a:avLst/>
          </a:prstGeom>
          <a:noFill/>
        </p:spPr>
        <p:txBody>
          <a:bodyPr wrap="square" rtlCol="0">
            <a:spAutoFit/>
          </a:bodyPr>
          <a:lstStyle>
            <a:defPPr>
              <a:defRPr lang="zh-CN"/>
            </a:defPPr>
            <a:lvl1pPr algn="dist">
              <a:defRPr sz="5400" spc="600">
                <a:solidFill>
                  <a:srgbClr val="231B3B"/>
                </a:solidFill>
                <a:latin typeface="思源黑体 CN Heavy" panose="020B0A00000000000000" pitchFamily="34" charset="-122"/>
                <a:ea typeface="思源黑体 CN Heavy" panose="020B0A00000000000000" pitchFamily="34" charset="-122"/>
              </a:defRPr>
            </a:lvl1pPr>
          </a:lstStyle>
          <a:p>
            <a:r>
              <a:rPr lang="zh-CN" altLang="en-US" dirty="0"/>
              <a:t>过渡</a:t>
            </a:r>
          </a:p>
        </p:txBody>
      </p:sp>
      <p:sp>
        <p:nvSpPr>
          <p:cNvPr id="4" name="文本框 3">
            <a:extLst>
              <a:ext uri="{FF2B5EF4-FFF2-40B4-BE49-F238E27FC236}">
                <a16:creationId xmlns="" xmlns:a16="http://schemas.microsoft.com/office/drawing/2014/main" id="{6E552D4D-F82E-4B05-8B62-DAFD584CFAD2}"/>
              </a:ext>
            </a:extLst>
          </p:cNvPr>
          <p:cNvSpPr txBox="1"/>
          <p:nvPr/>
        </p:nvSpPr>
        <p:spPr>
          <a:xfrm>
            <a:off x="4907213" y="3882745"/>
            <a:ext cx="2377574" cy="1711174"/>
          </a:xfrm>
          <a:prstGeom prst="rect">
            <a:avLst/>
          </a:prstGeom>
          <a:noFill/>
        </p:spPr>
        <p:txBody>
          <a:bodyPr wrap="none" rtlCol="0">
            <a:spAutoFit/>
          </a:bodyPr>
          <a:lstStyle/>
          <a:p>
            <a:pPr marL="342900" indent="-342900">
              <a:lnSpc>
                <a:spcPct val="150000"/>
              </a:lnSpc>
              <a:buFont typeface="Wingdings" panose="05000000000000000000" pitchFamily="2" charset="2"/>
              <a:buChar char="l"/>
            </a:pPr>
            <a:r>
              <a:rPr lang="zh-CN" altLang="en-US" dirty="0">
                <a:solidFill>
                  <a:srgbClr val="231B3B"/>
                </a:solidFill>
              </a:rPr>
              <a:t>点此添加主要内容</a:t>
            </a:r>
            <a:endParaRPr lang="en-US" altLang="zh-CN" dirty="0">
              <a:solidFill>
                <a:srgbClr val="231B3B"/>
              </a:solidFill>
            </a:endParaRPr>
          </a:p>
          <a:p>
            <a:pPr marL="342900" indent="-342900">
              <a:lnSpc>
                <a:spcPct val="150000"/>
              </a:lnSpc>
              <a:buFont typeface="Wingdings" panose="05000000000000000000" pitchFamily="2" charset="2"/>
              <a:buChar char="l"/>
            </a:pPr>
            <a:r>
              <a:rPr lang="zh-CN" altLang="en-US" dirty="0">
                <a:solidFill>
                  <a:srgbClr val="231B3B"/>
                </a:solidFill>
              </a:rPr>
              <a:t>点此添加主要内容</a:t>
            </a:r>
          </a:p>
          <a:p>
            <a:pPr marL="342900" indent="-342900">
              <a:lnSpc>
                <a:spcPct val="150000"/>
              </a:lnSpc>
              <a:buFont typeface="Wingdings" panose="05000000000000000000" pitchFamily="2" charset="2"/>
              <a:buChar char="l"/>
            </a:pPr>
            <a:r>
              <a:rPr lang="zh-CN" altLang="en-US" dirty="0">
                <a:solidFill>
                  <a:srgbClr val="231B3B"/>
                </a:solidFill>
              </a:rPr>
              <a:t>点此添加主要内容</a:t>
            </a:r>
          </a:p>
          <a:p>
            <a:pPr marL="342900" indent="-342900">
              <a:lnSpc>
                <a:spcPct val="150000"/>
              </a:lnSpc>
              <a:buFont typeface="Wingdings" panose="05000000000000000000" pitchFamily="2" charset="2"/>
              <a:buChar char="l"/>
            </a:pPr>
            <a:r>
              <a:rPr lang="zh-CN" altLang="en-US" dirty="0">
                <a:solidFill>
                  <a:srgbClr val="231B3B"/>
                </a:solidFill>
              </a:rPr>
              <a:t>点此添加主要内容</a:t>
            </a:r>
          </a:p>
        </p:txBody>
      </p:sp>
    </p:spTree>
    <p:extLst>
      <p:ext uri="{BB962C8B-B14F-4D97-AF65-F5344CB8AC3E}">
        <p14:creationId xmlns:p14="http://schemas.microsoft.com/office/powerpoint/2010/main" val="38588583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AD7CFA0A-6EA6-4238-833B-7CAB79467EFA}"/>
              </a:ext>
            </a:extLst>
          </p:cNvPr>
          <p:cNvSpPr/>
          <p:nvPr/>
        </p:nvSpPr>
        <p:spPr>
          <a:xfrm>
            <a:off x="5270500" y="1498600"/>
            <a:ext cx="5524500" cy="4241800"/>
          </a:xfrm>
          <a:prstGeom prst="rect">
            <a:avLst/>
          </a:prstGeom>
          <a:blipFill dpi="0" rotWithShape="1">
            <a:blip r:embed="rId2"/>
            <a:srcRect/>
            <a:tile tx="0" ty="0" sx="100000" sy="100000" flip="none" algn="tl"/>
          </a:blipFill>
          <a:ln w="76200">
            <a:solidFill>
              <a:srgbClr val="231B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 xmlns:a16="http://schemas.microsoft.com/office/drawing/2014/main" id="{4C1A3B74-D3B9-4381-BACB-3B96E0C52428}"/>
              </a:ext>
            </a:extLst>
          </p:cNvPr>
          <p:cNvSpPr/>
          <p:nvPr/>
        </p:nvSpPr>
        <p:spPr>
          <a:xfrm>
            <a:off x="5511800" y="1231900"/>
            <a:ext cx="5524500" cy="4241800"/>
          </a:xfrm>
          <a:prstGeom prst="rect">
            <a:avLst/>
          </a:prstGeom>
          <a:solidFill>
            <a:schemeClr val="bg1"/>
          </a:solidFill>
          <a:ln w="76200">
            <a:solidFill>
              <a:srgbClr val="231B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 xmlns:a16="http://schemas.microsoft.com/office/drawing/2014/main" id="{7BFE13BB-A820-4632-B659-B50CABB7BCE1}"/>
              </a:ext>
            </a:extLst>
          </p:cNvPr>
          <p:cNvSpPr txBox="1"/>
          <p:nvPr/>
        </p:nvSpPr>
        <p:spPr>
          <a:xfrm>
            <a:off x="1003214" y="1576751"/>
            <a:ext cx="1993494" cy="461665"/>
          </a:xfrm>
          <a:prstGeom prst="rect">
            <a:avLst/>
          </a:prstGeom>
          <a:noFill/>
        </p:spPr>
        <p:txBody>
          <a:bodyPr wrap="none" rtlCol="0">
            <a:spAutoFit/>
          </a:bodyPr>
          <a:lstStyle/>
          <a:p>
            <a:r>
              <a:rPr lang="zh-CN" altLang="en-US" sz="2400" dirty="0">
                <a:solidFill>
                  <a:schemeClr val="accent1"/>
                </a:solidFill>
                <a:latin typeface="+mj-ea"/>
                <a:ea typeface="+mj-ea"/>
              </a:rPr>
              <a:t>璞石</a:t>
            </a:r>
            <a:r>
              <a:rPr lang="en-US" altLang="zh-CN" sz="2400" dirty="0">
                <a:solidFill>
                  <a:schemeClr val="accent1"/>
                </a:solidFill>
                <a:latin typeface="+mj-ea"/>
                <a:ea typeface="+mj-ea"/>
              </a:rPr>
              <a:t>PPT</a:t>
            </a:r>
            <a:r>
              <a:rPr lang="zh-CN" altLang="en-US" sz="2400" dirty="0">
                <a:solidFill>
                  <a:schemeClr val="accent1"/>
                </a:solidFill>
                <a:latin typeface="+mj-ea"/>
                <a:ea typeface="+mj-ea"/>
              </a:rPr>
              <a:t>出品</a:t>
            </a:r>
          </a:p>
        </p:txBody>
      </p:sp>
      <p:sp>
        <p:nvSpPr>
          <p:cNvPr id="6" name="文本框 5">
            <a:extLst>
              <a:ext uri="{FF2B5EF4-FFF2-40B4-BE49-F238E27FC236}">
                <a16:creationId xmlns="" xmlns:a16="http://schemas.microsoft.com/office/drawing/2014/main" id="{CD5711CE-6C0A-40C2-8420-839C5D2DC05F}"/>
              </a:ext>
            </a:extLst>
          </p:cNvPr>
          <p:cNvSpPr txBox="1"/>
          <p:nvPr/>
        </p:nvSpPr>
        <p:spPr>
          <a:xfrm>
            <a:off x="1003214" y="2038285"/>
            <a:ext cx="4178385" cy="1161985"/>
          </a:xfrm>
          <a:prstGeom prst="rect">
            <a:avLst/>
          </a:prstGeom>
          <a:noFill/>
        </p:spPr>
        <p:txBody>
          <a:bodyPr wrap="square" rtlCol="0">
            <a:spAutoFit/>
          </a:bodyPr>
          <a:lstStyle/>
          <a:p>
            <a:pPr>
              <a:lnSpc>
                <a:spcPct val="150000"/>
              </a:lnSpc>
            </a:pPr>
            <a:r>
              <a:rPr lang="zh-CN" altLang="en-US" sz="1600" dirty="0">
                <a:latin typeface="+mn-ea"/>
              </a:rPr>
              <a:t>此</a:t>
            </a:r>
            <a:r>
              <a:rPr lang="en-US" altLang="zh-CN" sz="1600" dirty="0">
                <a:latin typeface="+mn-ea"/>
              </a:rPr>
              <a:t>PPT</a:t>
            </a:r>
            <a:r>
              <a:rPr lang="zh-CN" altLang="en-US" sz="1600" dirty="0">
                <a:latin typeface="+mn-ea"/>
              </a:rPr>
              <a:t>由璞石</a:t>
            </a:r>
            <a:r>
              <a:rPr lang="en-US" altLang="zh-CN" sz="1600" dirty="0">
                <a:latin typeface="+mn-ea"/>
              </a:rPr>
              <a:t>PPT</a:t>
            </a:r>
            <a:r>
              <a:rPr lang="zh-CN" altLang="en-US" sz="1600" dirty="0">
                <a:latin typeface="+mn-ea"/>
              </a:rPr>
              <a:t>设计，供个人学习与使用，关注“璞石</a:t>
            </a:r>
            <a:r>
              <a:rPr lang="en-US" altLang="zh-CN" sz="1600" dirty="0">
                <a:latin typeface="+mn-ea"/>
              </a:rPr>
              <a:t>PPT</a:t>
            </a:r>
            <a:r>
              <a:rPr lang="zh-CN" altLang="en-US" sz="1600" dirty="0">
                <a:latin typeface="+mn-ea"/>
              </a:rPr>
              <a:t>” 公众号，下载更多实用</a:t>
            </a:r>
            <a:r>
              <a:rPr lang="en-US" altLang="zh-CN" sz="1600" dirty="0">
                <a:latin typeface="+mn-ea"/>
              </a:rPr>
              <a:t>PPT</a:t>
            </a:r>
            <a:r>
              <a:rPr lang="zh-CN" altLang="en-US" sz="1600" dirty="0">
                <a:latin typeface="+mn-ea"/>
              </a:rPr>
              <a:t>模板及素材。</a:t>
            </a:r>
          </a:p>
        </p:txBody>
      </p:sp>
      <p:sp>
        <p:nvSpPr>
          <p:cNvPr id="7" name="文本框 6">
            <a:extLst>
              <a:ext uri="{FF2B5EF4-FFF2-40B4-BE49-F238E27FC236}">
                <a16:creationId xmlns="" xmlns:a16="http://schemas.microsoft.com/office/drawing/2014/main" id="{021E02C0-D847-4422-8E9D-E44EFE8B55CA}"/>
              </a:ext>
            </a:extLst>
          </p:cNvPr>
          <p:cNvSpPr txBox="1"/>
          <p:nvPr/>
        </p:nvSpPr>
        <p:spPr>
          <a:xfrm>
            <a:off x="1003214" y="3737984"/>
            <a:ext cx="1993494" cy="461665"/>
          </a:xfrm>
          <a:prstGeom prst="rect">
            <a:avLst/>
          </a:prstGeom>
          <a:noFill/>
        </p:spPr>
        <p:txBody>
          <a:bodyPr wrap="none" rtlCol="0">
            <a:spAutoFit/>
          </a:bodyPr>
          <a:lstStyle/>
          <a:p>
            <a:r>
              <a:rPr lang="zh-CN" altLang="en-US" sz="2400" dirty="0">
                <a:solidFill>
                  <a:schemeClr val="accent2"/>
                </a:solidFill>
                <a:latin typeface="+mj-ea"/>
                <a:ea typeface="+mj-ea"/>
              </a:rPr>
              <a:t>璞石</a:t>
            </a:r>
            <a:r>
              <a:rPr lang="en-US" altLang="zh-CN" sz="2400" dirty="0">
                <a:solidFill>
                  <a:schemeClr val="accent2"/>
                </a:solidFill>
                <a:latin typeface="+mj-ea"/>
                <a:ea typeface="+mj-ea"/>
              </a:rPr>
              <a:t>PPT</a:t>
            </a:r>
            <a:r>
              <a:rPr lang="zh-CN" altLang="en-US" sz="2400" dirty="0">
                <a:solidFill>
                  <a:schemeClr val="accent2"/>
                </a:solidFill>
                <a:latin typeface="+mj-ea"/>
                <a:ea typeface="+mj-ea"/>
              </a:rPr>
              <a:t>出品</a:t>
            </a:r>
          </a:p>
        </p:txBody>
      </p:sp>
      <p:sp>
        <p:nvSpPr>
          <p:cNvPr id="8" name="文本框 7">
            <a:extLst>
              <a:ext uri="{FF2B5EF4-FFF2-40B4-BE49-F238E27FC236}">
                <a16:creationId xmlns="" xmlns:a16="http://schemas.microsoft.com/office/drawing/2014/main" id="{07CBCE57-B178-4AA4-913B-B6F95BEB2FD1}"/>
              </a:ext>
            </a:extLst>
          </p:cNvPr>
          <p:cNvSpPr txBox="1"/>
          <p:nvPr/>
        </p:nvSpPr>
        <p:spPr>
          <a:xfrm>
            <a:off x="1003214" y="4199518"/>
            <a:ext cx="4178385" cy="1161985"/>
          </a:xfrm>
          <a:prstGeom prst="rect">
            <a:avLst/>
          </a:prstGeom>
          <a:noFill/>
        </p:spPr>
        <p:txBody>
          <a:bodyPr wrap="square" rtlCol="0">
            <a:spAutoFit/>
          </a:bodyPr>
          <a:lstStyle/>
          <a:p>
            <a:pPr>
              <a:lnSpc>
                <a:spcPct val="150000"/>
              </a:lnSpc>
            </a:pPr>
            <a:r>
              <a:rPr lang="zh-CN" altLang="en-US" sz="1600" dirty="0">
                <a:latin typeface="+mn-ea"/>
              </a:rPr>
              <a:t>此</a:t>
            </a:r>
            <a:r>
              <a:rPr lang="en-US" altLang="zh-CN" sz="1600" dirty="0">
                <a:latin typeface="+mn-ea"/>
              </a:rPr>
              <a:t>PPT</a:t>
            </a:r>
            <a:r>
              <a:rPr lang="zh-CN" altLang="en-US" sz="1600" dirty="0">
                <a:latin typeface="+mn-ea"/>
              </a:rPr>
              <a:t>由璞石</a:t>
            </a:r>
            <a:r>
              <a:rPr lang="en-US" altLang="zh-CN" sz="1600" dirty="0">
                <a:latin typeface="+mn-ea"/>
              </a:rPr>
              <a:t>PPT</a:t>
            </a:r>
            <a:r>
              <a:rPr lang="zh-CN" altLang="en-US" sz="1600" dirty="0">
                <a:latin typeface="+mn-ea"/>
              </a:rPr>
              <a:t>设计，供个人学习与使用，关注“璞石</a:t>
            </a:r>
            <a:r>
              <a:rPr lang="en-US" altLang="zh-CN" sz="1600" dirty="0">
                <a:latin typeface="+mn-ea"/>
              </a:rPr>
              <a:t>PPT</a:t>
            </a:r>
            <a:r>
              <a:rPr lang="zh-CN" altLang="en-US" sz="1600" dirty="0">
                <a:latin typeface="+mn-ea"/>
              </a:rPr>
              <a:t>” 公众号，下载更多实用</a:t>
            </a:r>
            <a:r>
              <a:rPr lang="en-US" altLang="zh-CN" sz="1600" dirty="0">
                <a:latin typeface="+mn-ea"/>
              </a:rPr>
              <a:t>PPT</a:t>
            </a:r>
            <a:r>
              <a:rPr lang="zh-CN" altLang="en-US" sz="1600" dirty="0">
                <a:latin typeface="+mn-ea"/>
              </a:rPr>
              <a:t>模板及素材。</a:t>
            </a:r>
          </a:p>
        </p:txBody>
      </p:sp>
      <p:sp>
        <p:nvSpPr>
          <p:cNvPr id="10" name="矩形 9">
            <a:extLst>
              <a:ext uri="{FF2B5EF4-FFF2-40B4-BE49-F238E27FC236}">
                <a16:creationId xmlns="" xmlns:a16="http://schemas.microsoft.com/office/drawing/2014/main" id="{D18F1ECD-EF40-4437-BDBB-8774EF755036}"/>
              </a:ext>
            </a:extLst>
          </p:cNvPr>
          <p:cNvSpPr/>
          <p:nvPr/>
        </p:nvSpPr>
        <p:spPr>
          <a:xfrm>
            <a:off x="5638800" y="1371600"/>
            <a:ext cx="5245101" cy="3987800"/>
          </a:xfrm>
          <a:prstGeom prst="rect">
            <a:avLst/>
          </a:prstGeom>
          <a:blipFill>
            <a:blip r:embed="rId3"/>
            <a:stretch>
              <a:fillRect l="-7039" r="-700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3">
            <a:extLst>
              <a:ext uri="{FF2B5EF4-FFF2-40B4-BE49-F238E27FC236}">
                <a16:creationId xmlns="" xmlns:a16="http://schemas.microsoft.com/office/drawing/2014/main" id="{9B7890C1-3742-404E-B160-1874FFB18CC4}"/>
              </a:ext>
            </a:extLst>
          </p:cNvPr>
          <p:cNvSpPr>
            <a:spLocks noGrp="1"/>
          </p:cNvSpPr>
          <p:nvPr>
            <p:ph type="title"/>
          </p:nvPr>
        </p:nvSpPr>
        <p:spPr/>
        <p:txBody>
          <a:bodyPr>
            <a:normAutofit fontScale="90000"/>
          </a:bodyPr>
          <a:lstStyle/>
          <a:p>
            <a:r>
              <a:rPr lang="zh-CN" altLang="en-US"/>
              <a:t>点击此处添加标题</a:t>
            </a:r>
          </a:p>
        </p:txBody>
      </p:sp>
    </p:spTree>
    <p:extLst>
      <p:ext uri="{BB962C8B-B14F-4D97-AF65-F5344CB8AC3E}">
        <p14:creationId xmlns:p14="http://schemas.microsoft.com/office/powerpoint/2010/main" val="10235482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a:extLst>
              <a:ext uri="{FF2B5EF4-FFF2-40B4-BE49-F238E27FC236}">
                <a16:creationId xmlns="" xmlns:a16="http://schemas.microsoft.com/office/drawing/2014/main" id="{1AC2119B-4D15-4676-A152-ADC95840FB62}"/>
              </a:ext>
            </a:extLst>
          </p:cNvPr>
          <p:cNvGraphicFramePr/>
          <p:nvPr>
            <p:extLst>
              <p:ext uri="{D42A27DB-BD31-4B8C-83A1-F6EECF244321}">
                <p14:modId xmlns:p14="http://schemas.microsoft.com/office/powerpoint/2010/main" val="2913264440"/>
              </p:ext>
            </p:extLst>
          </p:nvPr>
        </p:nvGraphicFramePr>
        <p:xfrm>
          <a:off x="371475" y="1295401"/>
          <a:ext cx="11172825" cy="4905374"/>
        </p:xfrm>
        <a:graphic>
          <a:graphicData uri="http://schemas.openxmlformats.org/drawingml/2006/chart">
            <c:chart xmlns:c="http://schemas.openxmlformats.org/drawingml/2006/chart" xmlns:r="http://schemas.openxmlformats.org/officeDocument/2006/relationships" r:id="rId2"/>
          </a:graphicData>
        </a:graphic>
      </p:graphicFrame>
      <p:sp>
        <p:nvSpPr>
          <p:cNvPr id="3" name="标题 2">
            <a:extLst>
              <a:ext uri="{FF2B5EF4-FFF2-40B4-BE49-F238E27FC236}">
                <a16:creationId xmlns="" xmlns:a16="http://schemas.microsoft.com/office/drawing/2014/main" id="{6A0F7789-4DAF-458F-8D05-A73CACF9AFAF}"/>
              </a:ext>
            </a:extLst>
          </p:cNvPr>
          <p:cNvSpPr>
            <a:spLocks noGrp="1"/>
          </p:cNvSpPr>
          <p:nvPr>
            <p:ph type="title"/>
          </p:nvPr>
        </p:nvSpPr>
        <p:spPr/>
        <p:txBody>
          <a:bodyPr>
            <a:normAutofit fontScale="90000"/>
          </a:bodyPr>
          <a:lstStyle/>
          <a:p>
            <a:r>
              <a:rPr lang="zh-CN" altLang="en-US"/>
              <a:t>点击此处添加标题</a:t>
            </a:r>
          </a:p>
        </p:txBody>
      </p:sp>
    </p:spTree>
    <p:extLst>
      <p:ext uri="{BB962C8B-B14F-4D97-AF65-F5344CB8AC3E}">
        <p14:creationId xmlns:p14="http://schemas.microsoft.com/office/powerpoint/2010/main" val="31241821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4">
            <a:extLst>
              <a:ext uri="{FF2B5EF4-FFF2-40B4-BE49-F238E27FC236}">
                <a16:creationId xmlns="" xmlns:a16="http://schemas.microsoft.com/office/drawing/2014/main" id="{49650174-3BCE-4911-87E3-C6B1362D846C}"/>
              </a:ext>
            </a:extLst>
          </p:cNvPr>
          <p:cNvGraphicFramePr/>
          <p:nvPr>
            <p:extLst>
              <p:ext uri="{D42A27DB-BD31-4B8C-83A1-F6EECF244321}">
                <p14:modId xmlns:p14="http://schemas.microsoft.com/office/powerpoint/2010/main" val="3767187361"/>
              </p:ext>
            </p:extLst>
          </p:nvPr>
        </p:nvGraphicFramePr>
        <p:xfrm>
          <a:off x="1003300" y="920750"/>
          <a:ext cx="6421438" cy="5329238"/>
        </p:xfrm>
        <a:graphic>
          <a:graphicData uri="http://schemas.openxmlformats.org/drawingml/2006/chart">
            <c:chart xmlns:c="http://schemas.openxmlformats.org/drawingml/2006/chart" xmlns:r="http://schemas.openxmlformats.org/officeDocument/2006/relationships" r:id="rId2"/>
          </a:graphicData>
        </a:graphic>
      </p:graphicFrame>
      <p:sp>
        <p:nvSpPr>
          <p:cNvPr id="3" name="文本框 2">
            <a:extLst>
              <a:ext uri="{FF2B5EF4-FFF2-40B4-BE49-F238E27FC236}">
                <a16:creationId xmlns="" xmlns:a16="http://schemas.microsoft.com/office/drawing/2014/main" id="{4683E24B-CF56-4FB8-9353-6D9E7F4F55A0}"/>
              </a:ext>
            </a:extLst>
          </p:cNvPr>
          <p:cNvSpPr txBox="1"/>
          <p:nvPr/>
        </p:nvSpPr>
        <p:spPr>
          <a:xfrm>
            <a:off x="8191726" y="1993383"/>
            <a:ext cx="3548063" cy="617605"/>
          </a:xfrm>
          <a:prstGeom prst="rect">
            <a:avLst/>
          </a:prstGeom>
          <a:noFill/>
        </p:spPr>
        <p:txBody>
          <a:bodyPr wrap="square" rtlCol="0">
            <a:spAutoFit/>
          </a:bodyPr>
          <a:lstStyle/>
          <a:p>
            <a:pPr>
              <a:lnSpc>
                <a:spcPct val="150000"/>
              </a:lnSpc>
            </a:pPr>
            <a:r>
              <a:rPr lang="zh-CN" altLang="en-US" sz="1200" spc="300" dirty="0">
                <a:solidFill>
                  <a:schemeClr val="tx1">
                    <a:lumMod val="85000"/>
                    <a:lumOff val="15000"/>
                  </a:schemeClr>
                </a:solidFill>
              </a:rPr>
              <a:t>点击这里输入文本内容，语言尽量简练，可将文本加粗突出重点信息。</a:t>
            </a:r>
          </a:p>
        </p:txBody>
      </p:sp>
      <p:sp>
        <p:nvSpPr>
          <p:cNvPr id="4" name="文本框 3">
            <a:extLst>
              <a:ext uri="{FF2B5EF4-FFF2-40B4-BE49-F238E27FC236}">
                <a16:creationId xmlns="" xmlns:a16="http://schemas.microsoft.com/office/drawing/2014/main" id="{39EDC5D1-4498-4A63-B87E-E78DB8554617}"/>
              </a:ext>
            </a:extLst>
          </p:cNvPr>
          <p:cNvSpPr txBox="1"/>
          <p:nvPr/>
        </p:nvSpPr>
        <p:spPr>
          <a:xfrm>
            <a:off x="8191726" y="1643132"/>
            <a:ext cx="1660904" cy="338554"/>
          </a:xfrm>
          <a:prstGeom prst="rect">
            <a:avLst/>
          </a:prstGeom>
          <a:noFill/>
        </p:spPr>
        <p:txBody>
          <a:bodyPr wrap="none" rtlCol="0">
            <a:spAutoFit/>
          </a:bodyPr>
          <a:lstStyle/>
          <a:p>
            <a:r>
              <a:rPr lang="zh-CN" altLang="en-US" sz="1600" spc="300">
                <a:solidFill>
                  <a:schemeClr val="accent3"/>
                </a:solidFill>
                <a:latin typeface="+mj-ea"/>
                <a:ea typeface="+mj-ea"/>
              </a:rPr>
              <a:t>璞石</a:t>
            </a:r>
            <a:r>
              <a:rPr lang="en-US" altLang="zh-CN" sz="1600" spc="300">
                <a:solidFill>
                  <a:schemeClr val="accent3"/>
                </a:solidFill>
                <a:latin typeface="+mj-ea"/>
                <a:ea typeface="+mj-ea"/>
              </a:rPr>
              <a:t>PPT</a:t>
            </a:r>
            <a:r>
              <a:rPr lang="zh-CN" altLang="en-US" sz="1600" spc="300">
                <a:solidFill>
                  <a:schemeClr val="accent3"/>
                </a:solidFill>
                <a:latin typeface="+mj-ea"/>
                <a:ea typeface="+mj-ea"/>
              </a:rPr>
              <a:t>设计</a:t>
            </a:r>
            <a:endParaRPr lang="zh-CN" altLang="en-US" sz="1600" spc="300" dirty="0">
              <a:solidFill>
                <a:schemeClr val="accent3"/>
              </a:solidFill>
              <a:latin typeface="+mj-ea"/>
              <a:ea typeface="+mj-ea"/>
            </a:endParaRPr>
          </a:p>
        </p:txBody>
      </p:sp>
      <p:sp>
        <p:nvSpPr>
          <p:cNvPr id="5" name="文本框 4">
            <a:extLst>
              <a:ext uri="{FF2B5EF4-FFF2-40B4-BE49-F238E27FC236}">
                <a16:creationId xmlns="" xmlns:a16="http://schemas.microsoft.com/office/drawing/2014/main" id="{15B16C49-AD7C-4C06-B304-C9B6EFF8111F}"/>
              </a:ext>
            </a:extLst>
          </p:cNvPr>
          <p:cNvSpPr txBox="1"/>
          <p:nvPr/>
        </p:nvSpPr>
        <p:spPr>
          <a:xfrm>
            <a:off x="8191726" y="3431990"/>
            <a:ext cx="3548063" cy="617605"/>
          </a:xfrm>
          <a:prstGeom prst="rect">
            <a:avLst/>
          </a:prstGeom>
          <a:noFill/>
        </p:spPr>
        <p:txBody>
          <a:bodyPr wrap="square" rtlCol="0">
            <a:spAutoFit/>
          </a:bodyPr>
          <a:lstStyle/>
          <a:p>
            <a:pPr>
              <a:lnSpc>
                <a:spcPct val="150000"/>
              </a:lnSpc>
            </a:pPr>
            <a:r>
              <a:rPr lang="zh-CN" altLang="en-US" sz="1200" spc="300" dirty="0">
                <a:solidFill>
                  <a:schemeClr val="tx1">
                    <a:lumMod val="85000"/>
                    <a:lumOff val="15000"/>
                  </a:schemeClr>
                </a:solidFill>
              </a:rPr>
              <a:t>点击这里输入文本内容，语言尽量简练，可将文本加粗突出重点信息。</a:t>
            </a:r>
          </a:p>
        </p:txBody>
      </p:sp>
      <p:sp>
        <p:nvSpPr>
          <p:cNvPr id="6" name="文本框 5">
            <a:extLst>
              <a:ext uri="{FF2B5EF4-FFF2-40B4-BE49-F238E27FC236}">
                <a16:creationId xmlns="" xmlns:a16="http://schemas.microsoft.com/office/drawing/2014/main" id="{FCCD2063-81EA-4E01-AD03-7E2CB37A95E3}"/>
              </a:ext>
            </a:extLst>
          </p:cNvPr>
          <p:cNvSpPr txBox="1"/>
          <p:nvPr/>
        </p:nvSpPr>
        <p:spPr>
          <a:xfrm>
            <a:off x="8191726" y="3081739"/>
            <a:ext cx="1660904" cy="338554"/>
          </a:xfrm>
          <a:prstGeom prst="rect">
            <a:avLst/>
          </a:prstGeom>
          <a:noFill/>
        </p:spPr>
        <p:txBody>
          <a:bodyPr wrap="none" rtlCol="0">
            <a:spAutoFit/>
          </a:bodyPr>
          <a:lstStyle/>
          <a:p>
            <a:r>
              <a:rPr lang="zh-CN" altLang="en-US" sz="1600" spc="300">
                <a:solidFill>
                  <a:schemeClr val="accent3"/>
                </a:solidFill>
                <a:latin typeface="+mj-ea"/>
                <a:ea typeface="+mj-ea"/>
              </a:rPr>
              <a:t>璞石</a:t>
            </a:r>
            <a:r>
              <a:rPr lang="en-US" altLang="zh-CN" sz="1600" spc="300">
                <a:solidFill>
                  <a:schemeClr val="accent3"/>
                </a:solidFill>
                <a:latin typeface="+mj-ea"/>
                <a:ea typeface="+mj-ea"/>
              </a:rPr>
              <a:t>PPT</a:t>
            </a:r>
            <a:r>
              <a:rPr lang="zh-CN" altLang="en-US" sz="1600" spc="300">
                <a:solidFill>
                  <a:schemeClr val="accent3"/>
                </a:solidFill>
                <a:latin typeface="+mj-ea"/>
                <a:ea typeface="+mj-ea"/>
              </a:rPr>
              <a:t>设计</a:t>
            </a:r>
            <a:endParaRPr lang="zh-CN" altLang="en-US" sz="1600" spc="300" dirty="0">
              <a:solidFill>
                <a:schemeClr val="accent3"/>
              </a:solidFill>
              <a:latin typeface="+mj-ea"/>
              <a:ea typeface="+mj-ea"/>
            </a:endParaRPr>
          </a:p>
        </p:txBody>
      </p:sp>
      <p:sp>
        <p:nvSpPr>
          <p:cNvPr id="7" name="文本框 6">
            <a:extLst>
              <a:ext uri="{FF2B5EF4-FFF2-40B4-BE49-F238E27FC236}">
                <a16:creationId xmlns="" xmlns:a16="http://schemas.microsoft.com/office/drawing/2014/main" id="{8F382B5A-40BB-4D0E-AB81-5A8DF1C78777}"/>
              </a:ext>
            </a:extLst>
          </p:cNvPr>
          <p:cNvSpPr txBox="1"/>
          <p:nvPr/>
        </p:nvSpPr>
        <p:spPr>
          <a:xfrm>
            <a:off x="8191726" y="4871201"/>
            <a:ext cx="3548063" cy="617605"/>
          </a:xfrm>
          <a:prstGeom prst="rect">
            <a:avLst/>
          </a:prstGeom>
          <a:noFill/>
        </p:spPr>
        <p:txBody>
          <a:bodyPr wrap="square" rtlCol="0">
            <a:spAutoFit/>
          </a:bodyPr>
          <a:lstStyle/>
          <a:p>
            <a:pPr>
              <a:lnSpc>
                <a:spcPct val="150000"/>
              </a:lnSpc>
            </a:pPr>
            <a:r>
              <a:rPr lang="zh-CN" altLang="en-US" sz="1200" spc="300" dirty="0">
                <a:solidFill>
                  <a:schemeClr val="tx1">
                    <a:lumMod val="85000"/>
                    <a:lumOff val="15000"/>
                  </a:schemeClr>
                </a:solidFill>
              </a:rPr>
              <a:t>点击这里输入文本内容，语言尽量简练，可将文本加粗突出重点信息。</a:t>
            </a:r>
          </a:p>
        </p:txBody>
      </p:sp>
      <p:sp>
        <p:nvSpPr>
          <p:cNvPr id="8" name="文本框 7">
            <a:extLst>
              <a:ext uri="{FF2B5EF4-FFF2-40B4-BE49-F238E27FC236}">
                <a16:creationId xmlns="" xmlns:a16="http://schemas.microsoft.com/office/drawing/2014/main" id="{1E4EE8DA-65A0-4E9D-A9C4-D944E18DA8E1}"/>
              </a:ext>
            </a:extLst>
          </p:cNvPr>
          <p:cNvSpPr txBox="1"/>
          <p:nvPr/>
        </p:nvSpPr>
        <p:spPr>
          <a:xfrm>
            <a:off x="8191726" y="4520950"/>
            <a:ext cx="1660904" cy="338554"/>
          </a:xfrm>
          <a:prstGeom prst="rect">
            <a:avLst/>
          </a:prstGeom>
          <a:noFill/>
        </p:spPr>
        <p:txBody>
          <a:bodyPr wrap="none" rtlCol="0">
            <a:spAutoFit/>
          </a:bodyPr>
          <a:lstStyle/>
          <a:p>
            <a:r>
              <a:rPr lang="zh-CN" altLang="en-US" sz="1600" spc="300">
                <a:solidFill>
                  <a:schemeClr val="accent3"/>
                </a:solidFill>
                <a:latin typeface="+mj-ea"/>
                <a:ea typeface="+mj-ea"/>
              </a:rPr>
              <a:t>璞石</a:t>
            </a:r>
            <a:r>
              <a:rPr lang="en-US" altLang="zh-CN" sz="1600" spc="300">
                <a:solidFill>
                  <a:schemeClr val="accent3"/>
                </a:solidFill>
                <a:latin typeface="+mj-ea"/>
                <a:ea typeface="+mj-ea"/>
              </a:rPr>
              <a:t>PPT</a:t>
            </a:r>
            <a:r>
              <a:rPr lang="zh-CN" altLang="en-US" sz="1600" spc="300">
                <a:solidFill>
                  <a:schemeClr val="accent3"/>
                </a:solidFill>
                <a:latin typeface="+mj-ea"/>
                <a:ea typeface="+mj-ea"/>
              </a:rPr>
              <a:t>设计</a:t>
            </a:r>
            <a:endParaRPr lang="zh-CN" altLang="en-US" sz="1600" spc="300" dirty="0">
              <a:solidFill>
                <a:schemeClr val="accent3"/>
              </a:solidFill>
              <a:latin typeface="+mj-ea"/>
              <a:ea typeface="+mj-ea"/>
            </a:endParaRPr>
          </a:p>
        </p:txBody>
      </p:sp>
      <p:sp>
        <p:nvSpPr>
          <p:cNvPr id="9" name="标题 8">
            <a:extLst>
              <a:ext uri="{FF2B5EF4-FFF2-40B4-BE49-F238E27FC236}">
                <a16:creationId xmlns="" xmlns:a16="http://schemas.microsoft.com/office/drawing/2014/main" id="{6EF88F08-8868-45B5-AF89-97BA6996323D}"/>
              </a:ext>
            </a:extLst>
          </p:cNvPr>
          <p:cNvSpPr>
            <a:spLocks noGrp="1"/>
          </p:cNvSpPr>
          <p:nvPr>
            <p:ph type="title"/>
          </p:nvPr>
        </p:nvSpPr>
        <p:spPr/>
        <p:txBody>
          <a:bodyPr>
            <a:normAutofit fontScale="90000"/>
          </a:bodyPr>
          <a:lstStyle/>
          <a:p>
            <a:r>
              <a:rPr lang="zh-CN" altLang="en-US"/>
              <a:t>点击此处添加标题</a:t>
            </a:r>
          </a:p>
        </p:txBody>
      </p:sp>
    </p:spTree>
    <p:extLst>
      <p:ext uri="{BB962C8B-B14F-4D97-AF65-F5344CB8AC3E}">
        <p14:creationId xmlns:p14="http://schemas.microsoft.com/office/powerpoint/2010/main" val="23029789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矩形 15">
            <a:extLst>
              <a:ext uri="{FF2B5EF4-FFF2-40B4-BE49-F238E27FC236}">
                <a16:creationId xmlns="" xmlns:a16="http://schemas.microsoft.com/office/drawing/2014/main" id="{63C121FC-BFB3-4189-9194-4ADDDF7CD3C7}"/>
              </a:ext>
            </a:extLst>
          </p:cNvPr>
          <p:cNvSpPr/>
          <p:nvPr/>
        </p:nvSpPr>
        <p:spPr>
          <a:xfrm>
            <a:off x="1644547" y="-1086986"/>
            <a:ext cx="1045029" cy="914400"/>
          </a:xfrm>
          <a:prstGeom prst="rect">
            <a:avLst/>
          </a:prstGeom>
          <a:solidFill>
            <a:schemeClr val="accent1"/>
          </a:solidFill>
          <a:ln w="76200">
            <a:solidFill>
              <a:srgbClr val="231B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 xmlns:a16="http://schemas.microsoft.com/office/drawing/2014/main" id="{2409D2AB-B8B7-49C6-B49A-9A4A0E5E459B}"/>
              </a:ext>
            </a:extLst>
          </p:cNvPr>
          <p:cNvSpPr/>
          <p:nvPr/>
        </p:nvSpPr>
        <p:spPr>
          <a:xfrm>
            <a:off x="3091852" y="-1086986"/>
            <a:ext cx="1045029" cy="914400"/>
          </a:xfrm>
          <a:prstGeom prst="rect">
            <a:avLst/>
          </a:prstGeom>
          <a:solidFill>
            <a:schemeClr val="accent2"/>
          </a:solidFill>
          <a:ln w="76200">
            <a:solidFill>
              <a:srgbClr val="231B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 xmlns:a16="http://schemas.microsoft.com/office/drawing/2014/main" id="{B894E9EB-521F-4928-8D89-51CF29D04002}"/>
              </a:ext>
            </a:extLst>
          </p:cNvPr>
          <p:cNvSpPr/>
          <p:nvPr/>
        </p:nvSpPr>
        <p:spPr>
          <a:xfrm>
            <a:off x="4539157" y="-1086986"/>
            <a:ext cx="1045029" cy="914400"/>
          </a:xfrm>
          <a:prstGeom prst="rect">
            <a:avLst/>
          </a:prstGeom>
          <a:solidFill>
            <a:schemeClr val="accent3"/>
          </a:solidFill>
          <a:ln w="76200">
            <a:solidFill>
              <a:srgbClr val="231B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 xmlns:a16="http://schemas.microsoft.com/office/drawing/2014/main" id="{942E914B-D589-42F5-8851-9ED96B295116}"/>
              </a:ext>
            </a:extLst>
          </p:cNvPr>
          <p:cNvSpPr/>
          <p:nvPr/>
        </p:nvSpPr>
        <p:spPr>
          <a:xfrm>
            <a:off x="5986462" y="-1086986"/>
            <a:ext cx="1045029" cy="914400"/>
          </a:xfrm>
          <a:prstGeom prst="rect">
            <a:avLst/>
          </a:prstGeom>
          <a:solidFill>
            <a:schemeClr val="accent4"/>
          </a:solidFill>
          <a:ln w="76200">
            <a:solidFill>
              <a:srgbClr val="231B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 xmlns:a16="http://schemas.microsoft.com/office/drawing/2014/main" id="{D96CAFE0-2B59-4959-9A13-CF798AA86A72}"/>
              </a:ext>
            </a:extLst>
          </p:cNvPr>
          <p:cNvSpPr/>
          <p:nvPr/>
        </p:nvSpPr>
        <p:spPr>
          <a:xfrm>
            <a:off x="7433767" y="-1086986"/>
            <a:ext cx="1045029" cy="914400"/>
          </a:xfrm>
          <a:prstGeom prst="rect">
            <a:avLst/>
          </a:prstGeom>
          <a:solidFill>
            <a:schemeClr val="accent5"/>
          </a:solidFill>
          <a:ln w="76200">
            <a:solidFill>
              <a:srgbClr val="231B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 xmlns:a16="http://schemas.microsoft.com/office/drawing/2014/main" id="{621AF2D6-200C-4D38-964B-9F982B25DF4E}"/>
              </a:ext>
            </a:extLst>
          </p:cNvPr>
          <p:cNvSpPr/>
          <p:nvPr/>
        </p:nvSpPr>
        <p:spPr>
          <a:xfrm>
            <a:off x="8881072" y="-1086986"/>
            <a:ext cx="1045029" cy="914400"/>
          </a:xfrm>
          <a:prstGeom prst="rect">
            <a:avLst/>
          </a:prstGeom>
          <a:solidFill>
            <a:schemeClr val="accent6"/>
          </a:solidFill>
          <a:ln w="76200">
            <a:solidFill>
              <a:srgbClr val="231B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形状 21">
            <a:extLst>
              <a:ext uri="{FF2B5EF4-FFF2-40B4-BE49-F238E27FC236}">
                <a16:creationId xmlns="" xmlns:a16="http://schemas.microsoft.com/office/drawing/2014/main" id="{979699BC-8641-409C-94F8-D302AD325153}"/>
              </a:ext>
            </a:extLst>
          </p:cNvPr>
          <p:cNvSpPr/>
          <p:nvPr/>
        </p:nvSpPr>
        <p:spPr>
          <a:xfrm>
            <a:off x="2305121" y="2443929"/>
            <a:ext cx="7581758" cy="1168819"/>
          </a:xfrm>
          <a:custGeom>
            <a:avLst/>
            <a:gdLst>
              <a:gd name="connsiteX0" fmla="*/ 245070 w 7534730"/>
              <a:gd name="connsiteY0" fmla="*/ 0 h 1122847"/>
              <a:gd name="connsiteX1" fmla="*/ 7534730 w 7534730"/>
              <a:gd name="connsiteY1" fmla="*/ 0 h 1122847"/>
              <a:gd name="connsiteX2" fmla="*/ 7534730 w 7534730"/>
              <a:gd name="connsiteY2" fmla="*/ 857955 h 1122847"/>
              <a:gd name="connsiteX3" fmla="*/ 7269838 w 7534730"/>
              <a:gd name="connsiteY3" fmla="*/ 1122847 h 1122847"/>
              <a:gd name="connsiteX4" fmla="*/ 0 w 7534730"/>
              <a:gd name="connsiteY4" fmla="*/ 1122847 h 1122847"/>
              <a:gd name="connsiteX5" fmla="*/ 0 w 7534730"/>
              <a:gd name="connsiteY5" fmla="*/ 245070 h 1122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34730" h="1122847">
                <a:moveTo>
                  <a:pt x="245070" y="0"/>
                </a:moveTo>
                <a:lnTo>
                  <a:pt x="7534730" y="0"/>
                </a:lnTo>
                <a:lnTo>
                  <a:pt x="7534730" y="857955"/>
                </a:lnTo>
                <a:lnTo>
                  <a:pt x="7269838" y="1122847"/>
                </a:lnTo>
                <a:lnTo>
                  <a:pt x="0" y="1122847"/>
                </a:lnTo>
                <a:lnTo>
                  <a:pt x="0" y="245070"/>
                </a:lnTo>
                <a:close/>
              </a:path>
            </a:pathLst>
          </a:custGeom>
          <a:blipFill dpi="0" rotWithShape="1">
            <a:blip r:embed="rId2"/>
            <a:srcRect/>
            <a:tile tx="0" ty="0" sx="100000" sy="100000" flip="none" algn="tl"/>
          </a:blipFill>
          <a:ln w="76200">
            <a:solidFill>
              <a:srgbClr val="231B3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矩形 22">
            <a:extLst>
              <a:ext uri="{FF2B5EF4-FFF2-40B4-BE49-F238E27FC236}">
                <a16:creationId xmlns="" xmlns:a16="http://schemas.microsoft.com/office/drawing/2014/main" id="{8165E1D1-B939-445A-84B4-DDC01C8303AF}"/>
              </a:ext>
            </a:extLst>
          </p:cNvPr>
          <p:cNvSpPr/>
          <p:nvPr/>
        </p:nvSpPr>
        <p:spPr>
          <a:xfrm>
            <a:off x="2603326" y="2443930"/>
            <a:ext cx="7283553" cy="863600"/>
          </a:xfrm>
          <a:prstGeom prst="rect">
            <a:avLst/>
          </a:prstGeom>
          <a:solidFill>
            <a:schemeClr val="accent2"/>
          </a:solidFill>
          <a:ln w="76200">
            <a:solidFill>
              <a:srgbClr val="231B3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文本框 23">
            <a:extLst>
              <a:ext uri="{FF2B5EF4-FFF2-40B4-BE49-F238E27FC236}">
                <a16:creationId xmlns="" xmlns:a16="http://schemas.microsoft.com/office/drawing/2014/main" id="{DFA50E23-B7BC-4A50-AE1C-1EE799F4FD3E}"/>
              </a:ext>
            </a:extLst>
          </p:cNvPr>
          <p:cNvSpPr txBox="1"/>
          <p:nvPr/>
        </p:nvSpPr>
        <p:spPr>
          <a:xfrm>
            <a:off x="2824472" y="2544961"/>
            <a:ext cx="6764202" cy="646331"/>
          </a:xfrm>
          <a:prstGeom prst="rect">
            <a:avLst/>
          </a:prstGeom>
          <a:noFill/>
        </p:spPr>
        <p:txBody>
          <a:bodyPr wrap="square" rtlCol="0">
            <a:spAutoFit/>
          </a:bodyPr>
          <a:lstStyle>
            <a:defPPr>
              <a:defRPr lang="zh-CN"/>
            </a:defPPr>
            <a:lvl1pPr algn="dist">
              <a:defRPr sz="5400" spc="600">
                <a:solidFill>
                  <a:srgbClr val="231B3B"/>
                </a:solidFill>
                <a:latin typeface="思源黑体 CN Heavy" panose="020B0A00000000000000" pitchFamily="34" charset="-122"/>
                <a:ea typeface="思源黑体 CN Heavy" panose="020B0A00000000000000" pitchFamily="34" charset="-122"/>
              </a:defRPr>
            </a:lvl1pPr>
          </a:lstStyle>
          <a:p>
            <a:pPr algn="ctr"/>
            <a:r>
              <a:rPr lang="en-US" altLang="zh-CN" sz="3600" spc="300" dirty="0">
                <a:solidFill>
                  <a:schemeClr val="bg1"/>
                </a:solidFill>
                <a:latin typeface="思源黑体 CN Medium" panose="020B0600000000000000" pitchFamily="34" charset="-122"/>
                <a:ea typeface="思源黑体 CN Medium" panose="020B0600000000000000" pitchFamily="34" charset="-122"/>
              </a:rPr>
              <a:t>2.</a:t>
            </a:r>
            <a:r>
              <a:rPr lang="zh-CN" altLang="en-US" sz="3600" spc="300" dirty="0">
                <a:solidFill>
                  <a:schemeClr val="bg1"/>
                </a:solidFill>
                <a:latin typeface="思源黑体 CN Medium" panose="020B0600000000000000" pitchFamily="34" charset="-122"/>
                <a:ea typeface="思源黑体 CN Medium" panose="020B0600000000000000" pitchFamily="34" charset="-122"/>
              </a:rPr>
              <a:t>点击此处添加目录内容</a:t>
            </a:r>
          </a:p>
        </p:txBody>
      </p:sp>
      <p:sp>
        <p:nvSpPr>
          <p:cNvPr id="25" name="文本框 24">
            <a:extLst>
              <a:ext uri="{FF2B5EF4-FFF2-40B4-BE49-F238E27FC236}">
                <a16:creationId xmlns="" xmlns:a16="http://schemas.microsoft.com/office/drawing/2014/main" id="{DE49CDD3-7FEA-4D5E-A9B6-007D02292FC0}"/>
              </a:ext>
            </a:extLst>
          </p:cNvPr>
          <p:cNvSpPr txBox="1"/>
          <p:nvPr/>
        </p:nvSpPr>
        <p:spPr>
          <a:xfrm>
            <a:off x="5234225" y="520700"/>
            <a:ext cx="1723549" cy="923330"/>
          </a:xfrm>
          <a:prstGeom prst="rect">
            <a:avLst/>
          </a:prstGeom>
          <a:noFill/>
        </p:spPr>
        <p:txBody>
          <a:bodyPr wrap="square" rtlCol="0">
            <a:spAutoFit/>
          </a:bodyPr>
          <a:lstStyle>
            <a:defPPr>
              <a:defRPr lang="zh-CN"/>
            </a:defPPr>
            <a:lvl1pPr algn="dist">
              <a:defRPr sz="5400" spc="600">
                <a:solidFill>
                  <a:srgbClr val="231B3B"/>
                </a:solidFill>
                <a:latin typeface="思源黑体 CN Heavy" panose="020B0A00000000000000" pitchFamily="34" charset="-122"/>
                <a:ea typeface="思源黑体 CN Heavy" panose="020B0A00000000000000" pitchFamily="34" charset="-122"/>
              </a:defRPr>
            </a:lvl1pPr>
          </a:lstStyle>
          <a:p>
            <a:r>
              <a:rPr lang="zh-CN" altLang="en-US" dirty="0"/>
              <a:t>过渡</a:t>
            </a:r>
          </a:p>
        </p:txBody>
      </p:sp>
      <p:sp>
        <p:nvSpPr>
          <p:cNvPr id="4" name="文本框 3">
            <a:extLst>
              <a:ext uri="{FF2B5EF4-FFF2-40B4-BE49-F238E27FC236}">
                <a16:creationId xmlns="" xmlns:a16="http://schemas.microsoft.com/office/drawing/2014/main" id="{6E552D4D-F82E-4B05-8B62-DAFD584CFAD2}"/>
              </a:ext>
            </a:extLst>
          </p:cNvPr>
          <p:cNvSpPr txBox="1"/>
          <p:nvPr/>
        </p:nvSpPr>
        <p:spPr>
          <a:xfrm>
            <a:off x="4907213" y="3882745"/>
            <a:ext cx="2377574" cy="1711174"/>
          </a:xfrm>
          <a:prstGeom prst="rect">
            <a:avLst/>
          </a:prstGeom>
          <a:noFill/>
        </p:spPr>
        <p:txBody>
          <a:bodyPr wrap="none" rtlCol="0">
            <a:spAutoFit/>
          </a:bodyPr>
          <a:lstStyle/>
          <a:p>
            <a:pPr marL="342900" indent="-342900">
              <a:lnSpc>
                <a:spcPct val="150000"/>
              </a:lnSpc>
              <a:buFont typeface="Wingdings" panose="05000000000000000000" pitchFamily="2" charset="2"/>
              <a:buChar char="l"/>
            </a:pPr>
            <a:r>
              <a:rPr lang="zh-CN" altLang="en-US" dirty="0">
                <a:solidFill>
                  <a:srgbClr val="231B3B"/>
                </a:solidFill>
              </a:rPr>
              <a:t>点此添加主要内容</a:t>
            </a:r>
            <a:endParaRPr lang="en-US" altLang="zh-CN" dirty="0">
              <a:solidFill>
                <a:srgbClr val="231B3B"/>
              </a:solidFill>
            </a:endParaRPr>
          </a:p>
          <a:p>
            <a:pPr marL="342900" indent="-342900">
              <a:lnSpc>
                <a:spcPct val="150000"/>
              </a:lnSpc>
              <a:buFont typeface="Wingdings" panose="05000000000000000000" pitchFamily="2" charset="2"/>
              <a:buChar char="l"/>
            </a:pPr>
            <a:r>
              <a:rPr lang="zh-CN" altLang="en-US" dirty="0">
                <a:solidFill>
                  <a:srgbClr val="231B3B"/>
                </a:solidFill>
              </a:rPr>
              <a:t>点此添加主要内容</a:t>
            </a:r>
          </a:p>
          <a:p>
            <a:pPr marL="342900" indent="-342900">
              <a:lnSpc>
                <a:spcPct val="150000"/>
              </a:lnSpc>
              <a:buFont typeface="Wingdings" panose="05000000000000000000" pitchFamily="2" charset="2"/>
              <a:buChar char="l"/>
            </a:pPr>
            <a:r>
              <a:rPr lang="zh-CN" altLang="en-US" dirty="0">
                <a:solidFill>
                  <a:srgbClr val="231B3B"/>
                </a:solidFill>
              </a:rPr>
              <a:t>点此添加主要内容</a:t>
            </a:r>
          </a:p>
          <a:p>
            <a:pPr marL="342900" indent="-342900">
              <a:lnSpc>
                <a:spcPct val="150000"/>
              </a:lnSpc>
              <a:buFont typeface="Wingdings" panose="05000000000000000000" pitchFamily="2" charset="2"/>
              <a:buChar char="l"/>
            </a:pPr>
            <a:r>
              <a:rPr lang="zh-CN" altLang="en-US" dirty="0">
                <a:solidFill>
                  <a:srgbClr val="231B3B"/>
                </a:solidFill>
              </a:rPr>
              <a:t>点此添加主要内容</a:t>
            </a:r>
          </a:p>
        </p:txBody>
      </p:sp>
    </p:spTree>
    <p:extLst>
      <p:ext uri="{BB962C8B-B14F-4D97-AF65-F5344CB8AC3E}">
        <p14:creationId xmlns:p14="http://schemas.microsoft.com/office/powerpoint/2010/main" val="35174573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a:extLst>
              <a:ext uri="{FF2B5EF4-FFF2-40B4-BE49-F238E27FC236}">
                <a16:creationId xmlns="" xmlns:a16="http://schemas.microsoft.com/office/drawing/2014/main" id="{9155A82E-1D07-4D89-AF83-865DF6DF06BA}"/>
              </a:ext>
            </a:extLst>
          </p:cNvPr>
          <p:cNvGraphicFramePr/>
          <p:nvPr>
            <p:extLst>
              <p:ext uri="{D42A27DB-BD31-4B8C-83A1-F6EECF244321}">
                <p14:modId xmlns:p14="http://schemas.microsoft.com/office/powerpoint/2010/main" val="831758227"/>
              </p:ext>
            </p:extLst>
          </p:nvPr>
        </p:nvGraphicFramePr>
        <p:xfrm>
          <a:off x="-91434" y="908051"/>
          <a:ext cx="11648433" cy="5329238"/>
        </p:xfrm>
        <a:graphic>
          <a:graphicData uri="http://schemas.openxmlformats.org/drawingml/2006/chart">
            <c:chart xmlns:c="http://schemas.openxmlformats.org/drawingml/2006/chart" xmlns:r="http://schemas.openxmlformats.org/officeDocument/2006/relationships" r:id="rId2"/>
          </a:graphicData>
        </a:graphic>
      </p:graphicFrame>
      <p:sp>
        <p:nvSpPr>
          <p:cNvPr id="3" name="标题 2">
            <a:extLst>
              <a:ext uri="{FF2B5EF4-FFF2-40B4-BE49-F238E27FC236}">
                <a16:creationId xmlns="" xmlns:a16="http://schemas.microsoft.com/office/drawing/2014/main" id="{D61280EE-0A9B-4A16-A489-030DC1C35D89}"/>
              </a:ext>
            </a:extLst>
          </p:cNvPr>
          <p:cNvSpPr>
            <a:spLocks noGrp="1"/>
          </p:cNvSpPr>
          <p:nvPr>
            <p:ph type="title"/>
          </p:nvPr>
        </p:nvSpPr>
        <p:spPr/>
        <p:txBody>
          <a:bodyPr>
            <a:normAutofit fontScale="90000"/>
          </a:bodyPr>
          <a:lstStyle/>
          <a:p>
            <a:r>
              <a:rPr lang="zh-CN" altLang="en-US"/>
              <a:t>点击此处添加标题</a:t>
            </a:r>
          </a:p>
        </p:txBody>
      </p:sp>
    </p:spTree>
    <p:extLst>
      <p:ext uri="{BB962C8B-B14F-4D97-AF65-F5344CB8AC3E}">
        <p14:creationId xmlns:p14="http://schemas.microsoft.com/office/powerpoint/2010/main" val="2336337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10">
            <a:extLst>
              <a:ext uri="{FF2B5EF4-FFF2-40B4-BE49-F238E27FC236}">
                <a16:creationId xmlns="" xmlns:a16="http://schemas.microsoft.com/office/drawing/2014/main" id="{CAFFBC40-6292-4621-8782-E7408B3EDB59}"/>
              </a:ext>
            </a:extLst>
          </p:cNvPr>
          <p:cNvGraphicFramePr/>
          <p:nvPr>
            <p:extLst>
              <p:ext uri="{D42A27DB-BD31-4B8C-83A1-F6EECF244321}">
                <p14:modId xmlns:p14="http://schemas.microsoft.com/office/powerpoint/2010/main" val="3685711902"/>
              </p:ext>
            </p:extLst>
          </p:nvPr>
        </p:nvGraphicFramePr>
        <p:xfrm>
          <a:off x="4457700" y="908051"/>
          <a:ext cx="7357781" cy="2565308"/>
        </p:xfrm>
        <a:graphic>
          <a:graphicData uri="http://schemas.openxmlformats.org/drawingml/2006/chart">
            <c:chart xmlns:c="http://schemas.openxmlformats.org/drawingml/2006/chart" xmlns:r="http://schemas.openxmlformats.org/officeDocument/2006/relationships" r:id="rId2"/>
          </a:graphicData>
        </a:graphic>
      </p:graphicFrame>
      <p:grpSp>
        <p:nvGrpSpPr>
          <p:cNvPr id="3" name="Group 21">
            <a:extLst>
              <a:ext uri="{FF2B5EF4-FFF2-40B4-BE49-F238E27FC236}">
                <a16:creationId xmlns="" xmlns:a16="http://schemas.microsoft.com/office/drawing/2014/main" id="{07B2BB28-8194-4337-80E6-829B3D1132E1}"/>
              </a:ext>
            </a:extLst>
          </p:cNvPr>
          <p:cNvGrpSpPr/>
          <p:nvPr/>
        </p:nvGrpSpPr>
        <p:grpSpPr>
          <a:xfrm>
            <a:off x="942433" y="3944898"/>
            <a:ext cx="736639" cy="736639"/>
            <a:chOff x="714348" y="3214692"/>
            <a:chExt cx="513402" cy="513402"/>
          </a:xfrm>
        </p:grpSpPr>
        <p:sp>
          <p:nvSpPr>
            <p:cNvPr id="4" name="Oval 115">
              <a:extLst>
                <a:ext uri="{FF2B5EF4-FFF2-40B4-BE49-F238E27FC236}">
                  <a16:creationId xmlns="" xmlns:a16="http://schemas.microsoft.com/office/drawing/2014/main" id="{9C83EB49-8E24-4EC5-9C07-558AFC404BCA}"/>
                </a:ext>
              </a:extLst>
            </p:cNvPr>
            <p:cNvSpPr/>
            <p:nvPr/>
          </p:nvSpPr>
          <p:spPr>
            <a:xfrm>
              <a:off x="714348" y="3214692"/>
              <a:ext cx="513402" cy="513402"/>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 name="Group 302">
              <a:extLst>
                <a:ext uri="{FF2B5EF4-FFF2-40B4-BE49-F238E27FC236}">
                  <a16:creationId xmlns="" xmlns:a16="http://schemas.microsoft.com/office/drawing/2014/main" id="{71E8FBF1-A738-4D81-99D6-04F06ED5D85C}"/>
                </a:ext>
              </a:extLst>
            </p:cNvPr>
            <p:cNvGrpSpPr/>
            <p:nvPr/>
          </p:nvGrpSpPr>
          <p:grpSpPr>
            <a:xfrm>
              <a:off x="918096" y="3324863"/>
              <a:ext cx="135228" cy="291640"/>
              <a:chOff x="6138760" y="4271257"/>
              <a:chExt cx="97227" cy="209688"/>
            </a:xfrm>
            <a:solidFill>
              <a:schemeClr val="bg1">
                <a:lumMod val="75000"/>
              </a:schemeClr>
            </a:solidFill>
          </p:grpSpPr>
          <p:sp>
            <p:nvSpPr>
              <p:cNvPr id="6" name="Oval 120">
                <a:extLst>
                  <a:ext uri="{FF2B5EF4-FFF2-40B4-BE49-F238E27FC236}">
                    <a16:creationId xmlns="" xmlns:a16="http://schemas.microsoft.com/office/drawing/2014/main" id="{75890889-A63D-4672-945D-8C64CF6E77C1}"/>
                  </a:ext>
                </a:extLst>
              </p:cNvPr>
              <p:cNvSpPr>
                <a:spLocks noChangeArrowheads="1"/>
              </p:cNvSpPr>
              <p:nvPr/>
            </p:nvSpPr>
            <p:spPr bwMode="auto">
              <a:xfrm>
                <a:off x="6171468" y="4271257"/>
                <a:ext cx="30916" cy="31812"/>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a:extLst>
                  <a:ext uri="{FF2B5EF4-FFF2-40B4-BE49-F238E27FC236}">
                    <a16:creationId xmlns="" xmlns:a16="http://schemas.microsoft.com/office/drawing/2014/main" id="{6FED78B7-94F4-417E-8E65-9E6D5E314207}"/>
                  </a:ext>
                </a:extLst>
              </p:cNvPr>
              <p:cNvSpPr>
                <a:spLocks/>
              </p:cNvSpPr>
              <p:nvPr/>
            </p:nvSpPr>
            <p:spPr bwMode="auto">
              <a:xfrm>
                <a:off x="6138760" y="4309341"/>
                <a:ext cx="97227" cy="171604"/>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8" name="Group 22">
            <a:extLst>
              <a:ext uri="{FF2B5EF4-FFF2-40B4-BE49-F238E27FC236}">
                <a16:creationId xmlns="" xmlns:a16="http://schemas.microsoft.com/office/drawing/2014/main" id="{9472399B-9B9B-4DDF-99A3-0D4E40BA7D47}"/>
              </a:ext>
            </a:extLst>
          </p:cNvPr>
          <p:cNvGrpSpPr/>
          <p:nvPr/>
        </p:nvGrpSpPr>
        <p:grpSpPr>
          <a:xfrm>
            <a:off x="942433" y="1258937"/>
            <a:ext cx="736639" cy="736639"/>
            <a:chOff x="714348" y="1214428"/>
            <a:chExt cx="513402" cy="513402"/>
          </a:xfrm>
        </p:grpSpPr>
        <p:sp>
          <p:nvSpPr>
            <p:cNvPr id="9" name="Oval 114">
              <a:extLst>
                <a:ext uri="{FF2B5EF4-FFF2-40B4-BE49-F238E27FC236}">
                  <a16:creationId xmlns="" xmlns:a16="http://schemas.microsoft.com/office/drawing/2014/main" id="{C4C17C47-C610-49CB-95C2-ABABBF53A8F2}"/>
                </a:ext>
              </a:extLst>
            </p:cNvPr>
            <p:cNvSpPr/>
            <p:nvPr/>
          </p:nvSpPr>
          <p:spPr>
            <a:xfrm>
              <a:off x="714348" y="1214428"/>
              <a:ext cx="513402" cy="513402"/>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299">
              <a:extLst>
                <a:ext uri="{FF2B5EF4-FFF2-40B4-BE49-F238E27FC236}">
                  <a16:creationId xmlns="" xmlns:a16="http://schemas.microsoft.com/office/drawing/2014/main" id="{A6C24BFB-FB62-4DF8-B6EA-3A72EECDD535}"/>
                </a:ext>
              </a:extLst>
            </p:cNvPr>
            <p:cNvGrpSpPr/>
            <p:nvPr/>
          </p:nvGrpSpPr>
          <p:grpSpPr>
            <a:xfrm>
              <a:off x="919178" y="1331675"/>
              <a:ext cx="114498" cy="291224"/>
              <a:chOff x="6141009" y="3540977"/>
              <a:chExt cx="85046" cy="216315"/>
            </a:xfrm>
            <a:solidFill>
              <a:schemeClr val="bg1">
                <a:lumMod val="75000"/>
              </a:schemeClr>
            </a:solidFill>
          </p:grpSpPr>
          <p:sp>
            <p:nvSpPr>
              <p:cNvPr id="11" name="Freeform 12">
                <a:extLst>
                  <a:ext uri="{FF2B5EF4-FFF2-40B4-BE49-F238E27FC236}">
                    <a16:creationId xmlns="" xmlns:a16="http://schemas.microsoft.com/office/drawing/2014/main" id="{B4CC2A8C-2FBD-49E6-A68C-E9A3090BE83E}"/>
                  </a:ext>
                </a:extLst>
              </p:cNvPr>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Oval 13">
                <a:extLst>
                  <a:ext uri="{FF2B5EF4-FFF2-40B4-BE49-F238E27FC236}">
                    <a16:creationId xmlns="" xmlns:a16="http://schemas.microsoft.com/office/drawing/2014/main" id="{F8FD3C62-A457-439B-AEEB-83F3B64F5ED4}"/>
                  </a:ext>
                </a:extLst>
              </p:cNvPr>
              <p:cNvSpPr>
                <a:spLocks noChangeArrowheads="1"/>
              </p:cNvSpPr>
              <p:nvPr/>
            </p:nvSpPr>
            <p:spPr bwMode="auto">
              <a:xfrm>
                <a:off x="6166893" y="3540977"/>
                <a:ext cx="33741" cy="33741"/>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aphicFrame>
        <p:nvGraphicFramePr>
          <p:cNvPr id="13" name="Chart 110">
            <a:extLst>
              <a:ext uri="{FF2B5EF4-FFF2-40B4-BE49-F238E27FC236}">
                <a16:creationId xmlns="" xmlns:a16="http://schemas.microsoft.com/office/drawing/2014/main" id="{5B0268F6-55EA-43E0-B215-19D9563B7511}"/>
              </a:ext>
            </a:extLst>
          </p:cNvPr>
          <p:cNvGraphicFramePr/>
          <p:nvPr>
            <p:extLst>
              <p:ext uri="{D42A27DB-BD31-4B8C-83A1-F6EECF244321}">
                <p14:modId xmlns:p14="http://schemas.microsoft.com/office/powerpoint/2010/main" val="2026230298"/>
              </p:ext>
            </p:extLst>
          </p:nvPr>
        </p:nvGraphicFramePr>
        <p:xfrm>
          <a:off x="4457700" y="3712333"/>
          <a:ext cx="7357781" cy="2528959"/>
        </p:xfrm>
        <a:graphic>
          <a:graphicData uri="http://schemas.openxmlformats.org/drawingml/2006/chart">
            <c:chart xmlns:c="http://schemas.openxmlformats.org/drawingml/2006/chart" xmlns:r="http://schemas.openxmlformats.org/officeDocument/2006/relationships" r:id="rId3"/>
          </a:graphicData>
        </a:graphic>
      </p:graphicFrame>
      <p:sp>
        <p:nvSpPr>
          <p:cNvPr id="14" name="文本框 13">
            <a:extLst>
              <a:ext uri="{FF2B5EF4-FFF2-40B4-BE49-F238E27FC236}">
                <a16:creationId xmlns="" xmlns:a16="http://schemas.microsoft.com/office/drawing/2014/main" id="{88F72B9B-CA4D-4071-9EC0-B71A96845619}"/>
              </a:ext>
            </a:extLst>
          </p:cNvPr>
          <p:cNvSpPr txBox="1"/>
          <p:nvPr/>
        </p:nvSpPr>
        <p:spPr>
          <a:xfrm>
            <a:off x="890869" y="2514055"/>
            <a:ext cx="3341412" cy="617605"/>
          </a:xfrm>
          <a:prstGeom prst="rect">
            <a:avLst/>
          </a:prstGeom>
          <a:noFill/>
        </p:spPr>
        <p:txBody>
          <a:bodyPr wrap="square" rtlCol="0">
            <a:spAutoFit/>
          </a:bodyPr>
          <a:lstStyle/>
          <a:p>
            <a:pPr>
              <a:lnSpc>
                <a:spcPct val="150000"/>
              </a:lnSpc>
            </a:pPr>
            <a:r>
              <a:rPr lang="zh-CN" altLang="en-US" sz="1200" spc="300" dirty="0">
                <a:solidFill>
                  <a:schemeClr val="tx1">
                    <a:lumMod val="85000"/>
                    <a:lumOff val="15000"/>
                  </a:schemeClr>
                </a:solidFill>
              </a:rPr>
              <a:t>点击这里输入文本内容，语言尽量简练，可将文本加粗突出重点信息。</a:t>
            </a:r>
          </a:p>
        </p:txBody>
      </p:sp>
      <p:sp>
        <p:nvSpPr>
          <p:cNvPr id="15" name="文本框 14">
            <a:extLst>
              <a:ext uri="{FF2B5EF4-FFF2-40B4-BE49-F238E27FC236}">
                <a16:creationId xmlns="" xmlns:a16="http://schemas.microsoft.com/office/drawing/2014/main" id="{F6FCC325-8A56-46F6-AE85-37842BD41515}"/>
              </a:ext>
            </a:extLst>
          </p:cNvPr>
          <p:cNvSpPr txBox="1"/>
          <p:nvPr/>
        </p:nvSpPr>
        <p:spPr>
          <a:xfrm>
            <a:off x="890868" y="2163804"/>
            <a:ext cx="1660904" cy="338554"/>
          </a:xfrm>
          <a:prstGeom prst="rect">
            <a:avLst/>
          </a:prstGeom>
          <a:noFill/>
        </p:spPr>
        <p:txBody>
          <a:bodyPr wrap="none" rtlCol="0">
            <a:spAutoFit/>
          </a:bodyPr>
          <a:lstStyle/>
          <a:p>
            <a:r>
              <a:rPr lang="zh-CN" altLang="en-US" sz="1600" spc="300">
                <a:solidFill>
                  <a:schemeClr val="accent3"/>
                </a:solidFill>
                <a:latin typeface="+mj-ea"/>
                <a:ea typeface="+mj-ea"/>
              </a:rPr>
              <a:t>璞石</a:t>
            </a:r>
            <a:r>
              <a:rPr lang="en-US" altLang="zh-CN" sz="1600" spc="300">
                <a:solidFill>
                  <a:schemeClr val="accent3"/>
                </a:solidFill>
                <a:latin typeface="+mj-ea"/>
                <a:ea typeface="+mj-ea"/>
              </a:rPr>
              <a:t>PPT</a:t>
            </a:r>
            <a:r>
              <a:rPr lang="zh-CN" altLang="en-US" sz="1600" spc="300">
                <a:solidFill>
                  <a:schemeClr val="accent3"/>
                </a:solidFill>
                <a:latin typeface="+mj-ea"/>
                <a:ea typeface="+mj-ea"/>
              </a:rPr>
              <a:t>设计</a:t>
            </a:r>
            <a:endParaRPr lang="zh-CN" altLang="en-US" sz="1600" spc="300" dirty="0">
              <a:solidFill>
                <a:schemeClr val="accent3"/>
              </a:solidFill>
              <a:latin typeface="+mj-ea"/>
              <a:ea typeface="+mj-ea"/>
            </a:endParaRPr>
          </a:p>
        </p:txBody>
      </p:sp>
      <p:sp>
        <p:nvSpPr>
          <p:cNvPr id="16" name="文本框 15">
            <a:extLst>
              <a:ext uri="{FF2B5EF4-FFF2-40B4-BE49-F238E27FC236}">
                <a16:creationId xmlns="" xmlns:a16="http://schemas.microsoft.com/office/drawing/2014/main" id="{20D68A78-8B4F-4F07-8166-DF0792A2B867}"/>
              </a:ext>
            </a:extLst>
          </p:cNvPr>
          <p:cNvSpPr txBox="1"/>
          <p:nvPr/>
        </p:nvSpPr>
        <p:spPr>
          <a:xfrm>
            <a:off x="890869" y="5214837"/>
            <a:ext cx="3341412" cy="617605"/>
          </a:xfrm>
          <a:prstGeom prst="rect">
            <a:avLst/>
          </a:prstGeom>
          <a:noFill/>
        </p:spPr>
        <p:txBody>
          <a:bodyPr wrap="square" rtlCol="0">
            <a:spAutoFit/>
          </a:bodyPr>
          <a:lstStyle/>
          <a:p>
            <a:pPr>
              <a:lnSpc>
                <a:spcPct val="150000"/>
              </a:lnSpc>
            </a:pPr>
            <a:r>
              <a:rPr lang="zh-CN" altLang="en-US" sz="1200" spc="300" dirty="0">
                <a:solidFill>
                  <a:schemeClr val="tx1">
                    <a:lumMod val="85000"/>
                    <a:lumOff val="15000"/>
                  </a:schemeClr>
                </a:solidFill>
              </a:rPr>
              <a:t>点击这里输入文本内容，语言尽量简练，可将文本加粗突出重点信息。</a:t>
            </a:r>
          </a:p>
        </p:txBody>
      </p:sp>
      <p:sp>
        <p:nvSpPr>
          <p:cNvPr id="17" name="文本框 16">
            <a:extLst>
              <a:ext uri="{FF2B5EF4-FFF2-40B4-BE49-F238E27FC236}">
                <a16:creationId xmlns="" xmlns:a16="http://schemas.microsoft.com/office/drawing/2014/main" id="{609E9F3B-41A3-4B35-8F92-86E6F1FBA607}"/>
              </a:ext>
            </a:extLst>
          </p:cNvPr>
          <p:cNvSpPr txBox="1"/>
          <p:nvPr/>
        </p:nvSpPr>
        <p:spPr>
          <a:xfrm>
            <a:off x="890868" y="4864586"/>
            <a:ext cx="1660904" cy="338554"/>
          </a:xfrm>
          <a:prstGeom prst="rect">
            <a:avLst/>
          </a:prstGeom>
          <a:noFill/>
        </p:spPr>
        <p:txBody>
          <a:bodyPr wrap="none" rtlCol="0">
            <a:spAutoFit/>
          </a:bodyPr>
          <a:lstStyle/>
          <a:p>
            <a:r>
              <a:rPr lang="zh-CN" altLang="en-US" sz="1600" spc="300">
                <a:solidFill>
                  <a:schemeClr val="accent3"/>
                </a:solidFill>
                <a:latin typeface="+mj-ea"/>
                <a:ea typeface="+mj-ea"/>
              </a:rPr>
              <a:t>璞石</a:t>
            </a:r>
            <a:r>
              <a:rPr lang="en-US" altLang="zh-CN" sz="1600" spc="300">
                <a:solidFill>
                  <a:schemeClr val="accent3"/>
                </a:solidFill>
                <a:latin typeface="+mj-ea"/>
                <a:ea typeface="+mj-ea"/>
              </a:rPr>
              <a:t>PPT</a:t>
            </a:r>
            <a:r>
              <a:rPr lang="zh-CN" altLang="en-US" sz="1600" spc="300">
                <a:solidFill>
                  <a:schemeClr val="accent3"/>
                </a:solidFill>
                <a:latin typeface="+mj-ea"/>
                <a:ea typeface="+mj-ea"/>
              </a:rPr>
              <a:t>设计</a:t>
            </a:r>
            <a:endParaRPr lang="zh-CN" altLang="en-US" sz="1600" spc="300" dirty="0">
              <a:solidFill>
                <a:schemeClr val="accent3"/>
              </a:solidFill>
              <a:latin typeface="+mj-ea"/>
              <a:ea typeface="+mj-ea"/>
            </a:endParaRPr>
          </a:p>
        </p:txBody>
      </p:sp>
      <p:sp>
        <p:nvSpPr>
          <p:cNvPr id="18" name="标题 17">
            <a:extLst>
              <a:ext uri="{FF2B5EF4-FFF2-40B4-BE49-F238E27FC236}">
                <a16:creationId xmlns="" xmlns:a16="http://schemas.microsoft.com/office/drawing/2014/main" id="{F1EE2AC5-2226-4813-8222-7268A89C243A}"/>
              </a:ext>
            </a:extLst>
          </p:cNvPr>
          <p:cNvSpPr>
            <a:spLocks noGrp="1"/>
          </p:cNvSpPr>
          <p:nvPr>
            <p:ph type="title"/>
          </p:nvPr>
        </p:nvSpPr>
        <p:spPr/>
        <p:txBody>
          <a:bodyPr>
            <a:normAutofit fontScale="90000"/>
          </a:bodyPr>
          <a:lstStyle/>
          <a:p>
            <a:r>
              <a:rPr lang="zh-CN" altLang="en-US"/>
              <a:t>点击此处添加标题</a:t>
            </a:r>
          </a:p>
        </p:txBody>
      </p:sp>
    </p:spTree>
    <p:extLst>
      <p:ext uri="{BB962C8B-B14F-4D97-AF65-F5344CB8AC3E}">
        <p14:creationId xmlns:p14="http://schemas.microsoft.com/office/powerpoint/2010/main" val="41976891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主题​​">
  <a:themeElements>
    <a:clrScheme name="璞石自用配色07">
      <a:dk1>
        <a:sysClr val="windowText" lastClr="000000"/>
      </a:dk1>
      <a:lt1>
        <a:sysClr val="window" lastClr="FFFFFF"/>
      </a:lt1>
      <a:dk2>
        <a:srgbClr val="44546A"/>
      </a:dk2>
      <a:lt2>
        <a:srgbClr val="E7E6E6"/>
      </a:lt2>
      <a:accent1>
        <a:srgbClr val="F62C72"/>
      </a:accent1>
      <a:accent2>
        <a:srgbClr val="0039A7"/>
      </a:accent2>
      <a:accent3>
        <a:srgbClr val="00B3AC"/>
      </a:accent3>
      <a:accent4>
        <a:srgbClr val="FFE029"/>
      </a:accent4>
      <a:accent5>
        <a:srgbClr val="83ED48"/>
      </a:accent5>
      <a:accent6>
        <a:srgbClr val="6ED8ED"/>
      </a:accent6>
      <a:hlink>
        <a:srgbClr val="0563C1"/>
      </a:hlink>
      <a:folHlink>
        <a:srgbClr val="954F72"/>
      </a:folHlink>
    </a:clrScheme>
    <a:fontScheme name="自定义 2">
      <a:majorFont>
        <a:latin typeface="思源黑体 CN Medium"/>
        <a:ea typeface="思源黑体 CN Medium"/>
        <a:cs typeface=""/>
      </a:majorFont>
      <a:minorFont>
        <a:latin typeface="思源黑体 CN Light"/>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6">
      <a:dk1>
        <a:sysClr val="windowText" lastClr="000000"/>
      </a:dk1>
      <a:lt1>
        <a:sysClr val="window" lastClr="FFFFFF"/>
      </a:lt1>
      <a:dk2>
        <a:srgbClr val="44546A"/>
      </a:dk2>
      <a:lt2>
        <a:srgbClr val="E7E6E6"/>
      </a:lt2>
      <a:accent1>
        <a:srgbClr val="2EADE4"/>
      </a:accent1>
      <a:accent2>
        <a:srgbClr val="4A535D"/>
      </a:accent2>
      <a:accent3>
        <a:srgbClr val="697685"/>
      </a:accent3>
      <a:accent4>
        <a:srgbClr val="8A95A2"/>
      </a:accent4>
      <a:accent5>
        <a:srgbClr val="2EADE4"/>
      </a:accent5>
      <a:accent6>
        <a:srgbClr val="4A535D"/>
      </a:accent6>
      <a:hlink>
        <a:srgbClr val="7F7F7F"/>
      </a:hlink>
      <a:folHlink>
        <a:srgbClr val="61ADC0"/>
      </a:folHlink>
    </a:clrScheme>
    <a:fontScheme name="自定义 2">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228</TotalTime>
  <Words>2231</Words>
  <Application>Microsoft Office PowerPoint</Application>
  <PresentationFormat>宽屏</PresentationFormat>
  <Paragraphs>239</Paragraphs>
  <Slides>25</Slides>
  <Notes>0</Notes>
  <HiddenSlides>0</HiddenSlides>
  <MMClips>0</MMClips>
  <ScaleCrop>false</ScaleCrop>
  <HeadingPairs>
    <vt:vector size="8" baseType="variant">
      <vt:variant>
        <vt:lpstr>已用的字体</vt:lpstr>
      </vt:variant>
      <vt:variant>
        <vt:i4>13</vt:i4>
      </vt:variant>
      <vt:variant>
        <vt:lpstr>主题</vt:lpstr>
      </vt:variant>
      <vt:variant>
        <vt:i4>2</vt:i4>
      </vt:variant>
      <vt:variant>
        <vt:lpstr>嵌入 OLE 服务器</vt:lpstr>
      </vt:variant>
      <vt:variant>
        <vt:i4>1</vt:i4>
      </vt:variant>
      <vt:variant>
        <vt:lpstr>幻灯片标题</vt:lpstr>
      </vt:variant>
      <vt:variant>
        <vt:i4>25</vt:i4>
      </vt:variant>
    </vt:vector>
  </HeadingPairs>
  <TitlesOfParts>
    <vt:vector size="41" baseType="lpstr">
      <vt:lpstr>Roboto Thin</vt:lpstr>
      <vt:lpstr>阿里巴巴普惠体 H</vt:lpstr>
      <vt:lpstr>等线</vt:lpstr>
      <vt:lpstr>思源黑体 CN Bold</vt:lpstr>
      <vt:lpstr>思源黑体 CN Heavy</vt:lpstr>
      <vt:lpstr>思源黑体 CN Light</vt:lpstr>
      <vt:lpstr>思源黑体 CN Medium</vt:lpstr>
      <vt:lpstr>宋体</vt:lpstr>
      <vt:lpstr>微软雅黑</vt:lpstr>
      <vt:lpstr>Arial</vt:lpstr>
      <vt:lpstr>Calibri</vt:lpstr>
      <vt:lpstr>Impact</vt:lpstr>
      <vt:lpstr>Wingdings</vt:lpstr>
      <vt:lpstr>Office 主题​​</vt:lpstr>
      <vt:lpstr>1_Office 主题​​</vt:lpstr>
      <vt:lpstr>think-cell Slide</vt:lpstr>
      <vt:lpstr>PowerPoint 演示文稿</vt:lpstr>
      <vt:lpstr>PowerPoint 演示文稿</vt:lpstr>
      <vt:lpstr>PowerPoint 演示文稿</vt:lpstr>
      <vt:lpstr>点击此处添加标题</vt:lpstr>
      <vt:lpstr>点击此处添加标题</vt:lpstr>
      <vt:lpstr>点击此处添加标题</vt:lpstr>
      <vt:lpstr>PowerPoint 演示文稿</vt:lpstr>
      <vt:lpstr>点击此处添加标题</vt:lpstr>
      <vt:lpstr>点击此处添加标题</vt:lpstr>
      <vt:lpstr>PowerPoint 演示文稿</vt:lpstr>
      <vt:lpstr>点击此处添加标题</vt:lpstr>
      <vt:lpstr>点击此处添加标题</vt:lpstr>
      <vt:lpstr>点击此处添加标题</vt:lpstr>
      <vt:lpstr>点击此处添加标题</vt:lpstr>
      <vt:lpstr>点击此处添加标题</vt:lpstr>
      <vt:lpstr>点击此处添加标题</vt:lpstr>
      <vt:lpstr>点击此处添加标题</vt:lpstr>
      <vt:lpstr>点击此处添加标题</vt:lpstr>
      <vt:lpstr>点击此处添加标题</vt:lpstr>
      <vt:lpstr>PowerPoint 演示文稿</vt:lpstr>
      <vt:lpstr>PowerPoint 演示文稿</vt:lpstr>
      <vt:lpstr>PowerPoint 演示文稿</vt:lpstr>
      <vt:lpstr>PowerPoint 演示文稿</vt:lpstr>
      <vt:lpstr>PowerPoint 演示文稿</vt:lpstr>
      <vt:lpstr>PowerPoint 演示文稿</vt:lpstr>
    </vt:vector>
  </TitlesOfParts>
  <Manager>www.51pptmo 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卡通</dc:title>
  <dc:creator>璞石PPT</dc:creator>
  <cp:keywords>51PPT模板网</cp:keywords>
  <cp:lastModifiedBy>YANGs</cp:lastModifiedBy>
  <cp:revision>28</cp:revision>
  <dcterms:created xsi:type="dcterms:W3CDTF">2018-10-19T02:03:30Z</dcterms:created>
  <dcterms:modified xsi:type="dcterms:W3CDTF">2021-01-17T10:40:32Z</dcterms:modified>
  <cp:category>www.51p ptm oban.com</cp:category>
</cp:coreProperties>
</file>