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notesSlides/notesSlide4.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 id="2147483690" r:id="rId3"/>
  </p:sldMasterIdLst>
  <p:notesMasterIdLst>
    <p:notesMasterId r:id="rId27"/>
  </p:notesMasterIdLst>
  <p:handoutMasterIdLst>
    <p:handoutMasterId r:id="rId28"/>
  </p:handoutMasterIdLst>
  <p:sldIdLst>
    <p:sldId id="317" r:id="rId4"/>
    <p:sldId id="347" r:id="rId5"/>
    <p:sldId id="318" r:id="rId6"/>
    <p:sldId id="319" r:id="rId7"/>
    <p:sldId id="313" r:id="rId8"/>
    <p:sldId id="314" r:id="rId9"/>
    <p:sldId id="327" r:id="rId10"/>
    <p:sldId id="320" r:id="rId11"/>
    <p:sldId id="329" r:id="rId12"/>
    <p:sldId id="330" r:id="rId13"/>
    <p:sldId id="328" r:id="rId14"/>
    <p:sldId id="325" r:id="rId15"/>
    <p:sldId id="315" r:id="rId16"/>
    <p:sldId id="323" r:id="rId17"/>
    <p:sldId id="321" r:id="rId18"/>
    <p:sldId id="324" r:id="rId19"/>
    <p:sldId id="326" r:id="rId20"/>
    <p:sldId id="331" r:id="rId21"/>
    <p:sldId id="332" r:id="rId22"/>
    <p:sldId id="333" r:id="rId23"/>
    <p:sldId id="322" r:id="rId24"/>
    <p:sldId id="692" r:id="rId25"/>
    <p:sldId id="693"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75" userDrawn="1">
          <p15:clr>
            <a:srgbClr val="A4A3A4"/>
          </p15:clr>
        </p15:guide>
        <p15:guide id="2" pos="3840" userDrawn="1">
          <p15:clr>
            <a:srgbClr val="A4A3A4"/>
          </p15:clr>
        </p15:guide>
        <p15:guide id="3" pos="393" userDrawn="1">
          <p15:clr>
            <a:srgbClr val="A4A3A4"/>
          </p15:clr>
        </p15:guide>
        <p15:guide id="4" pos="728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E67C8"/>
    <a:srgbClr val="5ECCF3"/>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442" autoAdjust="0"/>
    <p:restoredTop sz="94660"/>
  </p:normalViewPr>
  <p:slideViewPr>
    <p:cSldViewPr snapToGrid="0" showGuides="1">
      <p:cViewPr varScale="1">
        <p:scale>
          <a:sx n="84" d="100"/>
          <a:sy n="84" d="100"/>
        </p:scale>
        <p:origin x="821" y="72"/>
      </p:cViewPr>
      <p:guideLst>
        <p:guide orient="horz" pos="1275"/>
        <p:guide pos="3840"/>
        <p:guide pos="393"/>
        <p:guide pos="7287"/>
      </p:guideLst>
    </p:cSldViewPr>
  </p:slideViewPr>
  <p:notesTextViewPr>
    <p:cViewPr>
      <p:scale>
        <a:sx n="1" d="1"/>
        <a:sy n="1" d="1"/>
      </p:scale>
      <p:origin x="0" y="0"/>
    </p:cViewPr>
  </p:notesTextViewPr>
  <p:notesViewPr>
    <p:cSldViewPr snapToGrid="0">
      <p:cViewPr varScale="1">
        <p:scale>
          <a:sx n="76" d="100"/>
          <a:sy n="76" d="100"/>
        </p:scale>
        <p:origin x="4026" y="11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52409413-D927-436F-910B-936F8BB66FC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50E0993E-6D04-4B85-B3CD-185B139404C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9CD85FC-7D46-4052-A30E-AFB66E4812C2}" type="datetimeFigureOut">
              <a:rPr lang="zh-CN" altLang="en-US" smtClean="0"/>
              <a:t>2021/1/17</a:t>
            </a:fld>
            <a:endParaRPr lang="zh-CN" altLang="en-US"/>
          </a:p>
        </p:txBody>
      </p:sp>
      <p:sp>
        <p:nvSpPr>
          <p:cNvPr id="4" name="页脚占位符 3">
            <a:extLst>
              <a:ext uri="{FF2B5EF4-FFF2-40B4-BE49-F238E27FC236}">
                <a16:creationId xmlns:a16="http://schemas.microsoft.com/office/drawing/2014/main" xmlns="" id="{F87FD301-9101-4561-9A21-7DB3554F19A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D2D368F1-1769-4E05-9559-66FB04BFADE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A93539C-16CE-4077-8AAA-90D5AEF1F026}" type="slidenum">
              <a:rPr lang="zh-CN" altLang="en-US" smtClean="0"/>
              <a:t>‹#›</a:t>
            </a:fld>
            <a:endParaRPr lang="zh-CN" altLang="en-US"/>
          </a:p>
        </p:txBody>
      </p:sp>
    </p:spTree>
    <p:extLst>
      <p:ext uri="{BB962C8B-B14F-4D97-AF65-F5344CB8AC3E}">
        <p14:creationId xmlns:p14="http://schemas.microsoft.com/office/powerpoint/2010/main" val="2966816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F1A82B-B0F4-47C7-A508-F970F238FC5B}" type="datetimeFigureOut">
              <a:rPr lang="zh-CN" altLang="en-US" smtClean="0"/>
              <a:t>2021/1/17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07633B-49D2-42E3-B8C3-11CF28AE5D17}" type="slidenum">
              <a:rPr lang="zh-CN" altLang="en-US" smtClean="0"/>
              <a:t>‹#›</a:t>
            </a:fld>
            <a:endParaRPr lang="zh-CN" altLang="en-US"/>
          </a:p>
        </p:txBody>
      </p:sp>
    </p:spTree>
    <p:extLst>
      <p:ext uri="{BB962C8B-B14F-4D97-AF65-F5344CB8AC3E}">
        <p14:creationId xmlns:p14="http://schemas.microsoft.com/office/powerpoint/2010/main" val="1962372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F07633B-49D2-42E3-B8C3-11CF28AE5D17}" type="slidenum">
              <a:rPr lang="zh-CN" altLang="en-US" smtClean="0"/>
              <a:t>1</a:t>
            </a:fld>
            <a:endParaRPr lang="zh-CN" altLang="en-US"/>
          </a:p>
        </p:txBody>
      </p:sp>
    </p:spTree>
    <p:extLst>
      <p:ext uri="{BB962C8B-B14F-4D97-AF65-F5344CB8AC3E}">
        <p14:creationId xmlns:p14="http://schemas.microsoft.com/office/powerpoint/2010/main" val="3597915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F07633B-49D2-42E3-B8C3-11CF28AE5D17}" type="slidenum">
              <a:rPr lang="zh-CN" altLang="en-US" smtClean="0"/>
              <a:t>5</a:t>
            </a:fld>
            <a:endParaRPr lang="zh-CN" altLang="en-US"/>
          </a:p>
        </p:txBody>
      </p:sp>
    </p:spTree>
    <p:extLst>
      <p:ext uri="{BB962C8B-B14F-4D97-AF65-F5344CB8AC3E}">
        <p14:creationId xmlns:p14="http://schemas.microsoft.com/office/powerpoint/2010/main" val="5678411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F07633B-49D2-42E3-B8C3-11CF28AE5D17}" type="slidenum">
              <a:rPr lang="zh-CN" altLang="en-US" smtClean="0"/>
              <a:t>6</a:t>
            </a:fld>
            <a:endParaRPr lang="zh-CN" altLang="en-US"/>
          </a:p>
        </p:txBody>
      </p:sp>
    </p:spTree>
    <p:extLst>
      <p:ext uri="{BB962C8B-B14F-4D97-AF65-F5344CB8AC3E}">
        <p14:creationId xmlns:p14="http://schemas.microsoft.com/office/powerpoint/2010/main" val="37047763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F07633B-49D2-42E3-B8C3-11CF28AE5D17}" type="slidenum">
              <a:rPr lang="zh-CN" altLang="en-US" smtClean="0"/>
              <a:t>13</a:t>
            </a:fld>
            <a:endParaRPr lang="zh-CN" altLang="en-US"/>
          </a:p>
        </p:txBody>
      </p:sp>
    </p:spTree>
    <p:extLst>
      <p:ext uri="{BB962C8B-B14F-4D97-AF65-F5344CB8AC3E}">
        <p14:creationId xmlns:p14="http://schemas.microsoft.com/office/powerpoint/2010/main" val="36066920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3" Type="http://schemas.openxmlformats.org/officeDocument/2006/relationships/tags" Target="../tags/tag3.xml"/><Relationship Id="rId21" Type="http://schemas.openxmlformats.org/officeDocument/2006/relationships/image" Target="../media/image2.jpg"/><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image" Target="../media/image1.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image" Target="../media/image4.jpeg"/><Relationship Id="rId10" Type="http://schemas.openxmlformats.org/officeDocument/2006/relationships/tags" Target="../tags/tag10.xml"/><Relationship Id="rId19" Type="http://schemas.openxmlformats.org/officeDocument/2006/relationships/slideMaster" Target="../slideMasters/slideMaster1.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tags" Target="../tags/tag31.xml"/><Relationship Id="rId18" Type="http://schemas.openxmlformats.org/officeDocument/2006/relationships/tags" Target="../tags/tag36.xml"/><Relationship Id="rId3" Type="http://schemas.openxmlformats.org/officeDocument/2006/relationships/tags" Target="../tags/tag21.xml"/><Relationship Id="rId7" Type="http://schemas.openxmlformats.org/officeDocument/2006/relationships/tags" Target="../tags/tag25.xml"/><Relationship Id="rId12" Type="http://schemas.openxmlformats.org/officeDocument/2006/relationships/tags" Target="../tags/tag30.xml"/><Relationship Id="rId17" Type="http://schemas.openxmlformats.org/officeDocument/2006/relationships/tags" Target="../tags/tag35.xml"/><Relationship Id="rId2" Type="http://schemas.openxmlformats.org/officeDocument/2006/relationships/tags" Target="../tags/tag20.xml"/><Relationship Id="rId16" Type="http://schemas.openxmlformats.org/officeDocument/2006/relationships/tags" Target="../tags/tag34.xml"/><Relationship Id="rId20" Type="http://schemas.openxmlformats.org/officeDocument/2006/relationships/image" Target="../media/image4.jpeg"/><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5" Type="http://schemas.openxmlformats.org/officeDocument/2006/relationships/tags" Target="../tags/tag23.xml"/><Relationship Id="rId15" Type="http://schemas.openxmlformats.org/officeDocument/2006/relationships/tags" Target="../tags/tag33.xml"/><Relationship Id="rId10" Type="http://schemas.openxmlformats.org/officeDocument/2006/relationships/tags" Target="../tags/tag28.xml"/><Relationship Id="rId19" Type="http://schemas.openxmlformats.org/officeDocument/2006/relationships/slideMaster" Target="../slideMasters/slideMaster1.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tags" Target="../tags/tag3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bg>
      <p:bgPr>
        <a:blipFill dpi="0" rotWithShape="1">
          <a:blip r:embed="rId20">
            <a:lum/>
          </a:blip>
          <a:srcRect/>
          <a:stretch>
            <a:fillRect/>
          </a:stretch>
        </a:blipFill>
        <a:effectLst/>
      </p:bgPr>
    </p:bg>
    <p:spTree>
      <p:nvGrpSpPr>
        <p:cNvPr id="1" name=""/>
        <p:cNvGrpSpPr/>
        <p:nvPr/>
      </p:nvGrpSpPr>
      <p:grpSpPr>
        <a:xfrm>
          <a:off x="0" y="0"/>
          <a:ext cx="0" cy="0"/>
          <a:chOff x="0" y="0"/>
          <a:chExt cx="0" cy="0"/>
        </a:xfrm>
      </p:grpSpPr>
      <p:pic>
        <p:nvPicPr>
          <p:cNvPr id="11" name="图片 10" descr="图片包含 动物, 爬行动物, 龟&#10;&#10;描述已自动生成" hidden="1">
            <a:extLst>
              <a:ext uri="{FF2B5EF4-FFF2-40B4-BE49-F238E27FC236}">
                <a16:creationId xmlns:a16="http://schemas.microsoft.com/office/drawing/2014/main" xmlns="" id="{39D962AB-4FF4-487D-AF54-F997752CCCCA}"/>
              </a:ext>
            </a:extLst>
          </p:cNvPr>
          <p:cNvPicPr>
            <a:picLocks noChangeAspect="1"/>
          </p:cNvPicPr>
          <p:nvPr userDrawn="1"/>
        </p:nvPicPr>
        <p:blipFill rotWithShape="1">
          <a:blip r:embed="rId21">
            <a:extLst>
              <a:ext uri="{28A0092B-C50C-407E-A947-70E740481C1C}">
                <a14:useLocalDpi xmlns:a14="http://schemas.microsoft.com/office/drawing/2010/main" val="0"/>
              </a:ext>
            </a:extLst>
          </a:blip>
          <a:srcRect l="12500" r="12500"/>
          <a:stretch/>
        </p:blipFill>
        <p:spPr>
          <a:xfrm>
            <a:off x="75" y="266"/>
            <a:ext cx="12191850" cy="6857469"/>
          </a:xfrm>
          <a:prstGeom prst="rect">
            <a:avLst/>
          </a:prstGeom>
        </p:spPr>
      </p:pic>
      <p:pic>
        <p:nvPicPr>
          <p:cNvPr id="15" name="图片 14" hidden="1">
            <a:extLst>
              <a:ext uri="{FF2B5EF4-FFF2-40B4-BE49-F238E27FC236}">
                <a16:creationId xmlns:a16="http://schemas.microsoft.com/office/drawing/2014/main" xmlns="" id="{7AA53963-2BA6-4BD7-8389-8A9245A83307}"/>
              </a:ext>
            </a:extLst>
          </p:cNvPr>
          <p:cNvPicPr>
            <a:picLocks noChangeAspect="1"/>
          </p:cNvPicPr>
          <p:nvPr userDrawn="1"/>
        </p:nvPicPr>
        <p:blipFill rotWithShape="1">
          <a:blip r:embed="rId22">
            <a:extLst>
              <a:ext uri="{28A0092B-C50C-407E-A947-70E740481C1C}">
                <a14:useLocalDpi xmlns:a14="http://schemas.microsoft.com/office/drawing/2010/main" val="0"/>
              </a:ext>
            </a:extLst>
          </a:blip>
          <a:srcRect t="7810" b="7810"/>
          <a:stretch/>
        </p:blipFill>
        <p:spPr>
          <a:xfrm>
            <a:off x="-1" y="0"/>
            <a:ext cx="12192001" cy="6858000"/>
          </a:xfrm>
          <a:prstGeom prst="rect">
            <a:avLst/>
          </a:prstGeom>
        </p:spPr>
      </p:pic>
      <p:pic>
        <p:nvPicPr>
          <p:cNvPr id="4" name="图片 3" descr="图片包含 户外, 天空, 雪花, 树&#10;&#10;描述已自动生成">
            <a:extLst>
              <a:ext uri="{FF2B5EF4-FFF2-40B4-BE49-F238E27FC236}">
                <a16:creationId xmlns:a16="http://schemas.microsoft.com/office/drawing/2014/main" xmlns="" id="{E543594B-EFB6-4688-A91C-947505A4B478}"/>
              </a:ext>
            </a:extLst>
          </p:cNvPr>
          <p:cNvPicPr>
            <a:picLocks noChangeAspect="1"/>
          </p:cNvPicPr>
          <p:nvPr userDrawn="1"/>
        </p:nvPicPr>
        <p:blipFill rotWithShape="1">
          <a:blip r:embed="rId23" cstate="screen">
            <a:extLst>
              <a:ext uri="{28A0092B-C50C-407E-A947-70E740481C1C}">
                <a14:useLocalDpi xmlns:a14="http://schemas.microsoft.com/office/drawing/2010/main" val="0"/>
              </a:ext>
            </a:extLst>
          </a:blip>
          <a:srcRect l="1936" t="10812" r="2105" b="7639"/>
          <a:stretch/>
        </p:blipFill>
        <p:spPr>
          <a:xfrm>
            <a:off x="397" y="225"/>
            <a:ext cx="12191207" cy="6857554"/>
          </a:xfrm>
          <a:prstGeom prst="rect">
            <a:avLst/>
          </a:prstGeom>
        </p:spPr>
      </p:pic>
      <p:sp>
        <p:nvSpPr>
          <p:cNvPr id="5" name="Trapezoid 5">
            <a:extLst>
              <a:ext uri="{FF2B5EF4-FFF2-40B4-BE49-F238E27FC236}">
                <a16:creationId xmlns:a16="http://schemas.microsoft.com/office/drawing/2014/main" xmlns="" id="{17325E0B-4E2E-4FFC-B5B3-BA930388A8A8}"/>
              </a:ext>
            </a:extLst>
          </p:cNvPr>
          <p:cNvSpPr/>
          <p:nvPr userDrawn="1"/>
        </p:nvSpPr>
        <p:spPr>
          <a:xfrm>
            <a:off x="397" y="-8776"/>
            <a:ext cx="12191207" cy="6875552"/>
          </a:xfrm>
          <a:prstGeom prst="rect">
            <a:avLst/>
          </a:prstGeom>
          <a:gradFill flip="none" rotWithShape="0">
            <a:gsLst>
              <a:gs pos="0">
                <a:schemeClr val="tx2">
                  <a:lumMod val="50000"/>
                  <a:alpha val="43000"/>
                </a:schemeClr>
              </a:gs>
              <a:gs pos="99545">
                <a:schemeClr val="tx2">
                  <a:lumMod val="50000"/>
                  <a:alpha val="94000"/>
                </a:schemeClr>
              </a:gs>
            </a:gsLst>
            <a:lin ang="54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900">
              <a:solidFill>
                <a:srgbClr val="FFFFFF"/>
              </a:solidFill>
              <a:latin typeface="Arial"/>
              <a:ea typeface="微软雅黑 Light"/>
            </a:endParaRPr>
          </a:p>
        </p:txBody>
      </p:sp>
      <p:cxnSp>
        <p:nvCxnSpPr>
          <p:cNvPr id="9" name="PA-直接连接符 41">
            <a:extLst>
              <a:ext uri="{FF2B5EF4-FFF2-40B4-BE49-F238E27FC236}">
                <a16:creationId xmlns:a16="http://schemas.microsoft.com/office/drawing/2014/main" xmlns="" id="{1C2B64C2-FA17-4129-AB74-E63F647E946A}"/>
              </a:ext>
            </a:extLst>
          </p:cNvPr>
          <p:cNvCxnSpPr>
            <a:cxnSpLocks/>
          </p:cNvCxnSpPr>
          <p:nvPr userDrawn="1">
            <p:custDataLst>
              <p:tags r:id="rId1"/>
            </p:custDataLst>
          </p:nvPr>
        </p:nvCxnSpPr>
        <p:spPr>
          <a:xfrm flipV="1">
            <a:off x="4949479" y="6038199"/>
            <a:ext cx="0" cy="665655"/>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PA-直接连接符 45">
            <a:extLst>
              <a:ext uri="{FF2B5EF4-FFF2-40B4-BE49-F238E27FC236}">
                <a16:creationId xmlns:a16="http://schemas.microsoft.com/office/drawing/2014/main" xmlns="" id="{BF5AD430-BB5D-4432-95AC-D996EE15F8EA}"/>
              </a:ext>
            </a:extLst>
          </p:cNvPr>
          <p:cNvCxnSpPr>
            <a:cxnSpLocks/>
          </p:cNvCxnSpPr>
          <p:nvPr userDrawn="1">
            <p:custDataLst>
              <p:tags r:id="rId2"/>
            </p:custDataLst>
          </p:nvPr>
        </p:nvCxnSpPr>
        <p:spPr>
          <a:xfrm flipV="1">
            <a:off x="3810112" y="6368563"/>
            <a:ext cx="0" cy="3231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2" name="PA-直接连接符 46">
            <a:extLst>
              <a:ext uri="{FF2B5EF4-FFF2-40B4-BE49-F238E27FC236}">
                <a16:creationId xmlns:a16="http://schemas.microsoft.com/office/drawing/2014/main" xmlns="" id="{48ACDACE-78F4-418D-83B9-020CD85287A3}"/>
              </a:ext>
            </a:extLst>
          </p:cNvPr>
          <p:cNvCxnSpPr>
            <a:cxnSpLocks/>
          </p:cNvCxnSpPr>
          <p:nvPr userDrawn="1">
            <p:custDataLst>
              <p:tags r:id="rId3"/>
            </p:custDataLst>
          </p:nvPr>
        </p:nvCxnSpPr>
        <p:spPr>
          <a:xfrm flipV="1">
            <a:off x="4320652" y="6162823"/>
            <a:ext cx="0" cy="4527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3" name="PA-直接连接符 165">
            <a:extLst>
              <a:ext uri="{FF2B5EF4-FFF2-40B4-BE49-F238E27FC236}">
                <a16:creationId xmlns:a16="http://schemas.microsoft.com/office/drawing/2014/main" xmlns="" id="{A769EB17-AF4E-49A1-88D4-EC28A6BFDEF6}"/>
              </a:ext>
            </a:extLst>
          </p:cNvPr>
          <p:cNvCxnSpPr>
            <a:cxnSpLocks/>
          </p:cNvCxnSpPr>
          <p:nvPr userDrawn="1">
            <p:custDataLst>
              <p:tags r:id="rId4"/>
            </p:custDataLst>
          </p:nvPr>
        </p:nvCxnSpPr>
        <p:spPr>
          <a:xfrm flipV="1">
            <a:off x="5697340" y="6228472"/>
            <a:ext cx="0" cy="761999"/>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 name="PA-直接连接符 176">
            <a:extLst>
              <a:ext uri="{FF2B5EF4-FFF2-40B4-BE49-F238E27FC236}">
                <a16:creationId xmlns:a16="http://schemas.microsoft.com/office/drawing/2014/main" xmlns="" id="{64209C66-F520-433B-BB28-7C480C412EF5}"/>
              </a:ext>
            </a:extLst>
          </p:cNvPr>
          <p:cNvCxnSpPr>
            <a:cxnSpLocks/>
          </p:cNvCxnSpPr>
          <p:nvPr userDrawn="1">
            <p:custDataLst>
              <p:tags r:id="rId5"/>
            </p:custDataLst>
          </p:nvPr>
        </p:nvCxnSpPr>
        <p:spPr>
          <a:xfrm flipH="1" flipV="1">
            <a:off x="6424186" y="6286823"/>
            <a:ext cx="0" cy="4898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6" name="PA-直接连接符 174">
            <a:extLst>
              <a:ext uri="{FF2B5EF4-FFF2-40B4-BE49-F238E27FC236}">
                <a16:creationId xmlns:a16="http://schemas.microsoft.com/office/drawing/2014/main" xmlns="" id="{4A071902-2D25-4DF3-A1C8-4993E45913B0}"/>
              </a:ext>
            </a:extLst>
          </p:cNvPr>
          <p:cNvCxnSpPr>
            <a:cxnSpLocks/>
          </p:cNvCxnSpPr>
          <p:nvPr userDrawn="1">
            <p:custDataLst>
              <p:tags r:id="rId6"/>
            </p:custDataLst>
          </p:nvPr>
        </p:nvCxnSpPr>
        <p:spPr>
          <a:xfrm flipH="1" flipV="1">
            <a:off x="6958204" y="6217921"/>
            <a:ext cx="0" cy="761999"/>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 name="PA-直接连接符 177">
            <a:extLst>
              <a:ext uri="{FF2B5EF4-FFF2-40B4-BE49-F238E27FC236}">
                <a16:creationId xmlns:a16="http://schemas.microsoft.com/office/drawing/2014/main" xmlns="" id="{93E76E0E-01DC-4E74-9A84-1058B4D26C43}"/>
              </a:ext>
            </a:extLst>
          </p:cNvPr>
          <p:cNvCxnSpPr>
            <a:cxnSpLocks/>
          </p:cNvCxnSpPr>
          <p:nvPr userDrawn="1">
            <p:custDataLst>
              <p:tags r:id="rId7"/>
            </p:custDataLst>
          </p:nvPr>
        </p:nvCxnSpPr>
        <p:spPr>
          <a:xfrm flipH="1" flipV="1">
            <a:off x="7686746" y="6204006"/>
            <a:ext cx="0" cy="4898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8" name="PA-直接连接符 174">
            <a:extLst>
              <a:ext uri="{FF2B5EF4-FFF2-40B4-BE49-F238E27FC236}">
                <a16:creationId xmlns:a16="http://schemas.microsoft.com/office/drawing/2014/main" xmlns="" id="{A4D963FC-A4F7-4FC4-BE63-AEA385ECD94C}"/>
              </a:ext>
            </a:extLst>
          </p:cNvPr>
          <p:cNvCxnSpPr>
            <a:cxnSpLocks/>
          </p:cNvCxnSpPr>
          <p:nvPr userDrawn="1">
            <p:custDataLst>
              <p:tags r:id="rId8"/>
            </p:custDataLst>
          </p:nvPr>
        </p:nvCxnSpPr>
        <p:spPr>
          <a:xfrm flipH="1" flipV="1">
            <a:off x="8421244" y="5995183"/>
            <a:ext cx="0" cy="761999"/>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 name="PA-直接连接符 176">
            <a:extLst>
              <a:ext uri="{FF2B5EF4-FFF2-40B4-BE49-F238E27FC236}">
                <a16:creationId xmlns:a16="http://schemas.microsoft.com/office/drawing/2014/main" xmlns="" id="{C0D8A99D-385D-4F8F-90AE-BBC77466ACB2}"/>
              </a:ext>
            </a:extLst>
          </p:cNvPr>
          <p:cNvCxnSpPr>
            <a:cxnSpLocks/>
          </p:cNvCxnSpPr>
          <p:nvPr userDrawn="1">
            <p:custDataLst>
              <p:tags r:id="rId9"/>
            </p:custDataLst>
          </p:nvPr>
        </p:nvCxnSpPr>
        <p:spPr>
          <a:xfrm flipH="1" flipV="1">
            <a:off x="780697" y="6020710"/>
            <a:ext cx="0" cy="4898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20" name="PA-直接连接符 174">
            <a:extLst>
              <a:ext uri="{FF2B5EF4-FFF2-40B4-BE49-F238E27FC236}">
                <a16:creationId xmlns:a16="http://schemas.microsoft.com/office/drawing/2014/main" xmlns="" id="{2520A208-6090-43CF-9257-7189D674E322}"/>
              </a:ext>
            </a:extLst>
          </p:cNvPr>
          <p:cNvCxnSpPr>
            <a:cxnSpLocks/>
          </p:cNvCxnSpPr>
          <p:nvPr userDrawn="1">
            <p:custDataLst>
              <p:tags r:id="rId10"/>
            </p:custDataLst>
          </p:nvPr>
        </p:nvCxnSpPr>
        <p:spPr>
          <a:xfrm flipV="1">
            <a:off x="1408500" y="5697416"/>
            <a:ext cx="0" cy="1039837"/>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PA-直接连接符 177">
            <a:extLst>
              <a:ext uri="{FF2B5EF4-FFF2-40B4-BE49-F238E27FC236}">
                <a16:creationId xmlns:a16="http://schemas.microsoft.com/office/drawing/2014/main" xmlns="" id="{FED2D549-77A0-4CB3-893D-A2062AE21643}"/>
              </a:ext>
            </a:extLst>
          </p:cNvPr>
          <p:cNvCxnSpPr>
            <a:cxnSpLocks/>
          </p:cNvCxnSpPr>
          <p:nvPr userDrawn="1">
            <p:custDataLst>
              <p:tags r:id="rId11"/>
            </p:custDataLst>
          </p:nvPr>
        </p:nvCxnSpPr>
        <p:spPr>
          <a:xfrm flipV="1">
            <a:off x="1996364" y="5521569"/>
            <a:ext cx="0" cy="788908"/>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22" name="PA-直接连接符 174">
            <a:extLst>
              <a:ext uri="{FF2B5EF4-FFF2-40B4-BE49-F238E27FC236}">
                <a16:creationId xmlns:a16="http://schemas.microsoft.com/office/drawing/2014/main" xmlns="" id="{624FE628-CB19-47EA-B23F-EC96EE0158E2}"/>
              </a:ext>
            </a:extLst>
          </p:cNvPr>
          <p:cNvCxnSpPr>
            <a:cxnSpLocks/>
          </p:cNvCxnSpPr>
          <p:nvPr userDrawn="1">
            <p:custDataLst>
              <p:tags r:id="rId12"/>
            </p:custDataLst>
          </p:nvPr>
        </p:nvCxnSpPr>
        <p:spPr>
          <a:xfrm flipH="1" flipV="1">
            <a:off x="2660524" y="5928361"/>
            <a:ext cx="0" cy="761999"/>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PA-直接连接符 177">
            <a:extLst>
              <a:ext uri="{FF2B5EF4-FFF2-40B4-BE49-F238E27FC236}">
                <a16:creationId xmlns:a16="http://schemas.microsoft.com/office/drawing/2014/main" xmlns="" id="{35BAE059-70E4-4024-96BF-0DD3EAF5BEAE}"/>
              </a:ext>
            </a:extLst>
          </p:cNvPr>
          <p:cNvCxnSpPr>
            <a:cxnSpLocks/>
          </p:cNvCxnSpPr>
          <p:nvPr userDrawn="1">
            <p:custDataLst>
              <p:tags r:id="rId13"/>
            </p:custDataLst>
          </p:nvPr>
        </p:nvCxnSpPr>
        <p:spPr>
          <a:xfrm flipV="1">
            <a:off x="8948148" y="6025662"/>
            <a:ext cx="0" cy="788908"/>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24" name="PA-直接连接符 174">
            <a:extLst>
              <a:ext uri="{FF2B5EF4-FFF2-40B4-BE49-F238E27FC236}">
                <a16:creationId xmlns:a16="http://schemas.microsoft.com/office/drawing/2014/main" xmlns="" id="{E7A5877D-4427-4CDA-A15A-7D9F5B597A58}"/>
              </a:ext>
            </a:extLst>
          </p:cNvPr>
          <p:cNvCxnSpPr>
            <a:cxnSpLocks/>
          </p:cNvCxnSpPr>
          <p:nvPr userDrawn="1">
            <p:custDataLst>
              <p:tags r:id="rId14"/>
            </p:custDataLst>
          </p:nvPr>
        </p:nvCxnSpPr>
        <p:spPr>
          <a:xfrm flipH="1" flipV="1">
            <a:off x="9253583" y="5913121"/>
            <a:ext cx="0" cy="761999"/>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 name="PA-直接连接符 174">
            <a:extLst>
              <a:ext uri="{FF2B5EF4-FFF2-40B4-BE49-F238E27FC236}">
                <a16:creationId xmlns:a16="http://schemas.microsoft.com/office/drawing/2014/main" xmlns="" id="{012A1E91-FE0A-4D2A-B4B9-DCD9B943A233}"/>
              </a:ext>
            </a:extLst>
          </p:cNvPr>
          <p:cNvCxnSpPr>
            <a:cxnSpLocks/>
          </p:cNvCxnSpPr>
          <p:nvPr userDrawn="1">
            <p:custDataLst>
              <p:tags r:id="rId15"/>
            </p:custDataLst>
          </p:nvPr>
        </p:nvCxnSpPr>
        <p:spPr>
          <a:xfrm flipV="1">
            <a:off x="9826680" y="6025662"/>
            <a:ext cx="0" cy="1128932"/>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PA-直接连接符 174">
            <a:extLst>
              <a:ext uri="{FF2B5EF4-FFF2-40B4-BE49-F238E27FC236}">
                <a16:creationId xmlns:a16="http://schemas.microsoft.com/office/drawing/2014/main" xmlns="" id="{E4A9FEDE-87C6-4499-9EE5-6988640562B9}"/>
              </a:ext>
            </a:extLst>
          </p:cNvPr>
          <p:cNvCxnSpPr>
            <a:cxnSpLocks/>
          </p:cNvCxnSpPr>
          <p:nvPr userDrawn="1">
            <p:custDataLst>
              <p:tags r:id="rId16"/>
            </p:custDataLst>
          </p:nvPr>
        </p:nvCxnSpPr>
        <p:spPr>
          <a:xfrm flipV="1">
            <a:off x="11151387" y="5263662"/>
            <a:ext cx="0" cy="1527517"/>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 name="PA-直接连接符 177">
            <a:extLst>
              <a:ext uri="{FF2B5EF4-FFF2-40B4-BE49-F238E27FC236}">
                <a16:creationId xmlns:a16="http://schemas.microsoft.com/office/drawing/2014/main" xmlns="" id="{5D9E98D3-FDC5-45DB-BC02-E391DDC6E66A}"/>
              </a:ext>
            </a:extLst>
          </p:cNvPr>
          <p:cNvCxnSpPr>
            <a:cxnSpLocks/>
          </p:cNvCxnSpPr>
          <p:nvPr userDrawn="1">
            <p:custDataLst>
              <p:tags r:id="rId17"/>
            </p:custDataLst>
          </p:nvPr>
        </p:nvCxnSpPr>
        <p:spPr>
          <a:xfrm flipV="1">
            <a:off x="10448702" y="6002216"/>
            <a:ext cx="0" cy="574430"/>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28" name="PA-直接连接符 177">
            <a:extLst>
              <a:ext uri="{FF2B5EF4-FFF2-40B4-BE49-F238E27FC236}">
                <a16:creationId xmlns:a16="http://schemas.microsoft.com/office/drawing/2014/main" xmlns="" id="{18DFB485-15ED-431A-96F0-BD6E891787D4}"/>
              </a:ext>
            </a:extLst>
          </p:cNvPr>
          <p:cNvCxnSpPr>
            <a:cxnSpLocks/>
          </p:cNvCxnSpPr>
          <p:nvPr userDrawn="1">
            <p:custDataLst>
              <p:tags r:id="rId18"/>
            </p:custDataLst>
          </p:nvPr>
        </p:nvCxnSpPr>
        <p:spPr>
          <a:xfrm flipV="1">
            <a:off x="11597563" y="5380893"/>
            <a:ext cx="0" cy="797169"/>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2" name="标题 1">
            <a:extLst>
              <a:ext uri="{FF2B5EF4-FFF2-40B4-BE49-F238E27FC236}">
                <a16:creationId xmlns:a16="http://schemas.microsoft.com/office/drawing/2014/main" xmlns="" id="{C9B6BE49-04E2-483C-8165-EF566499AB5D}"/>
              </a:ext>
            </a:extLst>
          </p:cNvPr>
          <p:cNvSpPr>
            <a:spLocks noGrp="1"/>
          </p:cNvSpPr>
          <p:nvPr>
            <p:ph type="title"/>
          </p:nvPr>
        </p:nvSpPr>
        <p:spPr>
          <a:xfrm>
            <a:off x="-1" y="1864278"/>
            <a:ext cx="12192001" cy="1107996"/>
          </a:xfrm>
          <a:noFill/>
        </p:spPr>
        <p:txBody>
          <a:bodyPr wrap="square" rtlCol="0">
            <a:spAutoFit/>
          </a:bodyPr>
          <a:lstStyle>
            <a:lvl1pPr algn="ctr">
              <a:defRPr lang="zh-CN" altLang="en-US" sz="7200" b="1" kern="1200" spc="600">
                <a:gradFill>
                  <a:gsLst>
                    <a:gs pos="0">
                      <a:schemeClr val="accent2"/>
                    </a:gs>
                    <a:gs pos="100000">
                      <a:schemeClr val="accent1"/>
                    </a:gs>
                  </a:gsLst>
                  <a:lin ang="5400000" scaled="1"/>
                </a:gradFill>
                <a:effectLst>
                  <a:outerShdw blurRad="190500" algn="ctr" rotWithShape="0">
                    <a:srgbClr val="4E67C8">
                      <a:alpha val="70000"/>
                    </a:srgbClr>
                  </a:outerShdw>
                </a:effectLst>
                <a:latin typeface="阿里巴巴普惠体 H" panose="00020600040101010101" pitchFamily="18" charset="-122"/>
                <a:cs typeface="+mn-cs"/>
              </a:defRPr>
            </a:lvl1pPr>
          </a:lstStyle>
          <a:p>
            <a:pPr marL="0" lvl="0" algn="ctr" defTabSz="554492" rtl="0" eaLnBrk="1" latinLnBrk="0" hangingPunct="1"/>
            <a:r>
              <a:rPr lang="zh-CN" altLang="en-US" dirty="0"/>
              <a:t>单击此处编辑母版标题</a:t>
            </a:r>
          </a:p>
        </p:txBody>
      </p:sp>
      <p:sp>
        <p:nvSpPr>
          <p:cNvPr id="29" name="文本占位符 28">
            <a:extLst>
              <a:ext uri="{FF2B5EF4-FFF2-40B4-BE49-F238E27FC236}">
                <a16:creationId xmlns:a16="http://schemas.microsoft.com/office/drawing/2014/main" xmlns="" id="{80B33272-F22F-443C-BC5C-9FF4DE49430B}"/>
              </a:ext>
            </a:extLst>
          </p:cNvPr>
          <p:cNvSpPr>
            <a:spLocks noGrp="1"/>
          </p:cNvSpPr>
          <p:nvPr>
            <p:ph type="body" sz="quarter" idx="10" hasCustomPrompt="1"/>
          </p:nvPr>
        </p:nvSpPr>
        <p:spPr>
          <a:xfrm>
            <a:off x="4371818" y="5480707"/>
            <a:ext cx="3448365" cy="307777"/>
          </a:xfrm>
          <a:noFill/>
        </p:spPr>
        <p:txBody>
          <a:bodyPr wrap="square" rtlCol="0">
            <a:spAutoFit/>
          </a:bodyPr>
          <a:lstStyle>
            <a:lvl1pPr>
              <a:defRPr lang="zh-CN" altLang="en-US" sz="2000" b="1" kern="1200" spc="300" dirty="0" smtClean="0">
                <a:gradFill>
                  <a:gsLst>
                    <a:gs pos="0">
                      <a:schemeClr val="accent2"/>
                    </a:gs>
                    <a:gs pos="100000">
                      <a:schemeClr val="accent1"/>
                    </a:gs>
                  </a:gsLst>
                  <a:lin ang="5400000" scaled="1"/>
                </a:gradFill>
                <a:effectLst>
                  <a:outerShdw blurRad="190500" algn="ctr" rotWithShape="0">
                    <a:srgbClr val="4E67C8">
                      <a:alpha val="40000"/>
                    </a:srgbClr>
                  </a:outerShdw>
                </a:effectLst>
                <a:latin typeface="阿里巴巴普惠体 H" panose="00020600040101010101" pitchFamily="18" charset="-122"/>
                <a:ea typeface="阿里巴巴普惠体 H" panose="00020600040101010101" pitchFamily="18" charset="-122"/>
                <a:cs typeface="+mn-cs"/>
              </a:defRPr>
            </a:lvl1pPr>
            <a:lvl2pPr>
              <a:defRPr lang="zh-CN" altLang="en-US" sz="1800" kern="1200" dirty="0" smtClean="0">
                <a:solidFill>
                  <a:schemeClr val="tx1"/>
                </a:solidFill>
              </a:defRPr>
            </a:lvl2pPr>
            <a:lvl3pPr>
              <a:defRPr lang="zh-CN" altLang="en-US" sz="1800" kern="1200" dirty="0" smtClean="0">
                <a:solidFill>
                  <a:schemeClr val="tx1"/>
                </a:solidFill>
              </a:defRPr>
            </a:lvl3pPr>
            <a:lvl4pPr>
              <a:defRPr lang="zh-CN" altLang="en-US" sz="1800" kern="1200" dirty="0" smtClean="0">
                <a:solidFill>
                  <a:schemeClr val="tx1"/>
                </a:solidFill>
              </a:defRPr>
            </a:lvl4pPr>
            <a:lvl5pPr>
              <a:defRPr lang="zh-CN" altLang="en-US" sz="1800" kern="1200" dirty="0">
                <a:solidFill>
                  <a:schemeClr val="tx1"/>
                </a:solidFill>
              </a:defRPr>
            </a:lvl5pPr>
          </a:lstStyle>
          <a:p>
            <a:pPr lvl="0" algn="ctr" defTabSz="554492" rtl="0" eaLnBrk="1" latinLnBrk="0" hangingPunct="1"/>
            <a:r>
              <a:rPr lang="zh-CN" altLang="en-US" dirty="0"/>
              <a:t>单击编辑文本样式</a:t>
            </a:r>
          </a:p>
        </p:txBody>
      </p:sp>
    </p:spTree>
    <p:extLst>
      <p:ext uri="{BB962C8B-B14F-4D97-AF65-F5344CB8AC3E}">
        <p14:creationId xmlns:p14="http://schemas.microsoft.com/office/powerpoint/2010/main" val="14675589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17" name="图片 16" descr="图片包含 建筑, 围栏, 游戏机, 笼子&#10;&#10;描述已自动生成">
            <a:extLst>
              <a:ext uri="{FF2B5EF4-FFF2-40B4-BE49-F238E27FC236}">
                <a16:creationId xmlns:a16="http://schemas.microsoft.com/office/drawing/2014/main" xmlns="" id="{23FA7DC8-2745-4CAF-8D97-75F0DA5B98F5}"/>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l="32585"/>
          <a:stretch>
            <a:fillRect/>
          </a:stretch>
        </p:blipFill>
        <p:spPr>
          <a:xfrm>
            <a:off x="5213352" y="0"/>
            <a:ext cx="6978648" cy="6858000"/>
          </a:xfrm>
          <a:custGeom>
            <a:avLst/>
            <a:gdLst>
              <a:gd name="connsiteX0" fmla="*/ 0 w 6978648"/>
              <a:gd name="connsiteY0" fmla="*/ 0 h 6858000"/>
              <a:gd name="connsiteX1" fmla="*/ 6978648 w 6978648"/>
              <a:gd name="connsiteY1" fmla="*/ 0 h 6858000"/>
              <a:gd name="connsiteX2" fmla="*/ 6978648 w 6978648"/>
              <a:gd name="connsiteY2" fmla="*/ 6858000 h 6858000"/>
              <a:gd name="connsiteX3" fmla="*/ 1606549 w 697864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978648" h="6858000">
                <a:moveTo>
                  <a:pt x="0" y="0"/>
                </a:moveTo>
                <a:lnTo>
                  <a:pt x="6978648" y="0"/>
                </a:lnTo>
                <a:lnTo>
                  <a:pt x="6978648" y="6858000"/>
                </a:lnTo>
                <a:lnTo>
                  <a:pt x="1606549" y="6858000"/>
                </a:lnTo>
                <a:close/>
              </a:path>
            </a:pathLst>
          </a:custGeom>
        </p:spPr>
      </p:pic>
      <p:sp>
        <p:nvSpPr>
          <p:cNvPr id="5" name="任意多边形: 形状 4">
            <a:extLst>
              <a:ext uri="{FF2B5EF4-FFF2-40B4-BE49-F238E27FC236}">
                <a16:creationId xmlns:a16="http://schemas.microsoft.com/office/drawing/2014/main" xmlns="" id="{202A9A78-FB71-48F3-8046-AB2C7619815E}"/>
              </a:ext>
            </a:extLst>
          </p:cNvPr>
          <p:cNvSpPr/>
          <p:nvPr userDrawn="1"/>
        </p:nvSpPr>
        <p:spPr>
          <a:xfrm rot="16200000">
            <a:off x="5273677" y="-60327"/>
            <a:ext cx="6857999" cy="6978649"/>
          </a:xfrm>
          <a:custGeom>
            <a:avLst/>
            <a:gdLst>
              <a:gd name="connsiteX0" fmla="*/ 6857999 w 6857999"/>
              <a:gd name="connsiteY0" fmla="*/ 0 h 6978649"/>
              <a:gd name="connsiteX1" fmla="*/ 6857999 w 6857999"/>
              <a:gd name="connsiteY1" fmla="*/ 6978649 h 6978649"/>
              <a:gd name="connsiteX2" fmla="*/ 0 w 6857999"/>
              <a:gd name="connsiteY2" fmla="*/ 6978648 h 6978649"/>
              <a:gd name="connsiteX3" fmla="*/ 0 w 6857999"/>
              <a:gd name="connsiteY3" fmla="*/ 1606549 h 6978649"/>
            </a:gdLst>
            <a:ahLst/>
            <a:cxnLst>
              <a:cxn ang="0">
                <a:pos x="connsiteX0" y="connsiteY0"/>
              </a:cxn>
              <a:cxn ang="0">
                <a:pos x="connsiteX1" y="connsiteY1"/>
              </a:cxn>
              <a:cxn ang="0">
                <a:pos x="connsiteX2" y="connsiteY2"/>
              </a:cxn>
              <a:cxn ang="0">
                <a:pos x="connsiteX3" y="connsiteY3"/>
              </a:cxn>
            </a:cxnLst>
            <a:rect l="l" t="t" r="r" b="b"/>
            <a:pathLst>
              <a:path w="6857999" h="6978649">
                <a:moveTo>
                  <a:pt x="6857999" y="0"/>
                </a:moveTo>
                <a:lnTo>
                  <a:pt x="6857999" y="6978649"/>
                </a:lnTo>
                <a:lnTo>
                  <a:pt x="0" y="6978648"/>
                </a:lnTo>
                <a:lnTo>
                  <a:pt x="0" y="1606549"/>
                </a:lnTo>
                <a:close/>
              </a:path>
            </a:pathLst>
          </a:cu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a16="http://schemas.microsoft.com/office/drawing/2014/main" xmlns="" id="{1A30EC2B-6127-40F3-A3BA-A81749BB208C}"/>
              </a:ext>
            </a:extLst>
          </p:cNvPr>
          <p:cNvSpPr/>
          <p:nvPr userDrawn="1"/>
        </p:nvSpPr>
        <p:spPr>
          <a:xfrm rot="16200000">
            <a:off x="2549525" y="2587624"/>
            <a:ext cx="6858001" cy="1682750"/>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a16="http://schemas.microsoft.com/office/drawing/2014/main" xmlns="" id="{F2513397-FCDC-4CC2-931C-48597604B2C2}"/>
              </a:ext>
            </a:extLst>
          </p:cNvPr>
          <p:cNvSpPr/>
          <p:nvPr userDrawn="1"/>
        </p:nvSpPr>
        <p:spPr>
          <a:xfrm rot="16200000">
            <a:off x="3149270" y="1889455"/>
            <a:ext cx="5007639" cy="1228726"/>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8" name="直接连接符 7">
            <a:extLst>
              <a:ext uri="{FF2B5EF4-FFF2-40B4-BE49-F238E27FC236}">
                <a16:creationId xmlns:a16="http://schemas.microsoft.com/office/drawing/2014/main" xmlns="" id="{58A5F679-D05B-4D63-AE37-BB02992D31E7}"/>
              </a:ext>
            </a:extLst>
          </p:cNvPr>
          <p:cNvCxnSpPr/>
          <p:nvPr userDrawn="1"/>
        </p:nvCxnSpPr>
        <p:spPr>
          <a:xfrm flipH="1" flipV="1">
            <a:off x="6348730" y="4484470"/>
            <a:ext cx="580708" cy="2454492"/>
          </a:xfrm>
          <a:prstGeom prst="line">
            <a:avLst/>
          </a:prstGeom>
          <a:ln w="69850">
            <a:gradFill>
              <a:gsLst>
                <a:gs pos="0">
                  <a:schemeClr val="accent4"/>
                </a:gs>
                <a:gs pos="100000">
                  <a:schemeClr val="accent4">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82BE0847-9F38-4D71-8C82-8DB8DBD82FFA}"/>
              </a:ext>
            </a:extLst>
          </p:cNvPr>
          <p:cNvSpPr txBox="1"/>
          <p:nvPr userDrawn="1"/>
        </p:nvSpPr>
        <p:spPr>
          <a:xfrm>
            <a:off x="9673733" y="4776366"/>
            <a:ext cx="2149967" cy="1107996"/>
          </a:xfrm>
          <a:prstGeom prst="rect">
            <a:avLst/>
          </a:prstGeom>
          <a:noFill/>
        </p:spPr>
        <p:txBody>
          <a:bodyPr wrap="square" rtlCol="0">
            <a:spAutoFit/>
          </a:bodyPr>
          <a:lstStyle/>
          <a:p>
            <a:r>
              <a:rPr lang="zh-CN" altLang="en-US" sz="6600" b="1" spc="600" dirty="0">
                <a:solidFill>
                  <a:schemeClr val="bg1"/>
                </a:solidFill>
                <a:latin typeface="阿里巴巴普惠体 R" panose="00020600040101010101" pitchFamily="18" charset="-122"/>
                <a:ea typeface="阿里巴巴普惠体 R" panose="00020600040101010101" pitchFamily="18" charset="-122"/>
              </a:rPr>
              <a:t>目录</a:t>
            </a:r>
          </a:p>
        </p:txBody>
      </p:sp>
      <p:grpSp>
        <p:nvGrpSpPr>
          <p:cNvPr id="10" name="组合 9">
            <a:extLst>
              <a:ext uri="{FF2B5EF4-FFF2-40B4-BE49-F238E27FC236}">
                <a16:creationId xmlns:a16="http://schemas.microsoft.com/office/drawing/2014/main" xmlns="" id="{AF0C60F9-9236-4B82-A404-8B15413C230B}"/>
              </a:ext>
            </a:extLst>
          </p:cNvPr>
          <p:cNvGrpSpPr/>
          <p:nvPr userDrawn="1"/>
        </p:nvGrpSpPr>
        <p:grpSpPr>
          <a:xfrm>
            <a:off x="11310962" y="542925"/>
            <a:ext cx="207938" cy="154781"/>
            <a:chOff x="11258565" y="542925"/>
            <a:chExt cx="260335" cy="190500"/>
          </a:xfrm>
        </p:grpSpPr>
        <p:cxnSp>
          <p:nvCxnSpPr>
            <p:cNvPr id="11" name="直接连接符 10">
              <a:extLst>
                <a:ext uri="{FF2B5EF4-FFF2-40B4-BE49-F238E27FC236}">
                  <a16:creationId xmlns:a16="http://schemas.microsoft.com/office/drawing/2014/main" xmlns="" id="{449F7110-E851-452C-80D4-BE87AAA10785}"/>
                </a:ext>
              </a:extLst>
            </p:cNvPr>
            <p:cNvCxnSpPr/>
            <p:nvPr/>
          </p:nvCxnSpPr>
          <p:spPr>
            <a:xfrm flipH="1">
              <a:off x="11258565" y="5429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08465FB6-B561-42DE-B262-4AD26026DD52}"/>
                </a:ext>
              </a:extLst>
            </p:cNvPr>
            <p:cNvCxnSpPr/>
            <p:nvPr/>
          </p:nvCxnSpPr>
          <p:spPr>
            <a:xfrm flipH="1">
              <a:off x="11258565" y="63817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6D544E49-8541-45E7-AC33-0906A8842A2A}"/>
                </a:ext>
              </a:extLst>
            </p:cNvPr>
            <p:cNvCxnSpPr/>
            <p:nvPr/>
          </p:nvCxnSpPr>
          <p:spPr>
            <a:xfrm flipH="1">
              <a:off x="11258565" y="7334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 name="文本框 13">
            <a:extLst>
              <a:ext uri="{FF2B5EF4-FFF2-40B4-BE49-F238E27FC236}">
                <a16:creationId xmlns:a16="http://schemas.microsoft.com/office/drawing/2014/main" xmlns="" id="{BFBD0861-2D3C-41CC-84BC-8644C86FFA8D}"/>
              </a:ext>
            </a:extLst>
          </p:cNvPr>
          <p:cNvSpPr txBox="1"/>
          <p:nvPr userDrawn="1"/>
        </p:nvSpPr>
        <p:spPr>
          <a:xfrm>
            <a:off x="6696076" y="5317449"/>
            <a:ext cx="5003799" cy="923330"/>
          </a:xfrm>
          <a:prstGeom prst="rect">
            <a:avLst/>
          </a:prstGeom>
          <a:noFill/>
        </p:spPr>
        <p:txBody>
          <a:bodyPr wrap="square" rtlCol="0">
            <a:spAutoFit/>
          </a:bodyPr>
          <a:lstStyle/>
          <a:p>
            <a:pPr algn="r"/>
            <a:r>
              <a:rPr lang="en-US" altLang="zh-CN"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rPr>
              <a:t>CONTENT</a:t>
            </a:r>
            <a:endParaRPr lang="zh-CN" altLang="en-US"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endParaRPr>
          </a:p>
        </p:txBody>
      </p:sp>
      <p:sp>
        <p:nvSpPr>
          <p:cNvPr id="15" name="椭圆 14">
            <a:extLst>
              <a:ext uri="{FF2B5EF4-FFF2-40B4-BE49-F238E27FC236}">
                <a16:creationId xmlns:a16="http://schemas.microsoft.com/office/drawing/2014/main" xmlns="" id="{F3C43212-E835-49B7-8683-0DCD55F9DB89}"/>
              </a:ext>
            </a:extLst>
          </p:cNvPr>
          <p:cNvSpPr/>
          <p:nvPr userDrawn="1"/>
        </p:nvSpPr>
        <p:spPr>
          <a:xfrm>
            <a:off x="660400" y="1331684"/>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1</a:t>
            </a:r>
            <a:endParaRPr lang="zh-CN" altLang="en-US" dirty="0">
              <a:latin typeface="Arial" panose="020B0604020202020204" pitchFamily="34" charset="0"/>
            </a:endParaRPr>
          </a:p>
        </p:txBody>
      </p:sp>
      <p:sp>
        <p:nvSpPr>
          <p:cNvPr id="30" name="文本占位符 29">
            <a:extLst>
              <a:ext uri="{FF2B5EF4-FFF2-40B4-BE49-F238E27FC236}">
                <a16:creationId xmlns:a16="http://schemas.microsoft.com/office/drawing/2014/main" xmlns="" id="{C2889B5E-1C79-49A2-A454-5341C6CBFFC7}"/>
              </a:ext>
            </a:extLst>
          </p:cNvPr>
          <p:cNvSpPr>
            <a:spLocks noGrp="1"/>
          </p:cNvSpPr>
          <p:nvPr>
            <p:ph type="body" sz="quarter" idx="10" hasCustomPrompt="1"/>
          </p:nvPr>
        </p:nvSpPr>
        <p:spPr>
          <a:xfrm>
            <a:off x="1279525" y="1343124"/>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1" name="椭圆 30">
            <a:extLst>
              <a:ext uri="{FF2B5EF4-FFF2-40B4-BE49-F238E27FC236}">
                <a16:creationId xmlns:a16="http://schemas.microsoft.com/office/drawing/2014/main" xmlns="" id="{2F260234-8D9A-4CC3-BD02-0D4BDDA41DDE}"/>
              </a:ext>
            </a:extLst>
          </p:cNvPr>
          <p:cNvSpPr/>
          <p:nvPr userDrawn="1"/>
        </p:nvSpPr>
        <p:spPr>
          <a:xfrm>
            <a:off x="660400" y="2306193"/>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2</a:t>
            </a:r>
            <a:endParaRPr lang="zh-CN" altLang="en-US" dirty="0">
              <a:latin typeface="Arial" panose="020B0604020202020204" pitchFamily="34" charset="0"/>
            </a:endParaRPr>
          </a:p>
        </p:txBody>
      </p:sp>
      <p:sp>
        <p:nvSpPr>
          <p:cNvPr id="32" name="文本占位符 29">
            <a:extLst>
              <a:ext uri="{FF2B5EF4-FFF2-40B4-BE49-F238E27FC236}">
                <a16:creationId xmlns:a16="http://schemas.microsoft.com/office/drawing/2014/main" xmlns="" id="{791169D7-1880-45DB-92ED-0C0B0110D4A2}"/>
              </a:ext>
            </a:extLst>
          </p:cNvPr>
          <p:cNvSpPr>
            <a:spLocks noGrp="1"/>
          </p:cNvSpPr>
          <p:nvPr>
            <p:ph type="body" sz="quarter" idx="11" hasCustomPrompt="1"/>
          </p:nvPr>
        </p:nvSpPr>
        <p:spPr>
          <a:xfrm>
            <a:off x="1279525" y="2317633"/>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3" name="椭圆 32">
            <a:extLst>
              <a:ext uri="{FF2B5EF4-FFF2-40B4-BE49-F238E27FC236}">
                <a16:creationId xmlns:a16="http://schemas.microsoft.com/office/drawing/2014/main" xmlns="" id="{EABFF928-B304-4342-BE11-BF344830C1C5}"/>
              </a:ext>
            </a:extLst>
          </p:cNvPr>
          <p:cNvSpPr/>
          <p:nvPr userDrawn="1"/>
        </p:nvSpPr>
        <p:spPr>
          <a:xfrm>
            <a:off x="660400" y="3280702"/>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3</a:t>
            </a:r>
            <a:endParaRPr lang="zh-CN" altLang="en-US" dirty="0">
              <a:latin typeface="Arial" panose="020B0604020202020204" pitchFamily="34" charset="0"/>
            </a:endParaRPr>
          </a:p>
        </p:txBody>
      </p:sp>
      <p:sp>
        <p:nvSpPr>
          <p:cNvPr id="34" name="文本占位符 29">
            <a:extLst>
              <a:ext uri="{FF2B5EF4-FFF2-40B4-BE49-F238E27FC236}">
                <a16:creationId xmlns:a16="http://schemas.microsoft.com/office/drawing/2014/main" xmlns="" id="{DEAD678C-1BE4-4BCD-8C20-C29FF33DA26F}"/>
              </a:ext>
            </a:extLst>
          </p:cNvPr>
          <p:cNvSpPr>
            <a:spLocks noGrp="1"/>
          </p:cNvSpPr>
          <p:nvPr>
            <p:ph type="body" sz="quarter" idx="12" hasCustomPrompt="1"/>
          </p:nvPr>
        </p:nvSpPr>
        <p:spPr>
          <a:xfrm>
            <a:off x="1279525" y="3292142"/>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5" name="椭圆 34">
            <a:extLst>
              <a:ext uri="{FF2B5EF4-FFF2-40B4-BE49-F238E27FC236}">
                <a16:creationId xmlns:a16="http://schemas.microsoft.com/office/drawing/2014/main" xmlns="" id="{E5F4CB7A-4B0F-49D2-A85E-1D849BE7F62B}"/>
              </a:ext>
            </a:extLst>
          </p:cNvPr>
          <p:cNvSpPr/>
          <p:nvPr userDrawn="1"/>
        </p:nvSpPr>
        <p:spPr>
          <a:xfrm>
            <a:off x="660400" y="4255211"/>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4</a:t>
            </a:r>
            <a:endParaRPr lang="zh-CN" altLang="en-US" dirty="0">
              <a:latin typeface="Arial" panose="020B0604020202020204" pitchFamily="34" charset="0"/>
            </a:endParaRPr>
          </a:p>
        </p:txBody>
      </p:sp>
      <p:sp>
        <p:nvSpPr>
          <p:cNvPr id="36" name="文本占位符 29">
            <a:extLst>
              <a:ext uri="{FF2B5EF4-FFF2-40B4-BE49-F238E27FC236}">
                <a16:creationId xmlns:a16="http://schemas.microsoft.com/office/drawing/2014/main" xmlns="" id="{D4F982AC-C41A-4423-A739-06DB490CCD4A}"/>
              </a:ext>
            </a:extLst>
          </p:cNvPr>
          <p:cNvSpPr>
            <a:spLocks noGrp="1"/>
          </p:cNvSpPr>
          <p:nvPr>
            <p:ph type="body" sz="quarter" idx="13" hasCustomPrompt="1"/>
          </p:nvPr>
        </p:nvSpPr>
        <p:spPr>
          <a:xfrm>
            <a:off x="1279525" y="4266651"/>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7" name="椭圆 36">
            <a:extLst>
              <a:ext uri="{FF2B5EF4-FFF2-40B4-BE49-F238E27FC236}">
                <a16:creationId xmlns:a16="http://schemas.microsoft.com/office/drawing/2014/main" xmlns="" id="{E64B02AC-7426-49F4-9B50-CB23DD1109DC}"/>
              </a:ext>
            </a:extLst>
          </p:cNvPr>
          <p:cNvSpPr/>
          <p:nvPr userDrawn="1"/>
        </p:nvSpPr>
        <p:spPr>
          <a:xfrm>
            <a:off x="660400" y="5229720"/>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5</a:t>
            </a:r>
            <a:endParaRPr lang="zh-CN" altLang="en-US" dirty="0">
              <a:latin typeface="Arial" panose="020B0604020202020204" pitchFamily="34" charset="0"/>
            </a:endParaRPr>
          </a:p>
        </p:txBody>
      </p:sp>
      <p:sp>
        <p:nvSpPr>
          <p:cNvPr id="38" name="文本占位符 29">
            <a:extLst>
              <a:ext uri="{FF2B5EF4-FFF2-40B4-BE49-F238E27FC236}">
                <a16:creationId xmlns:a16="http://schemas.microsoft.com/office/drawing/2014/main" xmlns="" id="{FA7B5ABE-6EF2-4D24-ADF4-F20EB553060C}"/>
              </a:ext>
            </a:extLst>
          </p:cNvPr>
          <p:cNvSpPr>
            <a:spLocks noGrp="1"/>
          </p:cNvSpPr>
          <p:nvPr>
            <p:ph type="body" sz="quarter" idx="14" hasCustomPrompt="1"/>
          </p:nvPr>
        </p:nvSpPr>
        <p:spPr>
          <a:xfrm>
            <a:off x="1279525" y="5241160"/>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Tree>
    <p:extLst>
      <p:ext uri="{BB962C8B-B14F-4D97-AF65-F5344CB8AC3E}">
        <p14:creationId xmlns:p14="http://schemas.microsoft.com/office/powerpoint/2010/main" val="27269058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9" name="图片 8" descr="图片包含 游戏机, 建筑, 屋顶, 高楼&#10;&#10;描述已自动生成">
            <a:extLst>
              <a:ext uri="{FF2B5EF4-FFF2-40B4-BE49-F238E27FC236}">
                <a16:creationId xmlns:a16="http://schemas.microsoft.com/office/drawing/2014/main" xmlns="" id="{D018390D-A087-443A-9262-678A8C2C93F2}"/>
              </a:ext>
            </a:extLst>
          </p:cNvPr>
          <p:cNvPicPr>
            <a:picLocks noChangeAspect="1"/>
          </p:cNvPicPr>
          <p:nvPr userDrawn="1"/>
        </p:nvPicPr>
        <p:blipFill>
          <a:blip r:embed="rId2">
            <a:extLst>
              <a:ext uri="{28A0092B-C50C-407E-A947-70E740481C1C}">
                <a14:useLocalDpi xmlns:a14="http://schemas.microsoft.com/office/drawing/2010/main" val="0"/>
              </a:ext>
            </a:extLst>
          </a:blip>
          <a:srcRect t="33503" b="13150"/>
          <a:stretch>
            <a:fillRect/>
          </a:stretch>
        </p:blipFill>
        <p:spPr>
          <a:xfrm>
            <a:off x="-11111"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4330 h 3655148"/>
              <a:gd name="connsiteX3" fmla="*/ 11986483 w 12192000"/>
              <a:gd name="connsiteY3" fmla="*/ 2951584 h 3655148"/>
              <a:gd name="connsiteX4" fmla="*/ 6107111 w 12192000"/>
              <a:gd name="connsiteY4" fmla="*/ 3655148 h 3655148"/>
              <a:gd name="connsiteX5" fmla="*/ 227739 w 12192000"/>
              <a:gd name="connsiteY5" fmla="*/ 2951584 h 3655148"/>
              <a:gd name="connsiteX6" fmla="*/ 0 w 12192000"/>
              <a:gd name="connsiteY6" fmla="*/ 2888139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4330"/>
                </a:lnTo>
                <a:lnTo>
                  <a:pt x="11986483" y="2951584"/>
                </a:lnTo>
                <a:cubicBezTo>
                  <a:pt x="10308183" y="3395778"/>
                  <a:pt x="8284964" y="3655148"/>
                  <a:pt x="6107111" y="3655148"/>
                </a:cubicBezTo>
                <a:cubicBezTo>
                  <a:pt x="3929259" y="3655148"/>
                  <a:pt x="1906040" y="3395778"/>
                  <a:pt x="227739" y="2951584"/>
                </a:cubicBezTo>
                <a:lnTo>
                  <a:pt x="0" y="2888139"/>
                </a:lnTo>
                <a:close/>
              </a:path>
            </a:pathLst>
          </a:custGeom>
        </p:spPr>
      </p:pic>
      <p:sp>
        <p:nvSpPr>
          <p:cNvPr id="5" name="任意多边形: 形状 4">
            <a:extLst>
              <a:ext uri="{FF2B5EF4-FFF2-40B4-BE49-F238E27FC236}">
                <a16:creationId xmlns:a16="http://schemas.microsoft.com/office/drawing/2014/main" xmlns="" id="{F4757768-63A5-49C5-81AB-9EEDADCAC155}"/>
              </a:ext>
            </a:extLst>
          </p:cNvPr>
          <p:cNvSpPr/>
          <p:nvPr userDrawn="1"/>
        </p:nvSpPr>
        <p:spPr>
          <a:xfrm>
            <a:off x="0"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1235 h 3655148"/>
              <a:gd name="connsiteX3" fmla="*/ 11975372 w 12192000"/>
              <a:gd name="connsiteY3" fmla="*/ 2951584 h 3655148"/>
              <a:gd name="connsiteX4" fmla="*/ 6096000 w 12192000"/>
              <a:gd name="connsiteY4" fmla="*/ 3655148 h 3655148"/>
              <a:gd name="connsiteX5" fmla="*/ 216628 w 12192000"/>
              <a:gd name="connsiteY5" fmla="*/ 2951584 h 3655148"/>
              <a:gd name="connsiteX6" fmla="*/ 0 w 12192000"/>
              <a:gd name="connsiteY6" fmla="*/ 2891235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1235"/>
                </a:lnTo>
                <a:lnTo>
                  <a:pt x="11975372" y="2951584"/>
                </a:lnTo>
                <a:cubicBezTo>
                  <a:pt x="10297072" y="3395778"/>
                  <a:pt x="8273853" y="3655148"/>
                  <a:pt x="6096000" y="3655148"/>
                </a:cubicBezTo>
                <a:cubicBezTo>
                  <a:pt x="3918148" y="3655148"/>
                  <a:pt x="1894929" y="3395778"/>
                  <a:pt x="216628" y="2951584"/>
                </a:cubicBezTo>
                <a:lnTo>
                  <a:pt x="0" y="2891235"/>
                </a:lnTo>
                <a:close/>
              </a:path>
            </a:pathLst>
          </a:cu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a16="http://schemas.microsoft.com/office/drawing/2014/main" xmlns="" id="{EB1B55D8-EF35-45E4-8143-D4C585069865}"/>
              </a:ext>
            </a:extLst>
          </p:cNvPr>
          <p:cNvSpPr/>
          <p:nvPr userDrawn="1"/>
        </p:nvSpPr>
        <p:spPr>
          <a:xfrm>
            <a:off x="0" y="2887231"/>
            <a:ext cx="12192000" cy="913061"/>
          </a:xfrm>
          <a:custGeom>
            <a:avLst/>
            <a:gdLst>
              <a:gd name="connsiteX0" fmla="*/ 0 w 12192000"/>
              <a:gd name="connsiteY0" fmla="*/ 0 h 913061"/>
              <a:gd name="connsiteX1" fmla="*/ 374975 w 12192000"/>
              <a:gd name="connsiteY1" fmla="*/ 105454 h 913061"/>
              <a:gd name="connsiteX2" fmla="*/ 6096002 w 12192000"/>
              <a:gd name="connsiteY2" fmla="*/ 767918 h 913061"/>
              <a:gd name="connsiteX3" fmla="*/ 11817028 w 12192000"/>
              <a:gd name="connsiteY3" fmla="*/ 105454 h 913061"/>
              <a:gd name="connsiteX4" fmla="*/ 12192000 w 12192000"/>
              <a:gd name="connsiteY4" fmla="*/ 1 h 913061"/>
              <a:gd name="connsiteX5" fmla="*/ 12192000 w 12192000"/>
              <a:gd name="connsiteY5" fmla="*/ 149148 h 913061"/>
              <a:gd name="connsiteX6" fmla="*/ 11975374 w 12192000"/>
              <a:gd name="connsiteY6" fmla="*/ 209497 h 913061"/>
              <a:gd name="connsiteX7" fmla="*/ 6096002 w 12192000"/>
              <a:gd name="connsiteY7" fmla="*/ 913061 h 913061"/>
              <a:gd name="connsiteX8" fmla="*/ 216629 w 12192000"/>
              <a:gd name="connsiteY8" fmla="*/ 209497 h 913061"/>
              <a:gd name="connsiteX9" fmla="*/ 0 w 12192000"/>
              <a:gd name="connsiteY9" fmla="*/ 149147 h 91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13061">
                <a:moveTo>
                  <a:pt x="0" y="0"/>
                </a:moveTo>
                <a:lnTo>
                  <a:pt x="374975" y="105454"/>
                </a:lnTo>
                <a:cubicBezTo>
                  <a:pt x="2021532" y="524505"/>
                  <a:pt x="3986207" y="767918"/>
                  <a:pt x="6096002" y="767918"/>
                </a:cubicBezTo>
                <a:cubicBezTo>
                  <a:pt x="8205796" y="767918"/>
                  <a:pt x="10170470" y="524505"/>
                  <a:pt x="11817028" y="105454"/>
                </a:cubicBezTo>
                <a:lnTo>
                  <a:pt x="12192000" y="1"/>
                </a:lnTo>
                <a:lnTo>
                  <a:pt x="12192000" y="149148"/>
                </a:lnTo>
                <a:lnTo>
                  <a:pt x="11975374" y="209497"/>
                </a:lnTo>
                <a:cubicBezTo>
                  <a:pt x="10297073" y="653691"/>
                  <a:pt x="8273854" y="913061"/>
                  <a:pt x="6096002" y="913061"/>
                </a:cubicBezTo>
                <a:cubicBezTo>
                  <a:pt x="3918149" y="913061"/>
                  <a:pt x="1894930" y="653691"/>
                  <a:pt x="216629" y="209497"/>
                </a:cubicBezTo>
                <a:lnTo>
                  <a:pt x="0" y="149147"/>
                </a:lnTo>
                <a:close/>
              </a:path>
            </a:pathLst>
          </a:cu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23382043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xmlns="" id="{1C0C849A-AD05-4BB6-9F92-68C7589F4D8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screen">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标题 1">
            <a:extLst>
              <a:ext uri="{FF2B5EF4-FFF2-40B4-BE49-F238E27FC236}">
                <a16:creationId xmlns:a16="http://schemas.microsoft.com/office/drawing/2014/main" xmlns="" id="{D0C7608F-DE12-4ADE-848D-41AE5FD039ED}"/>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24841581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封底页">
    <p:bg>
      <p:bgPr>
        <a:solidFill>
          <a:schemeClr val="accent1"/>
        </a:solidFill>
        <a:effectLst/>
      </p:bgPr>
    </p:bg>
    <p:spTree>
      <p:nvGrpSpPr>
        <p:cNvPr id="1" name=""/>
        <p:cNvGrpSpPr/>
        <p:nvPr/>
      </p:nvGrpSpPr>
      <p:grpSpPr>
        <a:xfrm>
          <a:off x="0" y="0"/>
          <a:ext cx="0" cy="0"/>
          <a:chOff x="0" y="0"/>
          <a:chExt cx="0" cy="0"/>
        </a:xfrm>
      </p:grpSpPr>
      <p:pic>
        <p:nvPicPr>
          <p:cNvPr id="15" name="图片 14" descr="建筑的桥&#10;&#10;描述已自动生成">
            <a:extLst>
              <a:ext uri="{FF2B5EF4-FFF2-40B4-BE49-F238E27FC236}">
                <a16:creationId xmlns:a16="http://schemas.microsoft.com/office/drawing/2014/main" xmlns="" id="{CAAC050C-93DD-431E-A450-6F09437AAD5E}"/>
              </a:ext>
            </a:extLst>
          </p:cNvPr>
          <p:cNvPicPr>
            <a:picLocks noChangeAspect="1"/>
          </p:cNvPicPr>
          <p:nvPr userDrawn="1"/>
        </p:nvPicPr>
        <p:blipFill>
          <a:blip r:embed="rId2">
            <a:extLst>
              <a:ext uri="{28A0092B-C50C-407E-A947-70E740481C1C}">
                <a14:useLocalDpi xmlns:a14="http://schemas.microsoft.com/office/drawing/2010/main" val="0"/>
              </a:ext>
            </a:extLst>
          </a:blip>
          <a:srcRect l="114" t="13511" r="114" b="47278"/>
          <a:stretch>
            <a:fillRect/>
          </a:stretch>
        </p:blipFill>
        <p:spPr>
          <a:xfrm>
            <a:off x="0" y="1"/>
            <a:ext cx="12192000" cy="3593641"/>
          </a:xfrm>
          <a:custGeom>
            <a:avLst/>
            <a:gdLst>
              <a:gd name="connsiteX0" fmla="*/ 0 w 12192000"/>
              <a:gd name="connsiteY0" fmla="*/ 0 h 3593641"/>
              <a:gd name="connsiteX1" fmla="*/ 12192000 w 12192000"/>
              <a:gd name="connsiteY1" fmla="*/ 0 h 3593641"/>
              <a:gd name="connsiteX2" fmla="*/ 12192000 w 12192000"/>
              <a:gd name="connsiteY2" fmla="*/ 3593641 h 3593641"/>
              <a:gd name="connsiteX3" fmla="*/ 0 w 12192000"/>
              <a:gd name="connsiteY3" fmla="*/ 3593641 h 3593641"/>
            </a:gdLst>
            <a:ahLst/>
            <a:cxnLst>
              <a:cxn ang="0">
                <a:pos x="connsiteX0" y="connsiteY0"/>
              </a:cxn>
              <a:cxn ang="0">
                <a:pos x="connsiteX1" y="connsiteY1"/>
              </a:cxn>
              <a:cxn ang="0">
                <a:pos x="connsiteX2" y="connsiteY2"/>
              </a:cxn>
              <a:cxn ang="0">
                <a:pos x="connsiteX3" y="connsiteY3"/>
              </a:cxn>
            </a:cxnLst>
            <a:rect l="l" t="t" r="r" b="b"/>
            <a:pathLst>
              <a:path w="12192000" h="3593641">
                <a:moveTo>
                  <a:pt x="0" y="0"/>
                </a:moveTo>
                <a:lnTo>
                  <a:pt x="12192000" y="0"/>
                </a:lnTo>
                <a:lnTo>
                  <a:pt x="12192000" y="3593641"/>
                </a:lnTo>
                <a:lnTo>
                  <a:pt x="0" y="3593641"/>
                </a:lnTo>
                <a:close/>
              </a:path>
            </a:pathLst>
          </a:custGeom>
        </p:spPr>
      </p:pic>
      <p:sp>
        <p:nvSpPr>
          <p:cNvPr id="10" name="任意多边形: 形状 9">
            <a:extLst>
              <a:ext uri="{FF2B5EF4-FFF2-40B4-BE49-F238E27FC236}">
                <a16:creationId xmlns:a16="http://schemas.microsoft.com/office/drawing/2014/main" xmlns="" id="{F69E74A1-CABB-4265-B5AF-807C7870C00C}"/>
              </a:ext>
            </a:extLst>
          </p:cNvPr>
          <p:cNvSpPr/>
          <p:nvPr userDrawn="1"/>
        </p:nvSpPr>
        <p:spPr>
          <a:xfrm>
            <a:off x="1" y="1944655"/>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1" name="任意多边形: 形状 10">
            <a:extLst>
              <a:ext uri="{FF2B5EF4-FFF2-40B4-BE49-F238E27FC236}">
                <a16:creationId xmlns:a16="http://schemas.microsoft.com/office/drawing/2014/main" xmlns="" id="{8517DFBA-7327-48BC-9DFE-A10C6464A3FB}"/>
              </a:ext>
            </a:extLst>
          </p:cNvPr>
          <p:cNvSpPr/>
          <p:nvPr userDrawn="1"/>
        </p:nvSpPr>
        <p:spPr>
          <a:xfrm>
            <a:off x="0" y="0"/>
            <a:ext cx="12192000" cy="2956427"/>
          </a:xfrm>
          <a:custGeom>
            <a:avLst/>
            <a:gdLst>
              <a:gd name="connsiteX0" fmla="*/ 0 w 12192000"/>
              <a:gd name="connsiteY0" fmla="*/ 0 h 2956427"/>
              <a:gd name="connsiteX1" fmla="*/ 12192000 w 12192000"/>
              <a:gd name="connsiteY1" fmla="*/ 0 h 2956427"/>
              <a:gd name="connsiteX2" fmla="*/ 12192000 w 12192000"/>
              <a:gd name="connsiteY2" fmla="*/ 1944656 h 2956427"/>
              <a:gd name="connsiteX3" fmla="*/ 11679533 w 12192000"/>
              <a:gd name="connsiteY3" fmla="*/ 2084495 h 2956427"/>
              <a:gd name="connsiteX4" fmla="*/ 6154741 w 12192000"/>
              <a:gd name="connsiteY4" fmla="*/ 2755837 h 2956427"/>
              <a:gd name="connsiteX5" fmla="*/ 609885 w 12192000"/>
              <a:gd name="connsiteY5" fmla="*/ 2277716 h 2956427"/>
              <a:gd name="connsiteX6" fmla="*/ 1 w 12192000"/>
              <a:gd name="connsiteY6" fmla="*/ 2133963 h 2956427"/>
              <a:gd name="connsiteX7" fmla="*/ 1 w 12192000"/>
              <a:gd name="connsiteY7" fmla="*/ 2956427 h 2956427"/>
              <a:gd name="connsiteX8" fmla="*/ 0 w 12192000"/>
              <a:gd name="connsiteY8" fmla="*/ 2956427 h 295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956427">
                <a:moveTo>
                  <a:pt x="0" y="0"/>
                </a:moveTo>
                <a:lnTo>
                  <a:pt x="12192000" y="0"/>
                </a:lnTo>
                <a:lnTo>
                  <a:pt x="12192000" y="1944656"/>
                </a:lnTo>
                <a:lnTo>
                  <a:pt x="11679533" y="2084495"/>
                </a:lnTo>
                <a:cubicBezTo>
                  <a:pt x="10105919" y="2474928"/>
                  <a:pt x="8204965" y="2720050"/>
                  <a:pt x="6154741" y="2755837"/>
                </a:cubicBezTo>
                <a:cubicBezTo>
                  <a:pt x="4104517" y="2791624"/>
                  <a:pt x="2196166" y="2612994"/>
                  <a:pt x="609885" y="2277716"/>
                </a:cubicBezTo>
                <a:lnTo>
                  <a:pt x="1" y="2133963"/>
                </a:lnTo>
                <a:lnTo>
                  <a:pt x="1" y="2956427"/>
                </a:lnTo>
                <a:lnTo>
                  <a:pt x="0" y="2956427"/>
                </a:ln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2" name="任意多边形: 形状 11">
            <a:extLst>
              <a:ext uri="{FF2B5EF4-FFF2-40B4-BE49-F238E27FC236}">
                <a16:creationId xmlns:a16="http://schemas.microsoft.com/office/drawing/2014/main" xmlns="" id="{3EE99C42-A9E6-4332-B705-61DC8CE3821B}"/>
              </a:ext>
            </a:extLst>
          </p:cNvPr>
          <p:cNvSpPr/>
          <p:nvPr userDrawn="1"/>
        </p:nvSpPr>
        <p:spPr>
          <a:xfrm rot="-60000">
            <a:off x="4854" y="1962135"/>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3" name="矩形 12">
            <a:extLst>
              <a:ext uri="{FF2B5EF4-FFF2-40B4-BE49-F238E27FC236}">
                <a16:creationId xmlns:a16="http://schemas.microsoft.com/office/drawing/2014/main" xmlns="" id="{476B265D-ABF7-470A-834F-771985397F6A}"/>
              </a:ext>
            </a:extLst>
          </p:cNvPr>
          <p:cNvSpPr/>
          <p:nvPr userDrawn="1"/>
        </p:nvSpPr>
        <p:spPr>
          <a:xfrm>
            <a:off x="0" y="4381500"/>
            <a:ext cx="12192000" cy="24765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6" name="标题 3">
            <a:extLst>
              <a:ext uri="{FF2B5EF4-FFF2-40B4-BE49-F238E27FC236}">
                <a16:creationId xmlns:a16="http://schemas.microsoft.com/office/drawing/2014/main" xmlns="" id="{915106F8-1FA5-4585-BAD2-25CE2E40090F}"/>
              </a:ext>
            </a:extLst>
          </p:cNvPr>
          <p:cNvSpPr>
            <a:spLocks noGrp="1"/>
          </p:cNvSpPr>
          <p:nvPr>
            <p:ph type="title"/>
          </p:nvPr>
        </p:nvSpPr>
        <p:spPr>
          <a:xfrm>
            <a:off x="838200" y="3775372"/>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spTree>
    <p:extLst>
      <p:ext uri="{BB962C8B-B14F-4D97-AF65-F5344CB8AC3E}">
        <p14:creationId xmlns:p14="http://schemas.microsoft.com/office/powerpoint/2010/main" val="29744762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screen">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a16="http://schemas.microsoft.com/office/drawing/2014/main" xmlns="" id="{A9BA4D0F-11A9-4599-99EE-6AB170D4BF6B}"/>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cxnSp>
        <p:nvCxnSpPr>
          <p:cNvPr id="31" name="直接连接符 30">
            <a:extLst>
              <a:ext uri="{FF2B5EF4-FFF2-40B4-BE49-F238E27FC236}">
                <a16:creationId xmlns:a16="http://schemas.microsoft.com/office/drawing/2014/main" xmlns="" id="{0F566AD2-7A2B-430C-A914-F7DC90DF9CD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6304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screen">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45" name="图片占位符 44">
            <a:extLst>
              <a:ext uri="{FF2B5EF4-FFF2-40B4-BE49-F238E27FC236}">
                <a16:creationId xmlns:a16="http://schemas.microsoft.com/office/drawing/2014/main" xmlns="" id="{937C0FF2-4436-45A5-96BA-C128866AADE0}"/>
              </a:ext>
            </a:extLst>
          </p:cNvPr>
          <p:cNvSpPr>
            <a:spLocks noGrp="1"/>
          </p:cNvSpPr>
          <p:nvPr>
            <p:ph type="pic" sz="quarter" idx="10"/>
          </p:nvPr>
        </p:nvSpPr>
        <p:spPr>
          <a:xfrm>
            <a:off x="624712"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6" name="图片占位符 45">
            <a:extLst>
              <a:ext uri="{FF2B5EF4-FFF2-40B4-BE49-F238E27FC236}">
                <a16:creationId xmlns:a16="http://schemas.microsoft.com/office/drawing/2014/main" xmlns="" id="{1A6D87BC-9CA9-47E8-A4FA-7D4DC470BEAC}"/>
              </a:ext>
            </a:extLst>
          </p:cNvPr>
          <p:cNvSpPr>
            <a:spLocks noGrp="1"/>
          </p:cNvSpPr>
          <p:nvPr>
            <p:ph type="pic" sz="quarter" idx="11"/>
          </p:nvPr>
        </p:nvSpPr>
        <p:spPr>
          <a:xfrm>
            <a:off x="4364069"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7" name="图片占位符 46">
            <a:extLst>
              <a:ext uri="{FF2B5EF4-FFF2-40B4-BE49-F238E27FC236}">
                <a16:creationId xmlns:a16="http://schemas.microsoft.com/office/drawing/2014/main" xmlns="" id="{91CF6080-0D36-48F7-B7BE-A1D79EB7B54A}"/>
              </a:ext>
            </a:extLst>
          </p:cNvPr>
          <p:cNvSpPr>
            <a:spLocks noGrp="1"/>
          </p:cNvSpPr>
          <p:nvPr>
            <p:ph type="pic" sz="quarter" idx="12"/>
          </p:nvPr>
        </p:nvSpPr>
        <p:spPr>
          <a:xfrm>
            <a:off x="8090724"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35" name="矩形 34">
            <a:extLst>
              <a:ext uri="{FF2B5EF4-FFF2-40B4-BE49-F238E27FC236}">
                <a16:creationId xmlns:a16="http://schemas.microsoft.com/office/drawing/2014/main" xmlns="" id="{42022E22-B5ED-43E8-A506-4C123812520C}"/>
              </a:ext>
            </a:extLst>
          </p:cNvPr>
          <p:cNvSpPr/>
          <p:nvPr userDrawn="1"/>
        </p:nvSpPr>
        <p:spPr>
          <a:xfrm>
            <a:off x="628682"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矩形 35">
            <a:extLst>
              <a:ext uri="{FF2B5EF4-FFF2-40B4-BE49-F238E27FC236}">
                <a16:creationId xmlns:a16="http://schemas.microsoft.com/office/drawing/2014/main" xmlns="" id="{E05674B0-7DEE-4665-B9E1-3DFAE85A99D6}"/>
              </a:ext>
            </a:extLst>
          </p:cNvPr>
          <p:cNvSpPr/>
          <p:nvPr userDrawn="1"/>
        </p:nvSpPr>
        <p:spPr>
          <a:xfrm>
            <a:off x="4364069" y="5876529"/>
            <a:ext cx="3396455"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矩形 36">
            <a:extLst>
              <a:ext uri="{FF2B5EF4-FFF2-40B4-BE49-F238E27FC236}">
                <a16:creationId xmlns:a16="http://schemas.microsoft.com/office/drawing/2014/main" xmlns="" id="{057E4E97-4248-4DE0-AC9C-98DA98A69341}"/>
              </a:ext>
            </a:extLst>
          </p:cNvPr>
          <p:cNvSpPr/>
          <p:nvPr userDrawn="1"/>
        </p:nvSpPr>
        <p:spPr>
          <a:xfrm>
            <a:off x="8094694"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4" name="直接连接符 33">
            <a:extLst>
              <a:ext uri="{FF2B5EF4-FFF2-40B4-BE49-F238E27FC236}">
                <a16:creationId xmlns:a16="http://schemas.microsoft.com/office/drawing/2014/main" xmlns="" id="{6D947272-2AE4-4825-A6AF-8608260C1FB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a16="http://schemas.microsoft.com/office/drawing/2014/main" xmlns="" id="{40F20290-AEE5-4999-992C-CB08988D4C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0528269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screen">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矩形: 圆角 28">
            <a:extLst>
              <a:ext uri="{FF2B5EF4-FFF2-40B4-BE49-F238E27FC236}">
                <a16:creationId xmlns:a16="http://schemas.microsoft.com/office/drawing/2014/main" xmlns="" id="{1959CFEE-24C8-4287-ADF7-750C06055844}"/>
              </a:ext>
            </a:extLst>
          </p:cNvPr>
          <p:cNvSpPr/>
          <p:nvPr userDrawn="1"/>
        </p:nvSpPr>
        <p:spPr>
          <a:xfrm>
            <a:off x="987425" y="1392238"/>
            <a:ext cx="10204450" cy="3611224"/>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等腰三角形 35">
            <a:extLst>
              <a:ext uri="{FF2B5EF4-FFF2-40B4-BE49-F238E27FC236}">
                <a16:creationId xmlns:a16="http://schemas.microsoft.com/office/drawing/2014/main" xmlns="" id="{051AF944-F7F5-4982-B067-67969B264703}"/>
              </a:ext>
            </a:extLst>
          </p:cNvPr>
          <p:cNvSpPr/>
          <p:nvPr userDrawn="1"/>
        </p:nvSpPr>
        <p:spPr>
          <a:xfrm rot="16200000">
            <a:off x="-62094" y="2999954"/>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等腰三角形 36">
            <a:extLst>
              <a:ext uri="{FF2B5EF4-FFF2-40B4-BE49-F238E27FC236}">
                <a16:creationId xmlns:a16="http://schemas.microsoft.com/office/drawing/2014/main" xmlns="" id="{9DE515E9-C64B-4FF8-AC62-5B75543C479B}"/>
              </a:ext>
            </a:extLst>
          </p:cNvPr>
          <p:cNvSpPr/>
          <p:nvPr userDrawn="1"/>
        </p:nvSpPr>
        <p:spPr>
          <a:xfrm rot="5400000" flipH="1">
            <a:off x="10861519" y="2999956"/>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Arial" panose="020B0604020202020204" pitchFamily="34" charset="0"/>
              <a:ea typeface="阿里巴巴普惠体 R" panose="00020600040101010101" pitchFamily="18" charset="-122"/>
            </a:endParaRPr>
          </a:p>
        </p:txBody>
      </p:sp>
      <p:sp>
        <p:nvSpPr>
          <p:cNvPr id="48" name="图片占位符 47">
            <a:extLst>
              <a:ext uri="{FF2B5EF4-FFF2-40B4-BE49-F238E27FC236}">
                <a16:creationId xmlns:a16="http://schemas.microsoft.com/office/drawing/2014/main" xmlns="" id="{DFEADB6D-8A42-44C7-A713-FF8A8B9C34F9}"/>
              </a:ext>
            </a:extLst>
          </p:cNvPr>
          <p:cNvSpPr>
            <a:spLocks noGrp="1"/>
          </p:cNvSpPr>
          <p:nvPr>
            <p:ph type="pic" sz="quarter" idx="10"/>
          </p:nvPr>
        </p:nvSpPr>
        <p:spPr>
          <a:xfrm>
            <a:off x="1232426" y="1579377"/>
            <a:ext cx="3101976" cy="1479922"/>
          </a:xfrm>
          <a:custGeom>
            <a:avLst/>
            <a:gdLst>
              <a:gd name="connsiteX0" fmla="*/ 0 w 3101976"/>
              <a:gd name="connsiteY0" fmla="*/ 0 h 1479922"/>
              <a:gd name="connsiteX1" fmla="*/ 3101976 w 3101976"/>
              <a:gd name="connsiteY1" fmla="*/ 0 h 1479922"/>
              <a:gd name="connsiteX2" fmla="*/ 3101976 w 3101976"/>
              <a:gd name="connsiteY2" fmla="*/ 1479922 h 1479922"/>
              <a:gd name="connsiteX3" fmla="*/ 0 w 3101976"/>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101976" h="1479922">
                <a:moveTo>
                  <a:pt x="0" y="0"/>
                </a:moveTo>
                <a:lnTo>
                  <a:pt x="3101976" y="0"/>
                </a:lnTo>
                <a:lnTo>
                  <a:pt x="3101976" y="1479922"/>
                </a:lnTo>
                <a:lnTo>
                  <a:pt x="0" y="1479922"/>
                </a:lnTo>
                <a:close/>
              </a:path>
            </a:pathLst>
          </a:custGeom>
        </p:spPr>
        <p:txBody>
          <a:bodyPr wrap="square">
            <a:noAutofit/>
          </a:bodyPr>
          <a:lstStyle>
            <a:lvl1pPr>
              <a:defRPr sz="1800"/>
            </a:lvl1pPr>
          </a:lstStyle>
          <a:p>
            <a:endParaRPr lang="zh-CN" altLang="en-US" dirty="0"/>
          </a:p>
        </p:txBody>
      </p:sp>
      <p:sp>
        <p:nvSpPr>
          <p:cNvPr id="49" name="图片占位符 48">
            <a:extLst>
              <a:ext uri="{FF2B5EF4-FFF2-40B4-BE49-F238E27FC236}">
                <a16:creationId xmlns:a16="http://schemas.microsoft.com/office/drawing/2014/main" xmlns="" id="{8AEFF4C4-C0FD-4B10-9FC2-3DB281E243FB}"/>
              </a:ext>
            </a:extLst>
          </p:cNvPr>
          <p:cNvSpPr>
            <a:spLocks noGrp="1"/>
          </p:cNvSpPr>
          <p:nvPr>
            <p:ph type="pic" sz="quarter" idx="11"/>
          </p:nvPr>
        </p:nvSpPr>
        <p:spPr>
          <a:xfrm>
            <a:off x="1229753"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0" name="图片占位符 49">
            <a:extLst>
              <a:ext uri="{FF2B5EF4-FFF2-40B4-BE49-F238E27FC236}">
                <a16:creationId xmlns:a16="http://schemas.microsoft.com/office/drawing/2014/main" xmlns="" id="{1AF7CE21-B8A5-4C97-8E17-43C49D616DE2}"/>
              </a:ext>
            </a:extLst>
          </p:cNvPr>
          <p:cNvSpPr>
            <a:spLocks noGrp="1"/>
          </p:cNvSpPr>
          <p:nvPr>
            <p:ph type="pic" sz="quarter" idx="12"/>
          </p:nvPr>
        </p:nvSpPr>
        <p:spPr>
          <a:xfrm>
            <a:off x="4545012" y="1570635"/>
            <a:ext cx="3101976" cy="1474809"/>
          </a:xfrm>
          <a:custGeom>
            <a:avLst/>
            <a:gdLst>
              <a:gd name="connsiteX0" fmla="*/ 0 w 3101976"/>
              <a:gd name="connsiteY0" fmla="*/ 0 h 1474809"/>
              <a:gd name="connsiteX1" fmla="*/ 3101976 w 3101976"/>
              <a:gd name="connsiteY1" fmla="*/ 0 h 1474809"/>
              <a:gd name="connsiteX2" fmla="*/ 3101976 w 3101976"/>
              <a:gd name="connsiteY2" fmla="*/ 1474809 h 1474809"/>
              <a:gd name="connsiteX3" fmla="*/ 0 w 3101976"/>
              <a:gd name="connsiteY3" fmla="*/ 1474809 h 1474809"/>
            </a:gdLst>
            <a:ahLst/>
            <a:cxnLst>
              <a:cxn ang="0">
                <a:pos x="connsiteX0" y="connsiteY0"/>
              </a:cxn>
              <a:cxn ang="0">
                <a:pos x="connsiteX1" y="connsiteY1"/>
              </a:cxn>
              <a:cxn ang="0">
                <a:pos x="connsiteX2" y="connsiteY2"/>
              </a:cxn>
              <a:cxn ang="0">
                <a:pos x="connsiteX3" y="connsiteY3"/>
              </a:cxn>
            </a:cxnLst>
            <a:rect l="l" t="t" r="r" b="b"/>
            <a:pathLst>
              <a:path w="3101976" h="1474809">
                <a:moveTo>
                  <a:pt x="0" y="0"/>
                </a:moveTo>
                <a:lnTo>
                  <a:pt x="3101976" y="0"/>
                </a:lnTo>
                <a:lnTo>
                  <a:pt x="3101976" y="1474809"/>
                </a:lnTo>
                <a:lnTo>
                  <a:pt x="0" y="1474809"/>
                </a:lnTo>
                <a:close/>
              </a:path>
            </a:pathLst>
          </a:custGeom>
        </p:spPr>
        <p:txBody>
          <a:bodyPr wrap="square">
            <a:noAutofit/>
          </a:bodyPr>
          <a:lstStyle>
            <a:lvl1pPr>
              <a:defRPr sz="1800"/>
            </a:lvl1pPr>
          </a:lstStyle>
          <a:p>
            <a:endParaRPr lang="zh-CN" altLang="en-US"/>
          </a:p>
        </p:txBody>
      </p:sp>
      <p:sp>
        <p:nvSpPr>
          <p:cNvPr id="51" name="图片占位符 50">
            <a:extLst>
              <a:ext uri="{FF2B5EF4-FFF2-40B4-BE49-F238E27FC236}">
                <a16:creationId xmlns:a16="http://schemas.microsoft.com/office/drawing/2014/main" xmlns="" id="{F067733C-199B-4B43-8BE3-1A77E9F84C06}"/>
              </a:ext>
            </a:extLst>
          </p:cNvPr>
          <p:cNvSpPr>
            <a:spLocks noGrp="1"/>
          </p:cNvSpPr>
          <p:nvPr>
            <p:ph type="pic" sz="quarter" idx="13"/>
          </p:nvPr>
        </p:nvSpPr>
        <p:spPr>
          <a:xfrm>
            <a:off x="4546041"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2" name="图片占位符 51">
            <a:extLst>
              <a:ext uri="{FF2B5EF4-FFF2-40B4-BE49-F238E27FC236}">
                <a16:creationId xmlns:a16="http://schemas.microsoft.com/office/drawing/2014/main" xmlns="" id="{111A86E8-72BC-475F-8DE1-89A55F087DE2}"/>
              </a:ext>
            </a:extLst>
          </p:cNvPr>
          <p:cNvSpPr>
            <a:spLocks noGrp="1"/>
          </p:cNvSpPr>
          <p:nvPr>
            <p:ph type="pic" sz="quarter" idx="14"/>
          </p:nvPr>
        </p:nvSpPr>
        <p:spPr>
          <a:xfrm>
            <a:off x="7862328" y="1568079"/>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3" name="图片占位符 52">
            <a:extLst>
              <a:ext uri="{FF2B5EF4-FFF2-40B4-BE49-F238E27FC236}">
                <a16:creationId xmlns:a16="http://schemas.microsoft.com/office/drawing/2014/main" xmlns="" id="{9F2A8402-A988-4ECF-B9A3-369B6C0FA154}"/>
              </a:ext>
            </a:extLst>
          </p:cNvPr>
          <p:cNvSpPr>
            <a:spLocks noGrp="1"/>
          </p:cNvSpPr>
          <p:nvPr>
            <p:ph type="pic" sz="quarter" idx="15"/>
          </p:nvPr>
        </p:nvSpPr>
        <p:spPr>
          <a:xfrm>
            <a:off x="7862327"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cxnSp>
        <p:nvCxnSpPr>
          <p:cNvPr id="39" name="直接连接符 38">
            <a:extLst>
              <a:ext uri="{FF2B5EF4-FFF2-40B4-BE49-F238E27FC236}">
                <a16:creationId xmlns:a16="http://schemas.microsoft.com/office/drawing/2014/main" xmlns="" id="{F5D1884E-3F53-4DB9-926C-65C5C9FF65C3}"/>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标题 1">
            <a:extLst>
              <a:ext uri="{FF2B5EF4-FFF2-40B4-BE49-F238E27FC236}">
                <a16:creationId xmlns:a16="http://schemas.microsoft.com/office/drawing/2014/main" xmlns="" id="{65013D2E-6A6D-4431-8B9D-6DA7472D04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14664890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screen">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2" name="图片占位符 31">
            <a:extLst>
              <a:ext uri="{FF2B5EF4-FFF2-40B4-BE49-F238E27FC236}">
                <a16:creationId xmlns:a16="http://schemas.microsoft.com/office/drawing/2014/main" xmlns="" id="{ECE657FB-2252-41B6-8E23-8A29E96C3520}"/>
              </a:ext>
            </a:extLst>
          </p:cNvPr>
          <p:cNvSpPr>
            <a:spLocks noGrp="1"/>
          </p:cNvSpPr>
          <p:nvPr>
            <p:ph type="pic" sz="quarter" idx="10"/>
          </p:nvPr>
        </p:nvSpPr>
        <p:spPr>
          <a:xfrm>
            <a:off x="2803157" y="1577607"/>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30" name="椭圆 29">
            <a:extLst>
              <a:ext uri="{FF2B5EF4-FFF2-40B4-BE49-F238E27FC236}">
                <a16:creationId xmlns:a16="http://schemas.microsoft.com/office/drawing/2014/main" xmlns="" id="{F8943ACE-69EE-48B9-BB17-3F0C4F565DD4}"/>
              </a:ext>
            </a:extLst>
          </p:cNvPr>
          <p:cNvSpPr/>
          <p:nvPr/>
        </p:nvSpPr>
        <p:spPr>
          <a:xfrm>
            <a:off x="2803157" y="1577607"/>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1" name="椭圆 40">
            <a:extLst>
              <a:ext uri="{FF2B5EF4-FFF2-40B4-BE49-F238E27FC236}">
                <a16:creationId xmlns:a16="http://schemas.microsoft.com/office/drawing/2014/main" xmlns="" id="{FEF138F9-DB6D-46F4-901E-BC980694FB45}"/>
              </a:ext>
            </a:extLst>
          </p:cNvPr>
          <p:cNvSpPr/>
          <p:nvPr/>
        </p:nvSpPr>
        <p:spPr>
          <a:xfrm>
            <a:off x="100427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9" name="椭圆 38">
            <a:extLst>
              <a:ext uri="{FF2B5EF4-FFF2-40B4-BE49-F238E27FC236}">
                <a16:creationId xmlns:a16="http://schemas.microsoft.com/office/drawing/2014/main" xmlns="" id="{548E08F5-6986-4B87-9D28-82EC12CA0438}"/>
              </a:ext>
            </a:extLst>
          </p:cNvPr>
          <p:cNvSpPr/>
          <p:nvPr/>
        </p:nvSpPr>
        <p:spPr>
          <a:xfrm>
            <a:off x="280315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椭圆 36">
            <a:extLst>
              <a:ext uri="{FF2B5EF4-FFF2-40B4-BE49-F238E27FC236}">
                <a16:creationId xmlns:a16="http://schemas.microsoft.com/office/drawing/2014/main" xmlns="" id="{3664AE01-D8E2-4895-931C-9ABE89A2D45E}"/>
              </a:ext>
            </a:extLst>
          </p:cNvPr>
          <p:cNvSpPr/>
          <p:nvPr/>
        </p:nvSpPr>
        <p:spPr>
          <a:xfrm>
            <a:off x="460203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9" name="图片占位符 48">
            <a:extLst>
              <a:ext uri="{FF2B5EF4-FFF2-40B4-BE49-F238E27FC236}">
                <a16:creationId xmlns:a16="http://schemas.microsoft.com/office/drawing/2014/main" xmlns="" id="{7AC47FA5-FE24-44F3-A07F-A43E24CA6269}"/>
              </a:ext>
            </a:extLst>
          </p:cNvPr>
          <p:cNvSpPr>
            <a:spLocks noGrp="1"/>
          </p:cNvSpPr>
          <p:nvPr>
            <p:ph type="pic" sz="quarter" idx="11"/>
          </p:nvPr>
        </p:nvSpPr>
        <p:spPr>
          <a:xfrm>
            <a:off x="100427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0" name="图片占位符 49">
            <a:extLst>
              <a:ext uri="{FF2B5EF4-FFF2-40B4-BE49-F238E27FC236}">
                <a16:creationId xmlns:a16="http://schemas.microsoft.com/office/drawing/2014/main" xmlns="" id="{C0438167-84B7-44A1-B733-9646E0BA9360}"/>
              </a:ext>
            </a:extLst>
          </p:cNvPr>
          <p:cNvSpPr>
            <a:spLocks noGrp="1"/>
          </p:cNvSpPr>
          <p:nvPr>
            <p:ph type="pic" sz="quarter" idx="12"/>
          </p:nvPr>
        </p:nvSpPr>
        <p:spPr>
          <a:xfrm>
            <a:off x="280315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1" name="图片占位符 50">
            <a:extLst>
              <a:ext uri="{FF2B5EF4-FFF2-40B4-BE49-F238E27FC236}">
                <a16:creationId xmlns:a16="http://schemas.microsoft.com/office/drawing/2014/main" xmlns="" id="{5E3580A5-824C-4D7F-92F1-A9D78E233B52}"/>
              </a:ext>
            </a:extLst>
          </p:cNvPr>
          <p:cNvSpPr>
            <a:spLocks noGrp="1"/>
          </p:cNvSpPr>
          <p:nvPr>
            <p:ph type="pic" sz="quarter" idx="13"/>
          </p:nvPr>
        </p:nvSpPr>
        <p:spPr>
          <a:xfrm>
            <a:off x="460203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cxnSp>
        <p:nvCxnSpPr>
          <p:cNvPr id="36" name="直接连接符 35">
            <a:extLst>
              <a:ext uri="{FF2B5EF4-FFF2-40B4-BE49-F238E27FC236}">
                <a16:creationId xmlns:a16="http://schemas.microsoft.com/office/drawing/2014/main" xmlns="" id="{92CDB256-3D50-4A88-8124-847466B96A6B}"/>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a16="http://schemas.microsoft.com/office/drawing/2014/main" xmlns="" id="{2EEC3FE6-558E-4B42-9807-7E55F62C20F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5067960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screen">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a16="http://schemas.microsoft.com/office/drawing/2014/main" xmlns="" id="{37985C78-4EFC-432D-B4B6-D51F65DEB14E}"/>
              </a:ext>
            </a:extLst>
          </p:cNvPr>
          <p:cNvSpPr>
            <a:spLocks noGrp="1"/>
          </p:cNvSpPr>
          <p:nvPr>
            <p:ph type="pic" sz="quarter" idx="10"/>
          </p:nvPr>
        </p:nvSpPr>
        <p:spPr>
          <a:xfrm>
            <a:off x="660401" y="1432463"/>
            <a:ext cx="5435600" cy="4768311"/>
          </a:xfrm>
          <a:custGeom>
            <a:avLst/>
            <a:gdLst>
              <a:gd name="connsiteX0" fmla="*/ 0 w 5435600"/>
              <a:gd name="connsiteY0" fmla="*/ 0 h 4768311"/>
              <a:gd name="connsiteX1" fmla="*/ 5435600 w 5435600"/>
              <a:gd name="connsiteY1" fmla="*/ 0 h 4768311"/>
              <a:gd name="connsiteX2" fmla="*/ 5435600 w 5435600"/>
              <a:gd name="connsiteY2" fmla="*/ 4768311 h 4768311"/>
              <a:gd name="connsiteX3" fmla="*/ 0 w 5435600"/>
              <a:gd name="connsiteY3" fmla="*/ 4768311 h 4768311"/>
            </a:gdLst>
            <a:ahLst/>
            <a:cxnLst>
              <a:cxn ang="0">
                <a:pos x="connsiteX0" y="connsiteY0"/>
              </a:cxn>
              <a:cxn ang="0">
                <a:pos x="connsiteX1" y="connsiteY1"/>
              </a:cxn>
              <a:cxn ang="0">
                <a:pos x="connsiteX2" y="connsiteY2"/>
              </a:cxn>
              <a:cxn ang="0">
                <a:pos x="connsiteX3" y="connsiteY3"/>
              </a:cxn>
            </a:cxnLst>
            <a:rect l="l" t="t" r="r" b="b"/>
            <a:pathLst>
              <a:path w="5435600" h="4768311">
                <a:moveTo>
                  <a:pt x="0" y="0"/>
                </a:moveTo>
                <a:lnTo>
                  <a:pt x="5435600" y="0"/>
                </a:lnTo>
                <a:lnTo>
                  <a:pt x="5435600" y="4768311"/>
                </a:lnTo>
                <a:lnTo>
                  <a:pt x="0" y="4768311"/>
                </a:lnTo>
                <a:close/>
              </a:path>
            </a:pathLst>
          </a:custGeom>
        </p:spPr>
        <p:txBody>
          <a:bodyPr wrap="square">
            <a:noAutofit/>
          </a:bodyPr>
          <a:lstStyle/>
          <a:p>
            <a:endParaRPr lang="zh-CN" altLang="en-US"/>
          </a:p>
        </p:txBody>
      </p:sp>
      <p:sp>
        <p:nvSpPr>
          <p:cNvPr id="35" name="矩形 34">
            <a:extLst>
              <a:ext uri="{FF2B5EF4-FFF2-40B4-BE49-F238E27FC236}">
                <a16:creationId xmlns:a16="http://schemas.microsoft.com/office/drawing/2014/main" xmlns="" id="{F74DF96C-ABBC-47B2-BBA0-480734721F88}"/>
              </a:ext>
            </a:extLst>
          </p:cNvPr>
          <p:cNvSpPr/>
          <p:nvPr userDrawn="1"/>
        </p:nvSpPr>
        <p:spPr>
          <a:xfrm>
            <a:off x="6096001" y="1438275"/>
            <a:ext cx="5422898" cy="4762500"/>
          </a:xfrm>
          <a:prstGeom prst="rect">
            <a:avLst/>
          </a:prstGeom>
          <a:solidFill>
            <a:schemeClr val="bg1">
              <a:lumMod val="95000"/>
            </a:schemeClr>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1" name="直接连接符 30">
            <a:extLst>
              <a:ext uri="{FF2B5EF4-FFF2-40B4-BE49-F238E27FC236}">
                <a16:creationId xmlns:a16="http://schemas.microsoft.com/office/drawing/2014/main" xmlns="" id="{2CFDF8E6-AFA2-4EEE-9803-142EFF57F2C5}"/>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a16="http://schemas.microsoft.com/office/drawing/2014/main" xmlns="" id="{1A2CECB4-47C7-4B72-B0DE-8C24F96518C8}"/>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2313465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screen">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梯形 29">
            <a:extLst>
              <a:ext uri="{FF2B5EF4-FFF2-40B4-BE49-F238E27FC236}">
                <a16:creationId xmlns:a16="http://schemas.microsoft.com/office/drawing/2014/main" xmlns="" id="{BD9F7145-737C-4549-9D87-5C9CAB4D8780}"/>
              </a:ext>
            </a:extLst>
          </p:cNvPr>
          <p:cNvSpPr/>
          <p:nvPr/>
        </p:nvSpPr>
        <p:spPr>
          <a:xfrm>
            <a:off x="2653134" y="6079447"/>
            <a:ext cx="6885733" cy="417304"/>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3" name="梯形 32">
            <a:extLst>
              <a:ext uri="{FF2B5EF4-FFF2-40B4-BE49-F238E27FC236}">
                <a16:creationId xmlns:a16="http://schemas.microsoft.com/office/drawing/2014/main" xmlns="" id="{C84DECF5-6740-4970-9786-7AB92C75F45C}"/>
              </a:ext>
            </a:extLst>
          </p:cNvPr>
          <p:cNvSpPr/>
          <p:nvPr/>
        </p:nvSpPr>
        <p:spPr>
          <a:xfrm>
            <a:off x="415005" y="5591084"/>
            <a:ext cx="11361990" cy="521930"/>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5" name="直接连接符 34">
            <a:extLst>
              <a:ext uri="{FF2B5EF4-FFF2-40B4-BE49-F238E27FC236}">
                <a16:creationId xmlns:a16="http://schemas.microsoft.com/office/drawing/2014/main" xmlns="" id="{A609EFB0-3532-4142-BE62-E065893E674C}"/>
              </a:ext>
            </a:extLst>
          </p:cNvPr>
          <p:cNvCxnSpPr>
            <a:cxnSpLocks/>
          </p:cNvCxnSpPr>
          <p:nvPr/>
        </p:nvCxnSpPr>
        <p:spPr>
          <a:xfrm>
            <a:off x="743733"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E09D83F5-4C36-4B22-A71C-9B4AB4B6434E}"/>
              </a:ext>
            </a:extLst>
          </p:cNvPr>
          <p:cNvCxnSpPr>
            <a:cxnSpLocks/>
          </p:cNvCxnSpPr>
          <p:nvPr/>
        </p:nvCxnSpPr>
        <p:spPr>
          <a:xfrm>
            <a:off x="743733"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3B991851-3200-4195-B1D3-3AB24FCD1A2B}"/>
              </a:ext>
            </a:extLst>
          </p:cNvPr>
          <p:cNvCxnSpPr>
            <a:cxnSpLocks/>
          </p:cNvCxnSpPr>
          <p:nvPr/>
        </p:nvCxnSpPr>
        <p:spPr>
          <a:xfrm flipH="1">
            <a:off x="11679261"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0603B8F9-972A-495D-99D5-5F6C84CAA0B6}"/>
              </a:ext>
            </a:extLst>
          </p:cNvPr>
          <p:cNvCxnSpPr>
            <a:cxnSpLocks/>
          </p:cNvCxnSpPr>
          <p:nvPr/>
        </p:nvCxnSpPr>
        <p:spPr>
          <a:xfrm flipH="1">
            <a:off x="9216772"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9" name="图片占位符 48">
            <a:extLst>
              <a:ext uri="{FF2B5EF4-FFF2-40B4-BE49-F238E27FC236}">
                <a16:creationId xmlns:a16="http://schemas.microsoft.com/office/drawing/2014/main" xmlns="" id="{A1E902EA-B8CA-44B4-B18E-E78489D6D00D}"/>
              </a:ext>
            </a:extLst>
          </p:cNvPr>
          <p:cNvSpPr>
            <a:spLocks noGrp="1"/>
          </p:cNvSpPr>
          <p:nvPr>
            <p:ph type="pic" sz="quarter" idx="11"/>
          </p:nvPr>
        </p:nvSpPr>
        <p:spPr>
          <a:xfrm>
            <a:off x="1099733" y="2577484"/>
            <a:ext cx="4018869" cy="3020393"/>
          </a:xfrm>
          <a:custGeom>
            <a:avLst/>
            <a:gdLst>
              <a:gd name="connsiteX0" fmla="*/ 0 w 4018869"/>
              <a:gd name="connsiteY0" fmla="*/ 0 h 3020393"/>
              <a:gd name="connsiteX1" fmla="*/ 4018869 w 4018869"/>
              <a:gd name="connsiteY1" fmla="*/ 0 h 3020393"/>
              <a:gd name="connsiteX2" fmla="*/ 4018869 w 4018869"/>
              <a:gd name="connsiteY2" fmla="*/ 3020393 h 3020393"/>
              <a:gd name="connsiteX3" fmla="*/ 0 w 4018869"/>
              <a:gd name="connsiteY3" fmla="*/ 3020393 h 3020393"/>
            </a:gdLst>
            <a:ahLst/>
            <a:cxnLst>
              <a:cxn ang="0">
                <a:pos x="connsiteX0" y="connsiteY0"/>
              </a:cxn>
              <a:cxn ang="0">
                <a:pos x="connsiteX1" y="connsiteY1"/>
              </a:cxn>
              <a:cxn ang="0">
                <a:pos x="connsiteX2" y="connsiteY2"/>
              </a:cxn>
              <a:cxn ang="0">
                <a:pos x="connsiteX3" y="connsiteY3"/>
              </a:cxn>
            </a:cxnLst>
            <a:rect l="l" t="t" r="r" b="b"/>
            <a:pathLst>
              <a:path w="4018869" h="3020393">
                <a:moveTo>
                  <a:pt x="0" y="0"/>
                </a:moveTo>
                <a:lnTo>
                  <a:pt x="4018869" y="0"/>
                </a:lnTo>
                <a:lnTo>
                  <a:pt x="4018869" y="3020393"/>
                </a:lnTo>
                <a:lnTo>
                  <a:pt x="0" y="3020393"/>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ContrastingRightFacing" fov="6000000">
              <a:rot lat="0" lon="20928000"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50" name="图片占位符 49">
            <a:extLst>
              <a:ext uri="{FF2B5EF4-FFF2-40B4-BE49-F238E27FC236}">
                <a16:creationId xmlns:a16="http://schemas.microsoft.com/office/drawing/2014/main" xmlns="" id="{25D726D2-7287-4195-83D7-2D8A5FB03A8B}"/>
              </a:ext>
            </a:extLst>
          </p:cNvPr>
          <p:cNvSpPr>
            <a:spLocks noGrp="1"/>
          </p:cNvSpPr>
          <p:nvPr>
            <p:ph type="pic" sz="quarter" idx="12"/>
          </p:nvPr>
        </p:nvSpPr>
        <p:spPr>
          <a:xfrm>
            <a:off x="7300235" y="2568069"/>
            <a:ext cx="4027190" cy="3020392"/>
          </a:xfrm>
          <a:custGeom>
            <a:avLst/>
            <a:gdLst>
              <a:gd name="connsiteX0" fmla="*/ 0 w 4027190"/>
              <a:gd name="connsiteY0" fmla="*/ 0 h 3020392"/>
              <a:gd name="connsiteX1" fmla="*/ 4027190 w 4027190"/>
              <a:gd name="connsiteY1" fmla="*/ 0 h 3020392"/>
              <a:gd name="connsiteX2" fmla="*/ 4027190 w 4027190"/>
              <a:gd name="connsiteY2" fmla="*/ 3020392 h 3020392"/>
              <a:gd name="connsiteX3" fmla="*/ 0 w 4027190"/>
              <a:gd name="connsiteY3" fmla="*/ 3020392 h 3020392"/>
            </a:gdLst>
            <a:ahLst/>
            <a:cxnLst>
              <a:cxn ang="0">
                <a:pos x="connsiteX0" y="connsiteY0"/>
              </a:cxn>
              <a:cxn ang="0">
                <a:pos x="connsiteX1" y="connsiteY1"/>
              </a:cxn>
              <a:cxn ang="0">
                <a:pos x="connsiteX2" y="connsiteY2"/>
              </a:cxn>
              <a:cxn ang="0">
                <a:pos x="connsiteX3" y="connsiteY3"/>
              </a:cxn>
            </a:cxnLst>
            <a:rect l="l" t="t" r="r" b="b"/>
            <a:pathLst>
              <a:path w="4027190" h="3020392">
                <a:moveTo>
                  <a:pt x="0" y="0"/>
                </a:moveTo>
                <a:lnTo>
                  <a:pt x="4027190" y="0"/>
                </a:lnTo>
                <a:lnTo>
                  <a:pt x="4027190" y="3020392"/>
                </a:lnTo>
                <a:lnTo>
                  <a:pt x="0" y="3020392"/>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HeroicExtremeLeftFacing" fov="6000000">
              <a:rot lat="0" lon="673904"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48" name="图片占位符 47">
            <a:extLst>
              <a:ext uri="{FF2B5EF4-FFF2-40B4-BE49-F238E27FC236}">
                <a16:creationId xmlns:a16="http://schemas.microsoft.com/office/drawing/2014/main" xmlns="" id="{3403F8DB-8BE7-4AF9-85CE-18BFCAD0D27B}"/>
              </a:ext>
            </a:extLst>
          </p:cNvPr>
          <p:cNvSpPr>
            <a:spLocks noGrp="1"/>
          </p:cNvSpPr>
          <p:nvPr>
            <p:ph type="pic" sz="quarter" idx="10"/>
          </p:nvPr>
        </p:nvSpPr>
        <p:spPr>
          <a:xfrm>
            <a:off x="3634807" y="1892300"/>
            <a:ext cx="5153380" cy="3866596"/>
          </a:xfrm>
          <a:custGeom>
            <a:avLst/>
            <a:gdLst>
              <a:gd name="connsiteX0" fmla="*/ 0 w 5153380"/>
              <a:gd name="connsiteY0" fmla="*/ 0 h 3866596"/>
              <a:gd name="connsiteX1" fmla="*/ 5153380 w 5153380"/>
              <a:gd name="connsiteY1" fmla="*/ 0 h 3866596"/>
              <a:gd name="connsiteX2" fmla="*/ 5153380 w 5153380"/>
              <a:gd name="connsiteY2" fmla="*/ 3866596 h 3866596"/>
              <a:gd name="connsiteX3" fmla="*/ 0 w 5153380"/>
              <a:gd name="connsiteY3" fmla="*/ 3866596 h 3866596"/>
            </a:gdLst>
            <a:ahLst/>
            <a:cxnLst>
              <a:cxn ang="0">
                <a:pos x="connsiteX0" y="connsiteY0"/>
              </a:cxn>
              <a:cxn ang="0">
                <a:pos x="connsiteX1" y="connsiteY1"/>
              </a:cxn>
              <a:cxn ang="0">
                <a:pos x="connsiteX2" y="connsiteY2"/>
              </a:cxn>
              <a:cxn ang="0">
                <a:pos x="connsiteX3" y="connsiteY3"/>
              </a:cxn>
            </a:cxnLst>
            <a:rect l="l" t="t" r="r" b="b"/>
            <a:pathLst>
              <a:path w="5153380" h="3866596">
                <a:moveTo>
                  <a:pt x="0" y="0"/>
                </a:moveTo>
                <a:lnTo>
                  <a:pt x="5153380" y="0"/>
                </a:lnTo>
                <a:lnTo>
                  <a:pt x="5153380" y="3866596"/>
                </a:lnTo>
                <a:lnTo>
                  <a:pt x="0" y="3866596"/>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orthographicFront"/>
            <a:lightRig rig="twoPt" dir="t">
              <a:rot lat="0" lon="0" rev="7200000"/>
            </a:lightRig>
          </a:scene3d>
          <a:sp3d>
            <a:bevelT w="25400" h="19050"/>
            <a:contourClr>
              <a:srgbClr val="FFFFFF"/>
            </a:contourClr>
          </a:sp3d>
        </p:spPr>
        <p:txBody>
          <a:bodyPr vert="horz" lIns="91440" tIns="45720" rIns="91440" bIns="45720" rtlCol="0">
            <a:normAutofit/>
          </a:bodyPr>
          <a:lstStyle>
            <a:lvl1pPr>
              <a:defRPr lang="zh-CN" altLang="en-US"/>
            </a:lvl1pPr>
          </a:lstStyle>
          <a:p>
            <a:pPr lvl="0"/>
            <a:endParaRPr lang="zh-CN" altLang="en-US"/>
          </a:p>
        </p:txBody>
      </p:sp>
      <p:cxnSp>
        <p:nvCxnSpPr>
          <p:cNvPr id="40" name="直接连接符 39">
            <a:extLst>
              <a:ext uri="{FF2B5EF4-FFF2-40B4-BE49-F238E27FC236}">
                <a16:creationId xmlns:a16="http://schemas.microsoft.com/office/drawing/2014/main" xmlns="" id="{E5A77C0B-2468-4338-BE1C-517D991CED4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1" name="标题 1">
            <a:extLst>
              <a:ext uri="{FF2B5EF4-FFF2-40B4-BE49-F238E27FC236}">
                <a16:creationId xmlns:a16="http://schemas.microsoft.com/office/drawing/2014/main" xmlns="" id="{03266B8F-81EB-4FAE-8AD2-2006734A0E9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2755191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图片 10" descr="图片包含 动物, 爬行动物, 龟&#10;&#10;描述已自动生成" hidden="1">
            <a:extLst>
              <a:ext uri="{FF2B5EF4-FFF2-40B4-BE49-F238E27FC236}">
                <a16:creationId xmlns:a16="http://schemas.microsoft.com/office/drawing/2014/main" xmlns="" id="{39D962AB-4FF4-487D-AF54-F997752CCCC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2500" r="12500"/>
          <a:stretch/>
        </p:blipFill>
        <p:spPr>
          <a:xfrm>
            <a:off x="75" y="266"/>
            <a:ext cx="12191850" cy="6857469"/>
          </a:xfrm>
          <a:prstGeom prst="rect">
            <a:avLst/>
          </a:prstGeom>
        </p:spPr>
      </p:pic>
      <p:pic>
        <p:nvPicPr>
          <p:cNvPr id="15" name="图片 14" hidden="1">
            <a:extLst>
              <a:ext uri="{FF2B5EF4-FFF2-40B4-BE49-F238E27FC236}">
                <a16:creationId xmlns:a16="http://schemas.microsoft.com/office/drawing/2014/main" xmlns="" id="{7AA53963-2BA6-4BD7-8389-8A9245A8330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7810" b="7810"/>
          <a:stretch/>
        </p:blipFill>
        <p:spPr>
          <a:xfrm>
            <a:off x="-1" y="0"/>
            <a:ext cx="12192001" cy="6858000"/>
          </a:xfrm>
          <a:prstGeom prst="rect">
            <a:avLst/>
          </a:prstGeom>
        </p:spPr>
      </p:pic>
      <p:grpSp>
        <p:nvGrpSpPr>
          <p:cNvPr id="4" name="!P1">
            <a:extLst>
              <a:ext uri="{FF2B5EF4-FFF2-40B4-BE49-F238E27FC236}">
                <a16:creationId xmlns:a16="http://schemas.microsoft.com/office/drawing/2014/main" xmlns="" id="{DC37996D-D84D-4827-AB3D-24AC9DDB90DB}"/>
              </a:ext>
            </a:extLst>
          </p:cNvPr>
          <p:cNvGrpSpPr/>
          <p:nvPr userDrawn="1"/>
        </p:nvGrpSpPr>
        <p:grpSpPr>
          <a:xfrm>
            <a:off x="751230" y="3083753"/>
            <a:ext cx="2327826" cy="1361727"/>
            <a:chOff x="7462287" y="-7696200"/>
            <a:chExt cx="4655652" cy="2723454"/>
          </a:xfrm>
        </p:grpSpPr>
        <p:sp>
          <p:nvSpPr>
            <p:cNvPr id="5" name="椭圆 4">
              <a:extLst>
                <a:ext uri="{FF2B5EF4-FFF2-40B4-BE49-F238E27FC236}">
                  <a16:creationId xmlns:a16="http://schemas.microsoft.com/office/drawing/2014/main" xmlns="" id="{BE498B0A-FB06-4DE5-8723-07940AFEE7EC}"/>
                </a:ext>
              </a:extLst>
            </p:cNvPr>
            <p:cNvSpPr/>
            <p:nvPr/>
          </p:nvSpPr>
          <p:spPr>
            <a:xfrm>
              <a:off x="7462287" y="-6174836"/>
              <a:ext cx="4655652" cy="1202090"/>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092">
                <a:solidFill>
                  <a:prstClr val="white"/>
                </a:solidFill>
                <a:latin typeface="思源黑体 CN Light"/>
                <a:ea typeface="思源黑体 CN Light"/>
              </a:endParaRPr>
            </a:p>
          </p:txBody>
        </p:sp>
        <p:sp useBgFill="1">
          <p:nvSpPr>
            <p:cNvPr id="6" name="椭圆 5">
              <a:extLst>
                <a:ext uri="{FF2B5EF4-FFF2-40B4-BE49-F238E27FC236}">
                  <a16:creationId xmlns:a16="http://schemas.microsoft.com/office/drawing/2014/main" xmlns="" id="{569C71F5-61B4-4224-8362-40CAD794BE97}"/>
                </a:ext>
              </a:extLst>
            </p:cNvPr>
            <p:cNvSpPr/>
            <p:nvPr/>
          </p:nvSpPr>
          <p:spPr>
            <a:xfrm>
              <a:off x="7462287" y="-6253429"/>
              <a:ext cx="4655652" cy="1202090"/>
            </a:xfrm>
            <a:prstGeom prst="ellipse">
              <a:avLst/>
            </a:prstGeom>
            <a:ln>
              <a:noFill/>
            </a:ln>
            <a:effectLst>
              <a:innerShdw blurRad="2413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dirty="0">
                <a:solidFill>
                  <a:prstClr val="white"/>
                </a:solidFill>
                <a:latin typeface="思源黑体 CN Light"/>
                <a:ea typeface="思源黑体 CN Light"/>
              </a:endParaRPr>
            </a:p>
          </p:txBody>
        </p:sp>
        <p:sp useBgFill="1">
          <p:nvSpPr>
            <p:cNvPr id="7" name="椭圆 6">
              <a:extLst>
                <a:ext uri="{FF2B5EF4-FFF2-40B4-BE49-F238E27FC236}">
                  <a16:creationId xmlns:a16="http://schemas.microsoft.com/office/drawing/2014/main" xmlns="" id="{C2B8E933-E3B7-4BB0-9431-44DF0EC2974D}"/>
                </a:ext>
              </a:extLst>
            </p:cNvPr>
            <p:cNvSpPr/>
            <p:nvPr/>
          </p:nvSpPr>
          <p:spPr>
            <a:xfrm>
              <a:off x="8618458" y="-6222107"/>
              <a:ext cx="2343310" cy="605043"/>
            </a:xfrm>
            <a:prstGeom prst="ellipse">
              <a:avLst/>
            </a:prstGeom>
            <a:ln>
              <a:noFill/>
            </a:ln>
            <a:effectLst>
              <a:innerShdw blurRad="101600">
                <a:schemeClr val="accent1"/>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092" dirty="0">
                <a:solidFill>
                  <a:prstClr val="white"/>
                </a:solidFill>
                <a:latin typeface="思源黑体 CN Light"/>
                <a:ea typeface="思源黑体 CN Light"/>
              </a:endParaRPr>
            </a:p>
          </p:txBody>
        </p:sp>
        <p:sp>
          <p:nvSpPr>
            <p:cNvPr id="8" name="椭圆 7">
              <a:extLst>
                <a:ext uri="{FF2B5EF4-FFF2-40B4-BE49-F238E27FC236}">
                  <a16:creationId xmlns:a16="http://schemas.microsoft.com/office/drawing/2014/main" xmlns="" id="{39B26998-B57F-4B18-A511-628FAC5ED723}"/>
                </a:ext>
              </a:extLst>
            </p:cNvPr>
            <p:cNvSpPr/>
            <p:nvPr/>
          </p:nvSpPr>
          <p:spPr>
            <a:xfrm>
              <a:off x="8620090" y="-6252953"/>
              <a:ext cx="2343310" cy="605043"/>
            </a:xfrm>
            <a:prstGeom prst="ellipse">
              <a:avLst/>
            </a:prstGeom>
            <a:solidFill>
              <a:schemeClr val="accent2">
                <a:alpha val="5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9" name="椭圆 8">
              <a:extLst>
                <a:ext uri="{FF2B5EF4-FFF2-40B4-BE49-F238E27FC236}">
                  <a16:creationId xmlns:a16="http://schemas.microsoft.com/office/drawing/2014/main" xmlns="" id="{2A6A48D9-6019-4D82-9052-B89B39725C52}"/>
                </a:ext>
              </a:extLst>
            </p:cNvPr>
            <p:cNvSpPr/>
            <p:nvPr/>
          </p:nvSpPr>
          <p:spPr>
            <a:xfrm>
              <a:off x="8243732" y="-6274677"/>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10" name="椭圆 9">
              <a:extLst>
                <a:ext uri="{FF2B5EF4-FFF2-40B4-BE49-F238E27FC236}">
                  <a16:creationId xmlns:a16="http://schemas.microsoft.com/office/drawing/2014/main" xmlns="" id="{5B5366E4-2482-4C02-8C8C-A90EDF24D551}"/>
                </a:ext>
              </a:extLst>
            </p:cNvPr>
            <p:cNvSpPr/>
            <p:nvPr/>
          </p:nvSpPr>
          <p:spPr>
            <a:xfrm>
              <a:off x="8243732" y="-6236690"/>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12" name="椭圆 11">
              <a:extLst>
                <a:ext uri="{FF2B5EF4-FFF2-40B4-BE49-F238E27FC236}">
                  <a16:creationId xmlns:a16="http://schemas.microsoft.com/office/drawing/2014/main" xmlns="" id="{596C9098-0AEB-4677-8BA1-4E90466C85D5}"/>
                </a:ext>
              </a:extLst>
            </p:cNvPr>
            <p:cNvSpPr/>
            <p:nvPr/>
          </p:nvSpPr>
          <p:spPr>
            <a:xfrm>
              <a:off x="8243732" y="-6198704"/>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13" name="椭圆 12">
              <a:extLst>
                <a:ext uri="{FF2B5EF4-FFF2-40B4-BE49-F238E27FC236}">
                  <a16:creationId xmlns:a16="http://schemas.microsoft.com/office/drawing/2014/main" xmlns="" id="{C082BAA8-00E8-4493-A669-A4CE3D459E20}"/>
                </a:ext>
              </a:extLst>
            </p:cNvPr>
            <p:cNvSpPr/>
            <p:nvPr/>
          </p:nvSpPr>
          <p:spPr>
            <a:xfrm>
              <a:off x="8243732" y="-6160717"/>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14" name="椭圆 13">
              <a:extLst>
                <a:ext uri="{FF2B5EF4-FFF2-40B4-BE49-F238E27FC236}">
                  <a16:creationId xmlns:a16="http://schemas.microsoft.com/office/drawing/2014/main" xmlns="" id="{DEB05AB8-12AF-48D7-A9CF-25EFA98981D4}"/>
                </a:ext>
              </a:extLst>
            </p:cNvPr>
            <p:cNvSpPr/>
            <p:nvPr/>
          </p:nvSpPr>
          <p:spPr>
            <a:xfrm>
              <a:off x="8243732" y="-6122734"/>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16" name="梯形 15">
              <a:extLst>
                <a:ext uri="{FF2B5EF4-FFF2-40B4-BE49-F238E27FC236}">
                  <a16:creationId xmlns:a16="http://schemas.microsoft.com/office/drawing/2014/main" xmlns="" id="{E1D8257E-7E28-44AC-AF23-BB58C36CD9C8}"/>
                </a:ext>
              </a:extLst>
            </p:cNvPr>
            <p:cNvSpPr/>
            <p:nvPr/>
          </p:nvSpPr>
          <p:spPr>
            <a:xfrm rot="10800000">
              <a:off x="7980725" y="-7696200"/>
              <a:ext cx="3624467" cy="1840662"/>
            </a:xfrm>
            <a:prstGeom prst="trapezoid">
              <a:avLst>
                <a:gd name="adj" fmla="val 26845"/>
              </a:avLst>
            </a:prstGeom>
            <a:gradFill>
              <a:gsLst>
                <a:gs pos="100000">
                  <a:schemeClr val="accent2">
                    <a:alpha val="0"/>
                  </a:schemeClr>
                </a:gs>
                <a:gs pos="44100">
                  <a:schemeClr val="accent2">
                    <a:alpha val="39000"/>
                  </a:schemeClr>
                </a:gs>
                <a:gs pos="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dirty="0">
                <a:solidFill>
                  <a:prstClr val="white"/>
                </a:solidFill>
                <a:latin typeface="Arial"/>
                <a:ea typeface="微软雅黑 Light"/>
              </a:endParaRPr>
            </a:p>
          </p:txBody>
        </p:sp>
      </p:grpSp>
      <p:grpSp>
        <p:nvGrpSpPr>
          <p:cNvPr id="17" name="组合 16">
            <a:extLst>
              <a:ext uri="{FF2B5EF4-FFF2-40B4-BE49-F238E27FC236}">
                <a16:creationId xmlns:a16="http://schemas.microsoft.com/office/drawing/2014/main" xmlns="" id="{4E7D8145-3D0F-459F-96C8-D6CE43B22E80}"/>
              </a:ext>
            </a:extLst>
          </p:cNvPr>
          <p:cNvGrpSpPr/>
          <p:nvPr userDrawn="1"/>
        </p:nvGrpSpPr>
        <p:grpSpPr>
          <a:xfrm>
            <a:off x="4932087" y="3083753"/>
            <a:ext cx="2327826" cy="1361727"/>
            <a:chOff x="7462287" y="-7696200"/>
            <a:chExt cx="4655652" cy="2723454"/>
          </a:xfrm>
        </p:grpSpPr>
        <p:sp>
          <p:nvSpPr>
            <p:cNvPr id="18" name="椭圆 17">
              <a:extLst>
                <a:ext uri="{FF2B5EF4-FFF2-40B4-BE49-F238E27FC236}">
                  <a16:creationId xmlns:a16="http://schemas.microsoft.com/office/drawing/2014/main" xmlns="" id="{86782121-C17B-40FB-B67D-D64504B372DF}"/>
                </a:ext>
              </a:extLst>
            </p:cNvPr>
            <p:cNvSpPr/>
            <p:nvPr/>
          </p:nvSpPr>
          <p:spPr>
            <a:xfrm>
              <a:off x="7462287" y="-6174836"/>
              <a:ext cx="4655652" cy="1202090"/>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092">
                <a:solidFill>
                  <a:prstClr val="white"/>
                </a:solidFill>
                <a:latin typeface="思源黑体 CN Light"/>
                <a:ea typeface="思源黑体 CN Light"/>
              </a:endParaRPr>
            </a:p>
          </p:txBody>
        </p:sp>
        <p:sp useBgFill="1">
          <p:nvSpPr>
            <p:cNvPr id="19" name="椭圆 18">
              <a:extLst>
                <a:ext uri="{FF2B5EF4-FFF2-40B4-BE49-F238E27FC236}">
                  <a16:creationId xmlns:a16="http://schemas.microsoft.com/office/drawing/2014/main" xmlns="" id="{D29A239F-2AF1-441A-BAFB-E370183C1768}"/>
                </a:ext>
              </a:extLst>
            </p:cNvPr>
            <p:cNvSpPr/>
            <p:nvPr/>
          </p:nvSpPr>
          <p:spPr>
            <a:xfrm>
              <a:off x="7462287" y="-6253428"/>
              <a:ext cx="4655652" cy="1202090"/>
            </a:xfrm>
            <a:prstGeom prst="ellipse">
              <a:avLst/>
            </a:prstGeom>
            <a:ln>
              <a:noFill/>
            </a:ln>
            <a:effectLst>
              <a:innerShdw blurRad="2413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dirty="0">
                <a:solidFill>
                  <a:prstClr val="white"/>
                </a:solidFill>
                <a:latin typeface="思源黑体 CN Light"/>
                <a:ea typeface="思源黑体 CN Light"/>
              </a:endParaRPr>
            </a:p>
          </p:txBody>
        </p:sp>
        <p:sp useBgFill="1">
          <p:nvSpPr>
            <p:cNvPr id="20" name="椭圆 19">
              <a:extLst>
                <a:ext uri="{FF2B5EF4-FFF2-40B4-BE49-F238E27FC236}">
                  <a16:creationId xmlns:a16="http://schemas.microsoft.com/office/drawing/2014/main" xmlns="" id="{83558E55-4356-4110-9013-77D04BA6A71D}"/>
                </a:ext>
              </a:extLst>
            </p:cNvPr>
            <p:cNvSpPr/>
            <p:nvPr/>
          </p:nvSpPr>
          <p:spPr>
            <a:xfrm>
              <a:off x="8618458" y="-6222107"/>
              <a:ext cx="2343310" cy="605043"/>
            </a:xfrm>
            <a:prstGeom prst="ellipse">
              <a:avLst/>
            </a:prstGeom>
            <a:ln>
              <a:noFill/>
            </a:ln>
            <a:effectLst>
              <a:innerShdw blurRad="101600">
                <a:schemeClr val="accent1"/>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092" dirty="0">
                <a:solidFill>
                  <a:prstClr val="white"/>
                </a:solidFill>
                <a:latin typeface="思源黑体 CN Light"/>
                <a:ea typeface="思源黑体 CN Light"/>
              </a:endParaRPr>
            </a:p>
          </p:txBody>
        </p:sp>
        <p:sp>
          <p:nvSpPr>
            <p:cNvPr id="21" name="椭圆 20">
              <a:extLst>
                <a:ext uri="{FF2B5EF4-FFF2-40B4-BE49-F238E27FC236}">
                  <a16:creationId xmlns:a16="http://schemas.microsoft.com/office/drawing/2014/main" xmlns="" id="{1E7B958C-A91A-4377-A528-A69E55985512}"/>
                </a:ext>
              </a:extLst>
            </p:cNvPr>
            <p:cNvSpPr/>
            <p:nvPr/>
          </p:nvSpPr>
          <p:spPr>
            <a:xfrm>
              <a:off x="8620090" y="-6252953"/>
              <a:ext cx="2343310" cy="605043"/>
            </a:xfrm>
            <a:prstGeom prst="ellipse">
              <a:avLst/>
            </a:prstGeom>
            <a:solidFill>
              <a:schemeClr val="accent2">
                <a:alpha val="5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22" name="椭圆 21">
              <a:extLst>
                <a:ext uri="{FF2B5EF4-FFF2-40B4-BE49-F238E27FC236}">
                  <a16:creationId xmlns:a16="http://schemas.microsoft.com/office/drawing/2014/main" xmlns="" id="{7FE27B69-34C3-4F15-AD7A-01857C8D2DFE}"/>
                </a:ext>
              </a:extLst>
            </p:cNvPr>
            <p:cNvSpPr/>
            <p:nvPr/>
          </p:nvSpPr>
          <p:spPr>
            <a:xfrm>
              <a:off x="8243732" y="-6274677"/>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23" name="椭圆 22">
              <a:extLst>
                <a:ext uri="{FF2B5EF4-FFF2-40B4-BE49-F238E27FC236}">
                  <a16:creationId xmlns:a16="http://schemas.microsoft.com/office/drawing/2014/main" xmlns="" id="{DCEC2A1E-589E-4768-835B-9BEF2D97742E}"/>
                </a:ext>
              </a:extLst>
            </p:cNvPr>
            <p:cNvSpPr/>
            <p:nvPr/>
          </p:nvSpPr>
          <p:spPr>
            <a:xfrm>
              <a:off x="8243732" y="-6236690"/>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24" name="椭圆 23">
              <a:extLst>
                <a:ext uri="{FF2B5EF4-FFF2-40B4-BE49-F238E27FC236}">
                  <a16:creationId xmlns:a16="http://schemas.microsoft.com/office/drawing/2014/main" xmlns="" id="{D56B0F8F-A592-4F27-BC90-A1B3B7C56A9C}"/>
                </a:ext>
              </a:extLst>
            </p:cNvPr>
            <p:cNvSpPr/>
            <p:nvPr/>
          </p:nvSpPr>
          <p:spPr>
            <a:xfrm>
              <a:off x="8243732" y="-6198704"/>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25" name="椭圆 24">
              <a:extLst>
                <a:ext uri="{FF2B5EF4-FFF2-40B4-BE49-F238E27FC236}">
                  <a16:creationId xmlns:a16="http://schemas.microsoft.com/office/drawing/2014/main" xmlns="" id="{D5FE7D43-67CA-446C-86F4-389D1CB0E75C}"/>
                </a:ext>
              </a:extLst>
            </p:cNvPr>
            <p:cNvSpPr/>
            <p:nvPr/>
          </p:nvSpPr>
          <p:spPr>
            <a:xfrm>
              <a:off x="8243732" y="-6160717"/>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26" name="椭圆 25">
              <a:extLst>
                <a:ext uri="{FF2B5EF4-FFF2-40B4-BE49-F238E27FC236}">
                  <a16:creationId xmlns:a16="http://schemas.microsoft.com/office/drawing/2014/main" xmlns="" id="{90D18F4A-2CA7-4699-AB5B-E369D104A775}"/>
                </a:ext>
              </a:extLst>
            </p:cNvPr>
            <p:cNvSpPr/>
            <p:nvPr/>
          </p:nvSpPr>
          <p:spPr>
            <a:xfrm>
              <a:off x="8243732" y="-6122734"/>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27" name="梯形 26">
              <a:extLst>
                <a:ext uri="{FF2B5EF4-FFF2-40B4-BE49-F238E27FC236}">
                  <a16:creationId xmlns:a16="http://schemas.microsoft.com/office/drawing/2014/main" xmlns="" id="{50C14F8E-DD29-41BB-A09C-B511D003D509}"/>
                </a:ext>
              </a:extLst>
            </p:cNvPr>
            <p:cNvSpPr/>
            <p:nvPr/>
          </p:nvSpPr>
          <p:spPr>
            <a:xfrm rot="10800000">
              <a:off x="7980725" y="-7696200"/>
              <a:ext cx="3624468" cy="1840662"/>
            </a:xfrm>
            <a:prstGeom prst="trapezoid">
              <a:avLst>
                <a:gd name="adj" fmla="val 26845"/>
              </a:avLst>
            </a:prstGeom>
            <a:gradFill>
              <a:gsLst>
                <a:gs pos="100000">
                  <a:schemeClr val="accent2">
                    <a:alpha val="0"/>
                  </a:schemeClr>
                </a:gs>
                <a:gs pos="44100">
                  <a:schemeClr val="accent2">
                    <a:alpha val="39000"/>
                  </a:schemeClr>
                </a:gs>
                <a:gs pos="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dirty="0">
                <a:solidFill>
                  <a:prstClr val="white"/>
                </a:solidFill>
                <a:latin typeface="Arial"/>
                <a:ea typeface="微软雅黑 Light"/>
              </a:endParaRPr>
            </a:p>
          </p:txBody>
        </p:sp>
      </p:grpSp>
      <p:grpSp>
        <p:nvGrpSpPr>
          <p:cNvPr id="28" name="组合 27">
            <a:extLst>
              <a:ext uri="{FF2B5EF4-FFF2-40B4-BE49-F238E27FC236}">
                <a16:creationId xmlns:a16="http://schemas.microsoft.com/office/drawing/2014/main" xmlns="" id="{1B6DCDFE-868A-44B7-AB3B-F74B9B795372}"/>
              </a:ext>
            </a:extLst>
          </p:cNvPr>
          <p:cNvGrpSpPr/>
          <p:nvPr userDrawn="1"/>
        </p:nvGrpSpPr>
        <p:grpSpPr>
          <a:xfrm>
            <a:off x="9260061" y="3083753"/>
            <a:ext cx="2327826" cy="1361727"/>
            <a:chOff x="7462287" y="-7696200"/>
            <a:chExt cx="4655652" cy="2723454"/>
          </a:xfrm>
        </p:grpSpPr>
        <p:sp>
          <p:nvSpPr>
            <p:cNvPr id="29" name="椭圆 28">
              <a:extLst>
                <a:ext uri="{FF2B5EF4-FFF2-40B4-BE49-F238E27FC236}">
                  <a16:creationId xmlns:a16="http://schemas.microsoft.com/office/drawing/2014/main" xmlns="" id="{07A7C093-04D9-4C6A-82AE-5C8A9245774C}"/>
                </a:ext>
              </a:extLst>
            </p:cNvPr>
            <p:cNvSpPr/>
            <p:nvPr/>
          </p:nvSpPr>
          <p:spPr>
            <a:xfrm>
              <a:off x="7462287" y="-6174836"/>
              <a:ext cx="4655652" cy="1202090"/>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092">
                <a:solidFill>
                  <a:prstClr val="white"/>
                </a:solidFill>
                <a:latin typeface="思源黑体 CN Light"/>
                <a:ea typeface="思源黑体 CN Light"/>
              </a:endParaRPr>
            </a:p>
          </p:txBody>
        </p:sp>
        <p:sp useBgFill="1">
          <p:nvSpPr>
            <p:cNvPr id="30" name="椭圆 29">
              <a:extLst>
                <a:ext uri="{FF2B5EF4-FFF2-40B4-BE49-F238E27FC236}">
                  <a16:creationId xmlns:a16="http://schemas.microsoft.com/office/drawing/2014/main" xmlns="" id="{DA7684E0-589E-4768-AC72-F92DDD41ADE0}"/>
                </a:ext>
              </a:extLst>
            </p:cNvPr>
            <p:cNvSpPr/>
            <p:nvPr/>
          </p:nvSpPr>
          <p:spPr>
            <a:xfrm>
              <a:off x="7462287" y="-6253429"/>
              <a:ext cx="4655652" cy="1202090"/>
            </a:xfrm>
            <a:prstGeom prst="ellipse">
              <a:avLst/>
            </a:prstGeom>
            <a:ln>
              <a:noFill/>
            </a:ln>
            <a:effectLst>
              <a:innerShdw blurRad="2413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dirty="0">
                <a:solidFill>
                  <a:prstClr val="white"/>
                </a:solidFill>
                <a:latin typeface="思源黑体 CN Light"/>
                <a:ea typeface="思源黑体 CN Light"/>
              </a:endParaRPr>
            </a:p>
          </p:txBody>
        </p:sp>
        <p:sp useBgFill="1">
          <p:nvSpPr>
            <p:cNvPr id="31" name="椭圆 30">
              <a:extLst>
                <a:ext uri="{FF2B5EF4-FFF2-40B4-BE49-F238E27FC236}">
                  <a16:creationId xmlns:a16="http://schemas.microsoft.com/office/drawing/2014/main" xmlns="" id="{22C841F7-0ED3-4E53-8A1A-B90CCF83C1B6}"/>
                </a:ext>
              </a:extLst>
            </p:cNvPr>
            <p:cNvSpPr/>
            <p:nvPr/>
          </p:nvSpPr>
          <p:spPr>
            <a:xfrm>
              <a:off x="8618458" y="-6222107"/>
              <a:ext cx="2343310" cy="605043"/>
            </a:xfrm>
            <a:prstGeom prst="ellipse">
              <a:avLst/>
            </a:prstGeom>
            <a:ln>
              <a:noFill/>
            </a:ln>
            <a:effectLst>
              <a:innerShdw blurRad="101600">
                <a:schemeClr val="accent1"/>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092" dirty="0">
                <a:solidFill>
                  <a:prstClr val="white"/>
                </a:solidFill>
                <a:latin typeface="思源黑体 CN Light"/>
                <a:ea typeface="思源黑体 CN Light"/>
              </a:endParaRPr>
            </a:p>
          </p:txBody>
        </p:sp>
        <p:sp>
          <p:nvSpPr>
            <p:cNvPr id="32" name="椭圆 31">
              <a:extLst>
                <a:ext uri="{FF2B5EF4-FFF2-40B4-BE49-F238E27FC236}">
                  <a16:creationId xmlns:a16="http://schemas.microsoft.com/office/drawing/2014/main" xmlns="" id="{6928ADB0-9C78-4C3E-8FCC-FD7BFD6262FE}"/>
                </a:ext>
              </a:extLst>
            </p:cNvPr>
            <p:cNvSpPr/>
            <p:nvPr/>
          </p:nvSpPr>
          <p:spPr>
            <a:xfrm>
              <a:off x="8620090" y="-6252953"/>
              <a:ext cx="2343310" cy="605043"/>
            </a:xfrm>
            <a:prstGeom prst="ellipse">
              <a:avLst/>
            </a:prstGeom>
            <a:solidFill>
              <a:schemeClr val="accent2">
                <a:alpha val="5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3" name="椭圆 32">
              <a:extLst>
                <a:ext uri="{FF2B5EF4-FFF2-40B4-BE49-F238E27FC236}">
                  <a16:creationId xmlns:a16="http://schemas.microsoft.com/office/drawing/2014/main" xmlns="" id="{58323A77-81E8-4534-A072-AB3FC2EDA4D4}"/>
                </a:ext>
              </a:extLst>
            </p:cNvPr>
            <p:cNvSpPr/>
            <p:nvPr/>
          </p:nvSpPr>
          <p:spPr>
            <a:xfrm>
              <a:off x="8243732" y="-6274677"/>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4" name="椭圆 33">
              <a:extLst>
                <a:ext uri="{FF2B5EF4-FFF2-40B4-BE49-F238E27FC236}">
                  <a16:creationId xmlns:a16="http://schemas.microsoft.com/office/drawing/2014/main" xmlns="" id="{23D2C085-EA71-43FD-8AA7-32929801836E}"/>
                </a:ext>
              </a:extLst>
            </p:cNvPr>
            <p:cNvSpPr/>
            <p:nvPr/>
          </p:nvSpPr>
          <p:spPr>
            <a:xfrm>
              <a:off x="8243732" y="-6236690"/>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5" name="椭圆 34">
              <a:extLst>
                <a:ext uri="{FF2B5EF4-FFF2-40B4-BE49-F238E27FC236}">
                  <a16:creationId xmlns:a16="http://schemas.microsoft.com/office/drawing/2014/main" xmlns="" id="{349AFFDE-F475-4E4C-AA30-58854002AEAA}"/>
                </a:ext>
              </a:extLst>
            </p:cNvPr>
            <p:cNvSpPr/>
            <p:nvPr/>
          </p:nvSpPr>
          <p:spPr>
            <a:xfrm>
              <a:off x="8243732" y="-6198704"/>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6" name="椭圆 35">
              <a:extLst>
                <a:ext uri="{FF2B5EF4-FFF2-40B4-BE49-F238E27FC236}">
                  <a16:creationId xmlns:a16="http://schemas.microsoft.com/office/drawing/2014/main" xmlns="" id="{E9EE8820-9D59-45C3-8EC7-12EBA70B1017}"/>
                </a:ext>
              </a:extLst>
            </p:cNvPr>
            <p:cNvSpPr/>
            <p:nvPr/>
          </p:nvSpPr>
          <p:spPr>
            <a:xfrm>
              <a:off x="8243732" y="-6160717"/>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7" name="椭圆 36">
              <a:extLst>
                <a:ext uri="{FF2B5EF4-FFF2-40B4-BE49-F238E27FC236}">
                  <a16:creationId xmlns:a16="http://schemas.microsoft.com/office/drawing/2014/main" xmlns="" id="{0B573C66-5DCB-4E48-B87A-48403319BBD7}"/>
                </a:ext>
              </a:extLst>
            </p:cNvPr>
            <p:cNvSpPr/>
            <p:nvPr/>
          </p:nvSpPr>
          <p:spPr>
            <a:xfrm>
              <a:off x="8243732" y="-6122734"/>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8" name="梯形 37">
              <a:extLst>
                <a:ext uri="{FF2B5EF4-FFF2-40B4-BE49-F238E27FC236}">
                  <a16:creationId xmlns:a16="http://schemas.microsoft.com/office/drawing/2014/main" xmlns="" id="{70EC5D6C-3216-4201-81D0-6139188A606C}"/>
                </a:ext>
              </a:extLst>
            </p:cNvPr>
            <p:cNvSpPr/>
            <p:nvPr/>
          </p:nvSpPr>
          <p:spPr>
            <a:xfrm rot="10800000">
              <a:off x="7980725" y="-7696200"/>
              <a:ext cx="3624467" cy="1840662"/>
            </a:xfrm>
            <a:prstGeom prst="trapezoid">
              <a:avLst>
                <a:gd name="adj" fmla="val 26845"/>
              </a:avLst>
            </a:prstGeom>
            <a:gradFill>
              <a:gsLst>
                <a:gs pos="100000">
                  <a:schemeClr val="accent2">
                    <a:alpha val="0"/>
                  </a:schemeClr>
                </a:gs>
                <a:gs pos="44100">
                  <a:schemeClr val="accent2">
                    <a:alpha val="39000"/>
                  </a:schemeClr>
                </a:gs>
                <a:gs pos="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dirty="0">
                <a:solidFill>
                  <a:prstClr val="white"/>
                </a:solidFill>
                <a:latin typeface="Arial"/>
                <a:ea typeface="微软雅黑 Light"/>
              </a:endParaRPr>
            </a:p>
          </p:txBody>
        </p:sp>
      </p:grpSp>
      <p:sp>
        <p:nvSpPr>
          <p:cNvPr id="42" name="文本框 41">
            <a:extLst>
              <a:ext uri="{FF2B5EF4-FFF2-40B4-BE49-F238E27FC236}">
                <a16:creationId xmlns:a16="http://schemas.microsoft.com/office/drawing/2014/main" xmlns="" id="{7B74F341-DC0B-4812-875B-15CEB065E47F}"/>
              </a:ext>
            </a:extLst>
          </p:cNvPr>
          <p:cNvSpPr txBox="1"/>
          <p:nvPr userDrawn="1"/>
        </p:nvSpPr>
        <p:spPr>
          <a:xfrm>
            <a:off x="1488867" y="2664804"/>
            <a:ext cx="826741" cy="707886"/>
          </a:xfrm>
          <a:prstGeom prst="rect">
            <a:avLst/>
          </a:prstGeom>
          <a:noFill/>
        </p:spPr>
        <p:txBody>
          <a:bodyPr wrap="square" rtlCol="0">
            <a:spAutoFit/>
          </a:bodyPr>
          <a:lstStyle>
            <a:defPPr>
              <a:defRPr lang="zh-CN"/>
            </a:defPPr>
            <a:lvl1pPr algn="ctr">
              <a:defRPr sz="72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r>
              <a:rPr lang="en-US" altLang="zh-CN" sz="4000" b="1" dirty="0">
                <a:ln w="12700">
                  <a:gradFill>
                    <a:gsLst>
                      <a:gs pos="0">
                        <a:schemeClr val="accent1"/>
                      </a:gs>
                      <a:gs pos="100000">
                        <a:schemeClr val="accent2"/>
                      </a:gs>
                    </a:gsLst>
                    <a:lin ang="5400000" scaled="1"/>
                  </a:gradFill>
                  <a:bevel/>
                </a:ln>
                <a:no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rPr>
              <a:t>01</a:t>
            </a:r>
            <a:endParaRPr lang="zh-CN" altLang="en-US" sz="4000" b="1" dirty="0">
              <a:ln w="12700">
                <a:gradFill>
                  <a:gsLst>
                    <a:gs pos="0">
                      <a:schemeClr val="accent1"/>
                    </a:gs>
                    <a:gs pos="100000">
                      <a:schemeClr val="accent2"/>
                    </a:gs>
                  </a:gsLst>
                  <a:lin ang="5400000" scaled="1"/>
                </a:gradFill>
                <a:bevel/>
              </a:ln>
              <a:no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endParaRPr>
          </a:p>
        </p:txBody>
      </p:sp>
      <p:sp>
        <p:nvSpPr>
          <p:cNvPr id="43" name="文本框 42">
            <a:extLst>
              <a:ext uri="{FF2B5EF4-FFF2-40B4-BE49-F238E27FC236}">
                <a16:creationId xmlns:a16="http://schemas.microsoft.com/office/drawing/2014/main" xmlns="" id="{BC1F5211-27F1-49A8-B857-6379E8D373DB}"/>
              </a:ext>
            </a:extLst>
          </p:cNvPr>
          <p:cNvSpPr txBox="1"/>
          <p:nvPr userDrawn="1"/>
        </p:nvSpPr>
        <p:spPr>
          <a:xfrm>
            <a:off x="1488867" y="2664804"/>
            <a:ext cx="826741" cy="707886"/>
          </a:xfrm>
          <a:prstGeom prst="rect">
            <a:avLst/>
          </a:prstGeom>
          <a:noFill/>
        </p:spPr>
        <p:txBody>
          <a:bodyPr wrap="square" rtlCol="0">
            <a:spAutoFit/>
          </a:bodyPr>
          <a:lstStyle>
            <a:defPPr>
              <a:defRPr lang="zh-CN"/>
            </a:defPPr>
            <a:lvl1pPr algn="ctr">
              <a:defRPr sz="72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r>
              <a:rPr lang="en-US" altLang="zh-CN" sz="4000" b="1" dirty="0">
                <a:gradFill>
                  <a:gsLst>
                    <a:gs pos="0">
                      <a:schemeClr val="accent2">
                        <a:alpha val="80000"/>
                      </a:schemeClr>
                    </a:gs>
                    <a:gs pos="100000">
                      <a:schemeClr val="accent1">
                        <a:alpha val="0"/>
                      </a:schemeClr>
                    </a:gs>
                  </a:gsLst>
                  <a:lin ang="5400000" scaled="1"/>
                </a:grad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rPr>
              <a:t>01</a:t>
            </a:r>
            <a:endParaRPr lang="zh-CN" altLang="en-US" sz="4000" b="1" dirty="0">
              <a:gradFill>
                <a:gsLst>
                  <a:gs pos="0">
                    <a:schemeClr val="accent2">
                      <a:alpha val="80000"/>
                    </a:schemeClr>
                  </a:gs>
                  <a:gs pos="100000">
                    <a:schemeClr val="accent1">
                      <a:alpha val="0"/>
                    </a:schemeClr>
                  </a:gs>
                </a:gsLst>
                <a:lin ang="5400000" scaled="1"/>
              </a:grad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endParaRPr>
          </a:p>
        </p:txBody>
      </p:sp>
      <p:sp>
        <p:nvSpPr>
          <p:cNvPr id="44" name="Freeform 5">
            <a:extLst>
              <a:ext uri="{FF2B5EF4-FFF2-40B4-BE49-F238E27FC236}">
                <a16:creationId xmlns:a16="http://schemas.microsoft.com/office/drawing/2014/main" xmlns="" id="{076DC03E-021F-47AF-8965-FACC66DB4D61}"/>
              </a:ext>
            </a:extLst>
          </p:cNvPr>
          <p:cNvSpPr>
            <a:spLocks/>
          </p:cNvSpPr>
          <p:nvPr userDrawn="1"/>
        </p:nvSpPr>
        <p:spPr bwMode="auto">
          <a:xfrm>
            <a:off x="2235791" y="2870710"/>
            <a:ext cx="129854" cy="130094"/>
          </a:xfrm>
          <a:custGeom>
            <a:avLst/>
            <a:gdLst>
              <a:gd name="T0" fmla="*/ 0 w 541"/>
              <a:gd name="T1" fmla="*/ 542 h 542"/>
              <a:gd name="T2" fmla="*/ 135 w 541"/>
              <a:gd name="T3" fmla="*/ 271 h 542"/>
              <a:gd name="T4" fmla="*/ 0 w 541"/>
              <a:gd name="T5" fmla="*/ 0 h 542"/>
              <a:gd name="T6" fmla="*/ 541 w 541"/>
              <a:gd name="T7" fmla="*/ 271 h 542"/>
              <a:gd name="T8" fmla="*/ 0 w 541"/>
              <a:gd name="T9" fmla="*/ 542 h 542"/>
            </a:gdLst>
            <a:ahLst/>
            <a:cxnLst>
              <a:cxn ang="0">
                <a:pos x="T0" y="T1"/>
              </a:cxn>
              <a:cxn ang="0">
                <a:pos x="T2" y="T3"/>
              </a:cxn>
              <a:cxn ang="0">
                <a:pos x="T4" y="T5"/>
              </a:cxn>
              <a:cxn ang="0">
                <a:pos x="T6" y="T7"/>
              </a:cxn>
              <a:cxn ang="0">
                <a:pos x="T8" y="T9"/>
              </a:cxn>
            </a:cxnLst>
            <a:rect l="0" t="0" r="r" b="b"/>
            <a:pathLst>
              <a:path w="541" h="542">
                <a:moveTo>
                  <a:pt x="0" y="542"/>
                </a:moveTo>
                <a:lnTo>
                  <a:pt x="135" y="271"/>
                </a:lnTo>
                <a:lnTo>
                  <a:pt x="0" y="0"/>
                </a:lnTo>
                <a:lnTo>
                  <a:pt x="541" y="271"/>
                </a:lnTo>
                <a:lnTo>
                  <a:pt x="0" y="542"/>
                </a:lnTo>
                <a:close/>
              </a:path>
            </a:pathLst>
          </a:custGeom>
          <a:gradFill>
            <a:gsLst>
              <a:gs pos="100000">
                <a:schemeClr val="accent2">
                  <a:alpha val="76000"/>
                </a:schemeClr>
              </a:gs>
              <a:gs pos="0">
                <a:schemeClr val="accent1">
                  <a:alpha val="36000"/>
                </a:schemeClr>
              </a:gs>
            </a:gsLst>
            <a:lin ang="0" scaled="0"/>
          </a:gradFill>
          <a:ln>
            <a:gradFill>
              <a:gsLst>
                <a:gs pos="0">
                  <a:schemeClr val="accent2">
                    <a:alpha val="0"/>
                  </a:schemeClr>
                </a:gs>
                <a:gs pos="100000">
                  <a:schemeClr val="accent2"/>
                </a:gs>
              </a:gsLst>
              <a:lin ang="0" scaled="0"/>
            </a:gradFill>
          </a:ln>
        </p:spPr>
        <p:txBody>
          <a:bodyPr vert="horz" wrap="square" lIns="45720" tIns="22860" rIns="45720" bIns="22860" numCol="1" anchor="t" anchorCtr="0" compatLnSpc="1">
            <a:prstTxWarp prst="textNoShape">
              <a:avLst/>
            </a:prstTxWarp>
          </a:bodyPr>
          <a:lstStyle/>
          <a:p>
            <a:pPr defTabSz="554492"/>
            <a:endParaRPr lang="zh-CN" altLang="en-US" sz="1092" b="1">
              <a:solidFill>
                <a:prstClr val="black"/>
              </a:solidFill>
              <a:latin typeface="Segoe UI" panose="020B0502040204020203" pitchFamily="34" charset="0"/>
              <a:ea typeface="思源黑体 CN Light"/>
              <a:cs typeface="Segoe UI" panose="020B0502040204020203" pitchFamily="34" charset="0"/>
            </a:endParaRPr>
          </a:p>
        </p:txBody>
      </p:sp>
      <p:sp>
        <p:nvSpPr>
          <p:cNvPr id="45" name="Freeform 5">
            <a:extLst>
              <a:ext uri="{FF2B5EF4-FFF2-40B4-BE49-F238E27FC236}">
                <a16:creationId xmlns:a16="http://schemas.microsoft.com/office/drawing/2014/main" xmlns="" id="{DBFD85BD-D2C1-424D-B0A2-931AD0230DB6}"/>
              </a:ext>
            </a:extLst>
          </p:cNvPr>
          <p:cNvSpPr>
            <a:spLocks/>
          </p:cNvSpPr>
          <p:nvPr userDrawn="1"/>
        </p:nvSpPr>
        <p:spPr bwMode="auto">
          <a:xfrm flipH="1">
            <a:off x="1438830" y="2870710"/>
            <a:ext cx="129854" cy="130094"/>
          </a:xfrm>
          <a:custGeom>
            <a:avLst/>
            <a:gdLst>
              <a:gd name="T0" fmla="*/ 0 w 541"/>
              <a:gd name="T1" fmla="*/ 542 h 542"/>
              <a:gd name="T2" fmla="*/ 135 w 541"/>
              <a:gd name="T3" fmla="*/ 271 h 542"/>
              <a:gd name="T4" fmla="*/ 0 w 541"/>
              <a:gd name="T5" fmla="*/ 0 h 542"/>
              <a:gd name="T6" fmla="*/ 541 w 541"/>
              <a:gd name="T7" fmla="*/ 271 h 542"/>
              <a:gd name="T8" fmla="*/ 0 w 541"/>
              <a:gd name="T9" fmla="*/ 542 h 542"/>
            </a:gdLst>
            <a:ahLst/>
            <a:cxnLst>
              <a:cxn ang="0">
                <a:pos x="T0" y="T1"/>
              </a:cxn>
              <a:cxn ang="0">
                <a:pos x="T2" y="T3"/>
              </a:cxn>
              <a:cxn ang="0">
                <a:pos x="T4" y="T5"/>
              </a:cxn>
              <a:cxn ang="0">
                <a:pos x="T6" y="T7"/>
              </a:cxn>
              <a:cxn ang="0">
                <a:pos x="T8" y="T9"/>
              </a:cxn>
            </a:cxnLst>
            <a:rect l="0" t="0" r="r" b="b"/>
            <a:pathLst>
              <a:path w="541" h="542">
                <a:moveTo>
                  <a:pt x="0" y="542"/>
                </a:moveTo>
                <a:lnTo>
                  <a:pt x="135" y="271"/>
                </a:lnTo>
                <a:lnTo>
                  <a:pt x="0" y="0"/>
                </a:lnTo>
                <a:lnTo>
                  <a:pt x="541" y="271"/>
                </a:lnTo>
                <a:lnTo>
                  <a:pt x="0" y="542"/>
                </a:lnTo>
                <a:close/>
              </a:path>
            </a:pathLst>
          </a:custGeom>
          <a:gradFill>
            <a:gsLst>
              <a:gs pos="100000">
                <a:schemeClr val="accent2">
                  <a:alpha val="76000"/>
                </a:schemeClr>
              </a:gs>
              <a:gs pos="0">
                <a:schemeClr val="accent1">
                  <a:alpha val="36000"/>
                </a:schemeClr>
              </a:gs>
            </a:gsLst>
            <a:lin ang="0" scaled="0"/>
          </a:gradFill>
          <a:ln>
            <a:gradFill>
              <a:gsLst>
                <a:gs pos="0">
                  <a:schemeClr val="accent2">
                    <a:alpha val="0"/>
                  </a:schemeClr>
                </a:gs>
                <a:gs pos="100000">
                  <a:schemeClr val="accent2"/>
                </a:gs>
              </a:gsLst>
              <a:lin ang="0" scaled="0"/>
            </a:gradFill>
          </a:ln>
        </p:spPr>
        <p:txBody>
          <a:bodyPr vert="horz" wrap="square" lIns="45720" tIns="22860" rIns="45720" bIns="22860" numCol="1" anchor="t" anchorCtr="0" compatLnSpc="1">
            <a:prstTxWarp prst="textNoShape">
              <a:avLst/>
            </a:prstTxWarp>
          </a:bodyPr>
          <a:lstStyle/>
          <a:p>
            <a:pPr defTabSz="554492"/>
            <a:endParaRPr lang="zh-CN" altLang="en-US" sz="1092" b="1">
              <a:solidFill>
                <a:prstClr val="black"/>
              </a:solidFill>
              <a:latin typeface="Segoe UI" panose="020B0502040204020203" pitchFamily="34" charset="0"/>
              <a:ea typeface="思源黑体 CN Light"/>
              <a:cs typeface="Segoe UI" panose="020B0502040204020203" pitchFamily="34" charset="0"/>
            </a:endParaRPr>
          </a:p>
        </p:txBody>
      </p:sp>
      <p:sp>
        <p:nvSpPr>
          <p:cNvPr id="46" name="文本框 45">
            <a:extLst>
              <a:ext uri="{FF2B5EF4-FFF2-40B4-BE49-F238E27FC236}">
                <a16:creationId xmlns:a16="http://schemas.microsoft.com/office/drawing/2014/main" xmlns="" id="{A3C76145-C034-4D95-8480-34673425FEA0}"/>
              </a:ext>
            </a:extLst>
          </p:cNvPr>
          <p:cNvSpPr txBox="1"/>
          <p:nvPr userDrawn="1"/>
        </p:nvSpPr>
        <p:spPr>
          <a:xfrm>
            <a:off x="5682630" y="2664804"/>
            <a:ext cx="826741" cy="707886"/>
          </a:xfrm>
          <a:prstGeom prst="rect">
            <a:avLst/>
          </a:prstGeom>
          <a:noFill/>
        </p:spPr>
        <p:txBody>
          <a:bodyPr wrap="square" rtlCol="0">
            <a:spAutoFit/>
          </a:bodyPr>
          <a:lstStyle>
            <a:defPPr>
              <a:defRPr lang="zh-CN"/>
            </a:defPPr>
            <a:lvl1pPr algn="ctr">
              <a:defRPr sz="72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r>
              <a:rPr lang="en-US" altLang="zh-CN" sz="4000" b="1" dirty="0">
                <a:ln w="12700">
                  <a:gradFill>
                    <a:gsLst>
                      <a:gs pos="0">
                        <a:schemeClr val="accent1"/>
                      </a:gs>
                      <a:gs pos="100000">
                        <a:schemeClr val="accent2"/>
                      </a:gs>
                    </a:gsLst>
                    <a:lin ang="5400000" scaled="1"/>
                  </a:gradFill>
                  <a:bevel/>
                </a:ln>
                <a:no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rPr>
              <a:t>02</a:t>
            </a:r>
            <a:endParaRPr lang="zh-CN" altLang="en-US" sz="4000" b="1" dirty="0">
              <a:ln w="12700">
                <a:gradFill>
                  <a:gsLst>
                    <a:gs pos="0">
                      <a:schemeClr val="accent1"/>
                    </a:gs>
                    <a:gs pos="100000">
                      <a:schemeClr val="accent2"/>
                    </a:gs>
                  </a:gsLst>
                  <a:lin ang="5400000" scaled="1"/>
                </a:gradFill>
                <a:bevel/>
              </a:ln>
              <a:no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endParaRPr>
          </a:p>
        </p:txBody>
      </p:sp>
      <p:sp>
        <p:nvSpPr>
          <p:cNvPr id="47" name="文本框 46">
            <a:extLst>
              <a:ext uri="{FF2B5EF4-FFF2-40B4-BE49-F238E27FC236}">
                <a16:creationId xmlns:a16="http://schemas.microsoft.com/office/drawing/2014/main" xmlns="" id="{CFD93084-A31D-4A59-B7C6-98A569ED7151}"/>
              </a:ext>
            </a:extLst>
          </p:cNvPr>
          <p:cNvSpPr txBox="1"/>
          <p:nvPr userDrawn="1"/>
        </p:nvSpPr>
        <p:spPr>
          <a:xfrm>
            <a:off x="5682630" y="2664804"/>
            <a:ext cx="826741" cy="707886"/>
          </a:xfrm>
          <a:prstGeom prst="rect">
            <a:avLst/>
          </a:prstGeom>
          <a:noFill/>
        </p:spPr>
        <p:txBody>
          <a:bodyPr wrap="square" rtlCol="0">
            <a:spAutoFit/>
          </a:bodyPr>
          <a:lstStyle>
            <a:defPPr>
              <a:defRPr lang="zh-CN"/>
            </a:defPPr>
            <a:lvl1pPr algn="ctr">
              <a:defRPr sz="72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r>
              <a:rPr lang="en-US" altLang="zh-CN" sz="4000" b="1" dirty="0">
                <a:gradFill>
                  <a:gsLst>
                    <a:gs pos="0">
                      <a:schemeClr val="accent2">
                        <a:alpha val="80000"/>
                      </a:schemeClr>
                    </a:gs>
                    <a:gs pos="100000">
                      <a:schemeClr val="accent1">
                        <a:alpha val="0"/>
                      </a:schemeClr>
                    </a:gs>
                  </a:gsLst>
                  <a:lin ang="5400000" scaled="1"/>
                </a:grad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rPr>
              <a:t>02</a:t>
            </a:r>
            <a:endParaRPr lang="zh-CN" altLang="en-US" sz="4000" b="1" dirty="0">
              <a:gradFill>
                <a:gsLst>
                  <a:gs pos="0">
                    <a:schemeClr val="accent2">
                      <a:alpha val="80000"/>
                    </a:schemeClr>
                  </a:gs>
                  <a:gs pos="100000">
                    <a:schemeClr val="accent1">
                      <a:alpha val="0"/>
                    </a:schemeClr>
                  </a:gs>
                </a:gsLst>
                <a:lin ang="5400000" scaled="1"/>
              </a:grad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endParaRPr>
          </a:p>
        </p:txBody>
      </p:sp>
      <p:sp>
        <p:nvSpPr>
          <p:cNvPr id="48" name="Freeform 5">
            <a:extLst>
              <a:ext uri="{FF2B5EF4-FFF2-40B4-BE49-F238E27FC236}">
                <a16:creationId xmlns:a16="http://schemas.microsoft.com/office/drawing/2014/main" xmlns="" id="{9A82C926-95F8-4803-854F-6D12A9D1AF97}"/>
              </a:ext>
            </a:extLst>
          </p:cNvPr>
          <p:cNvSpPr>
            <a:spLocks/>
          </p:cNvSpPr>
          <p:nvPr userDrawn="1"/>
        </p:nvSpPr>
        <p:spPr bwMode="auto">
          <a:xfrm>
            <a:off x="6429554" y="2870710"/>
            <a:ext cx="129854" cy="130094"/>
          </a:xfrm>
          <a:custGeom>
            <a:avLst/>
            <a:gdLst>
              <a:gd name="T0" fmla="*/ 0 w 541"/>
              <a:gd name="T1" fmla="*/ 542 h 542"/>
              <a:gd name="T2" fmla="*/ 135 w 541"/>
              <a:gd name="T3" fmla="*/ 271 h 542"/>
              <a:gd name="T4" fmla="*/ 0 w 541"/>
              <a:gd name="T5" fmla="*/ 0 h 542"/>
              <a:gd name="T6" fmla="*/ 541 w 541"/>
              <a:gd name="T7" fmla="*/ 271 h 542"/>
              <a:gd name="T8" fmla="*/ 0 w 541"/>
              <a:gd name="T9" fmla="*/ 542 h 542"/>
            </a:gdLst>
            <a:ahLst/>
            <a:cxnLst>
              <a:cxn ang="0">
                <a:pos x="T0" y="T1"/>
              </a:cxn>
              <a:cxn ang="0">
                <a:pos x="T2" y="T3"/>
              </a:cxn>
              <a:cxn ang="0">
                <a:pos x="T4" y="T5"/>
              </a:cxn>
              <a:cxn ang="0">
                <a:pos x="T6" y="T7"/>
              </a:cxn>
              <a:cxn ang="0">
                <a:pos x="T8" y="T9"/>
              </a:cxn>
            </a:cxnLst>
            <a:rect l="0" t="0" r="r" b="b"/>
            <a:pathLst>
              <a:path w="541" h="542">
                <a:moveTo>
                  <a:pt x="0" y="542"/>
                </a:moveTo>
                <a:lnTo>
                  <a:pt x="135" y="271"/>
                </a:lnTo>
                <a:lnTo>
                  <a:pt x="0" y="0"/>
                </a:lnTo>
                <a:lnTo>
                  <a:pt x="541" y="271"/>
                </a:lnTo>
                <a:lnTo>
                  <a:pt x="0" y="542"/>
                </a:lnTo>
                <a:close/>
              </a:path>
            </a:pathLst>
          </a:custGeom>
          <a:gradFill>
            <a:gsLst>
              <a:gs pos="100000">
                <a:schemeClr val="accent2">
                  <a:alpha val="76000"/>
                </a:schemeClr>
              </a:gs>
              <a:gs pos="0">
                <a:schemeClr val="accent1">
                  <a:alpha val="36000"/>
                </a:schemeClr>
              </a:gs>
            </a:gsLst>
            <a:lin ang="0" scaled="0"/>
          </a:gradFill>
          <a:ln>
            <a:gradFill>
              <a:gsLst>
                <a:gs pos="0">
                  <a:schemeClr val="accent2">
                    <a:alpha val="0"/>
                  </a:schemeClr>
                </a:gs>
                <a:gs pos="100000">
                  <a:schemeClr val="accent2"/>
                </a:gs>
              </a:gsLst>
              <a:lin ang="0" scaled="0"/>
            </a:gradFill>
          </a:ln>
        </p:spPr>
        <p:txBody>
          <a:bodyPr vert="horz" wrap="square" lIns="45720" tIns="22860" rIns="45720" bIns="22860" numCol="1" anchor="t" anchorCtr="0" compatLnSpc="1">
            <a:prstTxWarp prst="textNoShape">
              <a:avLst/>
            </a:prstTxWarp>
          </a:bodyPr>
          <a:lstStyle/>
          <a:p>
            <a:pPr defTabSz="554492"/>
            <a:endParaRPr lang="zh-CN" altLang="en-US" sz="1092" b="1">
              <a:solidFill>
                <a:prstClr val="black"/>
              </a:solidFill>
              <a:latin typeface="Segoe UI" panose="020B0502040204020203" pitchFamily="34" charset="0"/>
              <a:ea typeface="思源黑体 CN Light"/>
              <a:cs typeface="Segoe UI" panose="020B0502040204020203" pitchFamily="34" charset="0"/>
            </a:endParaRPr>
          </a:p>
        </p:txBody>
      </p:sp>
      <p:sp>
        <p:nvSpPr>
          <p:cNvPr id="49" name="Freeform 5">
            <a:extLst>
              <a:ext uri="{FF2B5EF4-FFF2-40B4-BE49-F238E27FC236}">
                <a16:creationId xmlns:a16="http://schemas.microsoft.com/office/drawing/2014/main" xmlns="" id="{A8F0194A-409A-4375-A64E-910C2AD4170B}"/>
              </a:ext>
            </a:extLst>
          </p:cNvPr>
          <p:cNvSpPr>
            <a:spLocks/>
          </p:cNvSpPr>
          <p:nvPr userDrawn="1"/>
        </p:nvSpPr>
        <p:spPr bwMode="auto">
          <a:xfrm flipH="1">
            <a:off x="5632593" y="2870710"/>
            <a:ext cx="129854" cy="130094"/>
          </a:xfrm>
          <a:custGeom>
            <a:avLst/>
            <a:gdLst>
              <a:gd name="T0" fmla="*/ 0 w 541"/>
              <a:gd name="T1" fmla="*/ 542 h 542"/>
              <a:gd name="T2" fmla="*/ 135 w 541"/>
              <a:gd name="T3" fmla="*/ 271 h 542"/>
              <a:gd name="T4" fmla="*/ 0 w 541"/>
              <a:gd name="T5" fmla="*/ 0 h 542"/>
              <a:gd name="T6" fmla="*/ 541 w 541"/>
              <a:gd name="T7" fmla="*/ 271 h 542"/>
              <a:gd name="T8" fmla="*/ 0 w 541"/>
              <a:gd name="T9" fmla="*/ 542 h 542"/>
            </a:gdLst>
            <a:ahLst/>
            <a:cxnLst>
              <a:cxn ang="0">
                <a:pos x="T0" y="T1"/>
              </a:cxn>
              <a:cxn ang="0">
                <a:pos x="T2" y="T3"/>
              </a:cxn>
              <a:cxn ang="0">
                <a:pos x="T4" y="T5"/>
              </a:cxn>
              <a:cxn ang="0">
                <a:pos x="T6" y="T7"/>
              </a:cxn>
              <a:cxn ang="0">
                <a:pos x="T8" y="T9"/>
              </a:cxn>
            </a:cxnLst>
            <a:rect l="0" t="0" r="r" b="b"/>
            <a:pathLst>
              <a:path w="541" h="542">
                <a:moveTo>
                  <a:pt x="0" y="542"/>
                </a:moveTo>
                <a:lnTo>
                  <a:pt x="135" y="271"/>
                </a:lnTo>
                <a:lnTo>
                  <a:pt x="0" y="0"/>
                </a:lnTo>
                <a:lnTo>
                  <a:pt x="541" y="271"/>
                </a:lnTo>
                <a:lnTo>
                  <a:pt x="0" y="542"/>
                </a:lnTo>
                <a:close/>
              </a:path>
            </a:pathLst>
          </a:custGeom>
          <a:gradFill>
            <a:gsLst>
              <a:gs pos="100000">
                <a:schemeClr val="accent2">
                  <a:alpha val="76000"/>
                </a:schemeClr>
              </a:gs>
              <a:gs pos="0">
                <a:schemeClr val="accent1">
                  <a:alpha val="36000"/>
                </a:schemeClr>
              </a:gs>
            </a:gsLst>
            <a:lin ang="0" scaled="0"/>
          </a:gradFill>
          <a:ln>
            <a:gradFill>
              <a:gsLst>
                <a:gs pos="0">
                  <a:schemeClr val="accent2">
                    <a:alpha val="0"/>
                  </a:schemeClr>
                </a:gs>
                <a:gs pos="100000">
                  <a:schemeClr val="accent2"/>
                </a:gs>
              </a:gsLst>
              <a:lin ang="0" scaled="0"/>
            </a:gradFill>
          </a:ln>
        </p:spPr>
        <p:txBody>
          <a:bodyPr vert="horz" wrap="square" lIns="45720" tIns="22860" rIns="45720" bIns="22860" numCol="1" anchor="t" anchorCtr="0" compatLnSpc="1">
            <a:prstTxWarp prst="textNoShape">
              <a:avLst/>
            </a:prstTxWarp>
          </a:bodyPr>
          <a:lstStyle/>
          <a:p>
            <a:pPr defTabSz="554492"/>
            <a:endParaRPr lang="zh-CN" altLang="en-US" sz="1092" b="1">
              <a:solidFill>
                <a:prstClr val="black"/>
              </a:solidFill>
              <a:latin typeface="Segoe UI" panose="020B0502040204020203" pitchFamily="34" charset="0"/>
              <a:ea typeface="思源黑体 CN Light"/>
              <a:cs typeface="Segoe UI" panose="020B0502040204020203" pitchFamily="34" charset="0"/>
            </a:endParaRPr>
          </a:p>
        </p:txBody>
      </p:sp>
      <p:sp>
        <p:nvSpPr>
          <p:cNvPr id="50" name="文本框 49">
            <a:extLst>
              <a:ext uri="{FF2B5EF4-FFF2-40B4-BE49-F238E27FC236}">
                <a16:creationId xmlns:a16="http://schemas.microsoft.com/office/drawing/2014/main" xmlns="" id="{1322B7A6-B482-48B3-AC9A-FB082628250B}"/>
              </a:ext>
            </a:extLst>
          </p:cNvPr>
          <p:cNvSpPr txBox="1"/>
          <p:nvPr userDrawn="1"/>
        </p:nvSpPr>
        <p:spPr>
          <a:xfrm>
            <a:off x="10010603" y="2664804"/>
            <a:ext cx="826741" cy="707886"/>
          </a:xfrm>
          <a:prstGeom prst="rect">
            <a:avLst/>
          </a:prstGeom>
          <a:noFill/>
        </p:spPr>
        <p:txBody>
          <a:bodyPr wrap="square" rtlCol="0">
            <a:spAutoFit/>
          </a:bodyPr>
          <a:lstStyle>
            <a:defPPr>
              <a:defRPr lang="zh-CN"/>
            </a:defPPr>
            <a:lvl1pPr algn="ctr">
              <a:defRPr sz="72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r>
              <a:rPr lang="en-US" altLang="zh-CN" sz="4000" b="1" dirty="0">
                <a:ln w="12700">
                  <a:gradFill>
                    <a:gsLst>
                      <a:gs pos="0">
                        <a:schemeClr val="accent1"/>
                      </a:gs>
                      <a:gs pos="100000">
                        <a:schemeClr val="accent2"/>
                      </a:gs>
                    </a:gsLst>
                    <a:lin ang="5400000" scaled="1"/>
                  </a:gradFill>
                  <a:bevel/>
                </a:ln>
                <a:no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rPr>
              <a:t>03</a:t>
            </a:r>
            <a:endParaRPr lang="zh-CN" altLang="en-US" sz="4000" b="1" dirty="0">
              <a:ln w="12700">
                <a:gradFill>
                  <a:gsLst>
                    <a:gs pos="0">
                      <a:schemeClr val="accent1"/>
                    </a:gs>
                    <a:gs pos="100000">
                      <a:schemeClr val="accent2"/>
                    </a:gs>
                  </a:gsLst>
                  <a:lin ang="5400000" scaled="1"/>
                </a:gradFill>
                <a:bevel/>
              </a:ln>
              <a:no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endParaRPr>
          </a:p>
        </p:txBody>
      </p:sp>
      <p:sp>
        <p:nvSpPr>
          <p:cNvPr id="51" name="文本框 50">
            <a:extLst>
              <a:ext uri="{FF2B5EF4-FFF2-40B4-BE49-F238E27FC236}">
                <a16:creationId xmlns:a16="http://schemas.microsoft.com/office/drawing/2014/main" xmlns="" id="{958FB5DA-CDD8-48C0-BCEF-D291ADF6675F}"/>
              </a:ext>
            </a:extLst>
          </p:cNvPr>
          <p:cNvSpPr txBox="1"/>
          <p:nvPr userDrawn="1"/>
        </p:nvSpPr>
        <p:spPr>
          <a:xfrm>
            <a:off x="10010603" y="2664804"/>
            <a:ext cx="826741" cy="707886"/>
          </a:xfrm>
          <a:prstGeom prst="rect">
            <a:avLst/>
          </a:prstGeom>
          <a:noFill/>
        </p:spPr>
        <p:txBody>
          <a:bodyPr wrap="square" rtlCol="0">
            <a:spAutoFit/>
          </a:bodyPr>
          <a:lstStyle>
            <a:defPPr>
              <a:defRPr lang="zh-CN"/>
            </a:defPPr>
            <a:lvl1pPr algn="ctr">
              <a:defRPr sz="72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r>
              <a:rPr lang="en-US" altLang="zh-CN" sz="4000" b="1" dirty="0">
                <a:gradFill>
                  <a:gsLst>
                    <a:gs pos="0">
                      <a:schemeClr val="accent2">
                        <a:alpha val="80000"/>
                      </a:schemeClr>
                    </a:gs>
                    <a:gs pos="100000">
                      <a:schemeClr val="accent1">
                        <a:alpha val="0"/>
                      </a:schemeClr>
                    </a:gs>
                  </a:gsLst>
                  <a:lin ang="5400000" scaled="1"/>
                </a:grad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rPr>
              <a:t>03</a:t>
            </a:r>
            <a:endParaRPr lang="zh-CN" altLang="en-US" sz="4000" b="1" dirty="0">
              <a:gradFill>
                <a:gsLst>
                  <a:gs pos="0">
                    <a:schemeClr val="accent2">
                      <a:alpha val="80000"/>
                    </a:schemeClr>
                  </a:gs>
                  <a:gs pos="100000">
                    <a:schemeClr val="accent1">
                      <a:alpha val="0"/>
                    </a:schemeClr>
                  </a:gs>
                </a:gsLst>
                <a:lin ang="5400000" scaled="1"/>
              </a:grad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endParaRPr>
          </a:p>
        </p:txBody>
      </p:sp>
      <p:sp>
        <p:nvSpPr>
          <p:cNvPr id="52" name="Freeform 5">
            <a:extLst>
              <a:ext uri="{FF2B5EF4-FFF2-40B4-BE49-F238E27FC236}">
                <a16:creationId xmlns:a16="http://schemas.microsoft.com/office/drawing/2014/main" xmlns="" id="{56331D8C-0B48-46B0-A486-A628D1574BDC}"/>
              </a:ext>
            </a:extLst>
          </p:cNvPr>
          <p:cNvSpPr>
            <a:spLocks/>
          </p:cNvSpPr>
          <p:nvPr userDrawn="1"/>
        </p:nvSpPr>
        <p:spPr bwMode="auto">
          <a:xfrm>
            <a:off x="10757527" y="2870710"/>
            <a:ext cx="129854" cy="130094"/>
          </a:xfrm>
          <a:custGeom>
            <a:avLst/>
            <a:gdLst>
              <a:gd name="T0" fmla="*/ 0 w 541"/>
              <a:gd name="T1" fmla="*/ 542 h 542"/>
              <a:gd name="T2" fmla="*/ 135 w 541"/>
              <a:gd name="T3" fmla="*/ 271 h 542"/>
              <a:gd name="T4" fmla="*/ 0 w 541"/>
              <a:gd name="T5" fmla="*/ 0 h 542"/>
              <a:gd name="T6" fmla="*/ 541 w 541"/>
              <a:gd name="T7" fmla="*/ 271 h 542"/>
              <a:gd name="T8" fmla="*/ 0 w 541"/>
              <a:gd name="T9" fmla="*/ 542 h 542"/>
            </a:gdLst>
            <a:ahLst/>
            <a:cxnLst>
              <a:cxn ang="0">
                <a:pos x="T0" y="T1"/>
              </a:cxn>
              <a:cxn ang="0">
                <a:pos x="T2" y="T3"/>
              </a:cxn>
              <a:cxn ang="0">
                <a:pos x="T4" y="T5"/>
              </a:cxn>
              <a:cxn ang="0">
                <a:pos x="T6" y="T7"/>
              </a:cxn>
              <a:cxn ang="0">
                <a:pos x="T8" y="T9"/>
              </a:cxn>
            </a:cxnLst>
            <a:rect l="0" t="0" r="r" b="b"/>
            <a:pathLst>
              <a:path w="541" h="542">
                <a:moveTo>
                  <a:pt x="0" y="542"/>
                </a:moveTo>
                <a:lnTo>
                  <a:pt x="135" y="271"/>
                </a:lnTo>
                <a:lnTo>
                  <a:pt x="0" y="0"/>
                </a:lnTo>
                <a:lnTo>
                  <a:pt x="541" y="271"/>
                </a:lnTo>
                <a:lnTo>
                  <a:pt x="0" y="542"/>
                </a:lnTo>
                <a:close/>
              </a:path>
            </a:pathLst>
          </a:custGeom>
          <a:gradFill>
            <a:gsLst>
              <a:gs pos="100000">
                <a:schemeClr val="accent2">
                  <a:alpha val="76000"/>
                </a:schemeClr>
              </a:gs>
              <a:gs pos="0">
                <a:schemeClr val="accent1">
                  <a:alpha val="36000"/>
                </a:schemeClr>
              </a:gs>
            </a:gsLst>
            <a:lin ang="0" scaled="0"/>
          </a:gradFill>
          <a:ln>
            <a:gradFill>
              <a:gsLst>
                <a:gs pos="0">
                  <a:schemeClr val="accent2">
                    <a:alpha val="0"/>
                  </a:schemeClr>
                </a:gs>
                <a:gs pos="100000">
                  <a:schemeClr val="accent2"/>
                </a:gs>
              </a:gsLst>
              <a:lin ang="0" scaled="0"/>
            </a:gradFill>
          </a:ln>
        </p:spPr>
        <p:txBody>
          <a:bodyPr vert="horz" wrap="square" lIns="45720" tIns="22860" rIns="45720" bIns="22860" numCol="1" anchor="t" anchorCtr="0" compatLnSpc="1">
            <a:prstTxWarp prst="textNoShape">
              <a:avLst/>
            </a:prstTxWarp>
          </a:bodyPr>
          <a:lstStyle/>
          <a:p>
            <a:pPr defTabSz="554492"/>
            <a:endParaRPr lang="zh-CN" altLang="en-US" sz="1092" b="1">
              <a:solidFill>
                <a:prstClr val="black"/>
              </a:solidFill>
              <a:latin typeface="Segoe UI" panose="020B0502040204020203" pitchFamily="34" charset="0"/>
              <a:ea typeface="思源黑体 CN Light"/>
              <a:cs typeface="Segoe UI" panose="020B0502040204020203" pitchFamily="34" charset="0"/>
            </a:endParaRPr>
          </a:p>
        </p:txBody>
      </p:sp>
      <p:sp>
        <p:nvSpPr>
          <p:cNvPr id="53" name="Freeform 5">
            <a:extLst>
              <a:ext uri="{FF2B5EF4-FFF2-40B4-BE49-F238E27FC236}">
                <a16:creationId xmlns:a16="http://schemas.microsoft.com/office/drawing/2014/main" xmlns="" id="{C7B03207-B847-4853-9C56-03F885D61A58}"/>
              </a:ext>
            </a:extLst>
          </p:cNvPr>
          <p:cNvSpPr>
            <a:spLocks/>
          </p:cNvSpPr>
          <p:nvPr userDrawn="1"/>
        </p:nvSpPr>
        <p:spPr bwMode="auto">
          <a:xfrm flipH="1">
            <a:off x="9960566" y="2870710"/>
            <a:ext cx="129854" cy="130094"/>
          </a:xfrm>
          <a:custGeom>
            <a:avLst/>
            <a:gdLst>
              <a:gd name="T0" fmla="*/ 0 w 541"/>
              <a:gd name="T1" fmla="*/ 542 h 542"/>
              <a:gd name="T2" fmla="*/ 135 w 541"/>
              <a:gd name="T3" fmla="*/ 271 h 542"/>
              <a:gd name="T4" fmla="*/ 0 w 541"/>
              <a:gd name="T5" fmla="*/ 0 h 542"/>
              <a:gd name="T6" fmla="*/ 541 w 541"/>
              <a:gd name="T7" fmla="*/ 271 h 542"/>
              <a:gd name="T8" fmla="*/ 0 w 541"/>
              <a:gd name="T9" fmla="*/ 542 h 542"/>
            </a:gdLst>
            <a:ahLst/>
            <a:cxnLst>
              <a:cxn ang="0">
                <a:pos x="T0" y="T1"/>
              </a:cxn>
              <a:cxn ang="0">
                <a:pos x="T2" y="T3"/>
              </a:cxn>
              <a:cxn ang="0">
                <a:pos x="T4" y="T5"/>
              </a:cxn>
              <a:cxn ang="0">
                <a:pos x="T6" y="T7"/>
              </a:cxn>
              <a:cxn ang="0">
                <a:pos x="T8" y="T9"/>
              </a:cxn>
            </a:cxnLst>
            <a:rect l="0" t="0" r="r" b="b"/>
            <a:pathLst>
              <a:path w="541" h="542">
                <a:moveTo>
                  <a:pt x="0" y="542"/>
                </a:moveTo>
                <a:lnTo>
                  <a:pt x="135" y="271"/>
                </a:lnTo>
                <a:lnTo>
                  <a:pt x="0" y="0"/>
                </a:lnTo>
                <a:lnTo>
                  <a:pt x="541" y="271"/>
                </a:lnTo>
                <a:lnTo>
                  <a:pt x="0" y="542"/>
                </a:lnTo>
                <a:close/>
              </a:path>
            </a:pathLst>
          </a:custGeom>
          <a:gradFill>
            <a:gsLst>
              <a:gs pos="100000">
                <a:schemeClr val="accent2">
                  <a:alpha val="76000"/>
                </a:schemeClr>
              </a:gs>
              <a:gs pos="0">
                <a:schemeClr val="accent1">
                  <a:alpha val="36000"/>
                </a:schemeClr>
              </a:gs>
            </a:gsLst>
            <a:lin ang="0" scaled="0"/>
          </a:gradFill>
          <a:ln>
            <a:gradFill>
              <a:gsLst>
                <a:gs pos="0">
                  <a:schemeClr val="accent2">
                    <a:alpha val="0"/>
                  </a:schemeClr>
                </a:gs>
                <a:gs pos="100000">
                  <a:schemeClr val="accent2"/>
                </a:gs>
              </a:gsLst>
              <a:lin ang="0" scaled="0"/>
            </a:gradFill>
          </a:ln>
        </p:spPr>
        <p:txBody>
          <a:bodyPr vert="horz" wrap="square" lIns="45720" tIns="22860" rIns="45720" bIns="22860" numCol="1" anchor="t" anchorCtr="0" compatLnSpc="1">
            <a:prstTxWarp prst="textNoShape">
              <a:avLst/>
            </a:prstTxWarp>
          </a:bodyPr>
          <a:lstStyle/>
          <a:p>
            <a:pPr defTabSz="554492"/>
            <a:endParaRPr lang="zh-CN" altLang="en-US" sz="1092" b="1">
              <a:solidFill>
                <a:prstClr val="black"/>
              </a:solidFill>
              <a:latin typeface="Segoe UI" panose="020B0502040204020203" pitchFamily="34" charset="0"/>
              <a:ea typeface="思源黑体 CN Light"/>
              <a:cs typeface="Segoe UI" panose="020B0502040204020203" pitchFamily="34" charset="0"/>
            </a:endParaRPr>
          </a:p>
        </p:txBody>
      </p:sp>
      <p:sp>
        <p:nvSpPr>
          <p:cNvPr id="54" name="矩形 53">
            <a:extLst>
              <a:ext uri="{FF2B5EF4-FFF2-40B4-BE49-F238E27FC236}">
                <a16:creationId xmlns:a16="http://schemas.microsoft.com/office/drawing/2014/main" xmlns="" id="{47A06C24-0B75-46C5-98C3-67E1C218B656}"/>
              </a:ext>
            </a:extLst>
          </p:cNvPr>
          <p:cNvSpPr/>
          <p:nvPr userDrawn="1"/>
        </p:nvSpPr>
        <p:spPr>
          <a:xfrm>
            <a:off x="5562203" y="520747"/>
            <a:ext cx="1067594" cy="507831"/>
          </a:xfrm>
          <a:prstGeom prst="rect">
            <a:avLst/>
          </a:prstGeom>
          <a:noFill/>
        </p:spPr>
        <p:txBody>
          <a:bodyPr wrap="square" rtlCol="0" anchor="t">
            <a:spAutoFit/>
          </a:bodyPr>
          <a:lstStyle/>
          <a:p>
            <a:pPr algn="ctr" defTabSz="457200">
              <a:defRPr/>
            </a:pPr>
            <a:r>
              <a:rPr lang="zh-CN" altLang="en-US" sz="2700" b="1" spc="150" dirty="0">
                <a:ln w="6350">
                  <a:noFill/>
                </a:ln>
                <a:gradFill>
                  <a:gsLst>
                    <a:gs pos="49000">
                      <a:schemeClr val="bg1"/>
                    </a:gs>
                    <a:gs pos="100000">
                      <a:schemeClr val="accent1"/>
                    </a:gs>
                  </a:gsLst>
                  <a:lin ang="5400000" scaled="1"/>
                </a:gra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rPr>
              <a:t>目录</a:t>
            </a:r>
          </a:p>
        </p:txBody>
      </p:sp>
      <p:grpSp>
        <p:nvGrpSpPr>
          <p:cNvPr id="55" name="组合 54">
            <a:extLst>
              <a:ext uri="{FF2B5EF4-FFF2-40B4-BE49-F238E27FC236}">
                <a16:creationId xmlns:a16="http://schemas.microsoft.com/office/drawing/2014/main" xmlns="" id="{E3E57801-1AC4-444A-98A1-3D31E2246EAF}"/>
              </a:ext>
            </a:extLst>
          </p:cNvPr>
          <p:cNvGrpSpPr/>
          <p:nvPr userDrawn="1"/>
        </p:nvGrpSpPr>
        <p:grpSpPr>
          <a:xfrm>
            <a:off x="3973517" y="680018"/>
            <a:ext cx="4244967" cy="143122"/>
            <a:chOff x="7999580" y="1360036"/>
            <a:chExt cx="8489933" cy="286244"/>
          </a:xfrm>
        </p:grpSpPr>
        <p:grpSp>
          <p:nvGrpSpPr>
            <p:cNvPr id="56" name="组合 55">
              <a:extLst>
                <a:ext uri="{FF2B5EF4-FFF2-40B4-BE49-F238E27FC236}">
                  <a16:creationId xmlns:a16="http://schemas.microsoft.com/office/drawing/2014/main" xmlns="" id="{BFB5FC3A-C9F5-41A8-8055-F2F099E9B987}"/>
                </a:ext>
              </a:extLst>
            </p:cNvPr>
            <p:cNvGrpSpPr/>
            <p:nvPr/>
          </p:nvGrpSpPr>
          <p:grpSpPr>
            <a:xfrm>
              <a:off x="13426286" y="1360036"/>
              <a:ext cx="3063227" cy="286244"/>
              <a:chOff x="14648427" y="1642635"/>
              <a:chExt cx="3063227" cy="286244"/>
            </a:xfrm>
          </p:grpSpPr>
          <p:sp>
            <p:nvSpPr>
              <p:cNvPr id="63" name="矩形 62">
                <a:extLst>
                  <a:ext uri="{FF2B5EF4-FFF2-40B4-BE49-F238E27FC236}">
                    <a16:creationId xmlns:a16="http://schemas.microsoft.com/office/drawing/2014/main" xmlns="" id="{9DFACD64-5E52-42E2-91DA-68422A1AF2C2}"/>
                  </a:ext>
                </a:extLst>
              </p:cNvPr>
              <p:cNvSpPr/>
              <p:nvPr/>
            </p:nvSpPr>
            <p:spPr>
              <a:xfrm flipH="1" flipV="1">
                <a:off x="14648427" y="1642635"/>
                <a:ext cx="172117" cy="286244"/>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64" name="矩形 63">
                <a:extLst>
                  <a:ext uri="{FF2B5EF4-FFF2-40B4-BE49-F238E27FC236}">
                    <a16:creationId xmlns:a16="http://schemas.microsoft.com/office/drawing/2014/main" xmlns="" id="{E1C29392-0A2B-4C26-983F-05BA0F17262E}"/>
                  </a:ext>
                </a:extLst>
              </p:cNvPr>
              <p:cNvSpPr/>
              <p:nvPr/>
            </p:nvSpPr>
            <p:spPr>
              <a:xfrm flipH="1" flipV="1">
                <a:off x="14949633" y="1642635"/>
                <a:ext cx="172117" cy="286244"/>
              </a:xfrm>
              <a:prstGeom prst="rect">
                <a:avLst/>
              </a:prstGeom>
              <a:solidFill>
                <a:schemeClr val="bg1">
                  <a:alpha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65" name="矩形 64">
                <a:extLst>
                  <a:ext uri="{FF2B5EF4-FFF2-40B4-BE49-F238E27FC236}">
                    <a16:creationId xmlns:a16="http://schemas.microsoft.com/office/drawing/2014/main" xmlns="" id="{F3930FA8-2854-4327-A488-9EB843DF60E5}"/>
                  </a:ext>
                </a:extLst>
              </p:cNvPr>
              <p:cNvSpPr/>
              <p:nvPr/>
            </p:nvSpPr>
            <p:spPr>
              <a:xfrm flipH="1" flipV="1">
                <a:off x="15250839" y="1642635"/>
                <a:ext cx="172117" cy="286244"/>
              </a:xfrm>
              <a:prstGeom prst="rect">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66" name="矩形 65">
                <a:extLst>
                  <a:ext uri="{FF2B5EF4-FFF2-40B4-BE49-F238E27FC236}">
                    <a16:creationId xmlns:a16="http://schemas.microsoft.com/office/drawing/2014/main" xmlns="" id="{F7AE5912-A363-4C7D-B5B9-3F823C6BDAEB}"/>
                  </a:ext>
                </a:extLst>
              </p:cNvPr>
              <p:cNvSpPr/>
              <p:nvPr/>
            </p:nvSpPr>
            <p:spPr>
              <a:xfrm flipH="1" flipV="1">
                <a:off x="15552045" y="1642635"/>
                <a:ext cx="172117" cy="286244"/>
              </a:xfrm>
              <a:prstGeom prst="rect">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cxnSp>
            <p:nvCxnSpPr>
              <p:cNvPr id="67" name="直接连接符 66">
                <a:extLst>
                  <a:ext uri="{FF2B5EF4-FFF2-40B4-BE49-F238E27FC236}">
                    <a16:creationId xmlns:a16="http://schemas.microsoft.com/office/drawing/2014/main" xmlns="" id="{D605F5EE-F74F-407C-9A16-30CE91B485A9}"/>
                  </a:ext>
                </a:extLst>
              </p:cNvPr>
              <p:cNvCxnSpPr>
                <a:cxnSpLocks/>
              </p:cNvCxnSpPr>
              <p:nvPr/>
            </p:nvCxnSpPr>
            <p:spPr>
              <a:xfrm>
                <a:off x="15894661" y="1785757"/>
                <a:ext cx="1816993" cy="0"/>
              </a:xfrm>
              <a:prstGeom prst="line">
                <a:avLst/>
              </a:prstGeom>
              <a:ln w="12700">
                <a:gradFill flip="none" rotWithShape="1">
                  <a:gsLst>
                    <a:gs pos="0">
                      <a:schemeClr val="bg1">
                        <a:alpha val="0"/>
                      </a:schemeClr>
                    </a:gs>
                    <a:gs pos="100000">
                      <a:schemeClr val="bg1">
                        <a:alpha val="4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57" name="组合 56">
              <a:extLst>
                <a:ext uri="{FF2B5EF4-FFF2-40B4-BE49-F238E27FC236}">
                  <a16:creationId xmlns:a16="http://schemas.microsoft.com/office/drawing/2014/main" xmlns="" id="{A26225F5-830D-4E2A-B291-1FFBE385656A}"/>
                </a:ext>
              </a:extLst>
            </p:cNvPr>
            <p:cNvGrpSpPr/>
            <p:nvPr/>
          </p:nvGrpSpPr>
          <p:grpSpPr>
            <a:xfrm flipH="1">
              <a:off x="7999580" y="1360036"/>
              <a:ext cx="3063227" cy="286244"/>
              <a:chOff x="14648427" y="1642635"/>
              <a:chExt cx="3063227" cy="286244"/>
            </a:xfrm>
          </p:grpSpPr>
          <p:sp>
            <p:nvSpPr>
              <p:cNvPr id="58" name="矩形 57">
                <a:extLst>
                  <a:ext uri="{FF2B5EF4-FFF2-40B4-BE49-F238E27FC236}">
                    <a16:creationId xmlns:a16="http://schemas.microsoft.com/office/drawing/2014/main" xmlns="" id="{CB307FDE-B6A6-4D1D-AC4C-2A9EDF0A4A2E}"/>
                  </a:ext>
                </a:extLst>
              </p:cNvPr>
              <p:cNvSpPr/>
              <p:nvPr/>
            </p:nvSpPr>
            <p:spPr>
              <a:xfrm flipH="1" flipV="1">
                <a:off x="14648427" y="1642635"/>
                <a:ext cx="172117" cy="286244"/>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59" name="矩形 58">
                <a:extLst>
                  <a:ext uri="{FF2B5EF4-FFF2-40B4-BE49-F238E27FC236}">
                    <a16:creationId xmlns:a16="http://schemas.microsoft.com/office/drawing/2014/main" xmlns="" id="{DF69C947-F08C-4218-914B-C0C31BF55252}"/>
                  </a:ext>
                </a:extLst>
              </p:cNvPr>
              <p:cNvSpPr/>
              <p:nvPr/>
            </p:nvSpPr>
            <p:spPr>
              <a:xfrm flipH="1" flipV="1">
                <a:off x="14949633" y="1642635"/>
                <a:ext cx="172117" cy="286244"/>
              </a:xfrm>
              <a:prstGeom prst="rect">
                <a:avLst/>
              </a:prstGeom>
              <a:solidFill>
                <a:schemeClr val="bg1">
                  <a:alpha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60" name="矩形 59">
                <a:extLst>
                  <a:ext uri="{FF2B5EF4-FFF2-40B4-BE49-F238E27FC236}">
                    <a16:creationId xmlns:a16="http://schemas.microsoft.com/office/drawing/2014/main" xmlns="" id="{4B10726E-65D4-433C-9042-C5EC20479D27}"/>
                  </a:ext>
                </a:extLst>
              </p:cNvPr>
              <p:cNvSpPr/>
              <p:nvPr/>
            </p:nvSpPr>
            <p:spPr>
              <a:xfrm flipH="1" flipV="1">
                <a:off x="15250839" y="1642635"/>
                <a:ext cx="172117" cy="286244"/>
              </a:xfrm>
              <a:prstGeom prst="rect">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61" name="矩形 60">
                <a:extLst>
                  <a:ext uri="{FF2B5EF4-FFF2-40B4-BE49-F238E27FC236}">
                    <a16:creationId xmlns:a16="http://schemas.microsoft.com/office/drawing/2014/main" xmlns="" id="{AA93D601-36B6-49B0-8C87-755D536ADB95}"/>
                  </a:ext>
                </a:extLst>
              </p:cNvPr>
              <p:cNvSpPr/>
              <p:nvPr/>
            </p:nvSpPr>
            <p:spPr>
              <a:xfrm flipH="1" flipV="1">
                <a:off x="15552045" y="1642635"/>
                <a:ext cx="172117" cy="286244"/>
              </a:xfrm>
              <a:prstGeom prst="rect">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cxnSp>
            <p:nvCxnSpPr>
              <p:cNvPr id="62" name="直接连接符 61">
                <a:extLst>
                  <a:ext uri="{FF2B5EF4-FFF2-40B4-BE49-F238E27FC236}">
                    <a16:creationId xmlns:a16="http://schemas.microsoft.com/office/drawing/2014/main" xmlns="" id="{EEFC5BCA-757C-4693-B595-57C1CC197845}"/>
                  </a:ext>
                </a:extLst>
              </p:cNvPr>
              <p:cNvCxnSpPr>
                <a:cxnSpLocks/>
              </p:cNvCxnSpPr>
              <p:nvPr/>
            </p:nvCxnSpPr>
            <p:spPr>
              <a:xfrm>
                <a:off x="15894661" y="1785757"/>
                <a:ext cx="1816993" cy="0"/>
              </a:xfrm>
              <a:prstGeom prst="line">
                <a:avLst/>
              </a:prstGeom>
              <a:ln w="12700">
                <a:gradFill flip="none" rotWithShape="1">
                  <a:gsLst>
                    <a:gs pos="0">
                      <a:schemeClr val="bg1">
                        <a:alpha val="0"/>
                      </a:schemeClr>
                    </a:gs>
                    <a:gs pos="100000">
                      <a:schemeClr val="bg1">
                        <a:alpha val="4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cxnSp>
        <p:nvCxnSpPr>
          <p:cNvPr id="68" name="直接连接符 67">
            <a:extLst>
              <a:ext uri="{FF2B5EF4-FFF2-40B4-BE49-F238E27FC236}">
                <a16:creationId xmlns:a16="http://schemas.microsoft.com/office/drawing/2014/main" xmlns="" id="{B7AEEB3A-3F47-47B6-95A1-92E5787F42D2}"/>
              </a:ext>
            </a:extLst>
          </p:cNvPr>
          <p:cNvCxnSpPr>
            <a:cxnSpLocks/>
          </p:cNvCxnSpPr>
          <p:nvPr userDrawn="1"/>
        </p:nvCxnSpPr>
        <p:spPr>
          <a:xfrm flipV="1">
            <a:off x="2375092" y="5103869"/>
            <a:ext cx="0" cy="665655"/>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D3F5246A-ACDA-446E-9350-107B83050745}"/>
              </a:ext>
            </a:extLst>
          </p:cNvPr>
          <p:cNvCxnSpPr>
            <a:cxnSpLocks/>
          </p:cNvCxnSpPr>
          <p:nvPr userDrawn="1"/>
        </p:nvCxnSpPr>
        <p:spPr>
          <a:xfrm flipV="1">
            <a:off x="2096592" y="5126794"/>
            <a:ext cx="0" cy="489816"/>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15CF0FC1-AE93-4B06-848A-2B6D8B0D9D9D}"/>
              </a:ext>
            </a:extLst>
          </p:cNvPr>
          <p:cNvCxnSpPr>
            <a:cxnSpLocks/>
          </p:cNvCxnSpPr>
          <p:nvPr userDrawn="1"/>
        </p:nvCxnSpPr>
        <p:spPr>
          <a:xfrm flipV="1">
            <a:off x="2490967" y="5284338"/>
            <a:ext cx="0" cy="675011"/>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52F432F7-93EA-4F07-A7E4-37392E997BB1}"/>
              </a:ext>
            </a:extLst>
          </p:cNvPr>
          <p:cNvCxnSpPr>
            <a:cxnSpLocks/>
          </p:cNvCxnSpPr>
          <p:nvPr userDrawn="1"/>
        </p:nvCxnSpPr>
        <p:spPr>
          <a:xfrm flipV="1">
            <a:off x="1525092" y="5353655"/>
            <a:ext cx="0" cy="3231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FC204CEF-FF2F-450D-8F28-DDF73B9C7F78}"/>
              </a:ext>
            </a:extLst>
          </p:cNvPr>
          <p:cNvCxnSpPr>
            <a:cxnSpLocks/>
          </p:cNvCxnSpPr>
          <p:nvPr userDrawn="1"/>
        </p:nvCxnSpPr>
        <p:spPr>
          <a:xfrm flipV="1">
            <a:off x="1850437" y="4956933"/>
            <a:ext cx="0" cy="4527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73" name="椭圆 72">
            <a:extLst>
              <a:ext uri="{FF2B5EF4-FFF2-40B4-BE49-F238E27FC236}">
                <a16:creationId xmlns:a16="http://schemas.microsoft.com/office/drawing/2014/main" xmlns="" id="{366EB391-A658-4559-AB09-485FDD12062F}"/>
              </a:ext>
            </a:extLst>
          </p:cNvPr>
          <p:cNvSpPr/>
          <p:nvPr userDrawn="1"/>
        </p:nvSpPr>
        <p:spPr>
          <a:xfrm flipV="1">
            <a:off x="2457723" y="5204895"/>
            <a:ext cx="67013" cy="6701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092">
              <a:solidFill>
                <a:prstClr val="black"/>
              </a:solidFill>
              <a:latin typeface="思源黑体 CN Light"/>
              <a:ea typeface="思源黑体 CN Light"/>
            </a:endParaRPr>
          </a:p>
        </p:txBody>
      </p:sp>
      <p:cxnSp>
        <p:nvCxnSpPr>
          <p:cNvPr id="74" name="直接连接符 73">
            <a:extLst>
              <a:ext uri="{FF2B5EF4-FFF2-40B4-BE49-F238E27FC236}">
                <a16:creationId xmlns:a16="http://schemas.microsoft.com/office/drawing/2014/main" xmlns="" id="{36A4D359-0DBC-4BFE-B090-45F844905FB9}"/>
              </a:ext>
            </a:extLst>
          </p:cNvPr>
          <p:cNvCxnSpPr>
            <a:cxnSpLocks/>
          </p:cNvCxnSpPr>
          <p:nvPr userDrawn="1"/>
        </p:nvCxnSpPr>
        <p:spPr>
          <a:xfrm flipV="1">
            <a:off x="1251640" y="4860576"/>
            <a:ext cx="0" cy="904967"/>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4125356D-D582-428B-BD89-2ABA94918D8F}"/>
              </a:ext>
            </a:extLst>
          </p:cNvPr>
          <p:cNvCxnSpPr>
            <a:cxnSpLocks/>
          </p:cNvCxnSpPr>
          <p:nvPr userDrawn="1"/>
        </p:nvCxnSpPr>
        <p:spPr>
          <a:xfrm flipV="1">
            <a:off x="2733200" y="4594359"/>
            <a:ext cx="0" cy="760283"/>
          </a:xfrm>
          <a:prstGeom prst="line">
            <a:avLst/>
          </a:prstGeom>
          <a:ln>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1AEBEA4E-33C0-466C-8FFE-B4D798F12BF4}"/>
              </a:ext>
            </a:extLst>
          </p:cNvPr>
          <p:cNvCxnSpPr>
            <a:cxnSpLocks/>
          </p:cNvCxnSpPr>
          <p:nvPr userDrawn="1"/>
        </p:nvCxnSpPr>
        <p:spPr>
          <a:xfrm flipV="1">
            <a:off x="2466532" y="2040629"/>
            <a:ext cx="0" cy="665655"/>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417F5C14-53A8-46DE-A130-49C6BB51EED5}"/>
              </a:ext>
            </a:extLst>
          </p:cNvPr>
          <p:cNvCxnSpPr>
            <a:cxnSpLocks/>
          </p:cNvCxnSpPr>
          <p:nvPr userDrawn="1"/>
        </p:nvCxnSpPr>
        <p:spPr>
          <a:xfrm flipV="1">
            <a:off x="2218512" y="2200714"/>
            <a:ext cx="0" cy="489816"/>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4A72B130-F746-4733-9DA3-D20465F3B0FF}"/>
              </a:ext>
            </a:extLst>
          </p:cNvPr>
          <p:cNvCxnSpPr>
            <a:cxnSpLocks/>
          </p:cNvCxnSpPr>
          <p:nvPr userDrawn="1"/>
        </p:nvCxnSpPr>
        <p:spPr>
          <a:xfrm flipV="1">
            <a:off x="2582407" y="2221098"/>
            <a:ext cx="0" cy="675011"/>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079FA11B-8C8E-4779-9881-3A4DADADDDAE}"/>
              </a:ext>
            </a:extLst>
          </p:cNvPr>
          <p:cNvCxnSpPr>
            <a:cxnSpLocks/>
          </p:cNvCxnSpPr>
          <p:nvPr userDrawn="1"/>
        </p:nvCxnSpPr>
        <p:spPr>
          <a:xfrm flipV="1">
            <a:off x="1616532" y="2290415"/>
            <a:ext cx="0" cy="3231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F97A9F2F-4C37-41FC-9530-7E22612EBCA6}"/>
              </a:ext>
            </a:extLst>
          </p:cNvPr>
          <p:cNvCxnSpPr>
            <a:cxnSpLocks/>
          </p:cNvCxnSpPr>
          <p:nvPr userDrawn="1"/>
        </p:nvCxnSpPr>
        <p:spPr>
          <a:xfrm flipV="1">
            <a:off x="1941877" y="1893693"/>
            <a:ext cx="0" cy="4527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81" name="椭圆 80">
            <a:extLst>
              <a:ext uri="{FF2B5EF4-FFF2-40B4-BE49-F238E27FC236}">
                <a16:creationId xmlns:a16="http://schemas.microsoft.com/office/drawing/2014/main" xmlns="" id="{A91C276F-AFA3-4083-BD4C-FF763B0C026B}"/>
              </a:ext>
            </a:extLst>
          </p:cNvPr>
          <p:cNvSpPr/>
          <p:nvPr userDrawn="1"/>
        </p:nvSpPr>
        <p:spPr>
          <a:xfrm flipV="1">
            <a:off x="2549163" y="2141655"/>
            <a:ext cx="67013" cy="6701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092" b="1">
              <a:solidFill>
                <a:prstClr val="black"/>
              </a:solidFill>
              <a:latin typeface="Segoe UI" panose="020B0502040204020203" pitchFamily="34" charset="0"/>
              <a:ea typeface="思源黑体 CN Light"/>
              <a:cs typeface="Segoe UI" panose="020B0502040204020203" pitchFamily="34" charset="0"/>
            </a:endParaRPr>
          </a:p>
        </p:txBody>
      </p:sp>
      <p:cxnSp>
        <p:nvCxnSpPr>
          <p:cNvPr id="82" name="直接连接符 81">
            <a:extLst>
              <a:ext uri="{FF2B5EF4-FFF2-40B4-BE49-F238E27FC236}">
                <a16:creationId xmlns:a16="http://schemas.microsoft.com/office/drawing/2014/main" xmlns="" id="{31E08801-CC55-455F-9EE4-3A3F7ACF1DE9}"/>
              </a:ext>
            </a:extLst>
          </p:cNvPr>
          <p:cNvCxnSpPr>
            <a:cxnSpLocks/>
          </p:cNvCxnSpPr>
          <p:nvPr userDrawn="1"/>
        </p:nvCxnSpPr>
        <p:spPr>
          <a:xfrm flipV="1">
            <a:off x="1198300" y="1934496"/>
            <a:ext cx="0" cy="904967"/>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DE22B5A1-FF3A-4B7F-AAEC-6A9FD84EECB8}"/>
              </a:ext>
            </a:extLst>
          </p:cNvPr>
          <p:cNvCxnSpPr>
            <a:cxnSpLocks/>
          </p:cNvCxnSpPr>
          <p:nvPr userDrawn="1"/>
        </p:nvCxnSpPr>
        <p:spPr>
          <a:xfrm flipV="1">
            <a:off x="1712120" y="1500639"/>
            <a:ext cx="0" cy="760283"/>
          </a:xfrm>
          <a:prstGeom prst="line">
            <a:avLst/>
          </a:prstGeom>
          <a:ln>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14950035-5E2F-4A25-A7D2-F3276DBE832A}"/>
              </a:ext>
            </a:extLst>
          </p:cNvPr>
          <p:cNvCxnSpPr>
            <a:cxnSpLocks/>
          </p:cNvCxnSpPr>
          <p:nvPr userDrawn="1"/>
        </p:nvCxnSpPr>
        <p:spPr>
          <a:xfrm flipV="1">
            <a:off x="6627052" y="5103869"/>
            <a:ext cx="0" cy="665655"/>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C3E0BCC3-7B2C-4ACE-96FF-4C74DF97F51E}"/>
              </a:ext>
            </a:extLst>
          </p:cNvPr>
          <p:cNvCxnSpPr>
            <a:cxnSpLocks/>
          </p:cNvCxnSpPr>
          <p:nvPr userDrawn="1"/>
        </p:nvCxnSpPr>
        <p:spPr>
          <a:xfrm flipV="1">
            <a:off x="6348552" y="5126794"/>
            <a:ext cx="0" cy="489816"/>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9FD3ABB7-335B-4193-A641-256480AF5400}"/>
              </a:ext>
            </a:extLst>
          </p:cNvPr>
          <p:cNvCxnSpPr>
            <a:cxnSpLocks/>
          </p:cNvCxnSpPr>
          <p:nvPr userDrawn="1"/>
        </p:nvCxnSpPr>
        <p:spPr>
          <a:xfrm flipV="1">
            <a:off x="6742927" y="5284338"/>
            <a:ext cx="0" cy="675011"/>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766789CA-8816-421B-9616-3D382FB25D27}"/>
              </a:ext>
            </a:extLst>
          </p:cNvPr>
          <p:cNvCxnSpPr>
            <a:cxnSpLocks/>
          </p:cNvCxnSpPr>
          <p:nvPr userDrawn="1"/>
        </p:nvCxnSpPr>
        <p:spPr>
          <a:xfrm flipV="1">
            <a:off x="5777052" y="5353655"/>
            <a:ext cx="0" cy="3231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FDFB5923-7FBE-40DE-A2E6-EAF6B3D5C336}"/>
              </a:ext>
            </a:extLst>
          </p:cNvPr>
          <p:cNvCxnSpPr>
            <a:cxnSpLocks/>
          </p:cNvCxnSpPr>
          <p:nvPr userDrawn="1"/>
        </p:nvCxnSpPr>
        <p:spPr>
          <a:xfrm flipV="1">
            <a:off x="6102397" y="4956933"/>
            <a:ext cx="0" cy="4527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89" name="椭圆 88">
            <a:extLst>
              <a:ext uri="{FF2B5EF4-FFF2-40B4-BE49-F238E27FC236}">
                <a16:creationId xmlns:a16="http://schemas.microsoft.com/office/drawing/2014/main" xmlns="" id="{1030F0FB-B68C-4847-891E-52D58B216F1E}"/>
              </a:ext>
            </a:extLst>
          </p:cNvPr>
          <p:cNvSpPr/>
          <p:nvPr userDrawn="1"/>
        </p:nvSpPr>
        <p:spPr>
          <a:xfrm flipV="1">
            <a:off x="6709683" y="5204895"/>
            <a:ext cx="67013" cy="6701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092">
              <a:solidFill>
                <a:prstClr val="black"/>
              </a:solidFill>
              <a:latin typeface="思源黑体 CN Light"/>
              <a:ea typeface="思源黑体 CN Light"/>
            </a:endParaRPr>
          </a:p>
        </p:txBody>
      </p:sp>
      <p:cxnSp>
        <p:nvCxnSpPr>
          <p:cNvPr id="90" name="直接连接符 89">
            <a:extLst>
              <a:ext uri="{FF2B5EF4-FFF2-40B4-BE49-F238E27FC236}">
                <a16:creationId xmlns:a16="http://schemas.microsoft.com/office/drawing/2014/main" xmlns="" id="{DD4A32E2-3A47-4EFD-A427-CDFBFE1DEF56}"/>
              </a:ext>
            </a:extLst>
          </p:cNvPr>
          <p:cNvCxnSpPr>
            <a:cxnSpLocks/>
          </p:cNvCxnSpPr>
          <p:nvPr userDrawn="1"/>
        </p:nvCxnSpPr>
        <p:spPr>
          <a:xfrm flipV="1">
            <a:off x="5503600" y="4860576"/>
            <a:ext cx="0" cy="904967"/>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8607922B-F0E1-460B-9678-DD09F90E47FB}"/>
              </a:ext>
            </a:extLst>
          </p:cNvPr>
          <p:cNvCxnSpPr>
            <a:cxnSpLocks/>
          </p:cNvCxnSpPr>
          <p:nvPr userDrawn="1"/>
        </p:nvCxnSpPr>
        <p:spPr>
          <a:xfrm flipV="1">
            <a:off x="6985160" y="4594359"/>
            <a:ext cx="0" cy="760283"/>
          </a:xfrm>
          <a:prstGeom prst="line">
            <a:avLst/>
          </a:prstGeom>
          <a:ln>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7B05A226-B7B6-478A-BC51-58D75BFA4B8C}"/>
              </a:ext>
            </a:extLst>
          </p:cNvPr>
          <p:cNvCxnSpPr>
            <a:cxnSpLocks/>
          </p:cNvCxnSpPr>
          <p:nvPr userDrawn="1"/>
        </p:nvCxnSpPr>
        <p:spPr>
          <a:xfrm flipV="1">
            <a:off x="6718492" y="2040629"/>
            <a:ext cx="0" cy="665655"/>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6FEE6070-0CCF-4EF7-8427-AAB84B146D07}"/>
              </a:ext>
            </a:extLst>
          </p:cNvPr>
          <p:cNvCxnSpPr>
            <a:cxnSpLocks/>
          </p:cNvCxnSpPr>
          <p:nvPr userDrawn="1"/>
        </p:nvCxnSpPr>
        <p:spPr>
          <a:xfrm flipV="1">
            <a:off x="6470472" y="2200714"/>
            <a:ext cx="0" cy="489816"/>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35BA9137-E8C6-4960-9DFB-4F071582251E}"/>
              </a:ext>
            </a:extLst>
          </p:cNvPr>
          <p:cNvCxnSpPr>
            <a:cxnSpLocks/>
          </p:cNvCxnSpPr>
          <p:nvPr userDrawn="1"/>
        </p:nvCxnSpPr>
        <p:spPr>
          <a:xfrm flipV="1">
            <a:off x="5868492" y="2290415"/>
            <a:ext cx="0" cy="3231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604E1124-616D-4973-9AE9-D7419D53CCDA}"/>
              </a:ext>
            </a:extLst>
          </p:cNvPr>
          <p:cNvCxnSpPr>
            <a:cxnSpLocks/>
          </p:cNvCxnSpPr>
          <p:nvPr userDrawn="1"/>
        </p:nvCxnSpPr>
        <p:spPr>
          <a:xfrm flipV="1">
            <a:off x="6193837" y="1893693"/>
            <a:ext cx="0" cy="4527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96" name="椭圆 95">
            <a:extLst>
              <a:ext uri="{FF2B5EF4-FFF2-40B4-BE49-F238E27FC236}">
                <a16:creationId xmlns:a16="http://schemas.microsoft.com/office/drawing/2014/main" xmlns="" id="{AA15F01E-EFDA-47D9-A0F6-81F5990351F2}"/>
              </a:ext>
            </a:extLst>
          </p:cNvPr>
          <p:cNvSpPr/>
          <p:nvPr userDrawn="1"/>
        </p:nvSpPr>
        <p:spPr>
          <a:xfrm flipV="1">
            <a:off x="6801123" y="2141655"/>
            <a:ext cx="67013" cy="6701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092" b="1">
              <a:solidFill>
                <a:prstClr val="black"/>
              </a:solidFill>
              <a:latin typeface="Segoe UI" panose="020B0502040204020203" pitchFamily="34" charset="0"/>
              <a:ea typeface="思源黑体 CN Light"/>
              <a:cs typeface="Segoe UI" panose="020B0502040204020203" pitchFamily="34" charset="0"/>
            </a:endParaRPr>
          </a:p>
        </p:txBody>
      </p:sp>
      <p:cxnSp>
        <p:nvCxnSpPr>
          <p:cNvPr id="97" name="直接连接符 96">
            <a:extLst>
              <a:ext uri="{FF2B5EF4-FFF2-40B4-BE49-F238E27FC236}">
                <a16:creationId xmlns:a16="http://schemas.microsoft.com/office/drawing/2014/main" xmlns="" id="{2EA62513-28FD-4AC5-B7C9-7F3CF1ACADBF}"/>
              </a:ext>
            </a:extLst>
          </p:cNvPr>
          <p:cNvCxnSpPr>
            <a:cxnSpLocks/>
          </p:cNvCxnSpPr>
          <p:nvPr userDrawn="1"/>
        </p:nvCxnSpPr>
        <p:spPr>
          <a:xfrm flipV="1">
            <a:off x="5450260" y="1934496"/>
            <a:ext cx="0" cy="904967"/>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30FC065E-A700-434B-8170-9A0B3C5D2E58}"/>
              </a:ext>
            </a:extLst>
          </p:cNvPr>
          <p:cNvCxnSpPr>
            <a:cxnSpLocks/>
          </p:cNvCxnSpPr>
          <p:nvPr userDrawn="1"/>
        </p:nvCxnSpPr>
        <p:spPr>
          <a:xfrm flipV="1">
            <a:off x="5964080" y="1500639"/>
            <a:ext cx="0" cy="760283"/>
          </a:xfrm>
          <a:prstGeom prst="line">
            <a:avLst/>
          </a:prstGeom>
          <a:ln>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0334566E-E3D6-42DB-A374-93C7CC1BB46A}"/>
              </a:ext>
            </a:extLst>
          </p:cNvPr>
          <p:cNvCxnSpPr>
            <a:cxnSpLocks/>
          </p:cNvCxnSpPr>
          <p:nvPr userDrawn="1"/>
        </p:nvCxnSpPr>
        <p:spPr>
          <a:xfrm flipV="1">
            <a:off x="10863772" y="5103869"/>
            <a:ext cx="0" cy="665655"/>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2C5C1D97-32EF-45D0-A0B6-D8723A253A66}"/>
              </a:ext>
            </a:extLst>
          </p:cNvPr>
          <p:cNvCxnSpPr>
            <a:cxnSpLocks/>
          </p:cNvCxnSpPr>
          <p:nvPr userDrawn="1"/>
        </p:nvCxnSpPr>
        <p:spPr>
          <a:xfrm flipV="1">
            <a:off x="10585272" y="5126794"/>
            <a:ext cx="0" cy="489816"/>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5BCD896B-E982-4F4E-B1EB-8A4D4828C93A}"/>
              </a:ext>
            </a:extLst>
          </p:cNvPr>
          <p:cNvCxnSpPr>
            <a:cxnSpLocks/>
          </p:cNvCxnSpPr>
          <p:nvPr userDrawn="1"/>
        </p:nvCxnSpPr>
        <p:spPr>
          <a:xfrm flipV="1">
            <a:off x="10979647" y="5284338"/>
            <a:ext cx="0" cy="675011"/>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BF5220C2-D5FF-40D4-BCE7-C3AD02BB29E1}"/>
              </a:ext>
            </a:extLst>
          </p:cNvPr>
          <p:cNvCxnSpPr>
            <a:cxnSpLocks/>
          </p:cNvCxnSpPr>
          <p:nvPr userDrawn="1"/>
        </p:nvCxnSpPr>
        <p:spPr>
          <a:xfrm flipV="1">
            <a:off x="10013772" y="5353655"/>
            <a:ext cx="0" cy="3231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1D42B900-F0AF-4E82-8D04-61EA9B899DDB}"/>
              </a:ext>
            </a:extLst>
          </p:cNvPr>
          <p:cNvCxnSpPr>
            <a:cxnSpLocks/>
          </p:cNvCxnSpPr>
          <p:nvPr userDrawn="1"/>
        </p:nvCxnSpPr>
        <p:spPr>
          <a:xfrm flipV="1">
            <a:off x="10339117" y="4956933"/>
            <a:ext cx="0" cy="4527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04" name="椭圆 103">
            <a:extLst>
              <a:ext uri="{FF2B5EF4-FFF2-40B4-BE49-F238E27FC236}">
                <a16:creationId xmlns:a16="http://schemas.microsoft.com/office/drawing/2014/main" xmlns="" id="{A40C4222-BB05-440F-8DE0-E7511934AAD6}"/>
              </a:ext>
            </a:extLst>
          </p:cNvPr>
          <p:cNvSpPr/>
          <p:nvPr userDrawn="1"/>
        </p:nvSpPr>
        <p:spPr>
          <a:xfrm flipV="1">
            <a:off x="10946403" y="5204895"/>
            <a:ext cx="67013" cy="6701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092">
              <a:solidFill>
                <a:prstClr val="black"/>
              </a:solidFill>
              <a:latin typeface="思源黑体 CN Light"/>
              <a:ea typeface="思源黑体 CN Light"/>
            </a:endParaRPr>
          </a:p>
        </p:txBody>
      </p:sp>
      <p:cxnSp>
        <p:nvCxnSpPr>
          <p:cNvPr id="105" name="直接连接符 104">
            <a:extLst>
              <a:ext uri="{FF2B5EF4-FFF2-40B4-BE49-F238E27FC236}">
                <a16:creationId xmlns:a16="http://schemas.microsoft.com/office/drawing/2014/main" xmlns="" id="{F82D803C-CD65-4FCA-BB24-1EBED38C5284}"/>
              </a:ext>
            </a:extLst>
          </p:cNvPr>
          <p:cNvCxnSpPr>
            <a:cxnSpLocks/>
          </p:cNvCxnSpPr>
          <p:nvPr userDrawn="1"/>
        </p:nvCxnSpPr>
        <p:spPr>
          <a:xfrm flipV="1">
            <a:off x="9740320" y="4860576"/>
            <a:ext cx="0" cy="904967"/>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B62211A7-1ADC-475C-BC10-EEFF33462F63}"/>
              </a:ext>
            </a:extLst>
          </p:cNvPr>
          <p:cNvCxnSpPr>
            <a:cxnSpLocks/>
          </p:cNvCxnSpPr>
          <p:nvPr userDrawn="1"/>
        </p:nvCxnSpPr>
        <p:spPr>
          <a:xfrm flipV="1">
            <a:off x="11221880" y="4594359"/>
            <a:ext cx="0" cy="760283"/>
          </a:xfrm>
          <a:prstGeom prst="line">
            <a:avLst/>
          </a:prstGeom>
          <a:ln>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A857B269-3353-4C37-AEE8-1EFF78B4E055}"/>
              </a:ext>
            </a:extLst>
          </p:cNvPr>
          <p:cNvCxnSpPr>
            <a:cxnSpLocks/>
          </p:cNvCxnSpPr>
          <p:nvPr userDrawn="1"/>
        </p:nvCxnSpPr>
        <p:spPr>
          <a:xfrm flipV="1">
            <a:off x="10955212" y="2040629"/>
            <a:ext cx="0" cy="665655"/>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7658E5D0-0F76-4FDD-BDB8-4B642B8CE708}"/>
              </a:ext>
            </a:extLst>
          </p:cNvPr>
          <p:cNvCxnSpPr>
            <a:cxnSpLocks/>
          </p:cNvCxnSpPr>
          <p:nvPr userDrawn="1"/>
        </p:nvCxnSpPr>
        <p:spPr>
          <a:xfrm flipV="1">
            <a:off x="10707192" y="2200714"/>
            <a:ext cx="0" cy="489816"/>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A3E995CA-E232-4476-AF3D-BE055EE821E0}"/>
              </a:ext>
            </a:extLst>
          </p:cNvPr>
          <p:cNvCxnSpPr>
            <a:cxnSpLocks/>
          </p:cNvCxnSpPr>
          <p:nvPr userDrawn="1"/>
        </p:nvCxnSpPr>
        <p:spPr>
          <a:xfrm flipV="1">
            <a:off x="10105212" y="2290415"/>
            <a:ext cx="0" cy="3231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E49A1429-191A-4759-9456-741C24801238}"/>
              </a:ext>
            </a:extLst>
          </p:cNvPr>
          <p:cNvCxnSpPr>
            <a:cxnSpLocks/>
          </p:cNvCxnSpPr>
          <p:nvPr userDrawn="1"/>
        </p:nvCxnSpPr>
        <p:spPr>
          <a:xfrm flipV="1">
            <a:off x="10430557" y="1893693"/>
            <a:ext cx="0" cy="4527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11" name="椭圆 110">
            <a:extLst>
              <a:ext uri="{FF2B5EF4-FFF2-40B4-BE49-F238E27FC236}">
                <a16:creationId xmlns:a16="http://schemas.microsoft.com/office/drawing/2014/main" xmlns="" id="{947D2B04-5834-4103-ADC9-93B70F964D2B}"/>
              </a:ext>
            </a:extLst>
          </p:cNvPr>
          <p:cNvSpPr/>
          <p:nvPr userDrawn="1"/>
        </p:nvSpPr>
        <p:spPr>
          <a:xfrm flipV="1">
            <a:off x="11037843" y="2141655"/>
            <a:ext cx="67013" cy="6701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092" b="1">
              <a:solidFill>
                <a:prstClr val="black"/>
              </a:solidFill>
              <a:latin typeface="Segoe UI" panose="020B0502040204020203" pitchFamily="34" charset="0"/>
              <a:ea typeface="思源黑体 CN Light"/>
              <a:cs typeface="Segoe UI" panose="020B0502040204020203" pitchFamily="34" charset="0"/>
            </a:endParaRPr>
          </a:p>
        </p:txBody>
      </p:sp>
      <p:cxnSp>
        <p:nvCxnSpPr>
          <p:cNvPr id="112" name="直接连接符 111">
            <a:extLst>
              <a:ext uri="{FF2B5EF4-FFF2-40B4-BE49-F238E27FC236}">
                <a16:creationId xmlns:a16="http://schemas.microsoft.com/office/drawing/2014/main" xmlns="" id="{38DF0A7A-C275-4ECB-ADC7-0246C5076034}"/>
              </a:ext>
            </a:extLst>
          </p:cNvPr>
          <p:cNvCxnSpPr>
            <a:cxnSpLocks/>
          </p:cNvCxnSpPr>
          <p:nvPr userDrawn="1"/>
        </p:nvCxnSpPr>
        <p:spPr>
          <a:xfrm flipV="1">
            <a:off x="9686980" y="1934496"/>
            <a:ext cx="0" cy="904967"/>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3B93FFA1-622C-48F2-9D1A-FC0233F245C7}"/>
              </a:ext>
            </a:extLst>
          </p:cNvPr>
          <p:cNvCxnSpPr>
            <a:cxnSpLocks/>
          </p:cNvCxnSpPr>
          <p:nvPr userDrawn="1"/>
        </p:nvCxnSpPr>
        <p:spPr>
          <a:xfrm flipV="1">
            <a:off x="10200800" y="1500639"/>
            <a:ext cx="0" cy="760283"/>
          </a:xfrm>
          <a:prstGeom prst="line">
            <a:avLst/>
          </a:prstGeom>
          <a:ln>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3" name="文本占位符 2">
            <a:extLst>
              <a:ext uri="{FF2B5EF4-FFF2-40B4-BE49-F238E27FC236}">
                <a16:creationId xmlns:a16="http://schemas.microsoft.com/office/drawing/2014/main" xmlns="" id="{2CCA0F0C-73AE-4959-A908-703A5E76C644}"/>
              </a:ext>
            </a:extLst>
          </p:cNvPr>
          <p:cNvSpPr>
            <a:spLocks noGrp="1"/>
          </p:cNvSpPr>
          <p:nvPr>
            <p:ph type="body" sz="quarter" idx="10" hasCustomPrompt="1"/>
          </p:nvPr>
        </p:nvSpPr>
        <p:spPr>
          <a:xfrm>
            <a:off x="537087" y="3324353"/>
            <a:ext cx="2770181" cy="553998"/>
          </a:xfrm>
          <a:noFill/>
        </p:spPr>
        <p:txBody>
          <a:bodyPr wrap="square" rtlCol="0">
            <a:spAutoFit/>
          </a:bodyPr>
          <a:lstStyle>
            <a:lvl1pPr algn="ctr">
              <a:defRPr lang="zh-CN" altLang="en-US" sz="3600" b="0" kern="1200" dirty="0" smtClean="0">
                <a:gradFill>
                  <a:gsLst>
                    <a:gs pos="0">
                      <a:schemeClr val="accent2"/>
                    </a:gs>
                    <a:gs pos="100000">
                      <a:schemeClr val="accent1"/>
                    </a:gs>
                  </a:gsLst>
                  <a:lin ang="5400000" scaled="1"/>
                </a:gradFill>
                <a:effectLst>
                  <a:outerShdw blurRad="190500" algn="ctr" rotWithShape="0">
                    <a:srgbClr val="4E67C8">
                      <a:alpha val="40000"/>
                    </a:srgbClr>
                  </a:outerShdw>
                </a:effectLst>
                <a:latin typeface="Segoe UI" panose="020B0502040204020203" pitchFamily="34" charset="0"/>
                <a:ea typeface="阿里巴巴普惠体 H" panose="00020600040101010101" pitchFamily="18" charset="-122"/>
                <a:cs typeface="Segoe UI" panose="020B0502040204020203" pitchFamily="34" charset="0"/>
              </a:defRPr>
            </a:lvl1pPr>
            <a:lvl2pPr>
              <a:defRPr lang="zh-CN" altLang="en-US" sz="1800" kern="1200" dirty="0" smtClean="0">
                <a:solidFill>
                  <a:schemeClr val="tx1"/>
                </a:solidFill>
              </a:defRPr>
            </a:lvl2pPr>
            <a:lvl3pPr>
              <a:defRPr lang="zh-CN" altLang="en-US" sz="1800" kern="1200" dirty="0" smtClean="0">
                <a:solidFill>
                  <a:schemeClr val="tx1"/>
                </a:solidFill>
              </a:defRPr>
            </a:lvl3pPr>
            <a:lvl4pPr>
              <a:defRPr lang="zh-CN" altLang="en-US" sz="1800" kern="1200" dirty="0" smtClean="0">
                <a:solidFill>
                  <a:schemeClr val="tx1"/>
                </a:solidFill>
              </a:defRPr>
            </a:lvl4pPr>
            <a:lvl5pPr>
              <a:defRPr lang="zh-CN" altLang="en-US" sz="1800" kern="1200" dirty="0">
                <a:solidFill>
                  <a:schemeClr val="tx1"/>
                </a:solidFill>
              </a:defRPr>
            </a:lvl5pPr>
          </a:lstStyle>
          <a:p>
            <a:pPr lvl="0" algn="ctr" defTabSz="554492" rtl="0" eaLnBrk="1" latinLnBrk="0" hangingPunct="1"/>
            <a:r>
              <a:rPr lang="zh-CN" altLang="en-US" dirty="0"/>
              <a:t>此处编辑</a:t>
            </a:r>
          </a:p>
        </p:txBody>
      </p:sp>
      <p:sp>
        <p:nvSpPr>
          <p:cNvPr id="114" name="文本占位符 2">
            <a:extLst>
              <a:ext uri="{FF2B5EF4-FFF2-40B4-BE49-F238E27FC236}">
                <a16:creationId xmlns:a16="http://schemas.microsoft.com/office/drawing/2014/main" xmlns="" id="{A55E52E2-A6B9-4B4E-A344-1F571FC85623}"/>
              </a:ext>
            </a:extLst>
          </p:cNvPr>
          <p:cNvSpPr>
            <a:spLocks noGrp="1"/>
          </p:cNvSpPr>
          <p:nvPr>
            <p:ph type="body" sz="quarter" idx="11" hasCustomPrompt="1"/>
          </p:nvPr>
        </p:nvSpPr>
        <p:spPr>
          <a:xfrm>
            <a:off x="4804476" y="3324353"/>
            <a:ext cx="2770181" cy="553998"/>
          </a:xfrm>
          <a:noFill/>
        </p:spPr>
        <p:txBody>
          <a:bodyPr wrap="square" rtlCol="0">
            <a:spAutoFit/>
          </a:bodyPr>
          <a:lstStyle>
            <a:lvl1pPr algn="ctr">
              <a:defRPr lang="zh-CN" altLang="en-US" sz="3600" b="0" kern="1200" dirty="0" smtClean="0">
                <a:gradFill>
                  <a:gsLst>
                    <a:gs pos="0">
                      <a:schemeClr val="accent2"/>
                    </a:gs>
                    <a:gs pos="100000">
                      <a:schemeClr val="accent1"/>
                    </a:gs>
                  </a:gsLst>
                  <a:lin ang="5400000" scaled="1"/>
                </a:gradFill>
                <a:effectLst>
                  <a:outerShdw blurRad="190500" algn="ctr" rotWithShape="0">
                    <a:srgbClr val="4E67C8">
                      <a:alpha val="40000"/>
                    </a:srgbClr>
                  </a:outerShdw>
                </a:effectLst>
                <a:latin typeface="Segoe UI" panose="020B0502040204020203" pitchFamily="34" charset="0"/>
                <a:ea typeface="阿里巴巴普惠体 H" panose="00020600040101010101" pitchFamily="18" charset="-122"/>
                <a:cs typeface="Segoe UI" panose="020B0502040204020203" pitchFamily="34" charset="0"/>
              </a:defRPr>
            </a:lvl1pPr>
            <a:lvl2pPr>
              <a:defRPr lang="zh-CN" altLang="en-US" sz="1800" kern="1200" dirty="0" smtClean="0">
                <a:solidFill>
                  <a:schemeClr val="tx1"/>
                </a:solidFill>
              </a:defRPr>
            </a:lvl2pPr>
            <a:lvl3pPr>
              <a:defRPr lang="zh-CN" altLang="en-US" sz="1800" kern="1200" dirty="0" smtClean="0">
                <a:solidFill>
                  <a:schemeClr val="tx1"/>
                </a:solidFill>
              </a:defRPr>
            </a:lvl3pPr>
            <a:lvl4pPr>
              <a:defRPr lang="zh-CN" altLang="en-US" sz="1800" kern="1200" dirty="0" smtClean="0">
                <a:solidFill>
                  <a:schemeClr val="tx1"/>
                </a:solidFill>
              </a:defRPr>
            </a:lvl4pPr>
            <a:lvl5pPr>
              <a:defRPr lang="zh-CN" altLang="en-US" sz="1800" kern="1200" dirty="0">
                <a:solidFill>
                  <a:schemeClr val="tx1"/>
                </a:solidFill>
              </a:defRPr>
            </a:lvl5pPr>
          </a:lstStyle>
          <a:p>
            <a:pPr lvl="0" algn="ctr" defTabSz="554492" rtl="0" eaLnBrk="1" latinLnBrk="0" hangingPunct="1"/>
            <a:r>
              <a:rPr lang="zh-CN" altLang="en-US" dirty="0"/>
              <a:t>此处编辑</a:t>
            </a:r>
          </a:p>
        </p:txBody>
      </p:sp>
      <p:sp>
        <p:nvSpPr>
          <p:cNvPr id="115" name="文本占位符 2">
            <a:extLst>
              <a:ext uri="{FF2B5EF4-FFF2-40B4-BE49-F238E27FC236}">
                <a16:creationId xmlns:a16="http://schemas.microsoft.com/office/drawing/2014/main" xmlns="" id="{B80ADD10-19BD-4842-89AE-22EA34583E20}"/>
              </a:ext>
            </a:extLst>
          </p:cNvPr>
          <p:cNvSpPr>
            <a:spLocks noGrp="1"/>
          </p:cNvSpPr>
          <p:nvPr>
            <p:ph type="body" sz="quarter" idx="12" hasCustomPrompt="1"/>
          </p:nvPr>
        </p:nvSpPr>
        <p:spPr>
          <a:xfrm>
            <a:off x="9071865" y="3324353"/>
            <a:ext cx="2770181" cy="553998"/>
          </a:xfrm>
          <a:noFill/>
        </p:spPr>
        <p:txBody>
          <a:bodyPr wrap="square" rtlCol="0">
            <a:spAutoFit/>
          </a:bodyPr>
          <a:lstStyle>
            <a:lvl1pPr algn="ctr">
              <a:defRPr lang="zh-CN" altLang="en-US" sz="3600" b="0" kern="1200" dirty="0" smtClean="0">
                <a:gradFill>
                  <a:gsLst>
                    <a:gs pos="0">
                      <a:schemeClr val="accent2"/>
                    </a:gs>
                    <a:gs pos="100000">
                      <a:schemeClr val="accent1"/>
                    </a:gs>
                  </a:gsLst>
                  <a:lin ang="5400000" scaled="1"/>
                </a:gradFill>
                <a:effectLst>
                  <a:outerShdw blurRad="190500" algn="ctr" rotWithShape="0">
                    <a:srgbClr val="4E67C8">
                      <a:alpha val="40000"/>
                    </a:srgbClr>
                  </a:outerShdw>
                </a:effectLst>
                <a:latin typeface="Segoe UI" panose="020B0502040204020203" pitchFamily="34" charset="0"/>
                <a:ea typeface="阿里巴巴普惠体 H" panose="00020600040101010101" pitchFamily="18" charset="-122"/>
                <a:cs typeface="Segoe UI" panose="020B0502040204020203" pitchFamily="34" charset="0"/>
              </a:defRPr>
            </a:lvl1pPr>
            <a:lvl2pPr>
              <a:defRPr lang="zh-CN" altLang="en-US" sz="1800" kern="1200" dirty="0" smtClean="0">
                <a:solidFill>
                  <a:schemeClr val="tx1"/>
                </a:solidFill>
              </a:defRPr>
            </a:lvl2pPr>
            <a:lvl3pPr>
              <a:defRPr lang="zh-CN" altLang="en-US" sz="1800" kern="1200" dirty="0" smtClean="0">
                <a:solidFill>
                  <a:schemeClr val="tx1"/>
                </a:solidFill>
              </a:defRPr>
            </a:lvl3pPr>
            <a:lvl4pPr>
              <a:defRPr lang="zh-CN" altLang="en-US" sz="1800" kern="1200" dirty="0" smtClean="0">
                <a:solidFill>
                  <a:schemeClr val="tx1"/>
                </a:solidFill>
              </a:defRPr>
            </a:lvl4pPr>
            <a:lvl5pPr>
              <a:defRPr lang="zh-CN" altLang="en-US" sz="1800" kern="1200" dirty="0">
                <a:solidFill>
                  <a:schemeClr val="tx1"/>
                </a:solidFill>
              </a:defRPr>
            </a:lvl5pPr>
          </a:lstStyle>
          <a:p>
            <a:pPr lvl="0" algn="ctr" defTabSz="554492" rtl="0" eaLnBrk="1" latinLnBrk="0" hangingPunct="1"/>
            <a:r>
              <a:rPr lang="zh-CN" altLang="en-US" dirty="0"/>
              <a:t>此处编辑</a:t>
            </a:r>
          </a:p>
        </p:txBody>
      </p:sp>
    </p:spTree>
    <p:extLst>
      <p:ext uri="{BB962C8B-B14F-4D97-AF65-F5344CB8AC3E}">
        <p14:creationId xmlns:p14="http://schemas.microsoft.com/office/powerpoint/2010/main" val="5145759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screen">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a16="http://schemas.microsoft.com/office/drawing/2014/main" xmlns="" id="{02DA0FCE-2B16-4B02-A890-1CA0F43EF639}"/>
              </a:ext>
            </a:extLst>
          </p:cNvPr>
          <p:cNvSpPr>
            <a:spLocks noGrp="1"/>
          </p:cNvSpPr>
          <p:nvPr>
            <p:ph type="pic" sz="quarter" idx="10"/>
          </p:nvPr>
        </p:nvSpPr>
        <p:spPr>
          <a:xfrm>
            <a:off x="790207" y="2232025"/>
            <a:ext cx="3098800" cy="3098800"/>
          </a:xfrm>
          <a:custGeom>
            <a:avLst/>
            <a:gdLst>
              <a:gd name="connsiteX0" fmla="*/ 1549400 w 3098800"/>
              <a:gd name="connsiteY0" fmla="*/ 0 h 3098800"/>
              <a:gd name="connsiteX1" fmla="*/ 3098800 w 3098800"/>
              <a:gd name="connsiteY1" fmla="*/ 1549400 h 3098800"/>
              <a:gd name="connsiteX2" fmla="*/ 1549400 w 3098800"/>
              <a:gd name="connsiteY2" fmla="*/ 3098800 h 3098800"/>
              <a:gd name="connsiteX3" fmla="*/ 0 w 3098800"/>
              <a:gd name="connsiteY3" fmla="*/ 1549400 h 3098800"/>
              <a:gd name="connsiteX4" fmla="*/ 1549400 w 3098800"/>
              <a:gd name="connsiteY4" fmla="*/ 0 h 309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8800" h="3098800">
                <a:moveTo>
                  <a:pt x="1549400" y="0"/>
                </a:moveTo>
                <a:cubicBezTo>
                  <a:pt x="2405110" y="0"/>
                  <a:pt x="3098800" y="693690"/>
                  <a:pt x="3098800" y="1549400"/>
                </a:cubicBezTo>
                <a:cubicBezTo>
                  <a:pt x="3098800" y="2405110"/>
                  <a:pt x="2405110" y="3098800"/>
                  <a:pt x="1549400" y="3098800"/>
                </a:cubicBezTo>
                <a:cubicBezTo>
                  <a:pt x="693690" y="3098800"/>
                  <a:pt x="0" y="2405110"/>
                  <a:pt x="0" y="1549400"/>
                </a:cubicBezTo>
                <a:cubicBezTo>
                  <a:pt x="0" y="693690"/>
                  <a:pt x="693690" y="0"/>
                  <a:pt x="1549400" y="0"/>
                </a:cubicBezTo>
                <a:close/>
              </a:path>
            </a:pathLst>
          </a:custGeom>
        </p:spPr>
        <p:txBody>
          <a:bodyPr wrap="square">
            <a:noAutofit/>
          </a:bodyPr>
          <a:lstStyle/>
          <a:p>
            <a:endParaRPr lang="zh-CN" altLang="en-US"/>
          </a:p>
        </p:txBody>
      </p:sp>
      <p:cxnSp>
        <p:nvCxnSpPr>
          <p:cNvPr id="31" name="直接连接符 30">
            <a:extLst>
              <a:ext uri="{FF2B5EF4-FFF2-40B4-BE49-F238E27FC236}">
                <a16:creationId xmlns:a16="http://schemas.microsoft.com/office/drawing/2014/main" xmlns="" id="{4E8DA9E6-C5AB-4F08-A38B-43562D0168B0}"/>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a16="http://schemas.microsoft.com/office/drawing/2014/main" xmlns="" id="{7654785B-6806-4730-826B-D1A32C72DC5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5324041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29538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10100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5_空白">
    <p:spTree>
      <p:nvGrpSpPr>
        <p:cNvPr id="1" name=""/>
        <p:cNvGrpSpPr/>
        <p:nvPr/>
      </p:nvGrpSpPr>
      <p:grpSpPr>
        <a:xfrm>
          <a:off x="0" y="0"/>
          <a:ext cx="0" cy="0"/>
          <a:chOff x="0" y="0"/>
          <a:chExt cx="0" cy="0"/>
        </a:xfrm>
      </p:grpSpPr>
      <p:sp>
        <p:nvSpPr>
          <p:cNvPr id="2" name="矩形 1"/>
          <p:cNvSpPr/>
          <p:nvPr userDrawn="1"/>
        </p:nvSpPr>
        <p:spPr>
          <a:xfrm>
            <a:off x="0" y="0"/>
            <a:ext cx="12192000" cy="832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5" name="任意多边形 4"/>
          <p:cNvSpPr/>
          <p:nvPr userDrawn="1"/>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p:nvPr>
        </p:nvSpPr>
        <p:spPr>
          <a:xfrm>
            <a:off x="695325" y="1163782"/>
            <a:ext cx="10420350" cy="526400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326865102"/>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目录页">
    <p:bg>
      <p:bgPr>
        <a:solidFill>
          <a:schemeClr val="bg1"/>
        </a:solidFill>
        <a:effectLst/>
      </p:bgPr>
    </p:bg>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a:xfrm>
            <a:off x="8112580" y="2769523"/>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4" name="文本占位符 12"/>
          <p:cNvSpPr>
            <a:spLocks noGrp="1"/>
          </p:cNvSpPr>
          <p:nvPr>
            <p:ph type="body" sz="quarter" idx="11"/>
          </p:nvPr>
        </p:nvSpPr>
        <p:spPr>
          <a:xfrm>
            <a:off x="8112580" y="3668535"/>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5" name="文本占位符 12"/>
          <p:cNvSpPr>
            <a:spLocks noGrp="1"/>
          </p:cNvSpPr>
          <p:nvPr>
            <p:ph type="body" sz="quarter" idx="12"/>
          </p:nvPr>
        </p:nvSpPr>
        <p:spPr>
          <a:xfrm>
            <a:off x="8112580" y="4588820"/>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6" name="文本占位符 12"/>
          <p:cNvSpPr>
            <a:spLocks noGrp="1"/>
          </p:cNvSpPr>
          <p:nvPr>
            <p:ph type="body" sz="quarter" idx="13"/>
          </p:nvPr>
        </p:nvSpPr>
        <p:spPr>
          <a:xfrm>
            <a:off x="8112580" y="5482211"/>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pic>
        <p:nvPicPr>
          <p:cNvPr id="21" name="图片 20"/>
          <p:cNvPicPr>
            <a:picLocks noChangeAspect="1"/>
          </p:cNvPicPr>
          <p:nvPr/>
        </p:nvPicPr>
        <p:blipFill rotWithShape="1">
          <a:blip r:embed="rId2" cstate="screen">
            <a:extLst>
              <a:ext uri="{28A0092B-C50C-407E-A947-70E740481C1C}">
                <a14:useLocalDpi xmlns:a14="http://schemas.microsoft.com/office/drawing/2010/main" val="0"/>
              </a:ext>
            </a:extLst>
          </a:blip>
          <a:srcRect l="6260" r="3875"/>
          <a:stretch/>
        </p:blipFill>
        <p:spPr>
          <a:xfrm>
            <a:off x="-906" y="0"/>
            <a:ext cx="6458857" cy="6858000"/>
          </a:xfrm>
          <a:prstGeom prst="rect">
            <a:avLst/>
          </a:prstGeom>
        </p:spPr>
      </p:pic>
      <p:sp>
        <p:nvSpPr>
          <p:cNvPr id="22" name="矩形 21"/>
          <p:cNvSpPr/>
          <p:nvPr/>
        </p:nvSpPr>
        <p:spPr>
          <a:xfrm>
            <a:off x="-906" y="0"/>
            <a:ext cx="6458857" cy="69668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29317" y="856340"/>
            <a:ext cx="7684861" cy="1862048"/>
          </a:xfrm>
          <a:prstGeom prst="rect">
            <a:avLst/>
          </a:prstGeom>
          <a:noFill/>
        </p:spPr>
        <p:txBody>
          <a:bodyPr wrap="square" rtlCol="0">
            <a:spAutoFit/>
          </a:bodyPr>
          <a:lstStyle/>
          <a:p>
            <a:r>
              <a:rPr lang="en-US" altLang="zh-CN" sz="11500" spc="400" baseline="0" dirty="0">
                <a:solidFill>
                  <a:schemeClr val="bg1"/>
                </a:solidFill>
                <a:latin typeface="+mn-lt"/>
                <a:ea typeface="+mj-ea"/>
              </a:rPr>
              <a:t>C</a:t>
            </a:r>
            <a:r>
              <a:rPr lang="en-US" altLang="zh-CN" sz="6600" spc="400" baseline="0" dirty="0">
                <a:solidFill>
                  <a:schemeClr val="bg1"/>
                </a:solidFill>
                <a:latin typeface="+mn-lt"/>
                <a:ea typeface="+mj-ea"/>
              </a:rPr>
              <a:t>ONTENTS</a:t>
            </a:r>
            <a:endParaRPr lang="zh-CN" altLang="en-US" sz="6600" spc="400" baseline="0" dirty="0">
              <a:solidFill>
                <a:schemeClr val="bg1"/>
              </a:solidFill>
              <a:latin typeface="+mn-lt"/>
              <a:ea typeface="+mj-ea"/>
            </a:endParaRPr>
          </a:p>
        </p:txBody>
      </p:sp>
      <p:sp>
        <p:nvSpPr>
          <p:cNvPr id="24" name="文本框 23"/>
          <p:cNvSpPr txBox="1"/>
          <p:nvPr/>
        </p:nvSpPr>
        <p:spPr>
          <a:xfrm>
            <a:off x="6930118" y="1529585"/>
            <a:ext cx="1683657" cy="923330"/>
          </a:xfrm>
          <a:prstGeom prst="rect">
            <a:avLst/>
          </a:prstGeom>
          <a:noFill/>
        </p:spPr>
        <p:txBody>
          <a:bodyPr wrap="square" rtlCol="0">
            <a:spAutoFit/>
          </a:bodyPr>
          <a:lstStyle/>
          <a:p>
            <a:r>
              <a:rPr lang="zh-CN" altLang="en-US" sz="5400" b="1" spc="400" dirty="0">
                <a:solidFill>
                  <a:schemeClr val="accent1"/>
                </a:solidFill>
                <a:latin typeface="阿里巴巴普惠体 B" panose="00020600040101010101" pitchFamily="18" charset="-122"/>
                <a:ea typeface="阿里巴巴普惠体 B" panose="00020600040101010101" pitchFamily="18" charset="-122"/>
              </a:rPr>
              <a:t>目录</a:t>
            </a:r>
          </a:p>
        </p:txBody>
      </p:sp>
      <p:cxnSp>
        <p:nvCxnSpPr>
          <p:cNvPr id="28" name="直接连接符 27"/>
          <p:cNvCxnSpPr/>
          <p:nvPr/>
        </p:nvCxnSpPr>
        <p:spPr>
          <a:xfrm>
            <a:off x="695325" y="2452915"/>
            <a:ext cx="987107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7002689" y="2675510"/>
            <a:ext cx="1349828" cy="523220"/>
          </a:xfrm>
          <a:prstGeom prst="rect">
            <a:avLst/>
          </a:prstGeom>
          <a:noFill/>
        </p:spPr>
        <p:txBody>
          <a:bodyPr wrap="square" rtlCol="0">
            <a:spAutoFit/>
          </a:bodyPr>
          <a:lstStyle/>
          <a:p>
            <a:r>
              <a:rPr lang="en-US" altLang="zh-CN" sz="2800" dirty="0">
                <a:solidFill>
                  <a:schemeClr val="accent1"/>
                </a:solidFill>
                <a:latin typeface="+mn-lt"/>
                <a:ea typeface="+mj-ea"/>
              </a:rPr>
              <a:t>Part1</a:t>
            </a:r>
            <a:endParaRPr lang="zh-CN" altLang="en-US" sz="2800" dirty="0">
              <a:solidFill>
                <a:schemeClr val="accent1"/>
              </a:solidFill>
              <a:latin typeface="+mn-lt"/>
              <a:ea typeface="+mj-ea"/>
            </a:endParaRPr>
          </a:p>
        </p:txBody>
      </p:sp>
      <p:sp>
        <p:nvSpPr>
          <p:cNvPr id="32" name="文本框 31"/>
          <p:cNvSpPr txBox="1"/>
          <p:nvPr/>
        </p:nvSpPr>
        <p:spPr>
          <a:xfrm>
            <a:off x="7002688" y="354051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Part2</a:t>
            </a:r>
            <a:endParaRPr lang="zh-CN" altLang="en-US" sz="2800" dirty="0">
              <a:solidFill>
                <a:schemeClr val="accent1"/>
              </a:solidFill>
              <a:latin typeface="+mn-lt"/>
              <a:ea typeface="+mj-ea"/>
            </a:endParaRPr>
          </a:p>
        </p:txBody>
      </p:sp>
      <p:sp>
        <p:nvSpPr>
          <p:cNvPr id="35" name="文本框 34"/>
          <p:cNvSpPr txBox="1"/>
          <p:nvPr/>
        </p:nvSpPr>
        <p:spPr>
          <a:xfrm>
            <a:off x="7002688" y="446014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Part3</a:t>
            </a:r>
            <a:endParaRPr lang="zh-CN" altLang="en-US" sz="2800" dirty="0">
              <a:solidFill>
                <a:schemeClr val="accent1"/>
              </a:solidFill>
              <a:latin typeface="+mn-lt"/>
              <a:ea typeface="+mj-ea"/>
            </a:endParaRPr>
          </a:p>
        </p:txBody>
      </p:sp>
      <p:sp>
        <p:nvSpPr>
          <p:cNvPr id="38" name="文本框 37"/>
          <p:cNvSpPr txBox="1"/>
          <p:nvPr/>
        </p:nvSpPr>
        <p:spPr>
          <a:xfrm>
            <a:off x="7017202" y="537977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Part4</a:t>
            </a:r>
            <a:endParaRPr lang="zh-CN" altLang="en-US" sz="2800" dirty="0">
              <a:solidFill>
                <a:schemeClr val="accent1"/>
              </a:solidFill>
              <a:latin typeface="+mn-lt"/>
              <a:ea typeface="+mj-ea"/>
            </a:endParaRPr>
          </a:p>
        </p:txBody>
      </p:sp>
      <p:sp>
        <p:nvSpPr>
          <p:cNvPr id="40" name="矩形 39"/>
          <p:cNvSpPr/>
          <p:nvPr/>
        </p:nvSpPr>
        <p:spPr>
          <a:xfrm>
            <a:off x="622752" y="2627473"/>
            <a:ext cx="4964009" cy="1299971"/>
          </a:xfrm>
          <a:prstGeom prst="rect">
            <a:avLst/>
          </a:prstGeom>
        </p:spPr>
        <p:txBody>
          <a:bodyPr wrap="square">
            <a:spAutoFit/>
          </a:bodyPr>
          <a:lstStyle/>
          <a:p>
            <a:pPr algn="just">
              <a:lnSpc>
                <a:spcPct val="110000"/>
              </a:lnSpc>
            </a:pPr>
            <a:r>
              <a:rPr lang="en-US" altLang="zh-CN" spc="-30" baseline="0" dirty="0">
                <a:solidFill>
                  <a:schemeClr val="bg1"/>
                </a:solidFill>
                <a:latin typeface="+mj-lt"/>
              </a:rPr>
              <a:t>Lorem ipsum dolor sit amet, consectetuer adipiscing elit. Maecenas porttitor congue massa. Fusce posher, magna shed pulvinar ultricies, purus lectus malesuada libero</a:t>
            </a:r>
            <a:endParaRPr lang="zh-CN" altLang="en-US" spc="-30" baseline="0" dirty="0">
              <a:solidFill>
                <a:schemeClr val="bg1"/>
              </a:solidFill>
              <a:latin typeface="+mj-lt"/>
            </a:endParaRPr>
          </a:p>
        </p:txBody>
      </p:sp>
    </p:spTree>
    <p:extLst>
      <p:ext uri="{BB962C8B-B14F-4D97-AF65-F5344CB8AC3E}">
        <p14:creationId xmlns:p14="http://schemas.microsoft.com/office/powerpoint/2010/main" val="1734155463"/>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过渡页一">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96BE0E8C-CCF1-4AA7-8F9A-0979B8E877AB}"/>
              </a:ext>
            </a:extLst>
          </p:cNvPr>
          <p:cNvPicPr>
            <a:picLocks noChangeAspect="1"/>
          </p:cNvPicPr>
          <p:nvPr userDrawn="1"/>
        </p:nvPicPr>
        <p:blipFill>
          <a:blip r:embed="rId2">
            <a:extLst>
              <a:ext uri="{28A0092B-C50C-407E-A947-70E740481C1C}">
                <a14:useLocalDpi xmlns:a14="http://schemas.microsoft.com/office/drawing/2010/main" val="0"/>
              </a:ext>
            </a:extLst>
          </a:blip>
          <a:srcRect l="2907" t="308" r="38375"/>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6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605200"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1</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5487370"/>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过渡页二">
    <p:bg>
      <p:bgPr>
        <a:solidFill>
          <a:schemeClr val="bg1"/>
        </a:soli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4B5D77E1-F3D3-4AE7-A631-E4D26B692227}"/>
              </a:ext>
            </a:extLst>
          </p:cNvPr>
          <p:cNvPicPr>
            <a:picLocks noChangeAspect="1"/>
          </p:cNvPicPr>
          <p:nvPr userDrawn="1"/>
        </p:nvPicPr>
        <p:blipFill>
          <a:blip r:embed="rId2">
            <a:extLst>
              <a:ext uri="{28A0092B-C50C-407E-A947-70E740481C1C}">
                <a14:useLocalDpi xmlns:a14="http://schemas.microsoft.com/office/drawing/2010/main" val="0"/>
              </a:ext>
            </a:extLst>
          </a:blip>
          <a:srcRect l="17167" r="29090"/>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5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5"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598788"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2</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0867358"/>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过渡页三">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5662841D-FBDA-459F-A128-30BD1CCFC49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l="33943" r="6685"/>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7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759089" cy="1107996"/>
          </a:xfrm>
          <a:prstGeom prst="rect">
            <a:avLst/>
          </a:prstGeom>
        </p:spPr>
        <p:txBody>
          <a:bodyPr wrap="none">
            <a:spAutoFit/>
          </a:bodyPr>
          <a:lstStyle/>
          <a:p>
            <a:r>
              <a:rPr lang="en-US" altLang="zh-CN" sz="6600" spc="200" dirty="0">
                <a:solidFill>
                  <a:schemeClr val="accent1"/>
                </a:solidFill>
                <a:latin typeface="+mj-ea"/>
                <a:ea typeface="+mj-ea"/>
              </a:rPr>
              <a:t>Part</a:t>
            </a:r>
            <a:r>
              <a:rPr lang="en-US" altLang="zh-CN" sz="6600" spc="200" baseline="0" dirty="0">
                <a:solidFill>
                  <a:schemeClr val="accent1"/>
                </a:solidFill>
                <a:latin typeface="+mj-ea"/>
                <a:ea typeface="+mj-ea"/>
              </a:rPr>
              <a:t> </a:t>
            </a:r>
            <a:r>
              <a:rPr lang="en-US" altLang="zh-CN" sz="6600" spc="200" dirty="0">
                <a:solidFill>
                  <a:schemeClr val="accent1"/>
                </a:solidFill>
                <a:latin typeface="+mj-ea"/>
                <a:ea typeface="+mj-ea"/>
              </a:rPr>
              <a:t>3</a:t>
            </a:r>
            <a:endParaRPr lang="zh-CN" altLang="en-US" sz="6600" spc="20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0853545"/>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过渡页四">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6C0DD94A-01FF-4B31-9F29-FBD9E6A1C9B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l="43179" t="4297"/>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8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8"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605200"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4</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6972228"/>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cSld name="结尾页">
    <p:bg>
      <p:bgPr>
        <a:solidFill>
          <a:schemeClr val="bg1"/>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AA197D90-E5FD-454F-B74B-1BE49FFA8D02}"/>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l="3622" t="435" r="33825" b="429"/>
          <a:stretch>
            <a:fillRect/>
          </a:stretch>
        </p:blipFill>
        <p:spPr>
          <a:xfrm>
            <a:off x="5675085" y="0"/>
            <a:ext cx="6516915" cy="6858000"/>
          </a:xfrm>
          <a:custGeom>
            <a:avLst/>
            <a:gdLst>
              <a:gd name="connsiteX0" fmla="*/ 1710495 w 6516915"/>
              <a:gd name="connsiteY0" fmla="*/ 0 h 6858000"/>
              <a:gd name="connsiteX1" fmla="*/ 6516915 w 6516915"/>
              <a:gd name="connsiteY1" fmla="*/ 0 h 6858000"/>
              <a:gd name="connsiteX2" fmla="*/ 4806420 w 6516915"/>
              <a:gd name="connsiteY2" fmla="*/ 6858000 h 6858000"/>
              <a:gd name="connsiteX3" fmla="*/ 0 w 651691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516915" h="6858000">
                <a:moveTo>
                  <a:pt x="1710495" y="0"/>
                </a:moveTo>
                <a:lnTo>
                  <a:pt x="6516915" y="0"/>
                </a:lnTo>
                <a:lnTo>
                  <a:pt x="4806420" y="6858000"/>
                </a:lnTo>
                <a:lnTo>
                  <a:pt x="0" y="6858000"/>
                </a:lnTo>
                <a:close/>
              </a:path>
            </a:pathLst>
          </a:custGeom>
        </p:spPr>
      </p:pic>
      <p:sp>
        <p:nvSpPr>
          <p:cNvPr id="14" name="直角三角形 13"/>
          <p:cNvSpPr/>
          <p:nvPr/>
        </p:nvSpPr>
        <p:spPr>
          <a:xfrm rot="5400000">
            <a:off x="99186" y="-125340"/>
            <a:ext cx="792566" cy="98300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11445886" y="2500614"/>
            <a:ext cx="841829" cy="2583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66460" y="4296229"/>
            <a:ext cx="841829" cy="2583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xmlns="" id="{140B4172-8223-43F5-96EC-1BE8003E8454}"/>
              </a:ext>
            </a:extLst>
          </p:cNvPr>
          <p:cNvGrpSpPr/>
          <p:nvPr userDrawn="1"/>
        </p:nvGrpSpPr>
        <p:grpSpPr>
          <a:xfrm>
            <a:off x="581754" y="2072166"/>
            <a:ext cx="6502974" cy="2245320"/>
            <a:chOff x="581754" y="1964730"/>
            <a:chExt cx="6502974" cy="2245320"/>
          </a:xfrm>
        </p:grpSpPr>
        <p:grpSp>
          <p:nvGrpSpPr>
            <p:cNvPr id="2" name="组合 1">
              <a:extLst>
                <a:ext uri="{FF2B5EF4-FFF2-40B4-BE49-F238E27FC236}">
                  <a16:creationId xmlns:a16="http://schemas.microsoft.com/office/drawing/2014/main" xmlns="" id="{B6E46265-6170-478C-AA18-56C5FD532678}"/>
                </a:ext>
              </a:extLst>
            </p:cNvPr>
            <p:cNvGrpSpPr/>
            <p:nvPr userDrawn="1"/>
          </p:nvGrpSpPr>
          <p:grpSpPr>
            <a:xfrm>
              <a:off x="581754" y="1964730"/>
              <a:ext cx="6502974" cy="1661994"/>
              <a:chOff x="562704" y="1459905"/>
              <a:chExt cx="6502974" cy="1661994"/>
            </a:xfrm>
          </p:grpSpPr>
          <p:sp>
            <p:nvSpPr>
              <p:cNvPr id="29" name="文本框 28"/>
              <p:cNvSpPr txBox="1"/>
              <p:nvPr/>
            </p:nvSpPr>
            <p:spPr>
              <a:xfrm>
                <a:off x="598876" y="2660234"/>
                <a:ext cx="2527812" cy="461665"/>
              </a:xfrm>
              <a:prstGeom prst="rect">
                <a:avLst/>
              </a:prstGeom>
              <a:noFill/>
            </p:spPr>
            <p:txBody>
              <a:bodyPr wrap="square" rtlCol="0">
                <a:spAutoFit/>
              </a:bodyPr>
              <a:lstStyle/>
              <a:p>
                <a:pPr algn="dist"/>
                <a:r>
                  <a:rPr lang="en-US" altLang="zh-CN" sz="2400" spc="300" dirty="0">
                    <a:solidFill>
                      <a:schemeClr val="tx1">
                        <a:lumMod val="50000"/>
                        <a:lumOff val="50000"/>
                      </a:schemeClr>
                    </a:solidFill>
                    <a:latin typeface="+mn-ea"/>
                    <a:ea typeface="+mn-ea"/>
                  </a:rPr>
                  <a:t>THANKS</a:t>
                </a:r>
                <a:r>
                  <a:rPr lang="zh-CN" altLang="en-US" sz="2400" spc="300" dirty="0">
                    <a:solidFill>
                      <a:schemeClr val="tx1">
                        <a:lumMod val="50000"/>
                        <a:lumOff val="50000"/>
                      </a:schemeClr>
                    </a:solidFill>
                    <a:latin typeface="+mn-ea"/>
                    <a:ea typeface="+mn-ea"/>
                  </a:rPr>
                  <a:t>！</a:t>
                </a:r>
              </a:p>
            </p:txBody>
          </p:sp>
          <p:sp>
            <p:nvSpPr>
              <p:cNvPr id="9" name="文本框 8">
                <a:extLst>
                  <a:ext uri="{FF2B5EF4-FFF2-40B4-BE49-F238E27FC236}">
                    <a16:creationId xmlns:a16="http://schemas.microsoft.com/office/drawing/2014/main" xmlns="" id="{2FE10980-9759-4C6D-976D-16A9897F1F9F}"/>
                  </a:ext>
                </a:extLst>
              </p:cNvPr>
              <p:cNvSpPr txBox="1"/>
              <p:nvPr userDrawn="1"/>
            </p:nvSpPr>
            <p:spPr>
              <a:xfrm>
                <a:off x="562704" y="1459905"/>
                <a:ext cx="6502974" cy="1200329"/>
              </a:xfrm>
              <a:prstGeom prst="rect">
                <a:avLst/>
              </a:prstGeom>
              <a:noFill/>
            </p:spPr>
            <p:txBody>
              <a:bodyPr wrap="square" rtlCol="0">
                <a:spAutoFit/>
              </a:bodyPr>
              <a:lstStyle/>
              <a:p>
                <a:r>
                  <a:rPr lang="zh-CN" altLang="en-US" sz="7200" spc="300" dirty="0">
                    <a:solidFill>
                      <a:schemeClr val="accent1"/>
                    </a:solidFill>
                    <a:latin typeface="+mj-ea"/>
                    <a:ea typeface="+mj-ea"/>
                  </a:rPr>
                  <a:t>谢谢观看</a:t>
                </a:r>
              </a:p>
            </p:txBody>
          </p:sp>
        </p:grpSp>
        <p:cxnSp>
          <p:nvCxnSpPr>
            <p:cNvPr id="6" name="直接连接符 5">
              <a:extLst>
                <a:ext uri="{FF2B5EF4-FFF2-40B4-BE49-F238E27FC236}">
                  <a16:creationId xmlns:a16="http://schemas.microsoft.com/office/drawing/2014/main" xmlns="" id="{FEF17EB9-96C8-4420-94FC-BF685891F84C}"/>
                </a:ext>
              </a:extLst>
            </p:cNvPr>
            <p:cNvCxnSpPr/>
            <p:nvPr userDrawn="1"/>
          </p:nvCxnSpPr>
          <p:spPr>
            <a:xfrm>
              <a:off x="733425" y="4210050"/>
              <a:ext cx="428625"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96071575"/>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图片 10" descr="图片包含 动物, 爬行动物, 龟&#10;&#10;描述已自动生成" hidden="1">
            <a:extLst>
              <a:ext uri="{FF2B5EF4-FFF2-40B4-BE49-F238E27FC236}">
                <a16:creationId xmlns:a16="http://schemas.microsoft.com/office/drawing/2014/main" xmlns="" id="{39D962AB-4FF4-487D-AF54-F997752CCCC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2500" r="12500"/>
          <a:stretch/>
        </p:blipFill>
        <p:spPr>
          <a:xfrm>
            <a:off x="75" y="266"/>
            <a:ext cx="12191850" cy="6857469"/>
          </a:xfrm>
          <a:prstGeom prst="rect">
            <a:avLst/>
          </a:prstGeom>
        </p:spPr>
      </p:pic>
      <p:pic>
        <p:nvPicPr>
          <p:cNvPr id="15" name="图片 14" hidden="1">
            <a:extLst>
              <a:ext uri="{FF2B5EF4-FFF2-40B4-BE49-F238E27FC236}">
                <a16:creationId xmlns:a16="http://schemas.microsoft.com/office/drawing/2014/main" xmlns="" id="{7AA53963-2BA6-4BD7-8389-8A9245A8330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7810" b="7810"/>
          <a:stretch/>
        </p:blipFill>
        <p:spPr>
          <a:xfrm>
            <a:off x="-1" y="0"/>
            <a:ext cx="12192001" cy="6858000"/>
          </a:xfrm>
          <a:prstGeom prst="rect">
            <a:avLst/>
          </a:prstGeom>
        </p:spPr>
      </p:pic>
      <p:sp>
        <p:nvSpPr>
          <p:cNvPr id="5" name="文本框 4">
            <a:extLst>
              <a:ext uri="{FF2B5EF4-FFF2-40B4-BE49-F238E27FC236}">
                <a16:creationId xmlns:a16="http://schemas.microsoft.com/office/drawing/2014/main" xmlns="" id="{CD4737CC-1456-4B12-B45E-F139DFE731B7}"/>
              </a:ext>
            </a:extLst>
          </p:cNvPr>
          <p:cNvSpPr txBox="1"/>
          <p:nvPr userDrawn="1"/>
        </p:nvSpPr>
        <p:spPr>
          <a:xfrm>
            <a:off x="5448915" y="1640938"/>
            <a:ext cx="1294169" cy="977191"/>
          </a:xfrm>
          <a:prstGeom prst="rect">
            <a:avLst/>
          </a:prstGeom>
          <a:noFill/>
        </p:spPr>
        <p:txBody>
          <a:bodyPr wrap="square" rtlCol="0" anchor="ctr">
            <a:spAutoFit/>
          </a:bodyPr>
          <a:lstStyle>
            <a:defPPr>
              <a:defRPr lang="zh-CN"/>
            </a:defPPr>
            <a:lvl1pPr algn="ctr">
              <a:defRPr sz="72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r>
              <a:rPr lang="en-US" altLang="zh-CN" sz="5750" dirty="0">
                <a:ln w="12700">
                  <a:gradFill>
                    <a:gsLst>
                      <a:gs pos="0">
                        <a:schemeClr val="accent1"/>
                      </a:gs>
                      <a:gs pos="100000">
                        <a:schemeClr val="accent2"/>
                      </a:gs>
                    </a:gsLst>
                    <a:lin ang="5400000" scaled="1"/>
                  </a:gradFill>
                  <a:bevel/>
                </a:ln>
                <a:no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rPr>
              <a:t>01</a:t>
            </a:r>
            <a:endParaRPr lang="zh-CN" altLang="en-US" sz="5750" dirty="0">
              <a:ln w="12700">
                <a:gradFill>
                  <a:gsLst>
                    <a:gs pos="0">
                      <a:schemeClr val="accent1"/>
                    </a:gs>
                    <a:gs pos="100000">
                      <a:schemeClr val="accent2"/>
                    </a:gs>
                  </a:gsLst>
                  <a:lin ang="5400000" scaled="1"/>
                </a:gradFill>
                <a:bevel/>
              </a:ln>
              <a:no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endParaRPr>
          </a:p>
        </p:txBody>
      </p:sp>
      <p:sp>
        <p:nvSpPr>
          <p:cNvPr id="6" name="文本框 5">
            <a:extLst>
              <a:ext uri="{FF2B5EF4-FFF2-40B4-BE49-F238E27FC236}">
                <a16:creationId xmlns:a16="http://schemas.microsoft.com/office/drawing/2014/main" xmlns="" id="{4B77FF97-0DD9-493F-A7EE-B98762915644}"/>
              </a:ext>
            </a:extLst>
          </p:cNvPr>
          <p:cNvSpPr txBox="1"/>
          <p:nvPr userDrawn="1"/>
        </p:nvSpPr>
        <p:spPr>
          <a:xfrm>
            <a:off x="5448915" y="1640938"/>
            <a:ext cx="1294169" cy="977191"/>
          </a:xfrm>
          <a:prstGeom prst="rect">
            <a:avLst/>
          </a:prstGeom>
          <a:noFill/>
        </p:spPr>
        <p:txBody>
          <a:bodyPr wrap="square" rtlCol="0" anchor="ctr">
            <a:spAutoFit/>
          </a:bodyPr>
          <a:lstStyle>
            <a:defPPr>
              <a:defRPr lang="zh-CN"/>
            </a:defPPr>
            <a:lvl1pPr algn="ctr">
              <a:defRPr sz="72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r>
              <a:rPr lang="en-US" altLang="zh-CN" sz="5750" dirty="0">
                <a:gradFill>
                  <a:gsLst>
                    <a:gs pos="0">
                      <a:schemeClr val="accent2">
                        <a:alpha val="76000"/>
                      </a:schemeClr>
                    </a:gs>
                    <a:gs pos="100000">
                      <a:schemeClr val="accent1">
                        <a:alpha val="0"/>
                      </a:schemeClr>
                    </a:gs>
                  </a:gsLst>
                  <a:lin ang="5400000" scaled="1"/>
                </a:grad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rPr>
              <a:t>01</a:t>
            </a:r>
            <a:endParaRPr lang="zh-CN" altLang="en-US" sz="5750" dirty="0">
              <a:gradFill>
                <a:gsLst>
                  <a:gs pos="0">
                    <a:schemeClr val="accent2">
                      <a:alpha val="76000"/>
                    </a:schemeClr>
                  </a:gs>
                  <a:gs pos="100000">
                    <a:schemeClr val="accent1">
                      <a:alpha val="0"/>
                    </a:schemeClr>
                  </a:gs>
                </a:gsLst>
                <a:lin ang="5400000" scaled="1"/>
              </a:grad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endParaRPr>
          </a:p>
        </p:txBody>
      </p:sp>
      <p:sp>
        <p:nvSpPr>
          <p:cNvPr id="7" name="Freeform 5">
            <a:extLst>
              <a:ext uri="{FF2B5EF4-FFF2-40B4-BE49-F238E27FC236}">
                <a16:creationId xmlns:a16="http://schemas.microsoft.com/office/drawing/2014/main" xmlns="" id="{834752F6-79C1-4971-A3DE-0CD4578FF588}"/>
              </a:ext>
            </a:extLst>
          </p:cNvPr>
          <p:cNvSpPr>
            <a:spLocks/>
          </p:cNvSpPr>
          <p:nvPr userDrawn="1"/>
        </p:nvSpPr>
        <p:spPr bwMode="auto">
          <a:xfrm>
            <a:off x="6618140" y="1933928"/>
            <a:ext cx="203272" cy="203648"/>
          </a:xfrm>
          <a:custGeom>
            <a:avLst/>
            <a:gdLst>
              <a:gd name="T0" fmla="*/ 0 w 541"/>
              <a:gd name="T1" fmla="*/ 542 h 542"/>
              <a:gd name="T2" fmla="*/ 135 w 541"/>
              <a:gd name="T3" fmla="*/ 271 h 542"/>
              <a:gd name="T4" fmla="*/ 0 w 541"/>
              <a:gd name="T5" fmla="*/ 0 h 542"/>
              <a:gd name="T6" fmla="*/ 541 w 541"/>
              <a:gd name="T7" fmla="*/ 271 h 542"/>
              <a:gd name="T8" fmla="*/ 0 w 541"/>
              <a:gd name="T9" fmla="*/ 542 h 542"/>
            </a:gdLst>
            <a:ahLst/>
            <a:cxnLst>
              <a:cxn ang="0">
                <a:pos x="T0" y="T1"/>
              </a:cxn>
              <a:cxn ang="0">
                <a:pos x="T2" y="T3"/>
              </a:cxn>
              <a:cxn ang="0">
                <a:pos x="T4" y="T5"/>
              </a:cxn>
              <a:cxn ang="0">
                <a:pos x="T6" y="T7"/>
              </a:cxn>
              <a:cxn ang="0">
                <a:pos x="T8" y="T9"/>
              </a:cxn>
            </a:cxnLst>
            <a:rect l="0" t="0" r="r" b="b"/>
            <a:pathLst>
              <a:path w="541" h="542">
                <a:moveTo>
                  <a:pt x="0" y="542"/>
                </a:moveTo>
                <a:lnTo>
                  <a:pt x="135" y="271"/>
                </a:lnTo>
                <a:lnTo>
                  <a:pt x="0" y="0"/>
                </a:lnTo>
                <a:lnTo>
                  <a:pt x="541" y="271"/>
                </a:lnTo>
                <a:lnTo>
                  <a:pt x="0" y="542"/>
                </a:lnTo>
                <a:close/>
              </a:path>
            </a:pathLst>
          </a:custGeom>
          <a:gradFill>
            <a:gsLst>
              <a:gs pos="100000">
                <a:schemeClr val="accent2">
                  <a:alpha val="76000"/>
                </a:schemeClr>
              </a:gs>
              <a:gs pos="0">
                <a:schemeClr val="accent1">
                  <a:alpha val="36000"/>
                </a:schemeClr>
              </a:gs>
            </a:gsLst>
            <a:lin ang="0" scaled="0"/>
          </a:gradFill>
          <a:ln>
            <a:gradFill>
              <a:gsLst>
                <a:gs pos="0">
                  <a:schemeClr val="accent2">
                    <a:alpha val="0"/>
                  </a:schemeClr>
                </a:gs>
                <a:gs pos="100000">
                  <a:schemeClr val="accent2"/>
                </a:gs>
              </a:gsLst>
              <a:lin ang="0" scaled="0"/>
            </a:gradFill>
          </a:ln>
        </p:spPr>
        <p:txBody>
          <a:bodyPr vert="horz" wrap="square" lIns="45720" tIns="22860" rIns="45720" bIns="22860" numCol="1" anchor="ctr" anchorCtr="0" compatLnSpc="1">
            <a:prstTxWarp prst="textNoShape">
              <a:avLst/>
            </a:prstTxWarp>
          </a:bodyPr>
          <a:lstStyle/>
          <a:p>
            <a:pPr defTabSz="554492"/>
            <a:endParaRPr lang="zh-CN" altLang="en-US" sz="1600">
              <a:solidFill>
                <a:prstClr val="black"/>
              </a:solidFill>
              <a:latin typeface="Segoe UI" panose="020B0502040204020203" pitchFamily="34" charset="0"/>
              <a:ea typeface="思源黑体 CN Light"/>
              <a:cs typeface="Segoe UI" panose="020B0502040204020203" pitchFamily="34" charset="0"/>
            </a:endParaRPr>
          </a:p>
        </p:txBody>
      </p:sp>
      <p:sp>
        <p:nvSpPr>
          <p:cNvPr id="8" name="Freeform 5">
            <a:extLst>
              <a:ext uri="{FF2B5EF4-FFF2-40B4-BE49-F238E27FC236}">
                <a16:creationId xmlns:a16="http://schemas.microsoft.com/office/drawing/2014/main" xmlns="" id="{E425B41D-A213-4109-B215-9BD7A8F22994}"/>
              </a:ext>
            </a:extLst>
          </p:cNvPr>
          <p:cNvSpPr>
            <a:spLocks/>
          </p:cNvSpPr>
          <p:nvPr userDrawn="1"/>
        </p:nvSpPr>
        <p:spPr bwMode="auto">
          <a:xfrm flipH="1">
            <a:off x="5370588" y="1933928"/>
            <a:ext cx="203272" cy="203648"/>
          </a:xfrm>
          <a:custGeom>
            <a:avLst/>
            <a:gdLst>
              <a:gd name="T0" fmla="*/ 0 w 541"/>
              <a:gd name="T1" fmla="*/ 542 h 542"/>
              <a:gd name="T2" fmla="*/ 135 w 541"/>
              <a:gd name="T3" fmla="*/ 271 h 542"/>
              <a:gd name="T4" fmla="*/ 0 w 541"/>
              <a:gd name="T5" fmla="*/ 0 h 542"/>
              <a:gd name="T6" fmla="*/ 541 w 541"/>
              <a:gd name="T7" fmla="*/ 271 h 542"/>
              <a:gd name="T8" fmla="*/ 0 w 541"/>
              <a:gd name="T9" fmla="*/ 542 h 542"/>
            </a:gdLst>
            <a:ahLst/>
            <a:cxnLst>
              <a:cxn ang="0">
                <a:pos x="T0" y="T1"/>
              </a:cxn>
              <a:cxn ang="0">
                <a:pos x="T2" y="T3"/>
              </a:cxn>
              <a:cxn ang="0">
                <a:pos x="T4" y="T5"/>
              </a:cxn>
              <a:cxn ang="0">
                <a:pos x="T6" y="T7"/>
              </a:cxn>
              <a:cxn ang="0">
                <a:pos x="T8" y="T9"/>
              </a:cxn>
            </a:cxnLst>
            <a:rect l="0" t="0" r="r" b="b"/>
            <a:pathLst>
              <a:path w="541" h="542">
                <a:moveTo>
                  <a:pt x="0" y="542"/>
                </a:moveTo>
                <a:lnTo>
                  <a:pt x="135" y="271"/>
                </a:lnTo>
                <a:lnTo>
                  <a:pt x="0" y="0"/>
                </a:lnTo>
                <a:lnTo>
                  <a:pt x="541" y="271"/>
                </a:lnTo>
                <a:lnTo>
                  <a:pt x="0" y="542"/>
                </a:lnTo>
                <a:close/>
              </a:path>
            </a:pathLst>
          </a:custGeom>
          <a:gradFill>
            <a:gsLst>
              <a:gs pos="100000">
                <a:schemeClr val="accent2">
                  <a:alpha val="76000"/>
                </a:schemeClr>
              </a:gs>
              <a:gs pos="0">
                <a:schemeClr val="accent1">
                  <a:alpha val="36000"/>
                </a:schemeClr>
              </a:gs>
            </a:gsLst>
            <a:lin ang="0" scaled="0"/>
          </a:gradFill>
          <a:ln>
            <a:gradFill>
              <a:gsLst>
                <a:gs pos="0">
                  <a:schemeClr val="accent2">
                    <a:alpha val="0"/>
                  </a:schemeClr>
                </a:gs>
                <a:gs pos="100000">
                  <a:schemeClr val="accent2"/>
                </a:gs>
              </a:gsLst>
              <a:lin ang="0" scaled="0"/>
            </a:gradFill>
          </a:ln>
        </p:spPr>
        <p:txBody>
          <a:bodyPr vert="horz" wrap="square" lIns="45720" tIns="22860" rIns="45720" bIns="22860" numCol="1" anchor="ctr" anchorCtr="0" compatLnSpc="1">
            <a:prstTxWarp prst="textNoShape">
              <a:avLst/>
            </a:prstTxWarp>
          </a:bodyPr>
          <a:lstStyle/>
          <a:p>
            <a:pPr defTabSz="554492"/>
            <a:endParaRPr lang="zh-CN" altLang="en-US" sz="1600">
              <a:solidFill>
                <a:prstClr val="black"/>
              </a:solidFill>
              <a:latin typeface="Segoe UI" panose="020B0502040204020203" pitchFamily="34" charset="0"/>
              <a:ea typeface="思源黑体 CN Light"/>
              <a:cs typeface="Segoe UI" panose="020B0502040204020203" pitchFamily="34" charset="0"/>
            </a:endParaRPr>
          </a:p>
        </p:txBody>
      </p:sp>
      <p:cxnSp>
        <p:nvCxnSpPr>
          <p:cNvPr id="9" name="直接连接符 8">
            <a:extLst>
              <a:ext uri="{FF2B5EF4-FFF2-40B4-BE49-F238E27FC236}">
                <a16:creationId xmlns:a16="http://schemas.microsoft.com/office/drawing/2014/main" xmlns="" id="{F34C6519-9872-4375-99C0-CA856E5818B8}"/>
              </a:ext>
            </a:extLst>
          </p:cNvPr>
          <p:cNvCxnSpPr>
            <a:cxnSpLocks/>
          </p:cNvCxnSpPr>
          <p:nvPr userDrawn="1"/>
        </p:nvCxnSpPr>
        <p:spPr>
          <a:xfrm flipV="1">
            <a:off x="2660569" y="3051549"/>
            <a:ext cx="0" cy="665655"/>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E8BB6B33-2CE0-4991-8759-504A2E26EFE9}"/>
              </a:ext>
            </a:extLst>
          </p:cNvPr>
          <p:cNvCxnSpPr>
            <a:cxnSpLocks/>
          </p:cNvCxnSpPr>
          <p:nvPr userDrawn="1"/>
        </p:nvCxnSpPr>
        <p:spPr>
          <a:xfrm flipV="1">
            <a:off x="2382069" y="3074474"/>
            <a:ext cx="0" cy="489816"/>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D7C47BD6-DA57-4271-A6E7-46F8E069F17E}"/>
              </a:ext>
            </a:extLst>
          </p:cNvPr>
          <p:cNvCxnSpPr>
            <a:cxnSpLocks/>
          </p:cNvCxnSpPr>
          <p:nvPr userDrawn="1"/>
        </p:nvCxnSpPr>
        <p:spPr>
          <a:xfrm flipV="1">
            <a:off x="2776444" y="3232018"/>
            <a:ext cx="0" cy="675011"/>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5F08BE4D-BF0D-4AFE-9106-35C122EC2965}"/>
              </a:ext>
            </a:extLst>
          </p:cNvPr>
          <p:cNvCxnSpPr>
            <a:cxnSpLocks/>
          </p:cNvCxnSpPr>
          <p:nvPr userDrawn="1"/>
        </p:nvCxnSpPr>
        <p:spPr>
          <a:xfrm flipV="1">
            <a:off x="1810569" y="3301335"/>
            <a:ext cx="0" cy="3231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C6DBB005-99B6-4BEF-B923-5E7D3F3F23B9}"/>
              </a:ext>
            </a:extLst>
          </p:cNvPr>
          <p:cNvCxnSpPr>
            <a:cxnSpLocks/>
          </p:cNvCxnSpPr>
          <p:nvPr userDrawn="1"/>
        </p:nvCxnSpPr>
        <p:spPr>
          <a:xfrm flipV="1">
            <a:off x="2135914" y="2904613"/>
            <a:ext cx="0" cy="4527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a16="http://schemas.microsoft.com/office/drawing/2014/main" xmlns="" id="{6A33C9FF-FAC1-4E15-899A-819A38BC3D8A}"/>
              </a:ext>
            </a:extLst>
          </p:cNvPr>
          <p:cNvSpPr/>
          <p:nvPr userDrawn="1"/>
        </p:nvSpPr>
        <p:spPr>
          <a:xfrm flipV="1">
            <a:off x="2743200" y="3152575"/>
            <a:ext cx="67013" cy="6701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092">
              <a:solidFill>
                <a:prstClr val="black"/>
              </a:solidFill>
              <a:latin typeface="Segoe UI" panose="020B0502040204020203" pitchFamily="34" charset="0"/>
              <a:ea typeface="思源黑体 CN Light"/>
              <a:cs typeface="Segoe UI" panose="020B0502040204020203" pitchFamily="34" charset="0"/>
            </a:endParaRPr>
          </a:p>
        </p:txBody>
      </p:sp>
      <p:cxnSp>
        <p:nvCxnSpPr>
          <p:cNvPr id="17" name="直接连接符 16">
            <a:extLst>
              <a:ext uri="{FF2B5EF4-FFF2-40B4-BE49-F238E27FC236}">
                <a16:creationId xmlns:a16="http://schemas.microsoft.com/office/drawing/2014/main" xmlns="" id="{B0036967-083E-4374-BA8E-91BD7F7D2461}"/>
              </a:ext>
            </a:extLst>
          </p:cNvPr>
          <p:cNvCxnSpPr>
            <a:cxnSpLocks/>
          </p:cNvCxnSpPr>
          <p:nvPr userDrawn="1"/>
        </p:nvCxnSpPr>
        <p:spPr>
          <a:xfrm flipV="1">
            <a:off x="1537117" y="2808256"/>
            <a:ext cx="0" cy="904967"/>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0E25C973-DD94-4B40-BF60-79BFDBFF406B}"/>
              </a:ext>
            </a:extLst>
          </p:cNvPr>
          <p:cNvCxnSpPr>
            <a:cxnSpLocks/>
          </p:cNvCxnSpPr>
          <p:nvPr userDrawn="1"/>
        </p:nvCxnSpPr>
        <p:spPr>
          <a:xfrm flipV="1">
            <a:off x="3018677" y="2542039"/>
            <a:ext cx="0" cy="760283"/>
          </a:xfrm>
          <a:prstGeom prst="line">
            <a:avLst/>
          </a:prstGeom>
          <a:ln>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28D193EC-5D8D-4EA9-B41D-493A0D60F868}"/>
              </a:ext>
            </a:extLst>
          </p:cNvPr>
          <p:cNvCxnSpPr>
            <a:cxnSpLocks/>
          </p:cNvCxnSpPr>
          <p:nvPr userDrawn="1"/>
        </p:nvCxnSpPr>
        <p:spPr>
          <a:xfrm flipV="1">
            <a:off x="10699669" y="3046469"/>
            <a:ext cx="0" cy="665655"/>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23DE3EC7-8241-4B81-B657-046C1D9FDD6D}"/>
              </a:ext>
            </a:extLst>
          </p:cNvPr>
          <p:cNvCxnSpPr>
            <a:cxnSpLocks/>
          </p:cNvCxnSpPr>
          <p:nvPr userDrawn="1"/>
        </p:nvCxnSpPr>
        <p:spPr>
          <a:xfrm flipV="1">
            <a:off x="10451649" y="3206554"/>
            <a:ext cx="0" cy="489816"/>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9A920577-89F7-4058-BC44-3A2CDD30156B}"/>
              </a:ext>
            </a:extLst>
          </p:cNvPr>
          <p:cNvCxnSpPr>
            <a:cxnSpLocks/>
          </p:cNvCxnSpPr>
          <p:nvPr userDrawn="1"/>
        </p:nvCxnSpPr>
        <p:spPr>
          <a:xfrm flipV="1">
            <a:off x="10815544" y="3226938"/>
            <a:ext cx="0" cy="675011"/>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67889D5D-7A28-49FB-987E-00AF7574B301}"/>
              </a:ext>
            </a:extLst>
          </p:cNvPr>
          <p:cNvCxnSpPr>
            <a:cxnSpLocks/>
          </p:cNvCxnSpPr>
          <p:nvPr userDrawn="1"/>
        </p:nvCxnSpPr>
        <p:spPr>
          <a:xfrm flipV="1">
            <a:off x="9849669" y="3296255"/>
            <a:ext cx="0" cy="3231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BDB29BE0-8196-428E-AF88-7105DFF3E759}"/>
              </a:ext>
            </a:extLst>
          </p:cNvPr>
          <p:cNvCxnSpPr>
            <a:cxnSpLocks/>
          </p:cNvCxnSpPr>
          <p:nvPr userDrawn="1"/>
        </p:nvCxnSpPr>
        <p:spPr>
          <a:xfrm flipV="1">
            <a:off x="10175014" y="2899533"/>
            <a:ext cx="0" cy="4527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xmlns="" id="{7005C8FC-8EF6-4AE9-AB38-CA41A71CEA48}"/>
              </a:ext>
            </a:extLst>
          </p:cNvPr>
          <p:cNvSpPr/>
          <p:nvPr userDrawn="1"/>
        </p:nvSpPr>
        <p:spPr>
          <a:xfrm flipV="1">
            <a:off x="10782300" y="3147495"/>
            <a:ext cx="67013" cy="6701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092">
              <a:solidFill>
                <a:prstClr val="black"/>
              </a:solidFill>
              <a:latin typeface="Segoe UI" panose="020B0502040204020203" pitchFamily="34" charset="0"/>
              <a:ea typeface="思源黑体 CN Light"/>
              <a:cs typeface="Segoe UI" panose="020B0502040204020203" pitchFamily="34" charset="0"/>
            </a:endParaRPr>
          </a:p>
        </p:txBody>
      </p:sp>
      <p:cxnSp>
        <p:nvCxnSpPr>
          <p:cNvPr id="25" name="直接连接符 24">
            <a:extLst>
              <a:ext uri="{FF2B5EF4-FFF2-40B4-BE49-F238E27FC236}">
                <a16:creationId xmlns:a16="http://schemas.microsoft.com/office/drawing/2014/main" xmlns="" id="{3E8C716B-F642-4E6D-A6A7-4F46722DFC10}"/>
              </a:ext>
            </a:extLst>
          </p:cNvPr>
          <p:cNvCxnSpPr>
            <a:cxnSpLocks/>
          </p:cNvCxnSpPr>
          <p:nvPr userDrawn="1"/>
        </p:nvCxnSpPr>
        <p:spPr>
          <a:xfrm flipV="1">
            <a:off x="9431437" y="2940336"/>
            <a:ext cx="0" cy="904967"/>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3D141EFC-1D8B-4163-B0CA-27E961728FE7}"/>
              </a:ext>
            </a:extLst>
          </p:cNvPr>
          <p:cNvCxnSpPr>
            <a:cxnSpLocks/>
          </p:cNvCxnSpPr>
          <p:nvPr userDrawn="1"/>
        </p:nvCxnSpPr>
        <p:spPr>
          <a:xfrm flipV="1">
            <a:off x="9945257" y="2506479"/>
            <a:ext cx="0" cy="760283"/>
          </a:xfrm>
          <a:prstGeom prst="line">
            <a:avLst/>
          </a:prstGeom>
          <a:ln>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cxnSp>
      <p:grpSp>
        <p:nvGrpSpPr>
          <p:cNvPr id="27" name="!P1">
            <a:extLst>
              <a:ext uri="{FF2B5EF4-FFF2-40B4-BE49-F238E27FC236}">
                <a16:creationId xmlns:a16="http://schemas.microsoft.com/office/drawing/2014/main" xmlns="" id="{C74E9284-901F-4835-90BE-31B0D917D087}"/>
              </a:ext>
            </a:extLst>
          </p:cNvPr>
          <p:cNvGrpSpPr/>
          <p:nvPr userDrawn="1"/>
        </p:nvGrpSpPr>
        <p:grpSpPr>
          <a:xfrm>
            <a:off x="2469779" y="3249910"/>
            <a:ext cx="7252444" cy="2342396"/>
            <a:chOff x="7462287" y="-7696200"/>
            <a:chExt cx="4655652" cy="2723454"/>
          </a:xfrm>
        </p:grpSpPr>
        <p:sp>
          <p:nvSpPr>
            <p:cNvPr id="28" name="椭圆 27">
              <a:extLst>
                <a:ext uri="{FF2B5EF4-FFF2-40B4-BE49-F238E27FC236}">
                  <a16:creationId xmlns:a16="http://schemas.microsoft.com/office/drawing/2014/main" xmlns="" id="{FBDE650A-4355-464E-AB6E-198785FC2FA5}"/>
                </a:ext>
              </a:extLst>
            </p:cNvPr>
            <p:cNvSpPr/>
            <p:nvPr/>
          </p:nvSpPr>
          <p:spPr>
            <a:xfrm>
              <a:off x="7462287" y="-6174836"/>
              <a:ext cx="4655652" cy="1202090"/>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092">
                <a:solidFill>
                  <a:prstClr val="white"/>
                </a:solidFill>
                <a:latin typeface="思源黑体 CN Light"/>
                <a:ea typeface="思源黑体 CN Light"/>
              </a:endParaRPr>
            </a:p>
          </p:txBody>
        </p:sp>
        <p:sp useBgFill="1">
          <p:nvSpPr>
            <p:cNvPr id="29" name="椭圆 28">
              <a:extLst>
                <a:ext uri="{FF2B5EF4-FFF2-40B4-BE49-F238E27FC236}">
                  <a16:creationId xmlns:a16="http://schemas.microsoft.com/office/drawing/2014/main" xmlns="" id="{0DD26BDD-ABE4-475E-BB67-5069D93EFFAD}"/>
                </a:ext>
              </a:extLst>
            </p:cNvPr>
            <p:cNvSpPr/>
            <p:nvPr/>
          </p:nvSpPr>
          <p:spPr>
            <a:xfrm>
              <a:off x="7462287" y="-6253429"/>
              <a:ext cx="4655652" cy="1202090"/>
            </a:xfrm>
            <a:prstGeom prst="ellipse">
              <a:avLst/>
            </a:prstGeom>
            <a:ln>
              <a:noFill/>
            </a:ln>
            <a:effectLst>
              <a:innerShdw blurRad="2413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dirty="0">
                <a:solidFill>
                  <a:prstClr val="white"/>
                </a:solidFill>
                <a:latin typeface="思源黑体 CN Light"/>
                <a:ea typeface="思源黑体 CN Light"/>
              </a:endParaRPr>
            </a:p>
          </p:txBody>
        </p:sp>
        <p:sp useBgFill="1">
          <p:nvSpPr>
            <p:cNvPr id="30" name="椭圆 29">
              <a:extLst>
                <a:ext uri="{FF2B5EF4-FFF2-40B4-BE49-F238E27FC236}">
                  <a16:creationId xmlns:a16="http://schemas.microsoft.com/office/drawing/2014/main" xmlns="" id="{C10B39ED-091E-4915-B6D3-8C7B549CB2AE}"/>
                </a:ext>
              </a:extLst>
            </p:cNvPr>
            <p:cNvSpPr/>
            <p:nvPr/>
          </p:nvSpPr>
          <p:spPr>
            <a:xfrm>
              <a:off x="8618458" y="-6222107"/>
              <a:ext cx="2343310" cy="605043"/>
            </a:xfrm>
            <a:prstGeom prst="ellipse">
              <a:avLst/>
            </a:prstGeom>
            <a:ln>
              <a:noFill/>
            </a:ln>
            <a:effectLst>
              <a:innerShdw blurRad="101600">
                <a:schemeClr val="accent1"/>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092" dirty="0">
                <a:solidFill>
                  <a:prstClr val="white"/>
                </a:solidFill>
                <a:latin typeface="思源黑体 CN Light"/>
                <a:ea typeface="思源黑体 CN Light"/>
              </a:endParaRPr>
            </a:p>
          </p:txBody>
        </p:sp>
        <p:sp>
          <p:nvSpPr>
            <p:cNvPr id="31" name="椭圆 30">
              <a:extLst>
                <a:ext uri="{FF2B5EF4-FFF2-40B4-BE49-F238E27FC236}">
                  <a16:creationId xmlns:a16="http://schemas.microsoft.com/office/drawing/2014/main" xmlns="" id="{0336FD9B-F444-494D-BF2E-CA4CFF776C78}"/>
                </a:ext>
              </a:extLst>
            </p:cNvPr>
            <p:cNvSpPr/>
            <p:nvPr/>
          </p:nvSpPr>
          <p:spPr>
            <a:xfrm>
              <a:off x="8620090" y="-6252953"/>
              <a:ext cx="2343310" cy="605043"/>
            </a:xfrm>
            <a:prstGeom prst="ellipse">
              <a:avLst/>
            </a:prstGeom>
            <a:solidFill>
              <a:schemeClr val="accent2">
                <a:alpha val="15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2" name="椭圆 31">
              <a:extLst>
                <a:ext uri="{FF2B5EF4-FFF2-40B4-BE49-F238E27FC236}">
                  <a16:creationId xmlns:a16="http://schemas.microsoft.com/office/drawing/2014/main" xmlns="" id="{BD0B313A-7A75-4E56-A777-7BBCCC672242}"/>
                </a:ext>
              </a:extLst>
            </p:cNvPr>
            <p:cNvSpPr/>
            <p:nvPr/>
          </p:nvSpPr>
          <p:spPr>
            <a:xfrm>
              <a:off x="8243732" y="-6274677"/>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3" name="椭圆 32">
              <a:extLst>
                <a:ext uri="{FF2B5EF4-FFF2-40B4-BE49-F238E27FC236}">
                  <a16:creationId xmlns:a16="http://schemas.microsoft.com/office/drawing/2014/main" xmlns="" id="{2C56FB26-46C1-4BB7-B977-3D88BBF902FF}"/>
                </a:ext>
              </a:extLst>
            </p:cNvPr>
            <p:cNvSpPr/>
            <p:nvPr/>
          </p:nvSpPr>
          <p:spPr>
            <a:xfrm>
              <a:off x="8243732" y="-6236690"/>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4" name="椭圆 33">
              <a:extLst>
                <a:ext uri="{FF2B5EF4-FFF2-40B4-BE49-F238E27FC236}">
                  <a16:creationId xmlns:a16="http://schemas.microsoft.com/office/drawing/2014/main" xmlns="" id="{9C6C3E0D-8C82-4C3B-B899-060B60B98BE3}"/>
                </a:ext>
              </a:extLst>
            </p:cNvPr>
            <p:cNvSpPr/>
            <p:nvPr/>
          </p:nvSpPr>
          <p:spPr>
            <a:xfrm>
              <a:off x="8243732" y="-6198704"/>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5" name="椭圆 34">
              <a:extLst>
                <a:ext uri="{FF2B5EF4-FFF2-40B4-BE49-F238E27FC236}">
                  <a16:creationId xmlns:a16="http://schemas.microsoft.com/office/drawing/2014/main" xmlns="" id="{FC22697B-65FD-4892-8B00-E3C3335C4D63}"/>
                </a:ext>
              </a:extLst>
            </p:cNvPr>
            <p:cNvSpPr/>
            <p:nvPr/>
          </p:nvSpPr>
          <p:spPr>
            <a:xfrm>
              <a:off x="8243732" y="-6160717"/>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6" name="椭圆 35">
              <a:extLst>
                <a:ext uri="{FF2B5EF4-FFF2-40B4-BE49-F238E27FC236}">
                  <a16:creationId xmlns:a16="http://schemas.microsoft.com/office/drawing/2014/main" xmlns="" id="{68800C4A-3290-4A57-9764-4D54AF28078D}"/>
                </a:ext>
              </a:extLst>
            </p:cNvPr>
            <p:cNvSpPr/>
            <p:nvPr/>
          </p:nvSpPr>
          <p:spPr>
            <a:xfrm>
              <a:off x="8243732" y="-6122734"/>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7" name="梯形 36">
              <a:extLst>
                <a:ext uri="{FF2B5EF4-FFF2-40B4-BE49-F238E27FC236}">
                  <a16:creationId xmlns:a16="http://schemas.microsoft.com/office/drawing/2014/main" xmlns="" id="{B893EC1F-1944-44E0-A04E-12F9C6B1AD2E}"/>
                </a:ext>
              </a:extLst>
            </p:cNvPr>
            <p:cNvSpPr/>
            <p:nvPr/>
          </p:nvSpPr>
          <p:spPr>
            <a:xfrm rot="10800000">
              <a:off x="7980725" y="-7696200"/>
              <a:ext cx="3624467" cy="1840662"/>
            </a:xfrm>
            <a:prstGeom prst="trapezoid">
              <a:avLst>
                <a:gd name="adj" fmla="val 26845"/>
              </a:avLst>
            </a:prstGeom>
            <a:gradFill>
              <a:gsLst>
                <a:gs pos="100000">
                  <a:schemeClr val="accent2">
                    <a:alpha val="0"/>
                  </a:schemeClr>
                </a:gs>
                <a:gs pos="44100">
                  <a:schemeClr val="accent2">
                    <a:alpha val="39000"/>
                  </a:schemeClr>
                </a:gs>
                <a:gs pos="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dirty="0">
                <a:solidFill>
                  <a:prstClr val="white"/>
                </a:solidFill>
                <a:latin typeface="Arial"/>
                <a:ea typeface="微软雅黑 Light"/>
              </a:endParaRPr>
            </a:p>
          </p:txBody>
        </p:sp>
      </p:grpSp>
      <p:grpSp>
        <p:nvGrpSpPr>
          <p:cNvPr id="38" name="组合 37">
            <a:extLst>
              <a:ext uri="{FF2B5EF4-FFF2-40B4-BE49-F238E27FC236}">
                <a16:creationId xmlns:a16="http://schemas.microsoft.com/office/drawing/2014/main" xmlns="" id="{20B9689A-42D8-4CCB-B5C2-6D70B7CFA10E}"/>
              </a:ext>
            </a:extLst>
          </p:cNvPr>
          <p:cNvGrpSpPr/>
          <p:nvPr userDrawn="1"/>
        </p:nvGrpSpPr>
        <p:grpSpPr>
          <a:xfrm>
            <a:off x="-304800" y="6166339"/>
            <a:ext cx="12801600" cy="1009314"/>
            <a:chOff x="-610393" y="12332678"/>
            <a:chExt cx="25603199" cy="2018628"/>
          </a:xfrm>
        </p:grpSpPr>
        <p:cxnSp>
          <p:nvCxnSpPr>
            <p:cNvPr id="39" name="直接连接符 38">
              <a:extLst>
                <a:ext uri="{FF2B5EF4-FFF2-40B4-BE49-F238E27FC236}">
                  <a16:creationId xmlns:a16="http://schemas.microsoft.com/office/drawing/2014/main" xmlns="" id="{E0741099-CFF7-4D67-8DC5-FE994C111146}"/>
                </a:ext>
              </a:extLst>
            </p:cNvPr>
            <p:cNvCxnSpPr/>
            <p:nvPr/>
          </p:nvCxnSpPr>
          <p:spPr>
            <a:xfrm rot="16200000">
              <a:off x="-999488" y="13217555"/>
              <a:ext cx="77818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EF236EFD-F493-4067-B5EC-BBFD4747AE4D}"/>
                </a:ext>
              </a:extLst>
            </p:cNvPr>
            <p:cNvCxnSpPr/>
            <p:nvPr/>
          </p:nvCxnSpPr>
          <p:spPr>
            <a:xfrm rot="16200000">
              <a:off x="-1131553" y="13217555"/>
              <a:ext cx="147627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5FBB40BD-F06C-453F-8A91-76AC6AC49DFC}"/>
                </a:ext>
              </a:extLst>
            </p:cNvPr>
            <p:cNvCxnSpPr/>
            <p:nvPr/>
          </p:nvCxnSpPr>
          <p:spPr>
            <a:xfrm rot="16200000">
              <a:off x="-668534" y="13217555"/>
              <a:ext cx="98418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C5F449E5-E108-453A-B986-3C9C989D0835}"/>
                </a:ext>
              </a:extLst>
            </p:cNvPr>
            <p:cNvCxnSpPr/>
            <p:nvPr/>
          </p:nvCxnSpPr>
          <p:spPr>
            <a:xfrm rot="16200000">
              <a:off x="-474444" y="13217555"/>
              <a:ext cx="102995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987E0FF3-20F3-4CF5-80A0-DCFEBA059C9D}"/>
                </a:ext>
              </a:extLst>
            </p:cNvPr>
            <p:cNvCxnSpPr/>
            <p:nvPr/>
          </p:nvCxnSpPr>
          <p:spPr>
            <a:xfrm rot="16200000">
              <a:off x="-406240" y="13217555"/>
              <a:ext cx="132749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2EFB1DF7-2CA5-47E6-A560-F046525D8C76}"/>
                </a:ext>
              </a:extLst>
            </p:cNvPr>
            <p:cNvCxnSpPr/>
            <p:nvPr/>
          </p:nvCxnSpPr>
          <p:spPr>
            <a:xfrm rot="16200000">
              <a:off x="119721" y="13217555"/>
              <a:ext cx="70952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4A8A2875-5EF3-4948-8DC4-FB9FD0685C70}"/>
                </a:ext>
              </a:extLst>
            </p:cNvPr>
            <p:cNvCxnSpPr/>
            <p:nvPr/>
          </p:nvCxnSpPr>
          <p:spPr>
            <a:xfrm rot="16200000">
              <a:off x="39156" y="13217555"/>
              <a:ext cx="130461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A27DA4E8-828B-49B3-8567-F71C70CF1EDE}"/>
                </a:ext>
              </a:extLst>
            </p:cNvPr>
            <p:cNvCxnSpPr/>
            <p:nvPr/>
          </p:nvCxnSpPr>
          <p:spPr>
            <a:xfrm rot="16200000">
              <a:off x="553674" y="13217555"/>
              <a:ext cx="70952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1929B7D4-FE6E-4E77-8C6E-645990672929}"/>
                </a:ext>
              </a:extLst>
            </p:cNvPr>
            <p:cNvCxnSpPr/>
            <p:nvPr/>
          </p:nvCxnSpPr>
          <p:spPr>
            <a:xfrm rot="16200000">
              <a:off x="410166" y="13217555"/>
              <a:ext cx="143049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FC76A5A4-ADFD-434F-9F55-0353D41E9620}"/>
                </a:ext>
              </a:extLst>
            </p:cNvPr>
            <p:cNvCxnSpPr/>
            <p:nvPr/>
          </p:nvCxnSpPr>
          <p:spPr>
            <a:xfrm rot="16200000">
              <a:off x="896073" y="13217555"/>
              <a:ext cx="89262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C968C7C9-FCB3-4DE6-AADC-E9B9F1FA7A71}"/>
                </a:ext>
              </a:extLst>
            </p:cNvPr>
            <p:cNvCxnSpPr>
              <a:cxnSpLocks/>
            </p:cNvCxnSpPr>
            <p:nvPr/>
          </p:nvCxnSpPr>
          <p:spPr>
            <a:xfrm rot="16200000">
              <a:off x="815507" y="13607449"/>
              <a:ext cx="148771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045D94E0-A136-4025-8129-9066ECDB9376}"/>
                </a:ext>
              </a:extLst>
            </p:cNvPr>
            <p:cNvCxnSpPr/>
            <p:nvPr/>
          </p:nvCxnSpPr>
          <p:spPr>
            <a:xfrm rot="16200000">
              <a:off x="998151" y="13217555"/>
              <a:ext cx="155637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57D20086-BB43-42F6-AD16-662E1AB26E0F}"/>
                </a:ext>
              </a:extLst>
            </p:cNvPr>
            <p:cNvCxnSpPr/>
            <p:nvPr/>
          </p:nvCxnSpPr>
          <p:spPr>
            <a:xfrm rot="16200000">
              <a:off x="1289511" y="13217555"/>
              <a:ext cx="140760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0D1F07B9-B7DD-4C4C-B5B7-FB716504E83A}"/>
                </a:ext>
              </a:extLst>
            </p:cNvPr>
            <p:cNvCxnSpPr/>
            <p:nvPr/>
          </p:nvCxnSpPr>
          <p:spPr>
            <a:xfrm rot="16200000">
              <a:off x="1638094" y="13217555"/>
              <a:ext cx="114439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D0F9BA4B-BF88-4AF0-BB13-E3C2E7C04DD7}"/>
                </a:ext>
              </a:extLst>
            </p:cNvPr>
            <p:cNvCxnSpPr/>
            <p:nvPr/>
          </p:nvCxnSpPr>
          <p:spPr>
            <a:xfrm rot="16200000">
              <a:off x="2146891" y="13217555"/>
              <a:ext cx="56075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4E950543-5FAB-4EDE-BBC8-5470D7EC107B}"/>
                </a:ext>
              </a:extLst>
            </p:cNvPr>
            <p:cNvCxnSpPr/>
            <p:nvPr/>
          </p:nvCxnSpPr>
          <p:spPr>
            <a:xfrm rot="16200000">
              <a:off x="1928996" y="13217555"/>
              <a:ext cx="143049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8D09E3A0-4A19-4572-8FC8-762AA531FE13}"/>
                </a:ext>
              </a:extLst>
            </p:cNvPr>
            <p:cNvCxnSpPr>
              <a:cxnSpLocks/>
            </p:cNvCxnSpPr>
            <p:nvPr/>
          </p:nvCxnSpPr>
          <p:spPr>
            <a:xfrm rot="16200000">
              <a:off x="2289022" y="13030759"/>
              <a:ext cx="114439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1157E600-68AA-4C2D-A4EC-B54709F2A682}"/>
                </a:ext>
              </a:extLst>
            </p:cNvPr>
            <p:cNvCxnSpPr/>
            <p:nvPr/>
          </p:nvCxnSpPr>
          <p:spPr>
            <a:xfrm rot="16200000">
              <a:off x="2803539" y="13217555"/>
              <a:ext cx="54931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308BF48F-2D23-4311-9F8C-0B348D46B52E}"/>
                </a:ext>
              </a:extLst>
            </p:cNvPr>
            <p:cNvCxnSpPr/>
            <p:nvPr/>
          </p:nvCxnSpPr>
          <p:spPr>
            <a:xfrm rot="16200000">
              <a:off x="2574202" y="13217555"/>
              <a:ext cx="144193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060D6254-E13A-4CEA-9237-6A55801FAFE4}"/>
                </a:ext>
              </a:extLst>
            </p:cNvPr>
            <p:cNvCxnSpPr/>
            <p:nvPr/>
          </p:nvCxnSpPr>
          <p:spPr>
            <a:xfrm rot="16200000">
              <a:off x="3243214" y="13217555"/>
              <a:ext cx="53786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19401737-DE2D-4F44-B1E9-82BB850E1727}"/>
                </a:ext>
              </a:extLst>
            </p:cNvPr>
            <p:cNvCxnSpPr/>
            <p:nvPr/>
          </p:nvCxnSpPr>
          <p:spPr>
            <a:xfrm rot="16200000">
              <a:off x="3013876" y="13217555"/>
              <a:ext cx="143049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BAF83717-7914-4C32-AFAC-3955E4F3A698}"/>
                </a:ext>
              </a:extLst>
            </p:cNvPr>
            <p:cNvCxnSpPr/>
            <p:nvPr/>
          </p:nvCxnSpPr>
          <p:spPr>
            <a:xfrm rot="16200000">
              <a:off x="3597058" y="13217555"/>
              <a:ext cx="69808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4ACA8DF6-70A7-4101-A28B-90991314C8FE}"/>
                </a:ext>
              </a:extLst>
            </p:cNvPr>
            <p:cNvCxnSpPr/>
            <p:nvPr/>
          </p:nvCxnSpPr>
          <p:spPr>
            <a:xfrm rot="16200000">
              <a:off x="3848366" y="13217555"/>
              <a:ext cx="62941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5988FE60-ED0D-4ED8-A888-D8F34BE3487B}"/>
                </a:ext>
              </a:extLst>
            </p:cNvPr>
            <p:cNvCxnSpPr/>
            <p:nvPr/>
          </p:nvCxnSpPr>
          <p:spPr>
            <a:xfrm rot="16200000">
              <a:off x="4076785" y="13217555"/>
              <a:ext cx="60653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90488DD5-05B4-4E91-A484-82456CD0CDE3}"/>
                </a:ext>
              </a:extLst>
            </p:cNvPr>
            <p:cNvCxnSpPr/>
            <p:nvPr/>
          </p:nvCxnSpPr>
          <p:spPr>
            <a:xfrm rot="16200000">
              <a:off x="3893223" y="13217555"/>
              <a:ext cx="140760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B613F7B3-EFC0-4317-8D48-2B810A374099}"/>
                </a:ext>
              </a:extLst>
            </p:cNvPr>
            <p:cNvCxnSpPr/>
            <p:nvPr/>
          </p:nvCxnSpPr>
          <p:spPr>
            <a:xfrm rot="16200000">
              <a:off x="4505015" y="13217555"/>
              <a:ext cx="61797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493E004E-C700-4835-A79E-96473943C296}"/>
                </a:ext>
              </a:extLst>
            </p:cNvPr>
            <p:cNvCxnSpPr/>
            <p:nvPr/>
          </p:nvCxnSpPr>
          <p:spPr>
            <a:xfrm rot="16200000">
              <a:off x="4435892" y="13217555"/>
              <a:ext cx="119017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57B9B72B-A75C-488D-959C-C0047FBB15FC}"/>
                </a:ext>
              </a:extLst>
            </p:cNvPr>
            <p:cNvCxnSpPr>
              <a:cxnSpLocks/>
            </p:cNvCxnSpPr>
            <p:nvPr/>
          </p:nvCxnSpPr>
          <p:spPr>
            <a:xfrm rot="16200000">
              <a:off x="4652867" y="13607449"/>
              <a:ext cx="119017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18381558-5848-4C65-9331-5693CB6F7274}"/>
                </a:ext>
              </a:extLst>
            </p:cNvPr>
            <p:cNvCxnSpPr/>
            <p:nvPr/>
          </p:nvCxnSpPr>
          <p:spPr>
            <a:xfrm rot="16200000">
              <a:off x="5161665" y="13217555"/>
              <a:ext cx="60653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C2B99D53-77FB-4DFD-B128-FBC22FFDA17D}"/>
                </a:ext>
              </a:extLst>
            </p:cNvPr>
            <p:cNvCxnSpPr/>
            <p:nvPr/>
          </p:nvCxnSpPr>
          <p:spPr>
            <a:xfrm rot="16200000">
              <a:off x="5035322" y="13217555"/>
              <a:ext cx="129316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7C1A42E8-1664-4FBE-A38F-63AD9104031B}"/>
                </a:ext>
              </a:extLst>
            </p:cNvPr>
            <p:cNvCxnSpPr/>
            <p:nvPr/>
          </p:nvCxnSpPr>
          <p:spPr>
            <a:xfrm rot="16200000">
              <a:off x="5584171" y="13217555"/>
              <a:ext cx="62941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7BA6CF88-29D7-4F98-A905-13CC62CDD7CB}"/>
                </a:ext>
              </a:extLst>
            </p:cNvPr>
            <p:cNvCxnSpPr/>
            <p:nvPr/>
          </p:nvCxnSpPr>
          <p:spPr>
            <a:xfrm rot="16200000">
              <a:off x="5429220" y="13217555"/>
              <a:ext cx="137327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91DA44DB-E61E-4767-9746-6A1A726E240E}"/>
                </a:ext>
              </a:extLst>
            </p:cNvPr>
            <p:cNvCxnSpPr/>
            <p:nvPr/>
          </p:nvCxnSpPr>
          <p:spPr>
            <a:xfrm rot="16200000">
              <a:off x="5560364" y="13217555"/>
              <a:ext cx="154493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6F897F1C-C597-45E9-94DA-AE6FCE87D89A}"/>
                </a:ext>
              </a:extLst>
            </p:cNvPr>
            <p:cNvCxnSpPr>
              <a:cxnSpLocks/>
            </p:cNvCxnSpPr>
            <p:nvPr/>
          </p:nvCxnSpPr>
          <p:spPr>
            <a:xfrm rot="16200000">
              <a:off x="6189324" y="13030759"/>
              <a:ext cx="72096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AB5F2785-9F00-4CBE-911F-7556E4457B64}"/>
                </a:ext>
              </a:extLst>
            </p:cNvPr>
            <p:cNvCxnSpPr/>
            <p:nvPr/>
          </p:nvCxnSpPr>
          <p:spPr>
            <a:xfrm rot="16200000">
              <a:off x="5994316" y="13217555"/>
              <a:ext cx="154493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EF3D062F-7FE4-4D1C-BC94-ED3A4C130DBA}"/>
                </a:ext>
              </a:extLst>
            </p:cNvPr>
            <p:cNvCxnSpPr/>
            <p:nvPr/>
          </p:nvCxnSpPr>
          <p:spPr>
            <a:xfrm rot="16200000">
              <a:off x="6691939" y="13217555"/>
              <a:ext cx="58364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DD4DE6AE-08EB-404F-BC18-7F57DC2E6A78}"/>
                </a:ext>
              </a:extLst>
            </p:cNvPr>
            <p:cNvCxnSpPr/>
            <p:nvPr/>
          </p:nvCxnSpPr>
          <p:spPr>
            <a:xfrm rot="16200000">
              <a:off x="6834530" y="13217555"/>
              <a:ext cx="73241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793C6D60-6A34-4873-80B3-D340F5C4AE8F}"/>
                </a:ext>
              </a:extLst>
            </p:cNvPr>
            <p:cNvCxnSpPr/>
            <p:nvPr/>
          </p:nvCxnSpPr>
          <p:spPr>
            <a:xfrm rot="16200000">
              <a:off x="7097281" y="13217555"/>
              <a:ext cx="64086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395C6DB2-A12B-48C0-8F42-EE114165609B}"/>
                </a:ext>
              </a:extLst>
            </p:cNvPr>
            <p:cNvCxnSpPr/>
            <p:nvPr/>
          </p:nvCxnSpPr>
          <p:spPr>
            <a:xfrm rot="16200000">
              <a:off x="7297091" y="13217555"/>
              <a:ext cx="67519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0CB61AB9-C0BC-49D6-8CDB-33EF302801F2}"/>
                </a:ext>
              </a:extLst>
            </p:cNvPr>
            <p:cNvCxnSpPr/>
            <p:nvPr/>
          </p:nvCxnSpPr>
          <p:spPr>
            <a:xfrm rot="16200000">
              <a:off x="7233690" y="13217555"/>
              <a:ext cx="123594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A5C40BF3-1C54-4382-B1B1-225469F93297}"/>
                </a:ext>
              </a:extLst>
            </p:cNvPr>
            <p:cNvCxnSpPr/>
            <p:nvPr/>
          </p:nvCxnSpPr>
          <p:spPr>
            <a:xfrm rot="16200000">
              <a:off x="7376279" y="13217555"/>
              <a:ext cx="138471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8959DA8C-BD1A-4500-BEBE-63D7099B69BE}"/>
                </a:ext>
              </a:extLst>
            </p:cNvPr>
            <p:cNvCxnSpPr/>
            <p:nvPr/>
          </p:nvCxnSpPr>
          <p:spPr>
            <a:xfrm rot="16200000">
              <a:off x="7650474" y="13217555"/>
              <a:ext cx="127027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34F016E1-289A-4ADF-A03D-A6AECDF63071}"/>
                </a:ext>
              </a:extLst>
            </p:cNvPr>
            <p:cNvCxnSpPr/>
            <p:nvPr/>
          </p:nvCxnSpPr>
          <p:spPr>
            <a:xfrm rot="16200000">
              <a:off x="8205048" y="13217555"/>
              <a:ext cx="59508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F864C745-DFB5-4AB7-9AB4-312FAE1DBE4E}"/>
                </a:ext>
              </a:extLst>
            </p:cNvPr>
            <p:cNvCxnSpPr/>
            <p:nvPr/>
          </p:nvCxnSpPr>
          <p:spPr>
            <a:xfrm rot="16200000">
              <a:off x="8284695" y="13217555"/>
              <a:ext cx="86974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BA859721-EB7B-40EA-9EE2-35EED2926005}"/>
                </a:ext>
              </a:extLst>
            </p:cNvPr>
            <p:cNvCxnSpPr>
              <a:cxnSpLocks/>
            </p:cNvCxnSpPr>
            <p:nvPr/>
          </p:nvCxnSpPr>
          <p:spPr>
            <a:xfrm rot="16200000">
              <a:off x="8272795" y="13582540"/>
              <a:ext cx="132749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FA362724-6433-4C48-A9CA-4039A3DBBAF1}"/>
                </a:ext>
              </a:extLst>
            </p:cNvPr>
            <p:cNvCxnSpPr/>
            <p:nvPr/>
          </p:nvCxnSpPr>
          <p:spPr>
            <a:xfrm rot="16200000">
              <a:off x="8684316" y="13217555"/>
              <a:ext cx="93840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5143F1B0-8226-4BFC-B5A1-C980F2AEDD88}"/>
                </a:ext>
              </a:extLst>
            </p:cNvPr>
            <p:cNvCxnSpPr/>
            <p:nvPr/>
          </p:nvCxnSpPr>
          <p:spPr>
            <a:xfrm rot="16200000">
              <a:off x="8701023" y="13217555"/>
              <a:ext cx="133894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69CB4239-C6AA-4C98-A46A-DC55EE8D665C}"/>
                </a:ext>
              </a:extLst>
            </p:cNvPr>
            <p:cNvCxnSpPr/>
            <p:nvPr/>
          </p:nvCxnSpPr>
          <p:spPr>
            <a:xfrm rot="16200000">
              <a:off x="8826447" y="13217555"/>
              <a:ext cx="152204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1AC632D1-89B0-4BB4-8427-7B4BE55ED10F}"/>
                </a:ext>
              </a:extLst>
            </p:cNvPr>
            <p:cNvCxnSpPr/>
            <p:nvPr/>
          </p:nvCxnSpPr>
          <p:spPr>
            <a:xfrm rot="16200000">
              <a:off x="9512625" y="13217555"/>
              <a:ext cx="58364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989E7E75-4D68-4BDF-959F-79F99C1A1F44}"/>
                </a:ext>
              </a:extLst>
            </p:cNvPr>
            <p:cNvCxnSpPr/>
            <p:nvPr/>
          </p:nvCxnSpPr>
          <p:spPr>
            <a:xfrm rot="16200000">
              <a:off x="9449224" y="13217555"/>
              <a:ext cx="114439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3355808C-0439-4613-ADCF-D9936F71A0D8}"/>
                </a:ext>
              </a:extLst>
            </p:cNvPr>
            <p:cNvCxnSpPr>
              <a:cxnSpLocks/>
            </p:cNvCxnSpPr>
            <p:nvPr/>
          </p:nvCxnSpPr>
          <p:spPr>
            <a:xfrm rot="16200000">
              <a:off x="9557482" y="13030759"/>
              <a:ext cx="136183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B805E6ED-3C27-4579-A7C0-A5649D202973}"/>
                </a:ext>
              </a:extLst>
            </p:cNvPr>
            <p:cNvCxnSpPr/>
            <p:nvPr/>
          </p:nvCxnSpPr>
          <p:spPr>
            <a:xfrm rot="16200000">
              <a:off x="9928950" y="13217555"/>
              <a:ext cx="105284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1561C137-B0F9-40A9-A85D-E58F6B73CDB1}"/>
                </a:ext>
              </a:extLst>
            </p:cNvPr>
            <p:cNvCxnSpPr/>
            <p:nvPr/>
          </p:nvCxnSpPr>
          <p:spPr>
            <a:xfrm rot="16200000">
              <a:off x="9957102" y="13217555"/>
              <a:ext cx="143049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3859C665-62F3-481D-A5C6-2405EEB1E8C0}"/>
                </a:ext>
              </a:extLst>
            </p:cNvPr>
            <p:cNvCxnSpPr/>
            <p:nvPr/>
          </p:nvCxnSpPr>
          <p:spPr>
            <a:xfrm rot="16200000">
              <a:off x="10494507" y="13217555"/>
              <a:ext cx="78963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E85F1936-78BA-4A34-830C-D105669F0C51}"/>
                </a:ext>
              </a:extLst>
            </p:cNvPr>
            <p:cNvCxnSpPr/>
            <p:nvPr/>
          </p:nvCxnSpPr>
          <p:spPr>
            <a:xfrm rot="16200000">
              <a:off x="10505493" y="13217555"/>
              <a:ext cx="120161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B56254C7-6041-4EDD-B4C1-4C767CFCA54F}"/>
                </a:ext>
              </a:extLst>
            </p:cNvPr>
            <p:cNvCxnSpPr/>
            <p:nvPr/>
          </p:nvCxnSpPr>
          <p:spPr>
            <a:xfrm rot="16200000">
              <a:off x="10653806" y="13217555"/>
              <a:ext cx="133894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0B39B73B-6DC9-4D0C-A47D-1AAD6F3ECA97}"/>
                </a:ext>
              </a:extLst>
            </p:cNvPr>
            <p:cNvCxnSpPr/>
            <p:nvPr/>
          </p:nvCxnSpPr>
          <p:spPr>
            <a:xfrm rot="16200000">
              <a:off x="11048163" y="13217555"/>
              <a:ext cx="98418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20E1E1A6-B326-48E4-8FF6-453D0EC9DAC3}"/>
                </a:ext>
              </a:extLst>
            </p:cNvPr>
            <p:cNvCxnSpPr/>
            <p:nvPr/>
          </p:nvCxnSpPr>
          <p:spPr>
            <a:xfrm rot="16200000">
              <a:off x="11116366" y="13217555"/>
              <a:ext cx="128172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92F22294-341A-442F-AE79-C9BA736DA8F5}"/>
                </a:ext>
              </a:extLst>
            </p:cNvPr>
            <p:cNvCxnSpPr/>
            <p:nvPr/>
          </p:nvCxnSpPr>
          <p:spPr>
            <a:xfrm rot="16200000">
              <a:off x="11602276" y="13217555"/>
              <a:ext cx="74385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0DC7A2BC-0B6C-4A60-BF8C-6ACD77E83314}"/>
                </a:ext>
              </a:extLst>
            </p:cNvPr>
            <p:cNvCxnSpPr/>
            <p:nvPr/>
          </p:nvCxnSpPr>
          <p:spPr>
            <a:xfrm rot="16200000">
              <a:off x="11653314" y="13217555"/>
              <a:ext cx="107573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14731C10-57DB-4105-AAA0-CFF223EA4875}"/>
                </a:ext>
              </a:extLst>
            </p:cNvPr>
            <p:cNvCxnSpPr/>
            <p:nvPr/>
          </p:nvCxnSpPr>
          <p:spPr>
            <a:xfrm rot="16200000">
              <a:off x="11681464" y="13217555"/>
              <a:ext cx="145338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5EDFE527-F683-4C68-A052-F9255AE28089}"/>
                </a:ext>
              </a:extLst>
            </p:cNvPr>
            <p:cNvCxnSpPr>
              <a:cxnSpLocks/>
            </p:cNvCxnSpPr>
            <p:nvPr/>
          </p:nvCxnSpPr>
          <p:spPr>
            <a:xfrm rot="16200000">
              <a:off x="12064380" y="13582540"/>
              <a:ext cx="112150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314666AF-370E-4B9D-94B6-438C118EB280}"/>
                </a:ext>
              </a:extLst>
            </p:cNvPr>
            <p:cNvCxnSpPr/>
            <p:nvPr/>
          </p:nvCxnSpPr>
          <p:spPr>
            <a:xfrm rot="16200000">
              <a:off x="12418681" y="13217555"/>
              <a:ext cx="84685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3E2AA2D1-A33F-4D82-AF77-07C1BBB40DFF}"/>
                </a:ext>
              </a:extLst>
            </p:cNvPr>
            <p:cNvCxnSpPr/>
            <p:nvPr/>
          </p:nvCxnSpPr>
          <p:spPr>
            <a:xfrm rot="16200000">
              <a:off x="12504050" y="13217555"/>
              <a:ext cx="111006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58C00E57-A2DE-4E35-B384-02BE7ADE5E28}"/>
                </a:ext>
              </a:extLst>
            </p:cNvPr>
            <p:cNvCxnSpPr/>
            <p:nvPr/>
          </p:nvCxnSpPr>
          <p:spPr>
            <a:xfrm rot="16200000">
              <a:off x="12829745" y="13217555"/>
              <a:ext cx="89262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F1564E9F-6826-45EF-BC73-793AD50DD35E}"/>
                </a:ext>
              </a:extLst>
            </p:cNvPr>
            <p:cNvCxnSpPr/>
            <p:nvPr/>
          </p:nvCxnSpPr>
          <p:spPr>
            <a:xfrm rot="16200000">
              <a:off x="13229824" y="13217555"/>
              <a:ext cx="52642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52C70810-8694-4D28-BCDA-556F3F45E3C9}"/>
                </a:ext>
              </a:extLst>
            </p:cNvPr>
            <p:cNvCxnSpPr/>
            <p:nvPr/>
          </p:nvCxnSpPr>
          <p:spPr>
            <a:xfrm rot="16200000">
              <a:off x="13006207" y="13217555"/>
              <a:ext cx="140760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D73003D2-856B-424C-BF34-B78E2EFF63C1}"/>
                </a:ext>
              </a:extLst>
            </p:cNvPr>
            <p:cNvCxnSpPr>
              <a:cxnSpLocks/>
            </p:cNvCxnSpPr>
            <p:nvPr/>
          </p:nvCxnSpPr>
          <p:spPr>
            <a:xfrm rot="16200000">
              <a:off x="13635166" y="13030759"/>
              <a:ext cx="58364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FDBA0BCD-443D-406D-A2A2-02F208346F1E}"/>
                </a:ext>
              </a:extLst>
            </p:cNvPr>
            <p:cNvCxnSpPr/>
            <p:nvPr/>
          </p:nvCxnSpPr>
          <p:spPr>
            <a:xfrm rot="16200000">
              <a:off x="13560320" y="13217555"/>
              <a:ext cx="116728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9169B2AF-3969-48F7-BEF2-04263EACDBF5}"/>
                </a:ext>
              </a:extLst>
            </p:cNvPr>
            <p:cNvCxnSpPr/>
            <p:nvPr/>
          </p:nvCxnSpPr>
          <p:spPr>
            <a:xfrm rot="16200000">
              <a:off x="13971844" y="13217555"/>
              <a:ext cx="77818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A30CD884-878A-4004-A815-15380D4750F7}"/>
                </a:ext>
              </a:extLst>
            </p:cNvPr>
            <p:cNvCxnSpPr/>
            <p:nvPr/>
          </p:nvCxnSpPr>
          <p:spPr>
            <a:xfrm rot="16200000">
              <a:off x="14234594" y="13217555"/>
              <a:ext cx="68663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61F17A04-631D-41B4-88FA-095657331060}"/>
                </a:ext>
              </a:extLst>
            </p:cNvPr>
            <p:cNvCxnSpPr/>
            <p:nvPr/>
          </p:nvCxnSpPr>
          <p:spPr>
            <a:xfrm rot="16200000">
              <a:off x="14445850" y="13217555"/>
              <a:ext cx="69808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96F6735A-4E49-4B32-8E78-5D654AE499B4}"/>
                </a:ext>
              </a:extLst>
            </p:cNvPr>
            <p:cNvCxnSpPr/>
            <p:nvPr/>
          </p:nvCxnSpPr>
          <p:spPr>
            <a:xfrm rot="16200000">
              <a:off x="14582718" y="13217555"/>
              <a:ext cx="85829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7DBCE61A-625C-425C-95D7-F82CFF135A08}"/>
                </a:ext>
              </a:extLst>
            </p:cNvPr>
            <p:cNvCxnSpPr/>
            <p:nvPr/>
          </p:nvCxnSpPr>
          <p:spPr>
            <a:xfrm rot="16200000">
              <a:off x="14799694" y="13217555"/>
              <a:ext cx="85829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2A519205-6D79-403B-A851-8B2230EDAF0D}"/>
                </a:ext>
              </a:extLst>
            </p:cNvPr>
            <p:cNvCxnSpPr/>
            <p:nvPr/>
          </p:nvCxnSpPr>
          <p:spPr>
            <a:xfrm rot="16200000">
              <a:off x="14787789" y="13217555"/>
              <a:ext cx="131605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E0ECF2D2-F4D6-47ED-B3DE-2C53413AC319}"/>
                </a:ext>
              </a:extLst>
            </p:cNvPr>
            <p:cNvCxnSpPr/>
            <p:nvPr/>
          </p:nvCxnSpPr>
          <p:spPr>
            <a:xfrm rot="16200000">
              <a:off x="15016210" y="13217555"/>
              <a:ext cx="129316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CC2CD297-F381-4D9E-9BE8-58FE4E156918}"/>
                </a:ext>
              </a:extLst>
            </p:cNvPr>
            <p:cNvCxnSpPr/>
            <p:nvPr/>
          </p:nvCxnSpPr>
          <p:spPr>
            <a:xfrm rot="16200000">
              <a:off x="15593671" y="13217555"/>
              <a:ext cx="57219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09062C8D-6F2C-470F-A53D-D39C3B14CF8E}"/>
                </a:ext>
              </a:extLst>
            </p:cNvPr>
            <p:cNvCxnSpPr/>
            <p:nvPr/>
          </p:nvCxnSpPr>
          <p:spPr>
            <a:xfrm rot="16200000">
              <a:off x="15827811" y="13217555"/>
              <a:ext cx="53786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62E69A60-AF64-4EC7-91C3-23FD7B39BDDE}"/>
                </a:ext>
              </a:extLst>
            </p:cNvPr>
            <p:cNvCxnSpPr>
              <a:cxnSpLocks/>
            </p:cNvCxnSpPr>
            <p:nvPr/>
          </p:nvCxnSpPr>
          <p:spPr>
            <a:xfrm rot="16200000">
              <a:off x="15958960" y="13470451"/>
              <a:ext cx="70952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00CC5B87-8EE6-4920-ACE2-02E76B9CBDD6}"/>
                </a:ext>
              </a:extLst>
            </p:cNvPr>
            <p:cNvCxnSpPr/>
            <p:nvPr/>
          </p:nvCxnSpPr>
          <p:spPr>
            <a:xfrm rot="16200000">
              <a:off x="15826894" y="13217555"/>
              <a:ext cx="140760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A057DD2F-46F1-40FE-9A85-AE5C9B703666}"/>
                </a:ext>
              </a:extLst>
            </p:cNvPr>
            <p:cNvCxnSpPr/>
            <p:nvPr/>
          </p:nvCxnSpPr>
          <p:spPr>
            <a:xfrm rot="16200000">
              <a:off x="16387187" y="13217555"/>
              <a:ext cx="72096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7D1E9598-AC4F-420A-8A52-180D77E9CBD9}"/>
                </a:ext>
              </a:extLst>
            </p:cNvPr>
            <p:cNvCxnSpPr/>
            <p:nvPr/>
          </p:nvCxnSpPr>
          <p:spPr>
            <a:xfrm rot="16200000">
              <a:off x="16186460" y="13217555"/>
              <a:ext cx="155637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9C5988AF-2751-4E84-9374-50FE890FA383}"/>
                </a:ext>
              </a:extLst>
            </p:cNvPr>
            <p:cNvCxnSpPr/>
            <p:nvPr/>
          </p:nvCxnSpPr>
          <p:spPr>
            <a:xfrm rot="16200000">
              <a:off x="16620872" y="13217555"/>
              <a:ext cx="112150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03EAB54A-FB30-4D9D-BE45-975257E05C1F}"/>
                </a:ext>
              </a:extLst>
            </p:cNvPr>
            <p:cNvCxnSpPr/>
            <p:nvPr/>
          </p:nvCxnSpPr>
          <p:spPr>
            <a:xfrm rot="16200000">
              <a:off x="16711962" y="13217555"/>
              <a:ext cx="137327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0D1B8E4A-4E88-4D4F-B3E3-DB0B28012F10}"/>
                </a:ext>
              </a:extLst>
            </p:cNvPr>
            <p:cNvCxnSpPr>
              <a:cxnSpLocks/>
            </p:cNvCxnSpPr>
            <p:nvPr/>
          </p:nvCxnSpPr>
          <p:spPr>
            <a:xfrm rot="16200000">
              <a:off x="16917495" y="13030759"/>
              <a:ext cx="139616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xmlns="" id="{CB32C903-1943-41E2-88CD-1C407C7B2187}"/>
                </a:ext>
              </a:extLst>
            </p:cNvPr>
            <p:cNvCxnSpPr/>
            <p:nvPr/>
          </p:nvCxnSpPr>
          <p:spPr>
            <a:xfrm rot="16200000">
              <a:off x="17374792" y="13217555"/>
              <a:ext cx="91551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52521095-4F46-4C72-B5BF-E40A462C7354}"/>
                </a:ext>
              </a:extLst>
            </p:cNvPr>
            <p:cNvCxnSpPr/>
            <p:nvPr/>
          </p:nvCxnSpPr>
          <p:spPr>
            <a:xfrm rot="16200000">
              <a:off x="17557436" y="13217555"/>
              <a:ext cx="98418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xmlns="" id="{ECA5FE1B-579F-47E4-8FCE-FB153C125D0A}"/>
                </a:ext>
              </a:extLst>
            </p:cNvPr>
            <p:cNvCxnSpPr/>
            <p:nvPr/>
          </p:nvCxnSpPr>
          <p:spPr>
            <a:xfrm rot="16200000">
              <a:off x="17791580" y="13217555"/>
              <a:ext cx="94984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xmlns="" id="{BD34E573-7983-48C2-BE5C-BBB585D3C3B6}"/>
                </a:ext>
              </a:extLst>
            </p:cNvPr>
            <p:cNvCxnSpPr/>
            <p:nvPr/>
          </p:nvCxnSpPr>
          <p:spPr>
            <a:xfrm rot="16200000">
              <a:off x="18117273" y="13217555"/>
              <a:ext cx="73241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xmlns="" id="{812EAE8D-E417-4ACF-AE36-BB91853FFE54}"/>
                </a:ext>
              </a:extLst>
            </p:cNvPr>
            <p:cNvCxnSpPr/>
            <p:nvPr/>
          </p:nvCxnSpPr>
          <p:spPr>
            <a:xfrm rot="16200000">
              <a:off x="18151147" y="13217555"/>
              <a:ext cx="109862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33E10CE9-F757-4139-AE39-F29D64531E15}"/>
                </a:ext>
              </a:extLst>
            </p:cNvPr>
            <p:cNvCxnSpPr/>
            <p:nvPr/>
          </p:nvCxnSpPr>
          <p:spPr>
            <a:xfrm rot="16200000">
              <a:off x="18133519" y="13217555"/>
              <a:ext cx="156782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2639CB73-9D91-4854-8272-56EC657A7B1B}"/>
                </a:ext>
              </a:extLst>
            </p:cNvPr>
            <p:cNvCxnSpPr/>
            <p:nvPr/>
          </p:nvCxnSpPr>
          <p:spPr>
            <a:xfrm rot="16200000">
              <a:off x="18367662" y="13217555"/>
              <a:ext cx="153349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596C6D93-F768-4469-B15E-1D3CA7DB2243}"/>
                </a:ext>
              </a:extLst>
            </p:cNvPr>
            <p:cNvCxnSpPr/>
            <p:nvPr/>
          </p:nvCxnSpPr>
          <p:spPr>
            <a:xfrm rot="16200000">
              <a:off x="18859293" y="13217555"/>
              <a:ext cx="98418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08B09035-6824-4A46-95FA-089DB7BF65BF}"/>
                </a:ext>
              </a:extLst>
            </p:cNvPr>
            <p:cNvCxnSpPr/>
            <p:nvPr/>
          </p:nvCxnSpPr>
          <p:spPr>
            <a:xfrm rot="16200000">
              <a:off x="19024772" y="13217555"/>
              <a:ext cx="108717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D17AE58C-C93A-4AE9-B5F8-BFC41748C962}"/>
                </a:ext>
              </a:extLst>
            </p:cNvPr>
            <p:cNvCxnSpPr/>
            <p:nvPr/>
          </p:nvCxnSpPr>
          <p:spPr>
            <a:xfrm rot="16200000">
              <a:off x="19121582" y="13217555"/>
              <a:ext cx="132749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xmlns="" id="{F2EFC24F-2820-4997-950A-2CD1A28EF0E3}"/>
                </a:ext>
              </a:extLst>
            </p:cNvPr>
            <p:cNvCxnSpPr>
              <a:cxnSpLocks/>
            </p:cNvCxnSpPr>
            <p:nvPr/>
          </p:nvCxnSpPr>
          <p:spPr>
            <a:xfrm rot="16200000">
              <a:off x="19264175" y="13607449"/>
              <a:ext cx="147627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xmlns="" id="{A4D377AD-A67E-4F13-A449-E66AE55BE07E}"/>
                </a:ext>
              </a:extLst>
            </p:cNvPr>
            <p:cNvCxnSpPr/>
            <p:nvPr/>
          </p:nvCxnSpPr>
          <p:spPr>
            <a:xfrm rot="16200000">
              <a:off x="19578423" y="13217555"/>
              <a:ext cx="128172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xmlns="" id="{0CE43546-8242-45F5-B510-2A28C1769694}"/>
                </a:ext>
              </a:extLst>
            </p:cNvPr>
            <p:cNvCxnSpPr/>
            <p:nvPr/>
          </p:nvCxnSpPr>
          <p:spPr>
            <a:xfrm rot="16200000">
              <a:off x="20104387" y="13217555"/>
              <a:ext cx="66374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xmlns="" id="{E3E03939-1CE6-42A5-B08B-69FA5D17E79E}"/>
                </a:ext>
              </a:extLst>
            </p:cNvPr>
            <p:cNvCxnSpPr/>
            <p:nvPr/>
          </p:nvCxnSpPr>
          <p:spPr>
            <a:xfrm rot="16200000">
              <a:off x="20390027" y="13217555"/>
              <a:ext cx="52642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xmlns="" id="{BFD643DB-317D-43A8-9616-38F32B2BD166}"/>
                </a:ext>
              </a:extLst>
            </p:cNvPr>
            <p:cNvCxnSpPr/>
            <p:nvPr/>
          </p:nvCxnSpPr>
          <p:spPr>
            <a:xfrm rot="16200000">
              <a:off x="20286571" y="13217555"/>
              <a:ext cx="116728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xmlns="" id="{B14D4509-8953-4AF3-9791-75001C21BA7D}"/>
                </a:ext>
              </a:extLst>
            </p:cNvPr>
            <p:cNvCxnSpPr/>
            <p:nvPr/>
          </p:nvCxnSpPr>
          <p:spPr>
            <a:xfrm rot="16200000">
              <a:off x="20337609" y="13217555"/>
              <a:ext cx="149915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xmlns="" id="{97E695CA-EA61-427E-AE6C-2FEE961908A6}"/>
                </a:ext>
              </a:extLst>
            </p:cNvPr>
            <p:cNvCxnSpPr>
              <a:cxnSpLocks/>
            </p:cNvCxnSpPr>
            <p:nvPr/>
          </p:nvCxnSpPr>
          <p:spPr>
            <a:xfrm rot="16200000">
              <a:off x="21006623" y="13030759"/>
              <a:ext cx="59508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xmlns="" id="{C87F3A08-2099-4EA8-9500-0971A4F772AF}"/>
                </a:ext>
              </a:extLst>
            </p:cNvPr>
            <p:cNvCxnSpPr/>
            <p:nvPr/>
          </p:nvCxnSpPr>
          <p:spPr>
            <a:xfrm rot="16200000">
              <a:off x="20954664" y="13217555"/>
              <a:ext cx="113295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xmlns="" id="{0C9AE1BB-F41E-4C8E-B6D9-A7284D826E06}"/>
                </a:ext>
              </a:extLst>
            </p:cNvPr>
            <p:cNvCxnSpPr/>
            <p:nvPr/>
          </p:nvCxnSpPr>
          <p:spPr>
            <a:xfrm rot="16200000">
              <a:off x="20994260" y="13217555"/>
              <a:ext cx="148771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xmlns="" id="{84864178-B943-4CA5-AF8F-35F406F3CDE5}"/>
                </a:ext>
              </a:extLst>
            </p:cNvPr>
            <p:cNvCxnSpPr/>
            <p:nvPr/>
          </p:nvCxnSpPr>
          <p:spPr>
            <a:xfrm rot="16200000">
              <a:off x="21365729" y="13217555"/>
              <a:ext cx="117872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xmlns="" id="{45C45770-03AF-4E03-AD5E-811013054A02}"/>
                </a:ext>
              </a:extLst>
            </p:cNvPr>
            <p:cNvCxnSpPr/>
            <p:nvPr/>
          </p:nvCxnSpPr>
          <p:spPr>
            <a:xfrm rot="16200000">
              <a:off x="21794420" y="13217555"/>
              <a:ext cx="75530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D8E2EB95-4AAB-4C13-A013-D9D334A746D3}"/>
                </a:ext>
              </a:extLst>
            </p:cNvPr>
            <p:cNvCxnSpPr/>
            <p:nvPr/>
          </p:nvCxnSpPr>
          <p:spPr>
            <a:xfrm rot="16200000">
              <a:off x="22091502" y="13217555"/>
              <a:ext cx="59508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xmlns="" id="{D8364D20-6A0F-42E5-9D4E-F54CF53ECDE6}"/>
                </a:ext>
              </a:extLst>
            </p:cNvPr>
            <p:cNvCxnSpPr/>
            <p:nvPr/>
          </p:nvCxnSpPr>
          <p:spPr>
            <a:xfrm rot="16200000">
              <a:off x="22050989" y="13217555"/>
              <a:ext cx="111006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xmlns="" id="{BDE06372-8B33-4733-A182-A0843DA5652B}"/>
                </a:ext>
              </a:extLst>
            </p:cNvPr>
            <p:cNvCxnSpPr/>
            <p:nvPr/>
          </p:nvCxnSpPr>
          <p:spPr>
            <a:xfrm rot="16200000">
              <a:off x="22267963" y="13217555"/>
              <a:ext cx="111006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xmlns="" id="{45CF98E8-D436-4A89-988A-C2B04368D1C2}"/>
                </a:ext>
              </a:extLst>
            </p:cNvPr>
            <p:cNvCxnSpPr/>
            <p:nvPr/>
          </p:nvCxnSpPr>
          <p:spPr>
            <a:xfrm rot="16200000">
              <a:off x="22759594" y="13217555"/>
              <a:ext cx="56075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xmlns="" id="{B4EED77E-A5D5-4F28-A9A1-C7B08528B66D}"/>
                </a:ext>
              </a:extLst>
            </p:cNvPr>
            <p:cNvCxnSpPr/>
            <p:nvPr/>
          </p:nvCxnSpPr>
          <p:spPr>
            <a:xfrm rot="16200000">
              <a:off x="22650418" y="13217555"/>
              <a:ext cx="121305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xmlns="" id="{212E0A14-768F-4EE1-B8C8-95382CAEB4A7}"/>
                </a:ext>
              </a:extLst>
            </p:cNvPr>
            <p:cNvCxnSpPr/>
            <p:nvPr/>
          </p:nvCxnSpPr>
          <p:spPr>
            <a:xfrm rot="16200000">
              <a:off x="22747231" y="13217555"/>
              <a:ext cx="145338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xmlns="" id="{D9A606E5-FD72-45B6-A7C6-C0A42EF4928B}"/>
                </a:ext>
              </a:extLst>
            </p:cNvPr>
            <p:cNvCxnSpPr>
              <a:cxnSpLocks/>
            </p:cNvCxnSpPr>
            <p:nvPr/>
          </p:nvCxnSpPr>
          <p:spPr>
            <a:xfrm rot="16200000">
              <a:off x="23050038" y="13607449"/>
              <a:ext cx="128172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xmlns="" id="{EE62341F-9E71-4CDD-8E97-EE0CAF2347B0}"/>
                </a:ext>
              </a:extLst>
            </p:cNvPr>
            <p:cNvCxnSpPr/>
            <p:nvPr/>
          </p:nvCxnSpPr>
          <p:spPr>
            <a:xfrm rot="16200000">
              <a:off x="23164018" y="13217555"/>
              <a:ext cx="148771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xmlns="" id="{4FC0C65A-CB37-4024-8B62-C3521329C805}"/>
                </a:ext>
              </a:extLst>
            </p:cNvPr>
            <p:cNvCxnSpPr/>
            <p:nvPr/>
          </p:nvCxnSpPr>
          <p:spPr>
            <a:xfrm rot="16200000">
              <a:off x="23827307" y="13217555"/>
              <a:ext cx="59508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xmlns="" id="{AEB0BC3D-6BDF-4B5F-BCD7-C4DFF6DB2463}"/>
                </a:ext>
              </a:extLst>
            </p:cNvPr>
            <p:cNvCxnSpPr/>
            <p:nvPr/>
          </p:nvCxnSpPr>
          <p:spPr>
            <a:xfrm rot="16200000">
              <a:off x="23615135" y="13217555"/>
              <a:ext cx="145338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xmlns="" id="{6D53EBED-1995-475C-A426-9D29DEFED446}"/>
                </a:ext>
              </a:extLst>
            </p:cNvPr>
            <p:cNvCxnSpPr/>
            <p:nvPr/>
          </p:nvCxnSpPr>
          <p:spPr>
            <a:xfrm rot="16200000">
              <a:off x="23900776" y="13217555"/>
              <a:ext cx="131605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xmlns="" id="{F8F00561-3CF3-496E-A51C-569220F47AAB}"/>
                </a:ext>
              </a:extLst>
            </p:cNvPr>
            <p:cNvCxnSpPr/>
            <p:nvPr/>
          </p:nvCxnSpPr>
          <p:spPr>
            <a:xfrm rot="16200000">
              <a:off x="24180690" y="13217555"/>
              <a:ext cx="119017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xmlns="" id="{E5D1732D-4E9F-41F5-80AF-431996E1F460}"/>
                </a:ext>
              </a:extLst>
            </p:cNvPr>
            <p:cNvCxnSpPr>
              <a:cxnSpLocks/>
            </p:cNvCxnSpPr>
            <p:nvPr/>
          </p:nvCxnSpPr>
          <p:spPr>
            <a:xfrm rot="16200000">
              <a:off x="24420608" y="13030759"/>
              <a:ext cx="114439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8" name="组合 157">
            <a:extLst>
              <a:ext uri="{FF2B5EF4-FFF2-40B4-BE49-F238E27FC236}">
                <a16:creationId xmlns:a16="http://schemas.microsoft.com/office/drawing/2014/main" xmlns="" id="{59FBBF15-7FCE-45AC-96BE-BD414A1B48BC}"/>
              </a:ext>
            </a:extLst>
          </p:cNvPr>
          <p:cNvGrpSpPr/>
          <p:nvPr userDrawn="1"/>
        </p:nvGrpSpPr>
        <p:grpSpPr>
          <a:xfrm>
            <a:off x="-304800" y="-515816"/>
            <a:ext cx="12801600" cy="1512276"/>
            <a:chOff x="-610393" y="-1031631"/>
            <a:chExt cx="25603199" cy="3024552"/>
          </a:xfrm>
        </p:grpSpPr>
        <p:cxnSp>
          <p:nvCxnSpPr>
            <p:cNvPr id="159" name="直接连接符 158">
              <a:extLst>
                <a:ext uri="{FF2B5EF4-FFF2-40B4-BE49-F238E27FC236}">
                  <a16:creationId xmlns:a16="http://schemas.microsoft.com/office/drawing/2014/main" xmlns="" id="{33AA4781-604A-4C9E-BED1-D58DD4F5A7DA}"/>
                </a:ext>
              </a:extLst>
            </p:cNvPr>
            <p:cNvCxnSpPr/>
            <p:nvPr/>
          </p:nvCxnSpPr>
          <p:spPr>
            <a:xfrm rot="16200000">
              <a:off x="-1193382" y="294199"/>
              <a:ext cx="116597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xmlns="" id="{C105BC95-CAC9-48A0-92B3-17FD8DDAE693}"/>
                </a:ext>
              </a:extLst>
            </p:cNvPr>
            <p:cNvCxnSpPr/>
            <p:nvPr/>
          </p:nvCxnSpPr>
          <p:spPr>
            <a:xfrm rot="16200000">
              <a:off x="-1499382" y="294199"/>
              <a:ext cx="221192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xmlns="" id="{93822DA0-9CE8-443D-B377-E9A29D1E5244}"/>
                </a:ext>
              </a:extLst>
            </p:cNvPr>
            <p:cNvCxnSpPr/>
            <p:nvPr/>
          </p:nvCxnSpPr>
          <p:spPr>
            <a:xfrm rot="16200000">
              <a:off x="-913753" y="294199"/>
              <a:ext cx="147461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xmlns="" id="{8802BA00-D2BF-4963-8DDB-BD117793F371}"/>
                </a:ext>
              </a:extLst>
            </p:cNvPr>
            <p:cNvCxnSpPr/>
            <p:nvPr/>
          </p:nvCxnSpPr>
          <p:spPr>
            <a:xfrm rot="16200000">
              <a:off x="-731069" y="294199"/>
              <a:ext cx="1543205"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xmlns="" id="{932B6B34-583D-40B5-B723-D5F6F99B46BC}"/>
                </a:ext>
              </a:extLst>
            </p:cNvPr>
            <p:cNvCxnSpPr/>
            <p:nvPr/>
          </p:nvCxnSpPr>
          <p:spPr>
            <a:xfrm rot="16200000">
              <a:off x="-737000" y="294199"/>
              <a:ext cx="198901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xmlns="" id="{E09CA057-3246-46E5-934F-544241193511}"/>
                </a:ext>
              </a:extLst>
            </p:cNvPr>
            <p:cNvCxnSpPr/>
            <p:nvPr/>
          </p:nvCxnSpPr>
          <p:spPr>
            <a:xfrm rot="16200000">
              <a:off x="-57064" y="294199"/>
              <a:ext cx="106309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xmlns="" id="{9C88E7C4-5E24-4A26-9DE2-538347A4D87D}"/>
                </a:ext>
              </a:extLst>
            </p:cNvPr>
            <p:cNvCxnSpPr/>
            <p:nvPr/>
          </p:nvCxnSpPr>
          <p:spPr>
            <a:xfrm rot="16200000">
              <a:off x="-285902" y="294199"/>
              <a:ext cx="195472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xmlns="" id="{D8C75BC4-90E7-4F3F-8021-2373391F8A7F}"/>
                </a:ext>
              </a:extLst>
            </p:cNvPr>
            <p:cNvCxnSpPr/>
            <p:nvPr/>
          </p:nvCxnSpPr>
          <p:spPr>
            <a:xfrm rot="16200000">
              <a:off x="376889" y="294199"/>
              <a:ext cx="106309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xmlns="" id="{C2116AD2-5B61-42D1-B9C3-BF316F1D6185}"/>
                </a:ext>
              </a:extLst>
            </p:cNvPr>
            <p:cNvCxnSpPr/>
            <p:nvPr/>
          </p:nvCxnSpPr>
          <p:spPr>
            <a:xfrm rot="16200000">
              <a:off x="53743" y="294199"/>
              <a:ext cx="214334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xmlns="" id="{AD1B7A28-0229-471B-9A35-8B87D2F77CE9}"/>
                </a:ext>
              </a:extLst>
            </p:cNvPr>
            <p:cNvCxnSpPr/>
            <p:nvPr/>
          </p:nvCxnSpPr>
          <p:spPr>
            <a:xfrm rot="16200000">
              <a:off x="673665" y="294199"/>
              <a:ext cx="133744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xmlns="" id="{EF94B826-4B4D-4DDF-9FDC-64856DC83D95}"/>
                </a:ext>
              </a:extLst>
            </p:cNvPr>
            <p:cNvCxnSpPr>
              <a:cxnSpLocks/>
            </p:cNvCxnSpPr>
            <p:nvPr/>
          </p:nvCxnSpPr>
          <p:spPr>
            <a:xfrm rot="16200000">
              <a:off x="444828" y="878385"/>
              <a:ext cx="222907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xmlns="" id="{6BBAE26E-D55E-4CE8-838C-52C7F4E6AC79}"/>
                </a:ext>
              </a:extLst>
            </p:cNvPr>
            <p:cNvCxnSpPr/>
            <p:nvPr/>
          </p:nvCxnSpPr>
          <p:spPr>
            <a:xfrm rot="16200000">
              <a:off x="610363" y="294199"/>
              <a:ext cx="233195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xmlns="" id="{F76516AF-43E5-4D21-A921-25797F1E24FB}"/>
                </a:ext>
              </a:extLst>
            </p:cNvPr>
            <p:cNvCxnSpPr/>
            <p:nvPr/>
          </p:nvCxnSpPr>
          <p:spPr>
            <a:xfrm rot="16200000">
              <a:off x="938791" y="294199"/>
              <a:ext cx="210904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a16="http://schemas.microsoft.com/office/drawing/2014/main" xmlns="" id="{A63539EB-A4F7-41E0-A936-F3C797D81A13}"/>
                </a:ext>
              </a:extLst>
            </p:cNvPr>
            <p:cNvCxnSpPr/>
            <p:nvPr/>
          </p:nvCxnSpPr>
          <p:spPr>
            <a:xfrm rot="16200000">
              <a:off x="1352956" y="294199"/>
              <a:ext cx="171467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xmlns="" id="{F7B882E2-766B-421C-92D2-022089CBD885}"/>
                </a:ext>
              </a:extLst>
            </p:cNvPr>
            <p:cNvCxnSpPr/>
            <p:nvPr/>
          </p:nvCxnSpPr>
          <p:spPr>
            <a:xfrm rot="16200000">
              <a:off x="2007173" y="294199"/>
              <a:ext cx="84018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xmlns="" id="{B5FEDB69-A2CB-4C78-9A7D-F29F2EC83AF4}"/>
                </a:ext>
              </a:extLst>
            </p:cNvPr>
            <p:cNvCxnSpPr/>
            <p:nvPr/>
          </p:nvCxnSpPr>
          <p:spPr>
            <a:xfrm rot="16200000">
              <a:off x="1572574" y="294199"/>
              <a:ext cx="214334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xmlns="" id="{C9BC5C4D-68E6-438D-9CEA-006073CE4C56}"/>
                </a:ext>
              </a:extLst>
            </p:cNvPr>
            <p:cNvCxnSpPr>
              <a:cxnSpLocks/>
            </p:cNvCxnSpPr>
            <p:nvPr/>
          </p:nvCxnSpPr>
          <p:spPr>
            <a:xfrm rot="16200000">
              <a:off x="2003883" y="14319"/>
              <a:ext cx="171467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xmlns="" id="{C3AFA601-11EF-4076-99E5-F3C6BBF42C92}"/>
                </a:ext>
              </a:extLst>
            </p:cNvPr>
            <p:cNvCxnSpPr/>
            <p:nvPr/>
          </p:nvCxnSpPr>
          <p:spPr>
            <a:xfrm rot="16200000">
              <a:off x="2666673" y="294199"/>
              <a:ext cx="82304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xmlns="" id="{E238E2C0-A11F-441D-A043-93E4B0D631B3}"/>
                </a:ext>
              </a:extLst>
            </p:cNvPr>
            <p:cNvCxnSpPr/>
            <p:nvPr/>
          </p:nvCxnSpPr>
          <p:spPr>
            <a:xfrm rot="16200000">
              <a:off x="2214928" y="294199"/>
              <a:ext cx="216048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xmlns="" id="{3448ABD9-47D1-4765-9D99-905FC57E06A3}"/>
                </a:ext>
              </a:extLst>
            </p:cNvPr>
            <p:cNvCxnSpPr/>
            <p:nvPr/>
          </p:nvCxnSpPr>
          <p:spPr>
            <a:xfrm rot="16200000">
              <a:off x="3109199" y="294199"/>
              <a:ext cx="80589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xmlns="" id="{6B6AB712-22BF-4067-AA56-E8DF619C6ED1}"/>
                </a:ext>
              </a:extLst>
            </p:cNvPr>
            <p:cNvCxnSpPr/>
            <p:nvPr/>
          </p:nvCxnSpPr>
          <p:spPr>
            <a:xfrm rot="16200000">
              <a:off x="2657453" y="294199"/>
              <a:ext cx="214334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a16="http://schemas.microsoft.com/office/drawing/2014/main" xmlns="" id="{1055D4B9-9199-4BAE-8E59-730ED9CF65E0}"/>
                </a:ext>
              </a:extLst>
            </p:cNvPr>
            <p:cNvCxnSpPr/>
            <p:nvPr/>
          </p:nvCxnSpPr>
          <p:spPr>
            <a:xfrm rot="16200000">
              <a:off x="3423124" y="294199"/>
              <a:ext cx="104595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a16="http://schemas.microsoft.com/office/drawing/2014/main" xmlns="" id="{D421DF42-483E-4582-9DA0-CB097762E2B7}"/>
                </a:ext>
              </a:extLst>
            </p:cNvPr>
            <p:cNvCxnSpPr/>
            <p:nvPr/>
          </p:nvCxnSpPr>
          <p:spPr>
            <a:xfrm rot="16200000">
              <a:off x="3691540" y="294199"/>
              <a:ext cx="94307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xmlns="" id="{B25F9C47-F4CC-4151-A207-31A1EC496578}"/>
                </a:ext>
              </a:extLst>
            </p:cNvPr>
            <p:cNvCxnSpPr/>
            <p:nvPr/>
          </p:nvCxnSpPr>
          <p:spPr>
            <a:xfrm rot="16200000">
              <a:off x="3925662" y="294199"/>
              <a:ext cx="90877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xmlns="" id="{82022C78-C746-41D0-A360-8F1C08B607DA}"/>
                </a:ext>
              </a:extLst>
            </p:cNvPr>
            <p:cNvCxnSpPr/>
            <p:nvPr/>
          </p:nvCxnSpPr>
          <p:spPr>
            <a:xfrm rot="16200000">
              <a:off x="3542503" y="294199"/>
              <a:ext cx="210904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4" name="直接连接符 183">
              <a:extLst>
                <a:ext uri="{FF2B5EF4-FFF2-40B4-BE49-F238E27FC236}">
                  <a16:creationId xmlns:a16="http://schemas.microsoft.com/office/drawing/2014/main" xmlns="" id="{3B5C7485-EEC3-4F20-B6D5-A6751EDE37BD}"/>
                </a:ext>
              </a:extLst>
            </p:cNvPr>
            <p:cNvCxnSpPr/>
            <p:nvPr/>
          </p:nvCxnSpPr>
          <p:spPr>
            <a:xfrm rot="16200000">
              <a:off x="4351040" y="294199"/>
              <a:ext cx="92592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a16="http://schemas.microsoft.com/office/drawing/2014/main" xmlns="" id="{33A1D741-DF74-41E8-B63D-DC8799A6D414}"/>
                </a:ext>
              </a:extLst>
            </p:cNvPr>
            <p:cNvCxnSpPr/>
            <p:nvPr/>
          </p:nvCxnSpPr>
          <p:spPr>
            <a:xfrm rot="16200000">
              <a:off x="4139348" y="294199"/>
              <a:ext cx="178325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6" name="直接连接符 185">
              <a:extLst>
                <a:ext uri="{FF2B5EF4-FFF2-40B4-BE49-F238E27FC236}">
                  <a16:creationId xmlns:a16="http://schemas.microsoft.com/office/drawing/2014/main" xmlns="" id="{27D09496-BBA2-4A92-8202-E7C2E92486B2}"/>
                </a:ext>
              </a:extLst>
            </p:cNvPr>
            <p:cNvCxnSpPr>
              <a:cxnSpLocks/>
            </p:cNvCxnSpPr>
            <p:nvPr/>
          </p:nvCxnSpPr>
          <p:spPr>
            <a:xfrm rot="16200000">
              <a:off x="4356323" y="878385"/>
              <a:ext cx="178325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7" name="直接连接符 186">
              <a:extLst>
                <a:ext uri="{FF2B5EF4-FFF2-40B4-BE49-F238E27FC236}">
                  <a16:creationId xmlns:a16="http://schemas.microsoft.com/office/drawing/2014/main" xmlns="" id="{0FA932CF-CF15-4854-A732-0027688B02DF}"/>
                </a:ext>
              </a:extLst>
            </p:cNvPr>
            <p:cNvCxnSpPr/>
            <p:nvPr/>
          </p:nvCxnSpPr>
          <p:spPr>
            <a:xfrm rot="16200000">
              <a:off x="5010541" y="294199"/>
              <a:ext cx="90877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8" name="直接连接符 187">
              <a:extLst>
                <a:ext uri="{FF2B5EF4-FFF2-40B4-BE49-F238E27FC236}">
                  <a16:creationId xmlns:a16="http://schemas.microsoft.com/office/drawing/2014/main" xmlns="" id="{3D37A089-1E3B-49CB-A402-1DB85A7E1991}"/>
                </a:ext>
              </a:extLst>
            </p:cNvPr>
            <p:cNvCxnSpPr/>
            <p:nvPr/>
          </p:nvCxnSpPr>
          <p:spPr>
            <a:xfrm rot="16200000">
              <a:off x="4713116" y="294199"/>
              <a:ext cx="193757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9" name="直接连接符 188">
              <a:extLst>
                <a:ext uri="{FF2B5EF4-FFF2-40B4-BE49-F238E27FC236}">
                  <a16:creationId xmlns:a16="http://schemas.microsoft.com/office/drawing/2014/main" xmlns="" id="{C03DBCE2-753F-42F3-B623-93B18FD50EE4}"/>
                </a:ext>
              </a:extLst>
            </p:cNvPr>
            <p:cNvCxnSpPr/>
            <p:nvPr/>
          </p:nvCxnSpPr>
          <p:spPr>
            <a:xfrm rot="16200000">
              <a:off x="5427345" y="294199"/>
              <a:ext cx="94307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0" name="直接连接符 189">
              <a:extLst>
                <a:ext uri="{FF2B5EF4-FFF2-40B4-BE49-F238E27FC236}">
                  <a16:creationId xmlns:a16="http://schemas.microsoft.com/office/drawing/2014/main" xmlns="" id="{39A7D989-F988-4AD5-8925-259F887E9121}"/>
                </a:ext>
              </a:extLst>
            </p:cNvPr>
            <p:cNvCxnSpPr/>
            <p:nvPr/>
          </p:nvCxnSpPr>
          <p:spPr>
            <a:xfrm rot="16200000">
              <a:off x="5087054" y="294199"/>
              <a:ext cx="205760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1" name="直接连接符 190">
              <a:extLst>
                <a:ext uri="{FF2B5EF4-FFF2-40B4-BE49-F238E27FC236}">
                  <a16:creationId xmlns:a16="http://schemas.microsoft.com/office/drawing/2014/main" xmlns="" id="{643B5BF7-C52B-460E-B795-C276B65C6880}"/>
                </a:ext>
              </a:extLst>
            </p:cNvPr>
            <p:cNvCxnSpPr/>
            <p:nvPr/>
          </p:nvCxnSpPr>
          <p:spPr>
            <a:xfrm rot="16200000">
              <a:off x="5175428" y="294199"/>
              <a:ext cx="231480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2" name="直接连接符 191">
              <a:extLst>
                <a:ext uri="{FF2B5EF4-FFF2-40B4-BE49-F238E27FC236}">
                  <a16:creationId xmlns:a16="http://schemas.microsoft.com/office/drawing/2014/main" xmlns="" id="{472FF5D7-2CE5-4E2F-887D-4C18122E481E}"/>
                </a:ext>
              </a:extLst>
            </p:cNvPr>
            <p:cNvCxnSpPr>
              <a:cxnSpLocks/>
            </p:cNvCxnSpPr>
            <p:nvPr/>
          </p:nvCxnSpPr>
          <p:spPr>
            <a:xfrm rot="16200000">
              <a:off x="6009687" y="14319"/>
              <a:ext cx="108024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3" name="直接连接符 192">
              <a:extLst>
                <a:ext uri="{FF2B5EF4-FFF2-40B4-BE49-F238E27FC236}">
                  <a16:creationId xmlns:a16="http://schemas.microsoft.com/office/drawing/2014/main" xmlns="" id="{9AB7BEA3-FE92-468A-94BC-74A3A0B8AD5A}"/>
                </a:ext>
              </a:extLst>
            </p:cNvPr>
            <p:cNvCxnSpPr/>
            <p:nvPr/>
          </p:nvCxnSpPr>
          <p:spPr>
            <a:xfrm rot="16200000">
              <a:off x="5609380" y="294199"/>
              <a:ext cx="231480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a16="http://schemas.microsoft.com/office/drawing/2014/main" xmlns="" id="{E64E0609-5F3A-49D3-AE2D-31F743D9ABF1}"/>
                </a:ext>
              </a:extLst>
            </p:cNvPr>
            <p:cNvCxnSpPr/>
            <p:nvPr/>
          </p:nvCxnSpPr>
          <p:spPr>
            <a:xfrm rot="16200000">
              <a:off x="6546519" y="294199"/>
              <a:ext cx="87448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a16="http://schemas.microsoft.com/office/drawing/2014/main" xmlns="" id="{C70FE857-1D0F-4DB3-BD59-CEBD2B9B0380}"/>
                </a:ext>
              </a:extLst>
            </p:cNvPr>
            <p:cNvCxnSpPr/>
            <p:nvPr/>
          </p:nvCxnSpPr>
          <p:spPr>
            <a:xfrm rot="16200000">
              <a:off x="6652041" y="294199"/>
              <a:ext cx="109739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xmlns="" id="{17C5210C-ABBE-450A-9950-7374F7D0F84F}"/>
                </a:ext>
              </a:extLst>
            </p:cNvPr>
            <p:cNvCxnSpPr/>
            <p:nvPr/>
          </p:nvCxnSpPr>
          <p:spPr>
            <a:xfrm rot="16200000">
              <a:off x="6937604" y="294199"/>
              <a:ext cx="96021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7" name="直接连接符 196">
              <a:extLst>
                <a:ext uri="{FF2B5EF4-FFF2-40B4-BE49-F238E27FC236}">
                  <a16:creationId xmlns:a16="http://schemas.microsoft.com/office/drawing/2014/main" xmlns="" id="{52F8B5F5-95DD-4B4D-AC94-58296E433471}"/>
                </a:ext>
              </a:extLst>
            </p:cNvPr>
            <p:cNvCxnSpPr/>
            <p:nvPr/>
          </p:nvCxnSpPr>
          <p:spPr>
            <a:xfrm rot="16200000">
              <a:off x="7128860" y="294199"/>
              <a:ext cx="101165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xmlns="" id="{8BA39605-8943-4F1A-ABFA-8934652F6A61}"/>
                </a:ext>
              </a:extLst>
            </p:cNvPr>
            <p:cNvCxnSpPr/>
            <p:nvPr/>
          </p:nvCxnSpPr>
          <p:spPr>
            <a:xfrm rot="16200000">
              <a:off x="6925741" y="294199"/>
              <a:ext cx="185184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xmlns="" id="{77069FE8-380A-425E-9849-0C695C0EAFFC}"/>
                </a:ext>
              </a:extLst>
            </p:cNvPr>
            <p:cNvCxnSpPr/>
            <p:nvPr/>
          </p:nvCxnSpPr>
          <p:spPr>
            <a:xfrm rot="16200000">
              <a:off x="7031262" y="294199"/>
              <a:ext cx="207475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xmlns="" id="{EDDE5C33-3E00-4475-8C5C-E7C92E835D51}"/>
                </a:ext>
              </a:extLst>
            </p:cNvPr>
            <p:cNvCxnSpPr/>
            <p:nvPr/>
          </p:nvCxnSpPr>
          <p:spPr>
            <a:xfrm rot="16200000">
              <a:off x="7333971" y="294199"/>
              <a:ext cx="190328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xmlns="" id="{7E9FCE46-C44E-41B4-A813-CED6AB2DEF7D}"/>
                </a:ext>
              </a:extLst>
            </p:cNvPr>
            <p:cNvCxnSpPr/>
            <p:nvPr/>
          </p:nvCxnSpPr>
          <p:spPr>
            <a:xfrm rot="16200000">
              <a:off x="8056776" y="294199"/>
              <a:ext cx="89162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xmlns="" id="{9C5FAF23-CF8C-4152-841F-851CAB87BC9D}"/>
                </a:ext>
              </a:extLst>
            </p:cNvPr>
            <p:cNvCxnSpPr/>
            <p:nvPr/>
          </p:nvCxnSpPr>
          <p:spPr>
            <a:xfrm rot="16200000">
              <a:off x="8067990" y="294199"/>
              <a:ext cx="1303151"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xmlns="" id="{0B7ACC91-2C60-45A6-93BA-162E1BA8C437}"/>
                </a:ext>
              </a:extLst>
            </p:cNvPr>
            <p:cNvCxnSpPr>
              <a:cxnSpLocks/>
            </p:cNvCxnSpPr>
            <p:nvPr/>
          </p:nvCxnSpPr>
          <p:spPr>
            <a:xfrm rot="16200000">
              <a:off x="7942034" y="841063"/>
              <a:ext cx="198901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xmlns="" id="{46186B1A-2845-4618-9F87-D1E89B95DF71}"/>
                </a:ext>
              </a:extLst>
            </p:cNvPr>
            <p:cNvCxnSpPr/>
            <p:nvPr/>
          </p:nvCxnSpPr>
          <p:spPr>
            <a:xfrm rot="16200000">
              <a:off x="8450503" y="294199"/>
              <a:ext cx="1406031"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xmlns="" id="{9440E0C9-6B52-46F7-B90E-AF5E559E8045}"/>
                </a:ext>
              </a:extLst>
            </p:cNvPr>
            <p:cNvCxnSpPr/>
            <p:nvPr/>
          </p:nvCxnSpPr>
          <p:spPr>
            <a:xfrm rot="16200000">
              <a:off x="8367411" y="294199"/>
              <a:ext cx="200616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xmlns="" id="{36BE7E6E-8191-4292-BA71-DAA83139BC89}"/>
                </a:ext>
              </a:extLst>
            </p:cNvPr>
            <p:cNvCxnSpPr/>
            <p:nvPr/>
          </p:nvCxnSpPr>
          <p:spPr>
            <a:xfrm rot="16200000">
              <a:off x="8447213" y="294199"/>
              <a:ext cx="228051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xmlns="" id="{A27838C2-D2E6-4A52-84DA-CC2360602900}"/>
                </a:ext>
              </a:extLst>
            </p:cNvPr>
            <p:cNvCxnSpPr/>
            <p:nvPr/>
          </p:nvCxnSpPr>
          <p:spPr>
            <a:xfrm rot="16200000">
              <a:off x="9367205" y="294199"/>
              <a:ext cx="87448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xmlns="" id="{C0F3EC8C-149D-4FD2-934B-F1BF973929F3}"/>
                </a:ext>
              </a:extLst>
            </p:cNvPr>
            <p:cNvCxnSpPr/>
            <p:nvPr/>
          </p:nvCxnSpPr>
          <p:spPr>
            <a:xfrm rot="16200000">
              <a:off x="9164086" y="294199"/>
              <a:ext cx="171467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xmlns="" id="{E94E2BEE-02D4-482A-A14B-E8AC0782369C}"/>
                </a:ext>
              </a:extLst>
            </p:cNvPr>
            <p:cNvCxnSpPr>
              <a:cxnSpLocks/>
            </p:cNvCxnSpPr>
            <p:nvPr/>
          </p:nvCxnSpPr>
          <p:spPr>
            <a:xfrm rot="16200000">
              <a:off x="9218168" y="14319"/>
              <a:ext cx="204046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xmlns="" id="{B6C64165-DD43-4939-A209-5D647B033120}"/>
                </a:ext>
              </a:extLst>
            </p:cNvPr>
            <p:cNvCxnSpPr/>
            <p:nvPr/>
          </p:nvCxnSpPr>
          <p:spPr>
            <a:xfrm rot="16200000">
              <a:off x="9666623" y="294199"/>
              <a:ext cx="157749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xmlns="" id="{8648C1C7-3216-4AF2-8B53-1490D7FC3007}"/>
                </a:ext>
              </a:extLst>
            </p:cNvPr>
            <p:cNvCxnSpPr/>
            <p:nvPr/>
          </p:nvCxnSpPr>
          <p:spPr>
            <a:xfrm rot="16200000">
              <a:off x="9600679" y="294199"/>
              <a:ext cx="214334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xmlns="" id="{40A45DA3-A11A-4CC9-B7A8-B72278B7560B}"/>
                </a:ext>
              </a:extLst>
            </p:cNvPr>
            <p:cNvCxnSpPr/>
            <p:nvPr/>
          </p:nvCxnSpPr>
          <p:spPr>
            <a:xfrm rot="16200000">
              <a:off x="10297762" y="294199"/>
              <a:ext cx="118312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xmlns="" id="{DB946C8B-FE35-4F79-8924-37328880A6DC}"/>
                </a:ext>
              </a:extLst>
            </p:cNvPr>
            <p:cNvCxnSpPr/>
            <p:nvPr/>
          </p:nvCxnSpPr>
          <p:spPr>
            <a:xfrm rot="16200000">
              <a:off x="10206098" y="294199"/>
              <a:ext cx="180040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xmlns="" id="{C3C397AA-A68F-405B-81AB-544E8668B1DA}"/>
                </a:ext>
              </a:extLst>
            </p:cNvPr>
            <p:cNvCxnSpPr/>
            <p:nvPr/>
          </p:nvCxnSpPr>
          <p:spPr>
            <a:xfrm rot="16200000">
              <a:off x="10320194" y="294199"/>
              <a:ext cx="200616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xmlns="" id="{27A1EDAA-2504-4759-9BDB-7880D42F7F2B}"/>
                </a:ext>
              </a:extLst>
            </p:cNvPr>
            <p:cNvCxnSpPr/>
            <p:nvPr/>
          </p:nvCxnSpPr>
          <p:spPr>
            <a:xfrm rot="16200000">
              <a:off x="10802944" y="294199"/>
              <a:ext cx="147461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xmlns="" id="{789215A4-31CC-4180-B907-7FA36F04B92B}"/>
                </a:ext>
              </a:extLst>
            </p:cNvPr>
            <p:cNvCxnSpPr/>
            <p:nvPr/>
          </p:nvCxnSpPr>
          <p:spPr>
            <a:xfrm rot="16200000">
              <a:off x="10797011" y="294199"/>
              <a:ext cx="192043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xmlns="" id="{A67AE56A-E04F-488D-9F9A-39CE2F056F68}"/>
                </a:ext>
              </a:extLst>
            </p:cNvPr>
            <p:cNvCxnSpPr/>
            <p:nvPr/>
          </p:nvCxnSpPr>
          <p:spPr>
            <a:xfrm rot="16200000">
              <a:off x="11416936" y="294199"/>
              <a:ext cx="111453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xmlns="" id="{A8D10BE5-5A0A-4DCA-9C48-840EF9B554CD}"/>
                </a:ext>
              </a:extLst>
            </p:cNvPr>
            <p:cNvCxnSpPr/>
            <p:nvPr/>
          </p:nvCxnSpPr>
          <p:spPr>
            <a:xfrm rot="16200000">
              <a:off x="11385284" y="294199"/>
              <a:ext cx="161179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xmlns="" id="{84136CFF-2540-451F-B5B0-140176A97202}"/>
                </a:ext>
              </a:extLst>
            </p:cNvPr>
            <p:cNvCxnSpPr/>
            <p:nvPr/>
          </p:nvCxnSpPr>
          <p:spPr>
            <a:xfrm rot="16200000">
              <a:off x="11319338" y="294199"/>
              <a:ext cx="217763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xmlns="" id="{0012FBD7-FF05-4DAE-89D2-97A9533058E7}"/>
                </a:ext>
              </a:extLst>
            </p:cNvPr>
            <p:cNvCxnSpPr>
              <a:cxnSpLocks/>
            </p:cNvCxnSpPr>
            <p:nvPr/>
          </p:nvCxnSpPr>
          <p:spPr>
            <a:xfrm rot="16200000">
              <a:off x="11784944" y="841063"/>
              <a:ext cx="168037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xmlns="" id="{F4B3BFFF-79CE-47BF-865C-6C37321C698E}"/>
                </a:ext>
              </a:extLst>
            </p:cNvPr>
            <p:cNvCxnSpPr/>
            <p:nvPr/>
          </p:nvCxnSpPr>
          <p:spPr>
            <a:xfrm rot="16200000">
              <a:off x="12207679" y="294199"/>
              <a:ext cx="126885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xmlns="" id="{E04C1A99-07C1-4ADC-BB1A-621ECAF8D9C2}"/>
                </a:ext>
              </a:extLst>
            </p:cNvPr>
            <p:cNvCxnSpPr/>
            <p:nvPr/>
          </p:nvCxnSpPr>
          <p:spPr>
            <a:xfrm rot="16200000">
              <a:off x="12227466" y="294199"/>
              <a:ext cx="166323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xmlns="" id="{FD9591C2-A656-45E9-A8A8-BF29C7A478E0}"/>
                </a:ext>
              </a:extLst>
            </p:cNvPr>
            <p:cNvCxnSpPr/>
            <p:nvPr/>
          </p:nvCxnSpPr>
          <p:spPr>
            <a:xfrm rot="16200000">
              <a:off x="12607337" y="294199"/>
              <a:ext cx="133744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xmlns="" id="{1E03C27E-7C05-4EDA-BFCA-CC464FC439A5}"/>
                </a:ext>
              </a:extLst>
            </p:cNvPr>
            <p:cNvCxnSpPr/>
            <p:nvPr/>
          </p:nvCxnSpPr>
          <p:spPr>
            <a:xfrm rot="16200000">
              <a:off x="13098661" y="294199"/>
              <a:ext cx="78874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xmlns="" id="{38A2084D-A3FD-4768-AAA1-24EFE14AB74F}"/>
                </a:ext>
              </a:extLst>
            </p:cNvPr>
            <p:cNvCxnSpPr/>
            <p:nvPr/>
          </p:nvCxnSpPr>
          <p:spPr>
            <a:xfrm rot="16200000">
              <a:off x="12655487" y="294199"/>
              <a:ext cx="210904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xmlns="" id="{4F9BE4A7-E802-47CB-9EB5-34603C36A6A5}"/>
                </a:ext>
              </a:extLst>
            </p:cNvPr>
            <p:cNvCxnSpPr>
              <a:cxnSpLocks/>
            </p:cNvCxnSpPr>
            <p:nvPr/>
          </p:nvCxnSpPr>
          <p:spPr>
            <a:xfrm rot="16200000">
              <a:off x="13489746" y="14319"/>
              <a:ext cx="87448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xmlns="" id="{B52BCEA7-2AE3-4431-A463-C8AA717D4EED}"/>
                </a:ext>
              </a:extLst>
            </p:cNvPr>
            <p:cNvCxnSpPr/>
            <p:nvPr/>
          </p:nvCxnSpPr>
          <p:spPr>
            <a:xfrm rot="16200000">
              <a:off x="13269479" y="294199"/>
              <a:ext cx="1748965"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xmlns="" id="{CA2631B7-0714-4F77-A167-2886F7645D22}"/>
                </a:ext>
              </a:extLst>
            </p:cNvPr>
            <p:cNvCxnSpPr/>
            <p:nvPr/>
          </p:nvCxnSpPr>
          <p:spPr>
            <a:xfrm rot="16200000">
              <a:off x="13777950" y="294199"/>
              <a:ext cx="116597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xmlns="" id="{F7B92B7E-C15E-4D0F-8B61-2DDC6BF14458}"/>
                </a:ext>
              </a:extLst>
            </p:cNvPr>
            <p:cNvCxnSpPr/>
            <p:nvPr/>
          </p:nvCxnSpPr>
          <p:spPr>
            <a:xfrm rot="16200000">
              <a:off x="14063512" y="294199"/>
              <a:ext cx="102880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xmlns="" id="{2F20E571-2D6E-4237-99AB-16A9775C99F4}"/>
                </a:ext>
              </a:extLst>
            </p:cNvPr>
            <p:cNvCxnSpPr/>
            <p:nvPr/>
          </p:nvCxnSpPr>
          <p:spPr>
            <a:xfrm rot="16200000">
              <a:off x="14271915" y="294199"/>
              <a:ext cx="104595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xmlns="" id="{675D15ED-455F-48F0-B2CE-8CF674339A6C}"/>
                </a:ext>
              </a:extLst>
            </p:cNvPr>
            <p:cNvCxnSpPr/>
            <p:nvPr/>
          </p:nvCxnSpPr>
          <p:spPr>
            <a:xfrm rot="16200000">
              <a:off x="14368864" y="294199"/>
              <a:ext cx="128600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xmlns="" id="{F4D72A94-0968-482B-BF09-CA80B30D90E3}"/>
                </a:ext>
              </a:extLst>
            </p:cNvPr>
            <p:cNvCxnSpPr/>
            <p:nvPr/>
          </p:nvCxnSpPr>
          <p:spPr>
            <a:xfrm rot="16200000">
              <a:off x="14585840" y="294199"/>
              <a:ext cx="128600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xmlns="" id="{B89DE931-3130-4CD3-A0A1-38C43E1F8993}"/>
                </a:ext>
              </a:extLst>
            </p:cNvPr>
            <p:cNvCxnSpPr/>
            <p:nvPr/>
          </p:nvCxnSpPr>
          <p:spPr>
            <a:xfrm rot="16200000">
              <a:off x="14459880" y="294199"/>
              <a:ext cx="197187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xmlns="" id="{02325322-5702-4634-B8A0-99E6B2BFA8E9}"/>
                </a:ext>
              </a:extLst>
            </p:cNvPr>
            <p:cNvCxnSpPr/>
            <p:nvPr/>
          </p:nvCxnSpPr>
          <p:spPr>
            <a:xfrm rot="16200000">
              <a:off x="14694004" y="294199"/>
              <a:ext cx="193757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xmlns="" id="{C2BC1B7A-9CF6-49C3-A815-F72F2D240BF4}"/>
                </a:ext>
              </a:extLst>
            </p:cNvPr>
            <p:cNvCxnSpPr/>
            <p:nvPr/>
          </p:nvCxnSpPr>
          <p:spPr>
            <a:xfrm rot="16200000">
              <a:off x="15451102" y="294199"/>
              <a:ext cx="85733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xmlns="" id="{825F442C-FD82-4B5D-9D1B-0D3BA4085C57}"/>
                </a:ext>
              </a:extLst>
            </p:cNvPr>
            <p:cNvCxnSpPr/>
            <p:nvPr/>
          </p:nvCxnSpPr>
          <p:spPr>
            <a:xfrm rot="16200000">
              <a:off x="15693796" y="294199"/>
              <a:ext cx="80589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xmlns="" id="{15810947-B408-48CC-86E7-F4774629226B}"/>
                </a:ext>
              </a:extLst>
            </p:cNvPr>
            <p:cNvCxnSpPr>
              <a:cxnSpLocks/>
            </p:cNvCxnSpPr>
            <p:nvPr/>
          </p:nvCxnSpPr>
          <p:spPr>
            <a:xfrm rot="16200000">
              <a:off x="15782174" y="673119"/>
              <a:ext cx="106309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xmlns="" id="{FAB8B4BB-6E4C-4240-93CD-3588AB7FBB80}"/>
                </a:ext>
              </a:extLst>
            </p:cNvPr>
            <p:cNvCxnSpPr/>
            <p:nvPr/>
          </p:nvCxnSpPr>
          <p:spPr>
            <a:xfrm rot="16200000">
              <a:off x="15476174" y="294199"/>
              <a:ext cx="210904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xmlns="" id="{1A40E857-96CE-4598-94DD-C1841488FAEE}"/>
                </a:ext>
              </a:extLst>
            </p:cNvPr>
            <p:cNvCxnSpPr/>
            <p:nvPr/>
          </p:nvCxnSpPr>
          <p:spPr>
            <a:xfrm rot="16200000">
              <a:off x="16207550" y="294199"/>
              <a:ext cx="108024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xmlns="" id="{4FADF9A8-6480-47C0-B0B9-2956182E72B1}"/>
                </a:ext>
              </a:extLst>
            </p:cNvPr>
            <p:cNvCxnSpPr/>
            <p:nvPr/>
          </p:nvCxnSpPr>
          <p:spPr>
            <a:xfrm rot="16200000">
              <a:off x="15798672" y="294199"/>
              <a:ext cx="233195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xmlns="" id="{FE6F5085-5957-4A83-8EF0-247DC45BA2B2}"/>
                </a:ext>
              </a:extLst>
            </p:cNvPr>
            <p:cNvCxnSpPr/>
            <p:nvPr/>
          </p:nvCxnSpPr>
          <p:spPr>
            <a:xfrm rot="16200000">
              <a:off x="16341437" y="294199"/>
              <a:ext cx="168037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xmlns="" id="{A923A64C-79E8-4C9D-A68F-B0777BFD0755}"/>
                </a:ext>
              </a:extLst>
            </p:cNvPr>
            <p:cNvCxnSpPr/>
            <p:nvPr/>
          </p:nvCxnSpPr>
          <p:spPr>
            <a:xfrm rot="16200000">
              <a:off x="16369796" y="294199"/>
              <a:ext cx="205760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xmlns="" id="{9C1DEE4F-6107-4A74-8E3B-472898374C4A}"/>
                </a:ext>
              </a:extLst>
            </p:cNvPr>
            <p:cNvCxnSpPr>
              <a:cxnSpLocks/>
            </p:cNvCxnSpPr>
            <p:nvPr/>
          </p:nvCxnSpPr>
          <p:spPr>
            <a:xfrm rot="16200000">
              <a:off x="16569626" y="14319"/>
              <a:ext cx="209190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xmlns="" id="{530909A4-F645-43AD-8D53-E416060D6334}"/>
                </a:ext>
              </a:extLst>
            </p:cNvPr>
            <p:cNvCxnSpPr/>
            <p:nvPr/>
          </p:nvCxnSpPr>
          <p:spPr>
            <a:xfrm rot="16200000">
              <a:off x="17146682" y="294199"/>
              <a:ext cx="137173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xmlns="" id="{13F7638A-A517-45C9-81D5-76C8E8F21B50}"/>
                </a:ext>
              </a:extLst>
            </p:cNvPr>
            <p:cNvCxnSpPr/>
            <p:nvPr/>
          </p:nvCxnSpPr>
          <p:spPr>
            <a:xfrm rot="16200000">
              <a:off x="17312218" y="294199"/>
              <a:ext cx="147461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xmlns="" id="{EFEBAE48-8F5C-4066-9BD2-0C4770AC96BC}"/>
                </a:ext>
              </a:extLst>
            </p:cNvPr>
            <p:cNvCxnSpPr/>
            <p:nvPr/>
          </p:nvCxnSpPr>
          <p:spPr>
            <a:xfrm rot="16200000">
              <a:off x="17554915" y="294199"/>
              <a:ext cx="142317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xmlns="" id="{341AB7D5-AA0A-41E8-807F-EA072698A17C}"/>
                </a:ext>
              </a:extLst>
            </p:cNvPr>
            <p:cNvCxnSpPr/>
            <p:nvPr/>
          </p:nvCxnSpPr>
          <p:spPr>
            <a:xfrm rot="16200000">
              <a:off x="17934784" y="294199"/>
              <a:ext cx="109739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xmlns="" id="{1CECCB15-F00B-44EB-94A3-8EB24146CAA0}"/>
                </a:ext>
              </a:extLst>
            </p:cNvPr>
            <p:cNvCxnSpPr/>
            <p:nvPr/>
          </p:nvCxnSpPr>
          <p:spPr>
            <a:xfrm rot="16200000">
              <a:off x="17877414" y="294199"/>
              <a:ext cx="1646085"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xmlns="" id="{F7A2A3D4-FEA4-438A-AF3E-123C45576EAF}"/>
                </a:ext>
              </a:extLst>
            </p:cNvPr>
            <p:cNvCxnSpPr/>
            <p:nvPr/>
          </p:nvCxnSpPr>
          <p:spPr>
            <a:xfrm rot="16200000">
              <a:off x="17742880" y="294199"/>
              <a:ext cx="2349101"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xmlns="" id="{4A5BA90E-19A5-4A82-9212-1244F8579DDE}"/>
                </a:ext>
              </a:extLst>
            </p:cNvPr>
            <p:cNvCxnSpPr/>
            <p:nvPr/>
          </p:nvCxnSpPr>
          <p:spPr>
            <a:xfrm rot="16200000">
              <a:off x="17985577" y="294199"/>
              <a:ext cx="229766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xmlns="" id="{CB1A4ABB-93EC-48E9-B6B5-C910709171B4}"/>
                </a:ext>
              </a:extLst>
            </p:cNvPr>
            <p:cNvCxnSpPr/>
            <p:nvPr/>
          </p:nvCxnSpPr>
          <p:spPr>
            <a:xfrm rot="16200000">
              <a:off x="18614074" y="294199"/>
              <a:ext cx="147461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xmlns="" id="{01881DE8-FB02-41F1-9CAA-781D60DD970F}"/>
                </a:ext>
              </a:extLst>
            </p:cNvPr>
            <p:cNvCxnSpPr/>
            <p:nvPr/>
          </p:nvCxnSpPr>
          <p:spPr>
            <a:xfrm rot="16200000">
              <a:off x="18753891" y="294199"/>
              <a:ext cx="162893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xmlns="" id="{84984568-BB81-439C-98E2-0566317F71F1}"/>
                </a:ext>
              </a:extLst>
            </p:cNvPr>
            <p:cNvCxnSpPr/>
            <p:nvPr/>
          </p:nvCxnSpPr>
          <p:spPr>
            <a:xfrm rot="16200000">
              <a:off x="18790822" y="294199"/>
              <a:ext cx="198901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xmlns="" id="{7912C660-24D7-4798-B500-F51051E49B62}"/>
                </a:ext>
              </a:extLst>
            </p:cNvPr>
            <p:cNvCxnSpPr>
              <a:cxnSpLocks/>
            </p:cNvCxnSpPr>
            <p:nvPr/>
          </p:nvCxnSpPr>
          <p:spPr>
            <a:xfrm rot="16200000">
              <a:off x="18896347" y="878385"/>
              <a:ext cx="221192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xmlns="" id="{9F76466C-1678-480B-B4FB-EF4740E25B6A}"/>
                </a:ext>
              </a:extLst>
            </p:cNvPr>
            <p:cNvCxnSpPr/>
            <p:nvPr/>
          </p:nvCxnSpPr>
          <p:spPr>
            <a:xfrm rot="16200000">
              <a:off x="19259069" y="294199"/>
              <a:ext cx="192043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xmlns="" id="{42A211D6-751E-422B-9137-5574D3CF48EA}"/>
                </a:ext>
              </a:extLst>
            </p:cNvPr>
            <p:cNvCxnSpPr/>
            <p:nvPr/>
          </p:nvCxnSpPr>
          <p:spPr>
            <a:xfrm rot="16200000">
              <a:off x="19939007" y="294199"/>
              <a:ext cx="99451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xmlns="" id="{C7AAC237-33BC-44EC-902E-AAFEF74192FD}"/>
                </a:ext>
              </a:extLst>
            </p:cNvPr>
            <p:cNvCxnSpPr/>
            <p:nvPr/>
          </p:nvCxnSpPr>
          <p:spPr>
            <a:xfrm rot="16200000">
              <a:off x="20258863" y="294199"/>
              <a:ext cx="78874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xmlns="" id="{D2AC4986-8F65-4298-AE86-B72CFF045541}"/>
                </a:ext>
              </a:extLst>
            </p:cNvPr>
            <p:cNvCxnSpPr/>
            <p:nvPr/>
          </p:nvCxnSpPr>
          <p:spPr>
            <a:xfrm rot="16200000">
              <a:off x="19995730" y="294199"/>
              <a:ext cx="1748965"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xmlns="" id="{EFA3C6AF-88F6-40B5-9EB4-D78C8E5E8129}"/>
                </a:ext>
              </a:extLst>
            </p:cNvPr>
            <p:cNvCxnSpPr/>
            <p:nvPr/>
          </p:nvCxnSpPr>
          <p:spPr>
            <a:xfrm rot="16200000">
              <a:off x="19964078" y="294199"/>
              <a:ext cx="224622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xmlns="" id="{FCEA5529-1573-449B-8ED1-F3DBD74A5687}"/>
                </a:ext>
              </a:extLst>
            </p:cNvPr>
            <p:cNvCxnSpPr>
              <a:cxnSpLocks/>
            </p:cNvCxnSpPr>
            <p:nvPr/>
          </p:nvCxnSpPr>
          <p:spPr>
            <a:xfrm rot="16200000">
              <a:off x="20858351" y="14319"/>
              <a:ext cx="89162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xmlns="" id="{1A57671F-5A99-43BF-BD46-CA5ED49DD43B}"/>
                </a:ext>
              </a:extLst>
            </p:cNvPr>
            <p:cNvCxnSpPr/>
            <p:nvPr/>
          </p:nvCxnSpPr>
          <p:spPr>
            <a:xfrm rot="16200000">
              <a:off x="20672377" y="294199"/>
              <a:ext cx="1697525"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xmlns="" id="{8E52F2F6-BF6C-4D75-95E5-E28AE4B0FD88}"/>
                </a:ext>
              </a:extLst>
            </p:cNvPr>
            <p:cNvCxnSpPr/>
            <p:nvPr/>
          </p:nvCxnSpPr>
          <p:spPr>
            <a:xfrm rot="16200000">
              <a:off x="20623580" y="294199"/>
              <a:ext cx="222907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xmlns="" id="{6D9B721C-9BC3-446C-9C99-07F5258A4CE3}"/>
                </a:ext>
              </a:extLst>
            </p:cNvPr>
            <p:cNvCxnSpPr/>
            <p:nvPr/>
          </p:nvCxnSpPr>
          <p:spPr>
            <a:xfrm rot="16200000">
              <a:off x="21072037" y="294199"/>
              <a:ext cx="176611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xmlns="" id="{0D6C684B-2137-4EFE-9394-95F61B850CE8}"/>
                </a:ext>
              </a:extLst>
            </p:cNvPr>
            <p:cNvCxnSpPr/>
            <p:nvPr/>
          </p:nvCxnSpPr>
          <p:spPr>
            <a:xfrm rot="16200000">
              <a:off x="21606228" y="294199"/>
              <a:ext cx="113168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xmlns="" id="{91FFE8B8-6F36-4655-94BC-7174DEB3891D}"/>
                </a:ext>
              </a:extLst>
            </p:cNvPr>
            <p:cNvCxnSpPr/>
            <p:nvPr/>
          </p:nvCxnSpPr>
          <p:spPr>
            <a:xfrm rot="16200000">
              <a:off x="21943230" y="294199"/>
              <a:ext cx="89162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xmlns="" id="{9B5A1301-E12A-438B-8CA4-0D1B27740E60}"/>
                </a:ext>
              </a:extLst>
            </p:cNvPr>
            <p:cNvCxnSpPr/>
            <p:nvPr/>
          </p:nvCxnSpPr>
          <p:spPr>
            <a:xfrm rot="16200000">
              <a:off x="21774404" y="294199"/>
              <a:ext cx="166323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xmlns="" id="{F4BA3ED6-9139-4DD0-B37B-188E413768F9}"/>
                </a:ext>
              </a:extLst>
            </p:cNvPr>
            <p:cNvCxnSpPr/>
            <p:nvPr/>
          </p:nvCxnSpPr>
          <p:spPr>
            <a:xfrm rot="16200000">
              <a:off x="21991379" y="294199"/>
              <a:ext cx="166323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xmlns="" id="{602783D5-9A8E-4BC9-BD05-508EB2916A7A}"/>
                </a:ext>
              </a:extLst>
            </p:cNvPr>
            <p:cNvCxnSpPr/>
            <p:nvPr/>
          </p:nvCxnSpPr>
          <p:spPr>
            <a:xfrm rot="16200000">
              <a:off x="22619876" y="294199"/>
              <a:ext cx="84018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xmlns="" id="{3CA9850E-A032-46F8-9CA8-29E58478F8DF}"/>
                </a:ext>
              </a:extLst>
            </p:cNvPr>
            <p:cNvCxnSpPr/>
            <p:nvPr/>
          </p:nvCxnSpPr>
          <p:spPr>
            <a:xfrm rot="16200000">
              <a:off x="22348172" y="294199"/>
              <a:ext cx="181755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xmlns="" id="{73DD9CCE-5A51-4789-8366-6A468DDAFC0A}"/>
                </a:ext>
              </a:extLst>
            </p:cNvPr>
            <p:cNvCxnSpPr/>
            <p:nvPr/>
          </p:nvCxnSpPr>
          <p:spPr>
            <a:xfrm rot="16200000">
              <a:off x="22385106" y="294199"/>
              <a:ext cx="217763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a16="http://schemas.microsoft.com/office/drawing/2014/main" xmlns="" id="{22B77DB1-807E-4D03-A950-A539F615E88D}"/>
                </a:ext>
              </a:extLst>
            </p:cNvPr>
            <p:cNvCxnSpPr>
              <a:cxnSpLocks/>
            </p:cNvCxnSpPr>
            <p:nvPr/>
          </p:nvCxnSpPr>
          <p:spPr>
            <a:xfrm rot="16200000">
              <a:off x="22730683" y="878385"/>
              <a:ext cx="192043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xmlns="" id="{CA45DAB2-75CC-482B-927D-6BD4E5253F9E}"/>
                </a:ext>
              </a:extLst>
            </p:cNvPr>
            <p:cNvCxnSpPr/>
            <p:nvPr/>
          </p:nvCxnSpPr>
          <p:spPr>
            <a:xfrm rot="16200000">
              <a:off x="22793339" y="294199"/>
              <a:ext cx="222907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3" name="直接连接符 272">
              <a:extLst>
                <a:ext uri="{FF2B5EF4-FFF2-40B4-BE49-F238E27FC236}">
                  <a16:creationId xmlns:a16="http://schemas.microsoft.com/office/drawing/2014/main" xmlns="" id="{9ABAB4A5-1A8D-45AD-8606-348395D005A1}"/>
                </a:ext>
              </a:extLst>
            </p:cNvPr>
            <p:cNvCxnSpPr/>
            <p:nvPr/>
          </p:nvCxnSpPr>
          <p:spPr>
            <a:xfrm rot="16200000">
              <a:off x="23679035" y="294199"/>
              <a:ext cx="89162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a16="http://schemas.microsoft.com/office/drawing/2014/main" xmlns="" id="{D91AB2A8-0605-402F-9377-330E2DA5723F}"/>
                </a:ext>
              </a:extLst>
            </p:cNvPr>
            <p:cNvCxnSpPr/>
            <p:nvPr/>
          </p:nvCxnSpPr>
          <p:spPr>
            <a:xfrm rot="16200000">
              <a:off x="23253009" y="294199"/>
              <a:ext cx="217763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5" name="直接连接符 274">
              <a:extLst>
                <a:ext uri="{FF2B5EF4-FFF2-40B4-BE49-F238E27FC236}">
                  <a16:creationId xmlns:a16="http://schemas.microsoft.com/office/drawing/2014/main" xmlns="" id="{F111D39B-36C7-4B5F-8D9E-C80D6DE2D9EA}"/>
                </a:ext>
              </a:extLst>
            </p:cNvPr>
            <p:cNvCxnSpPr/>
            <p:nvPr/>
          </p:nvCxnSpPr>
          <p:spPr>
            <a:xfrm rot="16200000">
              <a:off x="23572867" y="294199"/>
              <a:ext cx="197187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a16="http://schemas.microsoft.com/office/drawing/2014/main" xmlns="" id="{102D0DAF-BAEF-4876-A5F9-3ACFD6BB6933}"/>
                </a:ext>
              </a:extLst>
            </p:cNvPr>
            <p:cNvCxnSpPr/>
            <p:nvPr/>
          </p:nvCxnSpPr>
          <p:spPr>
            <a:xfrm rot="16200000">
              <a:off x="23884147" y="294199"/>
              <a:ext cx="178325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a16="http://schemas.microsoft.com/office/drawing/2014/main" xmlns="" id="{CBBF6D4E-55F2-41E1-97D3-B295EF603C25}"/>
                </a:ext>
              </a:extLst>
            </p:cNvPr>
            <p:cNvCxnSpPr>
              <a:cxnSpLocks/>
            </p:cNvCxnSpPr>
            <p:nvPr/>
          </p:nvCxnSpPr>
          <p:spPr>
            <a:xfrm rot="16200000">
              <a:off x="24135470" y="14319"/>
              <a:ext cx="171467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xmlns="" id="{59657739-B4CA-4B8C-9031-17C71B11DDCF}"/>
              </a:ext>
            </a:extLst>
          </p:cNvPr>
          <p:cNvSpPr>
            <a:spLocks noGrp="1"/>
          </p:cNvSpPr>
          <p:nvPr>
            <p:ph type="title" hasCustomPrompt="1"/>
          </p:nvPr>
        </p:nvSpPr>
        <p:spPr>
          <a:xfrm>
            <a:off x="0" y="2601633"/>
            <a:ext cx="12192000" cy="1277273"/>
          </a:xfrm>
          <a:noFill/>
        </p:spPr>
        <p:txBody>
          <a:bodyPr wrap="square" rtlCol="0">
            <a:spAutoFit/>
          </a:bodyPr>
          <a:lstStyle>
            <a:lvl1pPr algn="ctr">
              <a:defRPr lang="zh-CN" altLang="en-US" sz="8300" b="1" kern="1200" spc="300">
                <a:gradFill>
                  <a:gsLst>
                    <a:gs pos="0">
                      <a:schemeClr val="accent2"/>
                    </a:gs>
                    <a:gs pos="100000">
                      <a:schemeClr val="accent1"/>
                    </a:gs>
                  </a:gsLst>
                  <a:lin ang="5400000" scaled="1"/>
                </a:gradFill>
                <a:effectLst>
                  <a:outerShdw blurRad="190500" algn="ctr" rotWithShape="0">
                    <a:srgbClr val="4E67C8">
                      <a:alpha val="40000"/>
                    </a:srgbClr>
                  </a:outerShdw>
                </a:effectLst>
                <a:latin typeface="阿里巴巴普惠体 H" panose="00020600040101010101" pitchFamily="18" charset="-122"/>
                <a:cs typeface="+mn-cs"/>
              </a:defRPr>
            </a:lvl1pPr>
          </a:lstStyle>
          <a:p>
            <a:pPr marL="0" lvl="0" algn="ctr" defTabSz="554492" rtl="0" eaLnBrk="1" latinLnBrk="0" hangingPunct="1"/>
            <a:r>
              <a:rPr lang="zh-CN" altLang="en-US" dirty="0"/>
              <a:t>编辑标题</a:t>
            </a:r>
          </a:p>
        </p:txBody>
      </p:sp>
    </p:spTree>
    <p:extLst>
      <p:ext uri="{BB962C8B-B14F-4D97-AF65-F5344CB8AC3E}">
        <p14:creationId xmlns:p14="http://schemas.microsoft.com/office/powerpoint/2010/main" val="42526244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内容页-2个观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0217736"/>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0163302"/>
      </p:ext>
    </p:extLst>
  </p:cSld>
  <p:clrMapOvr>
    <a:masterClrMapping/>
  </p:clrMapOvr>
  <p:extLst>
    <p:ext uri="{DCECCB84-F9BA-43D5-87BE-67443E8EF086}">
      <p15:sldGuideLst xmlns:p15="http://schemas.microsoft.com/office/powerpoint/2012/main">
        <p15:guide id="1" orient="horz" pos="300">
          <p15:clr>
            <a:srgbClr val="FBAE40"/>
          </p15:clr>
        </p15:guide>
        <p15:guide id="2" pos="279">
          <p15:clr>
            <a:srgbClr val="FBAE40"/>
          </p15:clr>
        </p15:guide>
        <p15:guide id="3" pos="7401">
          <p15:clr>
            <a:srgbClr val="FBAE40"/>
          </p15:clr>
        </p15:guide>
        <p15:guide id="4" orient="horz" pos="408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图片 10" descr="图片包含 动物, 爬行动物, 龟&#10;&#10;描述已自动生成" hidden="1">
            <a:extLst>
              <a:ext uri="{FF2B5EF4-FFF2-40B4-BE49-F238E27FC236}">
                <a16:creationId xmlns:a16="http://schemas.microsoft.com/office/drawing/2014/main" xmlns="" id="{39D962AB-4FF4-487D-AF54-F997752CCCC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2500" r="12500"/>
          <a:stretch/>
        </p:blipFill>
        <p:spPr>
          <a:xfrm>
            <a:off x="75" y="266"/>
            <a:ext cx="12191850" cy="6857469"/>
          </a:xfrm>
          <a:prstGeom prst="rect">
            <a:avLst/>
          </a:prstGeom>
        </p:spPr>
      </p:pic>
      <p:pic>
        <p:nvPicPr>
          <p:cNvPr id="15" name="图片 14" hidden="1">
            <a:extLst>
              <a:ext uri="{FF2B5EF4-FFF2-40B4-BE49-F238E27FC236}">
                <a16:creationId xmlns:a16="http://schemas.microsoft.com/office/drawing/2014/main" xmlns="" id="{7AA53963-2BA6-4BD7-8389-8A9245A8330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7810" b="7810"/>
          <a:stretch/>
        </p:blipFill>
        <p:spPr>
          <a:xfrm>
            <a:off x="-1" y="0"/>
            <a:ext cx="12192001" cy="6858000"/>
          </a:xfrm>
          <a:prstGeom prst="rect">
            <a:avLst/>
          </a:prstGeom>
        </p:spPr>
      </p:pic>
      <p:sp>
        <p:nvSpPr>
          <p:cNvPr id="5" name="文本框 4">
            <a:extLst>
              <a:ext uri="{FF2B5EF4-FFF2-40B4-BE49-F238E27FC236}">
                <a16:creationId xmlns:a16="http://schemas.microsoft.com/office/drawing/2014/main" xmlns="" id="{CD4737CC-1456-4B12-B45E-F139DFE731B7}"/>
              </a:ext>
            </a:extLst>
          </p:cNvPr>
          <p:cNvSpPr txBox="1"/>
          <p:nvPr userDrawn="1"/>
        </p:nvSpPr>
        <p:spPr>
          <a:xfrm>
            <a:off x="5448915" y="1640938"/>
            <a:ext cx="1294169" cy="977191"/>
          </a:xfrm>
          <a:prstGeom prst="rect">
            <a:avLst/>
          </a:prstGeom>
          <a:noFill/>
        </p:spPr>
        <p:txBody>
          <a:bodyPr wrap="square" rtlCol="0" anchor="ctr">
            <a:spAutoFit/>
          </a:bodyPr>
          <a:lstStyle>
            <a:defPPr>
              <a:defRPr lang="zh-CN"/>
            </a:defPPr>
            <a:lvl1pPr algn="ctr">
              <a:defRPr sz="72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r>
              <a:rPr lang="en-US" altLang="zh-CN" sz="5750" dirty="0">
                <a:ln w="12700">
                  <a:gradFill>
                    <a:gsLst>
                      <a:gs pos="0">
                        <a:schemeClr val="accent1"/>
                      </a:gs>
                      <a:gs pos="100000">
                        <a:schemeClr val="accent2"/>
                      </a:gs>
                    </a:gsLst>
                    <a:lin ang="5400000" scaled="1"/>
                  </a:gradFill>
                  <a:bevel/>
                </a:ln>
                <a:no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rPr>
              <a:t>02</a:t>
            </a:r>
            <a:endParaRPr lang="zh-CN" altLang="en-US" sz="5750" dirty="0">
              <a:ln w="12700">
                <a:gradFill>
                  <a:gsLst>
                    <a:gs pos="0">
                      <a:schemeClr val="accent1"/>
                    </a:gs>
                    <a:gs pos="100000">
                      <a:schemeClr val="accent2"/>
                    </a:gs>
                  </a:gsLst>
                  <a:lin ang="5400000" scaled="1"/>
                </a:gradFill>
                <a:bevel/>
              </a:ln>
              <a:no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endParaRPr>
          </a:p>
        </p:txBody>
      </p:sp>
      <p:sp>
        <p:nvSpPr>
          <p:cNvPr id="6" name="文本框 5">
            <a:extLst>
              <a:ext uri="{FF2B5EF4-FFF2-40B4-BE49-F238E27FC236}">
                <a16:creationId xmlns:a16="http://schemas.microsoft.com/office/drawing/2014/main" xmlns="" id="{4B77FF97-0DD9-493F-A7EE-B98762915644}"/>
              </a:ext>
            </a:extLst>
          </p:cNvPr>
          <p:cNvSpPr txBox="1"/>
          <p:nvPr userDrawn="1"/>
        </p:nvSpPr>
        <p:spPr>
          <a:xfrm>
            <a:off x="5448915" y="1640938"/>
            <a:ext cx="1294169" cy="977191"/>
          </a:xfrm>
          <a:prstGeom prst="rect">
            <a:avLst/>
          </a:prstGeom>
          <a:noFill/>
        </p:spPr>
        <p:txBody>
          <a:bodyPr wrap="square" rtlCol="0" anchor="ctr">
            <a:spAutoFit/>
          </a:bodyPr>
          <a:lstStyle>
            <a:defPPr>
              <a:defRPr lang="zh-CN"/>
            </a:defPPr>
            <a:lvl1pPr algn="ctr">
              <a:defRPr sz="72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r>
              <a:rPr lang="en-US" altLang="zh-CN" sz="5750" dirty="0">
                <a:gradFill>
                  <a:gsLst>
                    <a:gs pos="0">
                      <a:schemeClr val="accent2">
                        <a:alpha val="76000"/>
                      </a:schemeClr>
                    </a:gs>
                    <a:gs pos="100000">
                      <a:schemeClr val="accent1">
                        <a:alpha val="0"/>
                      </a:schemeClr>
                    </a:gs>
                  </a:gsLst>
                  <a:lin ang="5400000" scaled="1"/>
                </a:grad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rPr>
              <a:t>02</a:t>
            </a:r>
            <a:endParaRPr lang="zh-CN" altLang="en-US" sz="5750" dirty="0">
              <a:gradFill>
                <a:gsLst>
                  <a:gs pos="0">
                    <a:schemeClr val="accent2">
                      <a:alpha val="76000"/>
                    </a:schemeClr>
                  </a:gs>
                  <a:gs pos="100000">
                    <a:schemeClr val="accent1">
                      <a:alpha val="0"/>
                    </a:schemeClr>
                  </a:gs>
                </a:gsLst>
                <a:lin ang="5400000" scaled="1"/>
              </a:grad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endParaRPr>
          </a:p>
        </p:txBody>
      </p:sp>
      <p:sp>
        <p:nvSpPr>
          <p:cNvPr id="7" name="Freeform 5">
            <a:extLst>
              <a:ext uri="{FF2B5EF4-FFF2-40B4-BE49-F238E27FC236}">
                <a16:creationId xmlns:a16="http://schemas.microsoft.com/office/drawing/2014/main" xmlns="" id="{834752F6-79C1-4971-A3DE-0CD4578FF588}"/>
              </a:ext>
            </a:extLst>
          </p:cNvPr>
          <p:cNvSpPr>
            <a:spLocks/>
          </p:cNvSpPr>
          <p:nvPr userDrawn="1"/>
        </p:nvSpPr>
        <p:spPr bwMode="auto">
          <a:xfrm>
            <a:off x="6618140" y="1933928"/>
            <a:ext cx="203272" cy="203648"/>
          </a:xfrm>
          <a:custGeom>
            <a:avLst/>
            <a:gdLst>
              <a:gd name="T0" fmla="*/ 0 w 541"/>
              <a:gd name="T1" fmla="*/ 542 h 542"/>
              <a:gd name="T2" fmla="*/ 135 w 541"/>
              <a:gd name="T3" fmla="*/ 271 h 542"/>
              <a:gd name="T4" fmla="*/ 0 w 541"/>
              <a:gd name="T5" fmla="*/ 0 h 542"/>
              <a:gd name="T6" fmla="*/ 541 w 541"/>
              <a:gd name="T7" fmla="*/ 271 h 542"/>
              <a:gd name="T8" fmla="*/ 0 w 541"/>
              <a:gd name="T9" fmla="*/ 542 h 542"/>
            </a:gdLst>
            <a:ahLst/>
            <a:cxnLst>
              <a:cxn ang="0">
                <a:pos x="T0" y="T1"/>
              </a:cxn>
              <a:cxn ang="0">
                <a:pos x="T2" y="T3"/>
              </a:cxn>
              <a:cxn ang="0">
                <a:pos x="T4" y="T5"/>
              </a:cxn>
              <a:cxn ang="0">
                <a:pos x="T6" y="T7"/>
              </a:cxn>
              <a:cxn ang="0">
                <a:pos x="T8" y="T9"/>
              </a:cxn>
            </a:cxnLst>
            <a:rect l="0" t="0" r="r" b="b"/>
            <a:pathLst>
              <a:path w="541" h="542">
                <a:moveTo>
                  <a:pt x="0" y="542"/>
                </a:moveTo>
                <a:lnTo>
                  <a:pt x="135" y="271"/>
                </a:lnTo>
                <a:lnTo>
                  <a:pt x="0" y="0"/>
                </a:lnTo>
                <a:lnTo>
                  <a:pt x="541" y="271"/>
                </a:lnTo>
                <a:lnTo>
                  <a:pt x="0" y="542"/>
                </a:lnTo>
                <a:close/>
              </a:path>
            </a:pathLst>
          </a:custGeom>
          <a:gradFill>
            <a:gsLst>
              <a:gs pos="100000">
                <a:schemeClr val="accent2">
                  <a:alpha val="76000"/>
                </a:schemeClr>
              </a:gs>
              <a:gs pos="0">
                <a:schemeClr val="accent1">
                  <a:alpha val="36000"/>
                </a:schemeClr>
              </a:gs>
            </a:gsLst>
            <a:lin ang="0" scaled="0"/>
          </a:gradFill>
          <a:ln>
            <a:gradFill>
              <a:gsLst>
                <a:gs pos="0">
                  <a:schemeClr val="accent2">
                    <a:alpha val="0"/>
                  </a:schemeClr>
                </a:gs>
                <a:gs pos="100000">
                  <a:schemeClr val="accent2"/>
                </a:gs>
              </a:gsLst>
              <a:lin ang="0" scaled="0"/>
            </a:gradFill>
          </a:ln>
        </p:spPr>
        <p:txBody>
          <a:bodyPr vert="horz" wrap="square" lIns="45720" tIns="22860" rIns="45720" bIns="22860" numCol="1" anchor="ctr" anchorCtr="0" compatLnSpc="1">
            <a:prstTxWarp prst="textNoShape">
              <a:avLst/>
            </a:prstTxWarp>
          </a:bodyPr>
          <a:lstStyle/>
          <a:p>
            <a:pPr defTabSz="554492"/>
            <a:endParaRPr lang="zh-CN" altLang="en-US" sz="1600">
              <a:solidFill>
                <a:prstClr val="black"/>
              </a:solidFill>
              <a:latin typeface="Segoe UI" panose="020B0502040204020203" pitchFamily="34" charset="0"/>
              <a:ea typeface="思源黑体 CN Light"/>
              <a:cs typeface="Segoe UI" panose="020B0502040204020203" pitchFamily="34" charset="0"/>
            </a:endParaRPr>
          </a:p>
        </p:txBody>
      </p:sp>
      <p:sp>
        <p:nvSpPr>
          <p:cNvPr id="8" name="Freeform 5">
            <a:extLst>
              <a:ext uri="{FF2B5EF4-FFF2-40B4-BE49-F238E27FC236}">
                <a16:creationId xmlns:a16="http://schemas.microsoft.com/office/drawing/2014/main" xmlns="" id="{E425B41D-A213-4109-B215-9BD7A8F22994}"/>
              </a:ext>
            </a:extLst>
          </p:cNvPr>
          <p:cNvSpPr>
            <a:spLocks/>
          </p:cNvSpPr>
          <p:nvPr userDrawn="1"/>
        </p:nvSpPr>
        <p:spPr bwMode="auto">
          <a:xfrm flipH="1">
            <a:off x="5370588" y="1933928"/>
            <a:ext cx="203272" cy="203648"/>
          </a:xfrm>
          <a:custGeom>
            <a:avLst/>
            <a:gdLst>
              <a:gd name="T0" fmla="*/ 0 w 541"/>
              <a:gd name="T1" fmla="*/ 542 h 542"/>
              <a:gd name="T2" fmla="*/ 135 w 541"/>
              <a:gd name="T3" fmla="*/ 271 h 542"/>
              <a:gd name="T4" fmla="*/ 0 w 541"/>
              <a:gd name="T5" fmla="*/ 0 h 542"/>
              <a:gd name="T6" fmla="*/ 541 w 541"/>
              <a:gd name="T7" fmla="*/ 271 h 542"/>
              <a:gd name="T8" fmla="*/ 0 w 541"/>
              <a:gd name="T9" fmla="*/ 542 h 542"/>
            </a:gdLst>
            <a:ahLst/>
            <a:cxnLst>
              <a:cxn ang="0">
                <a:pos x="T0" y="T1"/>
              </a:cxn>
              <a:cxn ang="0">
                <a:pos x="T2" y="T3"/>
              </a:cxn>
              <a:cxn ang="0">
                <a:pos x="T4" y="T5"/>
              </a:cxn>
              <a:cxn ang="0">
                <a:pos x="T6" y="T7"/>
              </a:cxn>
              <a:cxn ang="0">
                <a:pos x="T8" y="T9"/>
              </a:cxn>
            </a:cxnLst>
            <a:rect l="0" t="0" r="r" b="b"/>
            <a:pathLst>
              <a:path w="541" h="542">
                <a:moveTo>
                  <a:pt x="0" y="542"/>
                </a:moveTo>
                <a:lnTo>
                  <a:pt x="135" y="271"/>
                </a:lnTo>
                <a:lnTo>
                  <a:pt x="0" y="0"/>
                </a:lnTo>
                <a:lnTo>
                  <a:pt x="541" y="271"/>
                </a:lnTo>
                <a:lnTo>
                  <a:pt x="0" y="542"/>
                </a:lnTo>
                <a:close/>
              </a:path>
            </a:pathLst>
          </a:custGeom>
          <a:gradFill>
            <a:gsLst>
              <a:gs pos="100000">
                <a:schemeClr val="accent2">
                  <a:alpha val="76000"/>
                </a:schemeClr>
              </a:gs>
              <a:gs pos="0">
                <a:schemeClr val="accent1">
                  <a:alpha val="36000"/>
                </a:schemeClr>
              </a:gs>
            </a:gsLst>
            <a:lin ang="0" scaled="0"/>
          </a:gradFill>
          <a:ln>
            <a:gradFill>
              <a:gsLst>
                <a:gs pos="0">
                  <a:schemeClr val="accent2">
                    <a:alpha val="0"/>
                  </a:schemeClr>
                </a:gs>
                <a:gs pos="100000">
                  <a:schemeClr val="accent2"/>
                </a:gs>
              </a:gsLst>
              <a:lin ang="0" scaled="0"/>
            </a:gradFill>
          </a:ln>
        </p:spPr>
        <p:txBody>
          <a:bodyPr vert="horz" wrap="square" lIns="45720" tIns="22860" rIns="45720" bIns="22860" numCol="1" anchor="ctr" anchorCtr="0" compatLnSpc="1">
            <a:prstTxWarp prst="textNoShape">
              <a:avLst/>
            </a:prstTxWarp>
          </a:bodyPr>
          <a:lstStyle/>
          <a:p>
            <a:pPr defTabSz="554492"/>
            <a:endParaRPr lang="zh-CN" altLang="en-US" sz="1600">
              <a:solidFill>
                <a:prstClr val="black"/>
              </a:solidFill>
              <a:latin typeface="Segoe UI" panose="020B0502040204020203" pitchFamily="34" charset="0"/>
              <a:ea typeface="思源黑体 CN Light"/>
              <a:cs typeface="Segoe UI" panose="020B0502040204020203" pitchFamily="34" charset="0"/>
            </a:endParaRPr>
          </a:p>
        </p:txBody>
      </p:sp>
      <p:cxnSp>
        <p:nvCxnSpPr>
          <p:cNvPr id="9" name="直接连接符 8">
            <a:extLst>
              <a:ext uri="{FF2B5EF4-FFF2-40B4-BE49-F238E27FC236}">
                <a16:creationId xmlns:a16="http://schemas.microsoft.com/office/drawing/2014/main" xmlns="" id="{F34C6519-9872-4375-99C0-CA856E5818B8}"/>
              </a:ext>
            </a:extLst>
          </p:cNvPr>
          <p:cNvCxnSpPr>
            <a:cxnSpLocks/>
          </p:cNvCxnSpPr>
          <p:nvPr userDrawn="1"/>
        </p:nvCxnSpPr>
        <p:spPr>
          <a:xfrm flipV="1">
            <a:off x="2660569" y="3051549"/>
            <a:ext cx="0" cy="665655"/>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E8BB6B33-2CE0-4991-8759-504A2E26EFE9}"/>
              </a:ext>
            </a:extLst>
          </p:cNvPr>
          <p:cNvCxnSpPr>
            <a:cxnSpLocks/>
          </p:cNvCxnSpPr>
          <p:nvPr userDrawn="1"/>
        </p:nvCxnSpPr>
        <p:spPr>
          <a:xfrm flipV="1">
            <a:off x="2382069" y="3074474"/>
            <a:ext cx="0" cy="489816"/>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D7C47BD6-DA57-4271-A6E7-46F8E069F17E}"/>
              </a:ext>
            </a:extLst>
          </p:cNvPr>
          <p:cNvCxnSpPr>
            <a:cxnSpLocks/>
          </p:cNvCxnSpPr>
          <p:nvPr userDrawn="1"/>
        </p:nvCxnSpPr>
        <p:spPr>
          <a:xfrm flipV="1">
            <a:off x="2776444" y="3232018"/>
            <a:ext cx="0" cy="675011"/>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5F08BE4D-BF0D-4AFE-9106-35C122EC2965}"/>
              </a:ext>
            </a:extLst>
          </p:cNvPr>
          <p:cNvCxnSpPr>
            <a:cxnSpLocks/>
          </p:cNvCxnSpPr>
          <p:nvPr userDrawn="1"/>
        </p:nvCxnSpPr>
        <p:spPr>
          <a:xfrm flipV="1">
            <a:off x="1810569" y="3301335"/>
            <a:ext cx="0" cy="3231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C6DBB005-99B6-4BEF-B923-5E7D3F3F23B9}"/>
              </a:ext>
            </a:extLst>
          </p:cNvPr>
          <p:cNvCxnSpPr>
            <a:cxnSpLocks/>
          </p:cNvCxnSpPr>
          <p:nvPr userDrawn="1"/>
        </p:nvCxnSpPr>
        <p:spPr>
          <a:xfrm flipV="1">
            <a:off x="2135914" y="2904613"/>
            <a:ext cx="0" cy="4527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a16="http://schemas.microsoft.com/office/drawing/2014/main" xmlns="" id="{6A33C9FF-FAC1-4E15-899A-819A38BC3D8A}"/>
              </a:ext>
            </a:extLst>
          </p:cNvPr>
          <p:cNvSpPr/>
          <p:nvPr userDrawn="1"/>
        </p:nvSpPr>
        <p:spPr>
          <a:xfrm flipV="1">
            <a:off x="2743200" y="3152575"/>
            <a:ext cx="67013" cy="6701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092">
              <a:solidFill>
                <a:prstClr val="black"/>
              </a:solidFill>
              <a:latin typeface="思源黑体 CN Light"/>
              <a:ea typeface="思源黑体 CN Light"/>
            </a:endParaRPr>
          </a:p>
        </p:txBody>
      </p:sp>
      <p:cxnSp>
        <p:nvCxnSpPr>
          <p:cNvPr id="17" name="直接连接符 16">
            <a:extLst>
              <a:ext uri="{FF2B5EF4-FFF2-40B4-BE49-F238E27FC236}">
                <a16:creationId xmlns:a16="http://schemas.microsoft.com/office/drawing/2014/main" xmlns="" id="{B0036967-083E-4374-BA8E-91BD7F7D2461}"/>
              </a:ext>
            </a:extLst>
          </p:cNvPr>
          <p:cNvCxnSpPr>
            <a:cxnSpLocks/>
          </p:cNvCxnSpPr>
          <p:nvPr userDrawn="1"/>
        </p:nvCxnSpPr>
        <p:spPr>
          <a:xfrm flipV="1">
            <a:off x="1537117" y="2808256"/>
            <a:ext cx="0" cy="904967"/>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0E25C973-DD94-4B40-BF60-79BFDBFF406B}"/>
              </a:ext>
            </a:extLst>
          </p:cNvPr>
          <p:cNvCxnSpPr>
            <a:cxnSpLocks/>
          </p:cNvCxnSpPr>
          <p:nvPr userDrawn="1"/>
        </p:nvCxnSpPr>
        <p:spPr>
          <a:xfrm flipV="1">
            <a:off x="3018677" y="2542039"/>
            <a:ext cx="0" cy="760283"/>
          </a:xfrm>
          <a:prstGeom prst="line">
            <a:avLst/>
          </a:prstGeom>
          <a:ln>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28D193EC-5D8D-4EA9-B41D-493A0D60F868}"/>
              </a:ext>
            </a:extLst>
          </p:cNvPr>
          <p:cNvCxnSpPr>
            <a:cxnSpLocks/>
          </p:cNvCxnSpPr>
          <p:nvPr userDrawn="1"/>
        </p:nvCxnSpPr>
        <p:spPr>
          <a:xfrm flipV="1">
            <a:off x="10699669" y="3046469"/>
            <a:ext cx="0" cy="665655"/>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23DE3EC7-8241-4B81-B657-046C1D9FDD6D}"/>
              </a:ext>
            </a:extLst>
          </p:cNvPr>
          <p:cNvCxnSpPr>
            <a:cxnSpLocks/>
          </p:cNvCxnSpPr>
          <p:nvPr userDrawn="1"/>
        </p:nvCxnSpPr>
        <p:spPr>
          <a:xfrm flipV="1">
            <a:off x="10451649" y="3206554"/>
            <a:ext cx="0" cy="489816"/>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9A920577-89F7-4058-BC44-3A2CDD30156B}"/>
              </a:ext>
            </a:extLst>
          </p:cNvPr>
          <p:cNvCxnSpPr>
            <a:cxnSpLocks/>
          </p:cNvCxnSpPr>
          <p:nvPr userDrawn="1"/>
        </p:nvCxnSpPr>
        <p:spPr>
          <a:xfrm flipV="1">
            <a:off x="10815544" y="3226938"/>
            <a:ext cx="0" cy="675011"/>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67889D5D-7A28-49FB-987E-00AF7574B301}"/>
              </a:ext>
            </a:extLst>
          </p:cNvPr>
          <p:cNvCxnSpPr>
            <a:cxnSpLocks/>
          </p:cNvCxnSpPr>
          <p:nvPr userDrawn="1"/>
        </p:nvCxnSpPr>
        <p:spPr>
          <a:xfrm flipV="1">
            <a:off x="9849669" y="3296255"/>
            <a:ext cx="0" cy="3231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BDB29BE0-8196-428E-AF88-7105DFF3E759}"/>
              </a:ext>
            </a:extLst>
          </p:cNvPr>
          <p:cNvCxnSpPr>
            <a:cxnSpLocks/>
          </p:cNvCxnSpPr>
          <p:nvPr userDrawn="1"/>
        </p:nvCxnSpPr>
        <p:spPr>
          <a:xfrm flipV="1">
            <a:off x="10175014" y="2899533"/>
            <a:ext cx="0" cy="4527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xmlns="" id="{7005C8FC-8EF6-4AE9-AB38-CA41A71CEA48}"/>
              </a:ext>
            </a:extLst>
          </p:cNvPr>
          <p:cNvSpPr/>
          <p:nvPr userDrawn="1"/>
        </p:nvSpPr>
        <p:spPr>
          <a:xfrm flipV="1">
            <a:off x="10782300" y="3147495"/>
            <a:ext cx="67013" cy="6701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092">
              <a:solidFill>
                <a:prstClr val="black"/>
              </a:solidFill>
              <a:latin typeface="思源黑体 CN Light"/>
              <a:ea typeface="思源黑体 CN Light"/>
            </a:endParaRPr>
          </a:p>
        </p:txBody>
      </p:sp>
      <p:cxnSp>
        <p:nvCxnSpPr>
          <p:cNvPr id="25" name="直接连接符 24">
            <a:extLst>
              <a:ext uri="{FF2B5EF4-FFF2-40B4-BE49-F238E27FC236}">
                <a16:creationId xmlns:a16="http://schemas.microsoft.com/office/drawing/2014/main" xmlns="" id="{3E8C716B-F642-4E6D-A6A7-4F46722DFC10}"/>
              </a:ext>
            </a:extLst>
          </p:cNvPr>
          <p:cNvCxnSpPr>
            <a:cxnSpLocks/>
          </p:cNvCxnSpPr>
          <p:nvPr userDrawn="1"/>
        </p:nvCxnSpPr>
        <p:spPr>
          <a:xfrm flipV="1">
            <a:off x="9431437" y="2940336"/>
            <a:ext cx="0" cy="904967"/>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3D141EFC-1D8B-4163-B0CA-27E961728FE7}"/>
              </a:ext>
            </a:extLst>
          </p:cNvPr>
          <p:cNvCxnSpPr>
            <a:cxnSpLocks/>
          </p:cNvCxnSpPr>
          <p:nvPr userDrawn="1"/>
        </p:nvCxnSpPr>
        <p:spPr>
          <a:xfrm flipV="1">
            <a:off x="9945257" y="2506479"/>
            <a:ext cx="0" cy="760283"/>
          </a:xfrm>
          <a:prstGeom prst="line">
            <a:avLst/>
          </a:prstGeom>
          <a:ln>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cxnSp>
      <p:grpSp>
        <p:nvGrpSpPr>
          <p:cNvPr id="27" name="!P1">
            <a:extLst>
              <a:ext uri="{FF2B5EF4-FFF2-40B4-BE49-F238E27FC236}">
                <a16:creationId xmlns:a16="http://schemas.microsoft.com/office/drawing/2014/main" xmlns="" id="{C74E9284-901F-4835-90BE-31B0D917D087}"/>
              </a:ext>
            </a:extLst>
          </p:cNvPr>
          <p:cNvGrpSpPr/>
          <p:nvPr userDrawn="1"/>
        </p:nvGrpSpPr>
        <p:grpSpPr>
          <a:xfrm>
            <a:off x="2469779" y="3249910"/>
            <a:ext cx="7252444" cy="2342396"/>
            <a:chOff x="7462287" y="-7696200"/>
            <a:chExt cx="4655652" cy="2723454"/>
          </a:xfrm>
        </p:grpSpPr>
        <p:sp>
          <p:nvSpPr>
            <p:cNvPr id="28" name="椭圆 27">
              <a:extLst>
                <a:ext uri="{FF2B5EF4-FFF2-40B4-BE49-F238E27FC236}">
                  <a16:creationId xmlns:a16="http://schemas.microsoft.com/office/drawing/2014/main" xmlns="" id="{FBDE650A-4355-464E-AB6E-198785FC2FA5}"/>
                </a:ext>
              </a:extLst>
            </p:cNvPr>
            <p:cNvSpPr/>
            <p:nvPr/>
          </p:nvSpPr>
          <p:spPr>
            <a:xfrm>
              <a:off x="7462287" y="-6174836"/>
              <a:ext cx="4655652" cy="1202090"/>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092">
                <a:solidFill>
                  <a:prstClr val="white"/>
                </a:solidFill>
                <a:latin typeface="思源黑体 CN Light"/>
                <a:ea typeface="思源黑体 CN Light"/>
              </a:endParaRPr>
            </a:p>
          </p:txBody>
        </p:sp>
        <p:sp useBgFill="1">
          <p:nvSpPr>
            <p:cNvPr id="29" name="椭圆 28">
              <a:extLst>
                <a:ext uri="{FF2B5EF4-FFF2-40B4-BE49-F238E27FC236}">
                  <a16:creationId xmlns:a16="http://schemas.microsoft.com/office/drawing/2014/main" xmlns="" id="{0DD26BDD-ABE4-475E-BB67-5069D93EFFAD}"/>
                </a:ext>
              </a:extLst>
            </p:cNvPr>
            <p:cNvSpPr/>
            <p:nvPr/>
          </p:nvSpPr>
          <p:spPr>
            <a:xfrm>
              <a:off x="7462287" y="-6253429"/>
              <a:ext cx="4655652" cy="1202090"/>
            </a:xfrm>
            <a:prstGeom prst="ellipse">
              <a:avLst/>
            </a:prstGeom>
            <a:ln>
              <a:noFill/>
            </a:ln>
            <a:effectLst>
              <a:innerShdw blurRad="2413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dirty="0">
                <a:solidFill>
                  <a:prstClr val="white"/>
                </a:solidFill>
                <a:latin typeface="思源黑体 CN Light"/>
                <a:ea typeface="思源黑体 CN Light"/>
              </a:endParaRPr>
            </a:p>
          </p:txBody>
        </p:sp>
        <p:sp useBgFill="1">
          <p:nvSpPr>
            <p:cNvPr id="30" name="椭圆 29">
              <a:extLst>
                <a:ext uri="{FF2B5EF4-FFF2-40B4-BE49-F238E27FC236}">
                  <a16:creationId xmlns:a16="http://schemas.microsoft.com/office/drawing/2014/main" xmlns="" id="{C10B39ED-091E-4915-B6D3-8C7B549CB2AE}"/>
                </a:ext>
              </a:extLst>
            </p:cNvPr>
            <p:cNvSpPr/>
            <p:nvPr/>
          </p:nvSpPr>
          <p:spPr>
            <a:xfrm>
              <a:off x="8618458" y="-6222107"/>
              <a:ext cx="2343310" cy="605043"/>
            </a:xfrm>
            <a:prstGeom prst="ellipse">
              <a:avLst/>
            </a:prstGeom>
            <a:ln>
              <a:noFill/>
            </a:ln>
            <a:effectLst>
              <a:innerShdw blurRad="101600">
                <a:schemeClr val="accent1"/>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092" dirty="0">
                <a:solidFill>
                  <a:prstClr val="white"/>
                </a:solidFill>
                <a:latin typeface="思源黑体 CN Light"/>
                <a:ea typeface="思源黑体 CN Light"/>
              </a:endParaRPr>
            </a:p>
          </p:txBody>
        </p:sp>
        <p:sp>
          <p:nvSpPr>
            <p:cNvPr id="31" name="椭圆 30">
              <a:extLst>
                <a:ext uri="{FF2B5EF4-FFF2-40B4-BE49-F238E27FC236}">
                  <a16:creationId xmlns:a16="http://schemas.microsoft.com/office/drawing/2014/main" xmlns="" id="{0336FD9B-F444-494D-BF2E-CA4CFF776C78}"/>
                </a:ext>
              </a:extLst>
            </p:cNvPr>
            <p:cNvSpPr/>
            <p:nvPr/>
          </p:nvSpPr>
          <p:spPr>
            <a:xfrm>
              <a:off x="8620090" y="-6252953"/>
              <a:ext cx="2343310" cy="605043"/>
            </a:xfrm>
            <a:prstGeom prst="ellipse">
              <a:avLst/>
            </a:prstGeom>
            <a:solidFill>
              <a:schemeClr val="accent2">
                <a:alpha val="15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2" name="椭圆 31">
              <a:extLst>
                <a:ext uri="{FF2B5EF4-FFF2-40B4-BE49-F238E27FC236}">
                  <a16:creationId xmlns:a16="http://schemas.microsoft.com/office/drawing/2014/main" xmlns="" id="{BD0B313A-7A75-4E56-A777-7BBCCC672242}"/>
                </a:ext>
              </a:extLst>
            </p:cNvPr>
            <p:cNvSpPr/>
            <p:nvPr/>
          </p:nvSpPr>
          <p:spPr>
            <a:xfrm>
              <a:off x="8243732" y="-6274677"/>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3" name="椭圆 32">
              <a:extLst>
                <a:ext uri="{FF2B5EF4-FFF2-40B4-BE49-F238E27FC236}">
                  <a16:creationId xmlns:a16="http://schemas.microsoft.com/office/drawing/2014/main" xmlns="" id="{2C56FB26-46C1-4BB7-B977-3D88BBF902FF}"/>
                </a:ext>
              </a:extLst>
            </p:cNvPr>
            <p:cNvSpPr/>
            <p:nvPr/>
          </p:nvSpPr>
          <p:spPr>
            <a:xfrm>
              <a:off x="8243732" y="-6236690"/>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4" name="椭圆 33">
              <a:extLst>
                <a:ext uri="{FF2B5EF4-FFF2-40B4-BE49-F238E27FC236}">
                  <a16:creationId xmlns:a16="http://schemas.microsoft.com/office/drawing/2014/main" xmlns="" id="{9C6C3E0D-8C82-4C3B-B899-060B60B98BE3}"/>
                </a:ext>
              </a:extLst>
            </p:cNvPr>
            <p:cNvSpPr/>
            <p:nvPr/>
          </p:nvSpPr>
          <p:spPr>
            <a:xfrm>
              <a:off x="8243732" y="-6198704"/>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5" name="椭圆 34">
              <a:extLst>
                <a:ext uri="{FF2B5EF4-FFF2-40B4-BE49-F238E27FC236}">
                  <a16:creationId xmlns:a16="http://schemas.microsoft.com/office/drawing/2014/main" xmlns="" id="{FC22697B-65FD-4892-8B00-E3C3335C4D63}"/>
                </a:ext>
              </a:extLst>
            </p:cNvPr>
            <p:cNvSpPr/>
            <p:nvPr/>
          </p:nvSpPr>
          <p:spPr>
            <a:xfrm>
              <a:off x="8243732" y="-6160717"/>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6" name="椭圆 35">
              <a:extLst>
                <a:ext uri="{FF2B5EF4-FFF2-40B4-BE49-F238E27FC236}">
                  <a16:creationId xmlns:a16="http://schemas.microsoft.com/office/drawing/2014/main" xmlns="" id="{68800C4A-3290-4A57-9764-4D54AF28078D}"/>
                </a:ext>
              </a:extLst>
            </p:cNvPr>
            <p:cNvSpPr/>
            <p:nvPr/>
          </p:nvSpPr>
          <p:spPr>
            <a:xfrm>
              <a:off x="8243732" y="-6122734"/>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7" name="梯形 36">
              <a:extLst>
                <a:ext uri="{FF2B5EF4-FFF2-40B4-BE49-F238E27FC236}">
                  <a16:creationId xmlns:a16="http://schemas.microsoft.com/office/drawing/2014/main" xmlns="" id="{B893EC1F-1944-44E0-A04E-12F9C6B1AD2E}"/>
                </a:ext>
              </a:extLst>
            </p:cNvPr>
            <p:cNvSpPr/>
            <p:nvPr/>
          </p:nvSpPr>
          <p:spPr>
            <a:xfrm rot="10800000">
              <a:off x="7980725" y="-7696200"/>
              <a:ext cx="3624467" cy="1840662"/>
            </a:xfrm>
            <a:prstGeom prst="trapezoid">
              <a:avLst>
                <a:gd name="adj" fmla="val 26845"/>
              </a:avLst>
            </a:prstGeom>
            <a:gradFill>
              <a:gsLst>
                <a:gs pos="100000">
                  <a:schemeClr val="accent2">
                    <a:alpha val="0"/>
                  </a:schemeClr>
                </a:gs>
                <a:gs pos="44100">
                  <a:schemeClr val="accent2">
                    <a:alpha val="39000"/>
                  </a:schemeClr>
                </a:gs>
                <a:gs pos="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dirty="0">
                <a:solidFill>
                  <a:prstClr val="white"/>
                </a:solidFill>
                <a:latin typeface="Arial"/>
                <a:ea typeface="微软雅黑 Light"/>
              </a:endParaRPr>
            </a:p>
          </p:txBody>
        </p:sp>
      </p:grpSp>
      <p:grpSp>
        <p:nvGrpSpPr>
          <p:cNvPr id="38" name="组合 37">
            <a:extLst>
              <a:ext uri="{FF2B5EF4-FFF2-40B4-BE49-F238E27FC236}">
                <a16:creationId xmlns:a16="http://schemas.microsoft.com/office/drawing/2014/main" xmlns="" id="{20B9689A-42D8-4CCB-B5C2-6D70B7CFA10E}"/>
              </a:ext>
            </a:extLst>
          </p:cNvPr>
          <p:cNvGrpSpPr/>
          <p:nvPr userDrawn="1"/>
        </p:nvGrpSpPr>
        <p:grpSpPr>
          <a:xfrm>
            <a:off x="-304800" y="6166339"/>
            <a:ext cx="12801600" cy="1009314"/>
            <a:chOff x="-610393" y="12332678"/>
            <a:chExt cx="25603199" cy="2018628"/>
          </a:xfrm>
        </p:grpSpPr>
        <p:cxnSp>
          <p:nvCxnSpPr>
            <p:cNvPr id="39" name="直接连接符 38">
              <a:extLst>
                <a:ext uri="{FF2B5EF4-FFF2-40B4-BE49-F238E27FC236}">
                  <a16:creationId xmlns:a16="http://schemas.microsoft.com/office/drawing/2014/main" xmlns="" id="{E0741099-CFF7-4D67-8DC5-FE994C111146}"/>
                </a:ext>
              </a:extLst>
            </p:cNvPr>
            <p:cNvCxnSpPr/>
            <p:nvPr/>
          </p:nvCxnSpPr>
          <p:spPr>
            <a:xfrm rot="16200000">
              <a:off x="-999488" y="13217555"/>
              <a:ext cx="77818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EF236EFD-F493-4067-B5EC-BBFD4747AE4D}"/>
                </a:ext>
              </a:extLst>
            </p:cNvPr>
            <p:cNvCxnSpPr/>
            <p:nvPr/>
          </p:nvCxnSpPr>
          <p:spPr>
            <a:xfrm rot="16200000">
              <a:off x="-1131553" y="13217555"/>
              <a:ext cx="147627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5FBB40BD-F06C-453F-8A91-76AC6AC49DFC}"/>
                </a:ext>
              </a:extLst>
            </p:cNvPr>
            <p:cNvCxnSpPr/>
            <p:nvPr/>
          </p:nvCxnSpPr>
          <p:spPr>
            <a:xfrm rot="16200000">
              <a:off x="-668534" y="13217555"/>
              <a:ext cx="98418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C5F449E5-E108-453A-B986-3C9C989D0835}"/>
                </a:ext>
              </a:extLst>
            </p:cNvPr>
            <p:cNvCxnSpPr/>
            <p:nvPr/>
          </p:nvCxnSpPr>
          <p:spPr>
            <a:xfrm rot="16200000">
              <a:off x="-474444" y="13217555"/>
              <a:ext cx="102995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987E0FF3-20F3-4CF5-80A0-DCFEBA059C9D}"/>
                </a:ext>
              </a:extLst>
            </p:cNvPr>
            <p:cNvCxnSpPr/>
            <p:nvPr/>
          </p:nvCxnSpPr>
          <p:spPr>
            <a:xfrm rot="16200000">
              <a:off x="-406240" y="13217555"/>
              <a:ext cx="132749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2EFB1DF7-2CA5-47E6-A560-F046525D8C76}"/>
                </a:ext>
              </a:extLst>
            </p:cNvPr>
            <p:cNvCxnSpPr/>
            <p:nvPr/>
          </p:nvCxnSpPr>
          <p:spPr>
            <a:xfrm rot="16200000">
              <a:off x="119721" y="13217555"/>
              <a:ext cx="70952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4A8A2875-5EF3-4948-8DC4-FB9FD0685C70}"/>
                </a:ext>
              </a:extLst>
            </p:cNvPr>
            <p:cNvCxnSpPr/>
            <p:nvPr/>
          </p:nvCxnSpPr>
          <p:spPr>
            <a:xfrm rot="16200000">
              <a:off x="39156" y="13217555"/>
              <a:ext cx="130461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A27DA4E8-828B-49B3-8567-F71C70CF1EDE}"/>
                </a:ext>
              </a:extLst>
            </p:cNvPr>
            <p:cNvCxnSpPr/>
            <p:nvPr/>
          </p:nvCxnSpPr>
          <p:spPr>
            <a:xfrm rot="16200000">
              <a:off x="553674" y="13217555"/>
              <a:ext cx="70952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1929B7D4-FE6E-4E77-8C6E-645990672929}"/>
                </a:ext>
              </a:extLst>
            </p:cNvPr>
            <p:cNvCxnSpPr/>
            <p:nvPr/>
          </p:nvCxnSpPr>
          <p:spPr>
            <a:xfrm rot="16200000">
              <a:off x="410166" y="13217555"/>
              <a:ext cx="143049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FC76A5A4-ADFD-434F-9F55-0353D41E9620}"/>
                </a:ext>
              </a:extLst>
            </p:cNvPr>
            <p:cNvCxnSpPr/>
            <p:nvPr/>
          </p:nvCxnSpPr>
          <p:spPr>
            <a:xfrm rot="16200000">
              <a:off x="896073" y="13217555"/>
              <a:ext cx="89262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C968C7C9-FCB3-4DE6-AADC-E9B9F1FA7A71}"/>
                </a:ext>
              </a:extLst>
            </p:cNvPr>
            <p:cNvCxnSpPr>
              <a:cxnSpLocks/>
            </p:cNvCxnSpPr>
            <p:nvPr/>
          </p:nvCxnSpPr>
          <p:spPr>
            <a:xfrm rot="16200000">
              <a:off x="815507" y="13607449"/>
              <a:ext cx="148771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045D94E0-A136-4025-8129-9066ECDB9376}"/>
                </a:ext>
              </a:extLst>
            </p:cNvPr>
            <p:cNvCxnSpPr/>
            <p:nvPr/>
          </p:nvCxnSpPr>
          <p:spPr>
            <a:xfrm rot="16200000">
              <a:off x="998151" y="13217555"/>
              <a:ext cx="155637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57D20086-BB43-42F6-AD16-662E1AB26E0F}"/>
                </a:ext>
              </a:extLst>
            </p:cNvPr>
            <p:cNvCxnSpPr/>
            <p:nvPr/>
          </p:nvCxnSpPr>
          <p:spPr>
            <a:xfrm rot="16200000">
              <a:off x="1289511" y="13217555"/>
              <a:ext cx="140760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0D1F07B9-B7DD-4C4C-B5B7-FB716504E83A}"/>
                </a:ext>
              </a:extLst>
            </p:cNvPr>
            <p:cNvCxnSpPr/>
            <p:nvPr/>
          </p:nvCxnSpPr>
          <p:spPr>
            <a:xfrm rot="16200000">
              <a:off x="1638094" y="13217555"/>
              <a:ext cx="114439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D0F9BA4B-BF88-4AF0-BB13-E3C2E7C04DD7}"/>
                </a:ext>
              </a:extLst>
            </p:cNvPr>
            <p:cNvCxnSpPr/>
            <p:nvPr/>
          </p:nvCxnSpPr>
          <p:spPr>
            <a:xfrm rot="16200000">
              <a:off x="2146891" y="13217555"/>
              <a:ext cx="56075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4E950543-5FAB-4EDE-BBC8-5470D7EC107B}"/>
                </a:ext>
              </a:extLst>
            </p:cNvPr>
            <p:cNvCxnSpPr/>
            <p:nvPr/>
          </p:nvCxnSpPr>
          <p:spPr>
            <a:xfrm rot="16200000">
              <a:off x="1928996" y="13217555"/>
              <a:ext cx="143049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8D09E3A0-4A19-4572-8FC8-762AA531FE13}"/>
                </a:ext>
              </a:extLst>
            </p:cNvPr>
            <p:cNvCxnSpPr>
              <a:cxnSpLocks/>
            </p:cNvCxnSpPr>
            <p:nvPr/>
          </p:nvCxnSpPr>
          <p:spPr>
            <a:xfrm rot="16200000">
              <a:off x="2289022" y="13030759"/>
              <a:ext cx="114439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1157E600-68AA-4C2D-A4EC-B54709F2A682}"/>
                </a:ext>
              </a:extLst>
            </p:cNvPr>
            <p:cNvCxnSpPr/>
            <p:nvPr/>
          </p:nvCxnSpPr>
          <p:spPr>
            <a:xfrm rot="16200000">
              <a:off x="2803539" y="13217555"/>
              <a:ext cx="54931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308BF48F-2D23-4311-9F8C-0B348D46B52E}"/>
                </a:ext>
              </a:extLst>
            </p:cNvPr>
            <p:cNvCxnSpPr/>
            <p:nvPr/>
          </p:nvCxnSpPr>
          <p:spPr>
            <a:xfrm rot="16200000">
              <a:off x="2574202" y="13217555"/>
              <a:ext cx="144193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060D6254-E13A-4CEA-9237-6A55801FAFE4}"/>
                </a:ext>
              </a:extLst>
            </p:cNvPr>
            <p:cNvCxnSpPr/>
            <p:nvPr/>
          </p:nvCxnSpPr>
          <p:spPr>
            <a:xfrm rot="16200000">
              <a:off x="3243214" y="13217555"/>
              <a:ext cx="53786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19401737-DE2D-4F44-B1E9-82BB850E1727}"/>
                </a:ext>
              </a:extLst>
            </p:cNvPr>
            <p:cNvCxnSpPr/>
            <p:nvPr/>
          </p:nvCxnSpPr>
          <p:spPr>
            <a:xfrm rot="16200000">
              <a:off x="3013876" y="13217555"/>
              <a:ext cx="143049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BAF83717-7914-4C32-AFAC-3955E4F3A698}"/>
                </a:ext>
              </a:extLst>
            </p:cNvPr>
            <p:cNvCxnSpPr/>
            <p:nvPr/>
          </p:nvCxnSpPr>
          <p:spPr>
            <a:xfrm rot="16200000">
              <a:off x="3597058" y="13217555"/>
              <a:ext cx="69808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4ACA8DF6-70A7-4101-A28B-90991314C8FE}"/>
                </a:ext>
              </a:extLst>
            </p:cNvPr>
            <p:cNvCxnSpPr/>
            <p:nvPr/>
          </p:nvCxnSpPr>
          <p:spPr>
            <a:xfrm rot="16200000">
              <a:off x="3848366" y="13217555"/>
              <a:ext cx="62941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5988FE60-ED0D-4ED8-A888-D8F34BE3487B}"/>
                </a:ext>
              </a:extLst>
            </p:cNvPr>
            <p:cNvCxnSpPr/>
            <p:nvPr/>
          </p:nvCxnSpPr>
          <p:spPr>
            <a:xfrm rot="16200000">
              <a:off x="4076785" y="13217555"/>
              <a:ext cx="60653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90488DD5-05B4-4E91-A484-82456CD0CDE3}"/>
                </a:ext>
              </a:extLst>
            </p:cNvPr>
            <p:cNvCxnSpPr/>
            <p:nvPr/>
          </p:nvCxnSpPr>
          <p:spPr>
            <a:xfrm rot="16200000">
              <a:off x="3893223" y="13217555"/>
              <a:ext cx="140760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B613F7B3-EFC0-4317-8D48-2B810A374099}"/>
                </a:ext>
              </a:extLst>
            </p:cNvPr>
            <p:cNvCxnSpPr/>
            <p:nvPr/>
          </p:nvCxnSpPr>
          <p:spPr>
            <a:xfrm rot="16200000">
              <a:off x="4505015" y="13217555"/>
              <a:ext cx="61797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493E004E-C700-4835-A79E-96473943C296}"/>
                </a:ext>
              </a:extLst>
            </p:cNvPr>
            <p:cNvCxnSpPr/>
            <p:nvPr/>
          </p:nvCxnSpPr>
          <p:spPr>
            <a:xfrm rot="16200000">
              <a:off x="4435892" y="13217555"/>
              <a:ext cx="119017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57B9B72B-A75C-488D-959C-C0047FBB15FC}"/>
                </a:ext>
              </a:extLst>
            </p:cNvPr>
            <p:cNvCxnSpPr>
              <a:cxnSpLocks/>
            </p:cNvCxnSpPr>
            <p:nvPr/>
          </p:nvCxnSpPr>
          <p:spPr>
            <a:xfrm rot="16200000">
              <a:off x="4652867" y="13607449"/>
              <a:ext cx="119017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18381558-5848-4C65-9331-5693CB6F7274}"/>
                </a:ext>
              </a:extLst>
            </p:cNvPr>
            <p:cNvCxnSpPr/>
            <p:nvPr/>
          </p:nvCxnSpPr>
          <p:spPr>
            <a:xfrm rot="16200000">
              <a:off x="5161665" y="13217555"/>
              <a:ext cx="60653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C2B99D53-77FB-4DFD-B128-FBC22FFDA17D}"/>
                </a:ext>
              </a:extLst>
            </p:cNvPr>
            <p:cNvCxnSpPr/>
            <p:nvPr/>
          </p:nvCxnSpPr>
          <p:spPr>
            <a:xfrm rot="16200000">
              <a:off x="5035322" y="13217555"/>
              <a:ext cx="129316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7C1A42E8-1664-4FBE-A38F-63AD9104031B}"/>
                </a:ext>
              </a:extLst>
            </p:cNvPr>
            <p:cNvCxnSpPr/>
            <p:nvPr/>
          </p:nvCxnSpPr>
          <p:spPr>
            <a:xfrm rot="16200000">
              <a:off x="5584171" y="13217555"/>
              <a:ext cx="62941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7BA6CF88-29D7-4F98-A905-13CC62CDD7CB}"/>
                </a:ext>
              </a:extLst>
            </p:cNvPr>
            <p:cNvCxnSpPr/>
            <p:nvPr/>
          </p:nvCxnSpPr>
          <p:spPr>
            <a:xfrm rot="16200000">
              <a:off x="5429220" y="13217555"/>
              <a:ext cx="137327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91DA44DB-E61E-4767-9746-6A1A726E240E}"/>
                </a:ext>
              </a:extLst>
            </p:cNvPr>
            <p:cNvCxnSpPr/>
            <p:nvPr/>
          </p:nvCxnSpPr>
          <p:spPr>
            <a:xfrm rot="16200000">
              <a:off x="5560364" y="13217555"/>
              <a:ext cx="154493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6F897F1C-C597-45E9-94DA-AE6FCE87D89A}"/>
                </a:ext>
              </a:extLst>
            </p:cNvPr>
            <p:cNvCxnSpPr>
              <a:cxnSpLocks/>
            </p:cNvCxnSpPr>
            <p:nvPr/>
          </p:nvCxnSpPr>
          <p:spPr>
            <a:xfrm rot="16200000">
              <a:off x="6189324" y="13030759"/>
              <a:ext cx="72096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AB5F2785-9F00-4CBE-911F-7556E4457B64}"/>
                </a:ext>
              </a:extLst>
            </p:cNvPr>
            <p:cNvCxnSpPr/>
            <p:nvPr/>
          </p:nvCxnSpPr>
          <p:spPr>
            <a:xfrm rot="16200000">
              <a:off x="5994316" y="13217555"/>
              <a:ext cx="154493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EF3D062F-7FE4-4D1C-BC94-ED3A4C130DBA}"/>
                </a:ext>
              </a:extLst>
            </p:cNvPr>
            <p:cNvCxnSpPr/>
            <p:nvPr/>
          </p:nvCxnSpPr>
          <p:spPr>
            <a:xfrm rot="16200000">
              <a:off x="6691939" y="13217555"/>
              <a:ext cx="58364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DD4DE6AE-08EB-404F-BC18-7F57DC2E6A78}"/>
                </a:ext>
              </a:extLst>
            </p:cNvPr>
            <p:cNvCxnSpPr/>
            <p:nvPr/>
          </p:nvCxnSpPr>
          <p:spPr>
            <a:xfrm rot="16200000">
              <a:off x="6834530" y="13217555"/>
              <a:ext cx="73241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793C6D60-6A34-4873-80B3-D340F5C4AE8F}"/>
                </a:ext>
              </a:extLst>
            </p:cNvPr>
            <p:cNvCxnSpPr/>
            <p:nvPr/>
          </p:nvCxnSpPr>
          <p:spPr>
            <a:xfrm rot="16200000">
              <a:off x="7097281" y="13217555"/>
              <a:ext cx="64086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395C6DB2-A12B-48C0-8F42-EE114165609B}"/>
                </a:ext>
              </a:extLst>
            </p:cNvPr>
            <p:cNvCxnSpPr/>
            <p:nvPr/>
          </p:nvCxnSpPr>
          <p:spPr>
            <a:xfrm rot="16200000">
              <a:off x="7297091" y="13217555"/>
              <a:ext cx="67519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0CB61AB9-C0BC-49D6-8CDB-33EF302801F2}"/>
                </a:ext>
              </a:extLst>
            </p:cNvPr>
            <p:cNvCxnSpPr/>
            <p:nvPr/>
          </p:nvCxnSpPr>
          <p:spPr>
            <a:xfrm rot="16200000">
              <a:off x="7233690" y="13217555"/>
              <a:ext cx="123594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A5C40BF3-1C54-4382-B1B1-225469F93297}"/>
                </a:ext>
              </a:extLst>
            </p:cNvPr>
            <p:cNvCxnSpPr/>
            <p:nvPr/>
          </p:nvCxnSpPr>
          <p:spPr>
            <a:xfrm rot="16200000">
              <a:off x="7376279" y="13217555"/>
              <a:ext cx="138471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8959DA8C-BD1A-4500-BEBE-63D7099B69BE}"/>
                </a:ext>
              </a:extLst>
            </p:cNvPr>
            <p:cNvCxnSpPr/>
            <p:nvPr/>
          </p:nvCxnSpPr>
          <p:spPr>
            <a:xfrm rot="16200000">
              <a:off x="7650474" y="13217555"/>
              <a:ext cx="127027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34F016E1-289A-4ADF-A03D-A6AECDF63071}"/>
                </a:ext>
              </a:extLst>
            </p:cNvPr>
            <p:cNvCxnSpPr/>
            <p:nvPr/>
          </p:nvCxnSpPr>
          <p:spPr>
            <a:xfrm rot="16200000">
              <a:off x="8205048" y="13217555"/>
              <a:ext cx="59508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F864C745-DFB5-4AB7-9AB4-312FAE1DBE4E}"/>
                </a:ext>
              </a:extLst>
            </p:cNvPr>
            <p:cNvCxnSpPr/>
            <p:nvPr/>
          </p:nvCxnSpPr>
          <p:spPr>
            <a:xfrm rot="16200000">
              <a:off x="8284695" y="13217555"/>
              <a:ext cx="86974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BA859721-EB7B-40EA-9EE2-35EED2926005}"/>
                </a:ext>
              </a:extLst>
            </p:cNvPr>
            <p:cNvCxnSpPr>
              <a:cxnSpLocks/>
            </p:cNvCxnSpPr>
            <p:nvPr/>
          </p:nvCxnSpPr>
          <p:spPr>
            <a:xfrm rot="16200000">
              <a:off x="8272795" y="13582540"/>
              <a:ext cx="132749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FA362724-6433-4C48-A9CA-4039A3DBBAF1}"/>
                </a:ext>
              </a:extLst>
            </p:cNvPr>
            <p:cNvCxnSpPr/>
            <p:nvPr/>
          </p:nvCxnSpPr>
          <p:spPr>
            <a:xfrm rot="16200000">
              <a:off x="8684316" y="13217555"/>
              <a:ext cx="93840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5143F1B0-8226-4BFC-B5A1-C980F2AEDD88}"/>
                </a:ext>
              </a:extLst>
            </p:cNvPr>
            <p:cNvCxnSpPr/>
            <p:nvPr/>
          </p:nvCxnSpPr>
          <p:spPr>
            <a:xfrm rot="16200000">
              <a:off x="8701023" y="13217555"/>
              <a:ext cx="133894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69CB4239-C6AA-4C98-A46A-DC55EE8D665C}"/>
                </a:ext>
              </a:extLst>
            </p:cNvPr>
            <p:cNvCxnSpPr/>
            <p:nvPr/>
          </p:nvCxnSpPr>
          <p:spPr>
            <a:xfrm rot="16200000">
              <a:off x="8826447" y="13217555"/>
              <a:ext cx="152204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1AC632D1-89B0-4BB4-8427-7B4BE55ED10F}"/>
                </a:ext>
              </a:extLst>
            </p:cNvPr>
            <p:cNvCxnSpPr/>
            <p:nvPr/>
          </p:nvCxnSpPr>
          <p:spPr>
            <a:xfrm rot="16200000">
              <a:off x="9512625" y="13217555"/>
              <a:ext cx="58364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989E7E75-4D68-4BDF-959F-79F99C1A1F44}"/>
                </a:ext>
              </a:extLst>
            </p:cNvPr>
            <p:cNvCxnSpPr/>
            <p:nvPr/>
          </p:nvCxnSpPr>
          <p:spPr>
            <a:xfrm rot="16200000">
              <a:off x="9449224" y="13217555"/>
              <a:ext cx="114439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3355808C-0439-4613-ADCF-D9936F71A0D8}"/>
                </a:ext>
              </a:extLst>
            </p:cNvPr>
            <p:cNvCxnSpPr>
              <a:cxnSpLocks/>
            </p:cNvCxnSpPr>
            <p:nvPr/>
          </p:nvCxnSpPr>
          <p:spPr>
            <a:xfrm rot="16200000">
              <a:off x="9557482" y="13030759"/>
              <a:ext cx="136183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B805E6ED-3C27-4579-A7C0-A5649D202973}"/>
                </a:ext>
              </a:extLst>
            </p:cNvPr>
            <p:cNvCxnSpPr/>
            <p:nvPr/>
          </p:nvCxnSpPr>
          <p:spPr>
            <a:xfrm rot="16200000">
              <a:off x="9928950" y="13217555"/>
              <a:ext cx="105284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1561C137-B0F9-40A9-A85D-E58F6B73CDB1}"/>
                </a:ext>
              </a:extLst>
            </p:cNvPr>
            <p:cNvCxnSpPr/>
            <p:nvPr/>
          </p:nvCxnSpPr>
          <p:spPr>
            <a:xfrm rot="16200000">
              <a:off x="9957102" y="13217555"/>
              <a:ext cx="143049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3859C665-62F3-481D-A5C6-2405EEB1E8C0}"/>
                </a:ext>
              </a:extLst>
            </p:cNvPr>
            <p:cNvCxnSpPr/>
            <p:nvPr/>
          </p:nvCxnSpPr>
          <p:spPr>
            <a:xfrm rot="16200000">
              <a:off x="10494507" y="13217555"/>
              <a:ext cx="78963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E85F1936-78BA-4A34-830C-D105669F0C51}"/>
                </a:ext>
              </a:extLst>
            </p:cNvPr>
            <p:cNvCxnSpPr/>
            <p:nvPr/>
          </p:nvCxnSpPr>
          <p:spPr>
            <a:xfrm rot="16200000">
              <a:off x="10505493" y="13217555"/>
              <a:ext cx="120161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B56254C7-6041-4EDD-B4C1-4C767CFCA54F}"/>
                </a:ext>
              </a:extLst>
            </p:cNvPr>
            <p:cNvCxnSpPr/>
            <p:nvPr/>
          </p:nvCxnSpPr>
          <p:spPr>
            <a:xfrm rot="16200000">
              <a:off x="10653806" y="13217555"/>
              <a:ext cx="133894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0B39B73B-6DC9-4D0C-A47D-1AAD6F3ECA97}"/>
                </a:ext>
              </a:extLst>
            </p:cNvPr>
            <p:cNvCxnSpPr/>
            <p:nvPr/>
          </p:nvCxnSpPr>
          <p:spPr>
            <a:xfrm rot="16200000">
              <a:off x="11048163" y="13217555"/>
              <a:ext cx="98418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20E1E1A6-B326-48E4-8FF6-453D0EC9DAC3}"/>
                </a:ext>
              </a:extLst>
            </p:cNvPr>
            <p:cNvCxnSpPr/>
            <p:nvPr/>
          </p:nvCxnSpPr>
          <p:spPr>
            <a:xfrm rot="16200000">
              <a:off x="11116366" y="13217555"/>
              <a:ext cx="128172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92F22294-341A-442F-AE79-C9BA736DA8F5}"/>
                </a:ext>
              </a:extLst>
            </p:cNvPr>
            <p:cNvCxnSpPr/>
            <p:nvPr/>
          </p:nvCxnSpPr>
          <p:spPr>
            <a:xfrm rot="16200000">
              <a:off x="11602276" y="13217555"/>
              <a:ext cx="74385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0DC7A2BC-0B6C-4A60-BF8C-6ACD77E83314}"/>
                </a:ext>
              </a:extLst>
            </p:cNvPr>
            <p:cNvCxnSpPr/>
            <p:nvPr/>
          </p:nvCxnSpPr>
          <p:spPr>
            <a:xfrm rot="16200000">
              <a:off x="11653314" y="13217555"/>
              <a:ext cx="107573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14731C10-57DB-4105-AAA0-CFF223EA4875}"/>
                </a:ext>
              </a:extLst>
            </p:cNvPr>
            <p:cNvCxnSpPr/>
            <p:nvPr/>
          </p:nvCxnSpPr>
          <p:spPr>
            <a:xfrm rot="16200000">
              <a:off x="11681464" y="13217555"/>
              <a:ext cx="145338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5EDFE527-F683-4C68-A052-F9255AE28089}"/>
                </a:ext>
              </a:extLst>
            </p:cNvPr>
            <p:cNvCxnSpPr>
              <a:cxnSpLocks/>
            </p:cNvCxnSpPr>
            <p:nvPr/>
          </p:nvCxnSpPr>
          <p:spPr>
            <a:xfrm rot="16200000">
              <a:off x="12064380" y="13582540"/>
              <a:ext cx="112150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314666AF-370E-4B9D-94B6-438C118EB280}"/>
                </a:ext>
              </a:extLst>
            </p:cNvPr>
            <p:cNvCxnSpPr/>
            <p:nvPr/>
          </p:nvCxnSpPr>
          <p:spPr>
            <a:xfrm rot="16200000">
              <a:off x="12418681" y="13217555"/>
              <a:ext cx="84685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3E2AA2D1-A33F-4D82-AF77-07C1BBB40DFF}"/>
                </a:ext>
              </a:extLst>
            </p:cNvPr>
            <p:cNvCxnSpPr/>
            <p:nvPr/>
          </p:nvCxnSpPr>
          <p:spPr>
            <a:xfrm rot="16200000">
              <a:off x="12504050" y="13217555"/>
              <a:ext cx="111006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58C00E57-A2DE-4E35-B384-02BE7ADE5E28}"/>
                </a:ext>
              </a:extLst>
            </p:cNvPr>
            <p:cNvCxnSpPr/>
            <p:nvPr/>
          </p:nvCxnSpPr>
          <p:spPr>
            <a:xfrm rot="16200000">
              <a:off x="12829745" y="13217555"/>
              <a:ext cx="89262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F1564E9F-6826-45EF-BC73-793AD50DD35E}"/>
                </a:ext>
              </a:extLst>
            </p:cNvPr>
            <p:cNvCxnSpPr/>
            <p:nvPr/>
          </p:nvCxnSpPr>
          <p:spPr>
            <a:xfrm rot="16200000">
              <a:off x="13229824" y="13217555"/>
              <a:ext cx="52642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52C70810-8694-4D28-BCDA-556F3F45E3C9}"/>
                </a:ext>
              </a:extLst>
            </p:cNvPr>
            <p:cNvCxnSpPr/>
            <p:nvPr/>
          </p:nvCxnSpPr>
          <p:spPr>
            <a:xfrm rot="16200000">
              <a:off x="13006207" y="13217555"/>
              <a:ext cx="140760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D73003D2-856B-424C-BF34-B78E2EFF63C1}"/>
                </a:ext>
              </a:extLst>
            </p:cNvPr>
            <p:cNvCxnSpPr>
              <a:cxnSpLocks/>
            </p:cNvCxnSpPr>
            <p:nvPr/>
          </p:nvCxnSpPr>
          <p:spPr>
            <a:xfrm rot="16200000">
              <a:off x="13635166" y="13030759"/>
              <a:ext cx="58364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FDBA0BCD-443D-406D-A2A2-02F208346F1E}"/>
                </a:ext>
              </a:extLst>
            </p:cNvPr>
            <p:cNvCxnSpPr/>
            <p:nvPr/>
          </p:nvCxnSpPr>
          <p:spPr>
            <a:xfrm rot="16200000">
              <a:off x="13560320" y="13217555"/>
              <a:ext cx="116728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9169B2AF-3969-48F7-BEF2-04263EACDBF5}"/>
                </a:ext>
              </a:extLst>
            </p:cNvPr>
            <p:cNvCxnSpPr/>
            <p:nvPr/>
          </p:nvCxnSpPr>
          <p:spPr>
            <a:xfrm rot="16200000">
              <a:off x="13971844" y="13217555"/>
              <a:ext cx="77818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A30CD884-878A-4004-A815-15380D4750F7}"/>
                </a:ext>
              </a:extLst>
            </p:cNvPr>
            <p:cNvCxnSpPr/>
            <p:nvPr/>
          </p:nvCxnSpPr>
          <p:spPr>
            <a:xfrm rot="16200000">
              <a:off x="14234594" y="13217555"/>
              <a:ext cx="68663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61F17A04-631D-41B4-88FA-095657331060}"/>
                </a:ext>
              </a:extLst>
            </p:cNvPr>
            <p:cNvCxnSpPr/>
            <p:nvPr/>
          </p:nvCxnSpPr>
          <p:spPr>
            <a:xfrm rot="16200000">
              <a:off x="14445850" y="13217555"/>
              <a:ext cx="69808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96F6735A-4E49-4B32-8E78-5D654AE499B4}"/>
                </a:ext>
              </a:extLst>
            </p:cNvPr>
            <p:cNvCxnSpPr/>
            <p:nvPr/>
          </p:nvCxnSpPr>
          <p:spPr>
            <a:xfrm rot="16200000">
              <a:off x="14582718" y="13217555"/>
              <a:ext cx="85829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7DBCE61A-625C-425C-95D7-F82CFF135A08}"/>
                </a:ext>
              </a:extLst>
            </p:cNvPr>
            <p:cNvCxnSpPr/>
            <p:nvPr/>
          </p:nvCxnSpPr>
          <p:spPr>
            <a:xfrm rot="16200000">
              <a:off x="14799694" y="13217555"/>
              <a:ext cx="85829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2A519205-6D79-403B-A851-8B2230EDAF0D}"/>
                </a:ext>
              </a:extLst>
            </p:cNvPr>
            <p:cNvCxnSpPr/>
            <p:nvPr/>
          </p:nvCxnSpPr>
          <p:spPr>
            <a:xfrm rot="16200000">
              <a:off x="14787789" y="13217555"/>
              <a:ext cx="131605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E0ECF2D2-F4D6-47ED-B3DE-2C53413AC319}"/>
                </a:ext>
              </a:extLst>
            </p:cNvPr>
            <p:cNvCxnSpPr/>
            <p:nvPr/>
          </p:nvCxnSpPr>
          <p:spPr>
            <a:xfrm rot="16200000">
              <a:off x="15016210" y="13217555"/>
              <a:ext cx="129316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CC2CD297-F381-4D9E-9BE8-58FE4E156918}"/>
                </a:ext>
              </a:extLst>
            </p:cNvPr>
            <p:cNvCxnSpPr/>
            <p:nvPr/>
          </p:nvCxnSpPr>
          <p:spPr>
            <a:xfrm rot="16200000">
              <a:off x="15593671" y="13217555"/>
              <a:ext cx="57219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09062C8D-6F2C-470F-A53D-D39C3B14CF8E}"/>
                </a:ext>
              </a:extLst>
            </p:cNvPr>
            <p:cNvCxnSpPr/>
            <p:nvPr/>
          </p:nvCxnSpPr>
          <p:spPr>
            <a:xfrm rot="16200000">
              <a:off x="15827811" y="13217555"/>
              <a:ext cx="53786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62E69A60-AF64-4EC7-91C3-23FD7B39BDDE}"/>
                </a:ext>
              </a:extLst>
            </p:cNvPr>
            <p:cNvCxnSpPr>
              <a:cxnSpLocks/>
            </p:cNvCxnSpPr>
            <p:nvPr/>
          </p:nvCxnSpPr>
          <p:spPr>
            <a:xfrm rot="16200000">
              <a:off x="15958960" y="13470451"/>
              <a:ext cx="70952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00CC5B87-8EE6-4920-ACE2-02E76B9CBDD6}"/>
                </a:ext>
              </a:extLst>
            </p:cNvPr>
            <p:cNvCxnSpPr/>
            <p:nvPr/>
          </p:nvCxnSpPr>
          <p:spPr>
            <a:xfrm rot="16200000">
              <a:off x="15826894" y="13217555"/>
              <a:ext cx="140760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A057DD2F-46F1-40FE-9A85-AE5C9B703666}"/>
                </a:ext>
              </a:extLst>
            </p:cNvPr>
            <p:cNvCxnSpPr/>
            <p:nvPr/>
          </p:nvCxnSpPr>
          <p:spPr>
            <a:xfrm rot="16200000">
              <a:off x="16387187" y="13217555"/>
              <a:ext cx="72096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7D1E9598-AC4F-420A-8A52-180D77E9CBD9}"/>
                </a:ext>
              </a:extLst>
            </p:cNvPr>
            <p:cNvCxnSpPr/>
            <p:nvPr/>
          </p:nvCxnSpPr>
          <p:spPr>
            <a:xfrm rot="16200000">
              <a:off x="16186460" y="13217555"/>
              <a:ext cx="155637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9C5988AF-2751-4E84-9374-50FE890FA383}"/>
                </a:ext>
              </a:extLst>
            </p:cNvPr>
            <p:cNvCxnSpPr/>
            <p:nvPr/>
          </p:nvCxnSpPr>
          <p:spPr>
            <a:xfrm rot="16200000">
              <a:off x="16620872" y="13217555"/>
              <a:ext cx="112150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03EAB54A-FB30-4D9D-BE45-975257E05C1F}"/>
                </a:ext>
              </a:extLst>
            </p:cNvPr>
            <p:cNvCxnSpPr/>
            <p:nvPr/>
          </p:nvCxnSpPr>
          <p:spPr>
            <a:xfrm rot="16200000">
              <a:off x="16711962" y="13217555"/>
              <a:ext cx="137327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0D1B8E4A-4E88-4D4F-B3E3-DB0B28012F10}"/>
                </a:ext>
              </a:extLst>
            </p:cNvPr>
            <p:cNvCxnSpPr>
              <a:cxnSpLocks/>
            </p:cNvCxnSpPr>
            <p:nvPr/>
          </p:nvCxnSpPr>
          <p:spPr>
            <a:xfrm rot="16200000">
              <a:off x="16917495" y="13030759"/>
              <a:ext cx="139616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xmlns="" id="{CB32C903-1943-41E2-88CD-1C407C7B2187}"/>
                </a:ext>
              </a:extLst>
            </p:cNvPr>
            <p:cNvCxnSpPr/>
            <p:nvPr/>
          </p:nvCxnSpPr>
          <p:spPr>
            <a:xfrm rot="16200000">
              <a:off x="17374792" y="13217555"/>
              <a:ext cx="91551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52521095-4F46-4C72-B5BF-E40A462C7354}"/>
                </a:ext>
              </a:extLst>
            </p:cNvPr>
            <p:cNvCxnSpPr/>
            <p:nvPr/>
          </p:nvCxnSpPr>
          <p:spPr>
            <a:xfrm rot="16200000">
              <a:off x="17557436" y="13217555"/>
              <a:ext cx="98418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xmlns="" id="{ECA5FE1B-579F-47E4-8FCE-FB153C125D0A}"/>
                </a:ext>
              </a:extLst>
            </p:cNvPr>
            <p:cNvCxnSpPr/>
            <p:nvPr/>
          </p:nvCxnSpPr>
          <p:spPr>
            <a:xfrm rot="16200000">
              <a:off x="17791580" y="13217555"/>
              <a:ext cx="94984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xmlns="" id="{BD34E573-7983-48C2-BE5C-BBB585D3C3B6}"/>
                </a:ext>
              </a:extLst>
            </p:cNvPr>
            <p:cNvCxnSpPr/>
            <p:nvPr/>
          </p:nvCxnSpPr>
          <p:spPr>
            <a:xfrm rot="16200000">
              <a:off x="18117273" y="13217555"/>
              <a:ext cx="73241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xmlns="" id="{812EAE8D-E417-4ACF-AE36-BB91853FFE54}"/>
                </a:ext>
              </a:extLst>
            </p:cNvPr>
            <p:cNvCxnSpPr/>
            <p:nvPr/>
          </p:nvCxnSpPr>
          <p:spPr>
            <a:xfrm rot="16200000">
              <a:off x="18151147" y="13217555"/>
              <a:ext cx="109862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33E10CE9-F757-4139-AE39-F29D64531E15}"/>
                </a:ext>
              </a:extLst>
            </p:cNvPr>
            <p:cNvCxnSpPr/>
            <p:nvPr/>
          </p:nvCxnSpPr>
          <p:spPr>
            <a:xfrm rot="16200000">
              <a:off x="18133519" y="13217555"/>
              <a:ext cx="156782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2639CB73-9D91-4854-8272-56EC657A7B1B}"/>
                </a:ext>
              </a:extLst>
            </p:cNvPr>
            <p:cNvCxnSpPr/>
            <p:nvPr/>
          </p:nvCxnSpPr>
          <p:spPr>
            <a:xfrm rot="16200000">
              <a:off x="18367662" y="13217555"/>
              <a:ext cx="153349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596C6D93-F768-4469-B15E-1D3CA7DB2243}"/>
                </a:ext>
              </a:extLst>
            </p:cNvPr>
            <p:cNvCxnSpPr/>
            <p:nvPr/>
          </p:nvCxnSpPr>
          <p:spPr>
            <a:xfrm rot="16200000">
              <a:off x="18859293" y="13217555"/>
              <a:ext cx="98418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08B09035-6824-4A46-95FA-089DB7BF65BF}"/>
                </a:ext>
              </a:extLst>
            </p:cNvPr>
            <p:cNvCxnSpPr/>
            <p:nvPr/>
          </p:nvCxnSpPr>
          <p:spPr>
            <a:xfrm rot="16200000">
              <a:off x="19024772" y="13217555"/>
              <a:ext cx="108717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D17AE58C-C93A-4AE9-B5F8-BFC41748C962}"/>
                </a:ext>
              </a:extLst>
            </p:cNvPr>
            <p:cNvCxnSpPr/>
            <p:nvPr/>
          </p:nvCxnSpPr>
          <p:spPr>
            <a:xfrm rot="16200000">
              <a:off x="19121582" y="13217555"/>
              <a:ext cx="132749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xmlns="" id="{F2EFC24F-2820-4997-950A-2CD1A28EF0E3}"/>
                </a:ext>
              </a:extLst>
            </p:cNvPr>
            <p:cNvCxnSpPr>
              <a:cxnSpLocks/>
            </p:cNvCxnSpPr>
            <p:nvPr/>
          </p:nvCxnSpPr>
          <p:spPr>
            <a:xfrm rot="16200000">
              <a:off x="19264175" y="13607449"/>
              <a:ext cx="147627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xmlns="" id="{A4D377AD-A67E-4F13-A449-E66AE55BE07E}"/>
                </a:ext>
              </a:extLst>
            </p:cNvPr>
            <p:cNvCxnSpPr/>
            <p:nvPr/>
          </p:nvCxnSpPr>
          <p:spPr>
            <a:xfrm rot="16200000">
              <a:off x="19578423" y="13217555"/>
              <a:ext cx="128172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xmlns="" id="{0CE43546-8242-45F5-B510-2A28C1769694}"/>
                </a:ext>
              </a:extLst>
            </p:cNvPr>
            <p:cNvCxnSpPr/>
            <p:nvPr/>
          </p:nvCxnSpPr>
          <p:spPr>
            <a:xfrm rot="16200000">
              <a:off x="20104387" y="13217555"/>
              <a:ext cx="66374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xmlns="" id="{E3E03939-1CE6-42A5-B08B-69FA5D17E79E}"/>
                </a:ext>
              </a:extLst>
            </p:cNvPr>
            <p:cNvCxnSpPr/>
            <p:nvPr/>
          </p:nvCxnSpPr>
          <p:spPr>
            <a:xfrm rot="16200000">
              <a:off x="20390027" y="13217555"/>
              <a:ext cx="52642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xmlns="" id="{BFD643DB-317D-43A8-9616-38F32B2BD166}"/>
                </a:ext>
              </a:extLst>
            </p:cNvPr>
            <p:cNvCxnSpPr/>
            <p:nvPr/>
          </p:nvCxnSpPr>
          <p:spPr>
            <a:xfrm rot="16200000">
              <a:off x="20286571" y="13217555"/>
              <a:ext cx="116728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xmlns="" id="{B14D4509-8953-4AF3-9791-75001C21BA7D}"/>
                </a:ext>
              </a:extLst>
            </p:cNvPr>
            <p:cNvCxnSpPr/>
            <p:nvPr/>
          </p:nvCxnSpPr>
          <p:spPr>
            <a:xfrm rot="16200000">
              <a:off x="20337609" y="13217555"/>
              <a:ext cx="149915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xmlns="" id="{97E695CA-EA61-427E-AE6C-2FEE961908A6}"/>
                </a:ext>
              </a:extLst>
            </p:cNvPr>
            <p:cNvCxnSpPr>
              <a:cxnSpLocks/>
            </p:cNvCxnSpPr>
            <p:nvPr/>
          </p:nvCxnSpPr>
          <p:spPr>
            <a:xfrm rot="16200000">
              <a:off x="21006623" y="13030759"/>
              <a:ext cx="59508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xmlns="" id="{C87F3A08-2099-4EA8-9500-0971A4F772AF}"/>
                </a:ext>
              </a:extLst>
            </p:cNvPr>
            <p:cNvCxnSpPr/>
            <p:nvPr/>
          </p:nvCxnSpPr>
          <p:spPr>
            <a:xfrm rot="16200000">
              <a:off x="20954664" y="13217555"/>
              <a:ext cx="113295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xmlns="" id="{0C9AE1BB-F41E-4C8E-B6D9-A7284D826E06}"/>
                </a:ext>
              </a:extLst>
            </p:cNvPr>
            <p:cNvCxnSpPr/>
            <p:nvPr/>
          </p:nvCxnSpPr>
          <p:spPr>
            <a:xfrm rot="16200000">
              <a:off x="20994260" y="13217555"/>
              <a:ext cx="148771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xmlns="" id="{84864178-B943-4CA5-AF8F-35F406F3CDE5}"/>
                </a:ext>
              </a:extLst>
            </p:cNvPr>
            <p:cNvCxnSpPr/>
            <p:nvPr/>
          </p:nvCxnSpPr>
          <p:spPr>
            <a:xfrm rot="16200000">
              <a:off x="21365729" y="13217555"/>
              <a:ext cx="117872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xmlns="" id="{45C45770-03AF-4E03-AD5E-811013054A02}"/>
                </a:ext>
              </a:extLst>
            </p:cNvPr>
            <p:cNvCxnSpPr/>
            <p:nvPr/>
          </p:nvCxnSpPr>
          <p:spPr>
            <a:xfrm rot="16200000">
              <a:off x="21794420" y="13217555"/>
              <a:ext cx="75530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D8E2EB95-4AAB-4C13-A013-D9D334A746D3}"/>
                </a:ext>
              </a:extLst>
            </p:cNvPr>
            <p:cNvCxnSpPr/>
            <p:nvPr/>
          </p:nvCxnSpPr>
          <p:spPr>
            <a:xfrm rot="16200000">
              <a:off x="22091502" y="13217555"/>
              <a:ext cx="59508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xmlns="" id="{D8364D20-6A0F-42E5-9D4E-F54CF53ECDE6}"/>
                </a:ext>
              </a:extLst>
            </p:cNvPr>
            <p:cNvCxnSpPr/>
            <p:nvPr/>
          </p:nvCxnSpPr>
          <p:spPr>
            <a:xfrm rot="16200000">
              <a:off x="22050989" y="13217555"/>
              <a:ext cx="111006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xmlns="" id="{BDE06372-8B33-4733-A182-A0843DA5652B}"/>
                </a:ext>
              </a:extLst>
            </p:cNvPr>
            <p:cNvCxnSpPr/>
            <p:nvPr/>
          </p:nvCxnSpPr>
          <p:spPr>
            <a:xfrm rot="16200000">
              <a:off x="22267963" y="13217555"/>
              <a:ext cx="111006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xmlns="" id="{45CF98E8-D436-4A89-988A-C2B04368D1C2}"/>
                </a:ext>
              </a:extLst>
            </p:cNvPr>
            <p:cNvCxnSpPr/>
            <p:nvPr/>
          </p:nvCxnSpPr>
          <p:spPr>
            <a:xfrm rot="16200000">
              <a:off x="22759594" y="13217555"/>
              <a:ext cx="56075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xmlns="" id="{B4EED77E-A5D5-4F28-A9A1-C7B08528B66D}"/>
                </a:ext>
              </a:extLst>
            </p:cNvPr>
            <p:cNvCxnSpPr/>
            <p:nvPr/>
          </p:nvCxnSpPr>
          <p:spPr>
            <a:xfrm rot="16200000">
              <a:off x="22650418" y="13217555"/>
              <a:ext cx="121305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xmlns="" id="{212E0A14-768F-4EE1-B8C8-95382CAEB4A7}"/>
                </a:ext>
              </a:extLst>
            </p:cNvPr>
            <p:cNvCxnSpPr/>
            <p:nvPr/>
          </p:nvCxnSpPr>
          <p:spPr>
            <a:xfrm rot="16200000">
              <a:off x="22747231" y="13217555"/>
              <a:ext cx="145338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xmlns="" id="{D9A606E5-FD72-45B6-A7C6-C0A42EF4928B}"/>
                </a:ext>
              </a:extLst>
            </p:cNvPr>
            <p:cNvCxnSpPr>
              <a:cxnSpLocks/>
            </p:cNvCxnSpPr>
            <p:nvPr/>
          </p:nvCxnSpPr>
          <p:spPr>
            <a:xfrm rot="16200000">
              <a:off x="23050038" y="13607449"/>
              <a:ext cx="128172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xmlns="" id="{EE62341F-9E71-4CDD-8E97-EE0CAF2347B0}"/>
                </a:ext>
              </a:extLst>
            </p:cNvPr>
            <p:cNvCxnSpPr/>
            <p:nvPr/>
          </p:nvCxnSpPr>
          <p:spPr>
            <a:xfrm rot="16200000">
              <a:off x="23164018" y="13217555"/>
              <a:ext cx="148771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xmlns="" id="{4FC0C65A-CB37-4024-8B62-C3521329C805}"/>
                </a:ext>
              </a:extLst>
            </p:cNvPr>
            <p:cNvCxnSpPr/>
            <p:nvPr/>
          </p:nvCxnSpPr>
          <p:spPr>
            <a:xfrm rot="16200000">
              <a:off x="23827307" y="13217555"/>
              <a:ext cx="59508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xmlns="" id="{AEB0BC3D-6BDF-4B5F-BCD7-C4DFF6DB2463}"/>
                </a:ext>
              </a:extLst>
            </p:cNvPr>
            <p:cNvCxnSpPr/>
            <p:nvPr/>
          </p:nvCxnSpPr>
          <p:spPr>
            <a:xfrm rot="16200000">
              <a:off x="23615135" y="13217555"/>
              <a:ext cx="145338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xmlns="" id="{6D53EBED-1995-475C-A426-9D29DEFED446}"/>
                </a:ext>
              </a:extLst>
            </p:cNvPr>
            <p:cNvCxnSpPr/>
            <p:nvPr/>
          </p:nvCxnSpPr>
          <p:spPr>
            <a:xfrm rot="16200000">
              <a:off x="23900776" y="13217555"/>
              <a:ext cx="131605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xmlns="" id="{F8F00561-3CF3-496E-A51C-569220F47AAB}"/>
                </a:ext>
              </a:extLst>
            </p:cNvPr>
            <p:cNvCxnSpPr/>
            <p:nvPr/>
          </p:nvCxnSpPr>
          <p:spPr>
            <a:xfrm rot="16200000">
              <a:off x="24180690" y="13217555"/>
              <a:ext cx="119017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xmlns="" id="{E5D1732D-4E9F-41F5-80AF-431996E1F460}"/>
                </a:ext>
              </a:extLst>
            </p:cNvPr>
            <p:cNvCxnSpPr>
              <a:cxnSpLocks/>
            </p:cNvCxnSpPr>
            <p:nvPr/>
          </p:nvCxnSpPr>
          <p:spPr>
            <a:xfrm rot="16200000">
              <a:off x="24420608" y="13030759"/>
              <a:ext cx="114439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8" name="组合 157">
            <a:extLst>
              <a:ext uri="{FF2B5EF4-FFF2-40B4-BE49-F238E27FC236}">
                <a16:creationId xmlns:a16="http://schemas.microsoft.com/office/drawing/2014/main" xmlns="" id="{59FBBF15-7FCE-45AC-96BE-BD414A1B48BC}"/>
              </a:ext>
            </a:extLst>
          </p:cNvPr>
          <p:cNvGrpSpPr/>
          <p:nvPr userDrawn="1"/>
        </p:nvGrpSpPr>
        <p:grpSpPr>
          <a:xfrm>
            <a:off x="-304800" y="-515816"/>
            <a:ext cx="12801600" cy="1512276"/>
            <a:chOff x="-610393" y="-1031631"/>
            <a:chExt cx="25603199" cy="3024552"/>
          </a:xfrm>
        </p:grpSpPr>
        <p:cxnSp>
          <p:nvCxnSpPr>
            <p:cNvPr id="159" name="直接连接符 158">
              <a:extLst>
                <a:ext uri="{FF2B5EF4-FFF2-40B4-BE49-F238E27FC236}">
                  <a16:creationId xmlns:a16="http://schemas.microsoft.com/office/drawing/2014/main" xmlns="" id="{33AA4781-604A-4C9E-BED1-D58DD4F5A7DA}"/>
                </a:ext>
              </a:extLst>
            </p:cNvPr>
            <p:cNvCxnSpPr/>
            <p:nvPr/>
          </p:nvCxnSpPr>
          <p:spPr>
            <a:xfrm rot="16200000">
              <a:off x="-1193382" y="294199"/>
              <a:ext cx="116597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xmlns="" id="{C105BC95-CAC9-48A0-92B3-17FD8DDAE693}"/>
                </a:ext>
              </a:extLst>
            </p:cNvPr>
            <p:cNvCxnSpPr/>
            <p:nvPr/>
          </p:nvCxnSpPr>
          <p:spPr>
            <a:xfrm rot="16200000">
              <a:off x="-1499382" y="294199"/>
              <a:ext cx="221192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xmlns="" id="{93822DA0-9CE8-443D-B377-E9A29D1E5244}"/>
                </a:ext>
              </a:extLst>
            </p:cNvPr>
            <p:cNvCxnSpPr/>
            <p:nvPr/>
          </p:nvCxnSpPr>
          <p:spPr>
            <a:xfrm rot="16200000">
              <a:off x="-913753" y="294199"/>
              <a:ext cx="147461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xmlns="" id="{8802BA00-D2BF-4963-8DDB-BD117793F371}"/>
                </a:ext>
              </a:extLst>
            </p:cNvPr>
            <p:cNvCxnSpPr/>
            <p:nvPr/>
          </p:nvCxnSpPr>
          <p:spPr>
            <a:xfrm rot="16200000">
              <a:off x="-731069" y="294199"/>
              <a:ext cx="1543205"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xmlns="" id="{932B6B34-583D-40B5-B723-D5F6F99B46BC}"/>
                </a:ext>
              </a:extLst>
            </p:cNvPr>
            <p:cNvCxnSpPr/>
            <p:nvPr/>
          </p:nvCxnSpPr>
          <p:spPr>
            <a:xfrm rot="16200000">
              <a:off x="-737000" y="294199"/>
              <a:ext cx="198901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xmlns="" id="{E09CA057-3246-46E5-934F-544241193511}"/>
                </a:ext>
              </a:extLst>
            </p:cNvPr>
            <p:cNvCxnSpPr/>
            <p:nvPr/>
          </p:nvCxnSpPr>
          <p:spPr>
            <a:xfrm rot="16200000">
              <a:off x="-57064" y="294199"/>
              <a:ext cx="106309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xmlns="" id="{9C88E7C4-5E24-4A26-9DE2-538347A4D87D}"/>
                </a:ext>
              </a:extLst>
            </p:cNvPr>
            <p:cNvCxnSpPr/>
            <p:nvPr/>
          </p:nvCxnSpPr>
          <p:spPr>
            <a:xfrm rot="16200000">
              <a:off x="-285902" y="294199"/>
              <a:ext cx="195472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xmlns="" id="{D8C75BC4-90E7-4F3F-8021-2373391F8A7F}"/>
                </a:ext>
              </a:extLst>
            </p:cNvPr>
            <p:cNvCxnSpPr/>
            <p:nvPr/>
          </p:nvCxnSpPr>
          <p:spPr>
            <a:xfrm rot="16200000">
              <a:off x="376889" y="294199"/>
              <a:ext cx="106309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xmlns="" id="{C2116AD2-5B61-42D1-B9C3-BF316F1D6185}"/>
                </a:ext>
              </a:extLst>
            </p:cNvPr>
            <p:cNvCxnSpPr/>
            <p:nvPr/>
          </p:nvCxnSpPr>
          <p:spPr>
            <a:xfrm rot="16200000">
              <a:off x="53743" y="294199"/>
              <a:ext cx="214334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xmlns="" id="{AD1B7A28-0229-471B-9A35-8B87D2F77CE9}"/>
                </a:ext>
              </a:extLst>
            </p:cNvPr>
            <p:cNvCxnSpPr/>
            <p:nvPr/>
          </p:nvCxnSpPr>
          <p:spPr>
            <a:xfrm rot="16200000">
              <a:off x="673665" y="294199"/>
              <a:ext cx="133744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xmlns="" id="{EF94B826-4B4D-4DDF-9FDC-64856DC83D95}"/>
                </a:ext>
              </a:extLst>
            </p:cNvPr>
            <p:cNvCxnSpPr>
              <a:cxnSpLocks/>
            </p:cNvCxnSpPr>
            <p:nvPr/>
          </p:nvCxnSpPr>
          <p:spPr>
            <a:xfrm rot="16200000">
              <a:off x="444828" y="878385"/>
              <a:ext cx="222907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xmlns="" id="{6BBAE26E-D55E-4CE8-838C-52C7F4E6AC79}"/>
                </a:ext>
              </a:extLst>
            </p:cNvPr>
            <p:cNvCxnSpPr/>
            <p:nvPr/>
          </p:nvCxnSpPr>
          <p:spPr>
            <a:xfrm rot="16200000">
              <a:off x="610363" y="294199"/>
              <a:ext cx="233195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xmlns="" id="{F76516AF-43E5-4D21-A921-25797F1E24FB}"/>
                </a:ext>
              </a:extLst>
            </p:cNvPr>
            <p:cNvCxnSpPr/>
            <p:nvPr/>
          </p:nvCxnSpPr>
          <p:spPr>
            <a:xfrm rot="16200000">
              <a:off x="938791" y="294199"/>
              <a:ext cx="210904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a16="http://schemas.microsoft.com/office/drawing/2014/main" xmlns="" id="{A63539EB-A4F7-41E0-A936-F3C797D81A13}"/>
                </a:ext>
              </a:extLst>
            </p:cNvPr>
            <p:cNvCxnSpPr/>
            <p:nvPr/>
          </p:nvCxnSpPr>
          <p:spPr>
            <a:xfrm rot="16200000">
              <a:off x="1352956" y="294199"/>
              <a:ext cx="171467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xmlns="" id="{F7B882E2-766B-421C-92D2-022089CBD885}"/>
                </a:ext>
              </a:extLst>
            </p:cNvPr>
            <p:cNvCxnSpPr/>
            <p:nvPr/>
          </p:nvCxnSpPr>
          <p:spPr>
            <a:xfrm rot="16200000">
              <a:off x="2007173" y="294199"/>
              <a:ext cx="84018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xmlns="" id="{B5FEDB69-A2CB-4C78-9A7D-F29F2EC83AF4}"/>
                </a:ext>
              </a:extLst>
            </p:cNvPr>
            <p:cNvCxnSpPr/>
            <p:nvPr/>
          </p:nvCxnSpPr>
          <p:spPr>
            <a:xfrm rot="16200000">
              <a:off x="1572574" y="294199"/>
              <a:ext cx="214334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xmlns="" id="{C9BC5C4D-68E6-438D-9CEA-006073CE4C56}"/>
                </a:ext>
              </a:extLst>
            </p:cNvPr>
            <p:cNvCxnSpPr>
              <a:cxnSpLocks/>
            </p:cNvCxnSpPr>
            <p:nvPr/>
          </p:nvCxnSpPr>
          <p:spPr>
            <a:xfrm rot="16200000">
              <a:off x="2003883" y="14319"/>
              <a:ext cx="171467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xmlns="" id="{C3AFA601-11EF-4076-99E5-F3C6BBF42C92}"/>
                </a:ext>
              </a:extLst>
            </p:cNvPr>
            <p:cNvCxnSpPr/>
            <p:nvPr/>
          </p:nvCxnSpPr>
          <p:spPr>
            <a:xfrm rot="16200000">
              <a:off x="2666673" y="294199"/>
              <a:ext cx="82304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xmlns="" id="{E238E2C0-A11F-441D-A043-93E4B0D631B3}"/>
                </a:ext>
              </a:extLst>
            </p:cNvPr>
            <p:cNvCxnSpPr/>
            <p:nvPr/>
          </p:nvCxnSpPr>
          <p:spPr>
            <a:xfrm rot="16200000">
              <a:off x="2214928" y="294199"/>
              <a:ext cx="216048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xmlns="" id="{3448ABD9-47D1-4765-9D99-905FC57E06A3}"/>
                </a:ext>
              </a:extLst>
            </p:cNvPr>
            <p:cNvCxnSpPr/>
            <p:nvPr/>
          </p:nvCxnSpPr>
          <p:spPr>
            <a:xfrm rot="16200000">
              <a:off x="3109199" y="294199"/>
              <a:ext cx="80589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xmlns="" id="{6B6AB712-22BF-4067-AA56-E8DF619C6ED1}"/>
                </a:ext>
              </a:extLst>
            </p:cNvPr>
            <p:cNvCxnSpPr/>
            <p:nvPr/>
          </p:nvCxnSpPr>
          <p:spPr>
            <a:xfrm rot="16200000">
              <a:off x="2657453" y="294199"/>
              <a:ext cx="214334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a16="http://schemas.microsoft.com/office/drawing/2014/main" xmlns="" id="{1055D4B9-9199-4BAE-8E59-730ED9CF65E0}"/>
                </a:ext>
              </a:extLst>
            </p:cNvPr>
            <p:cNvCxnSpPr/>
            <p:nvPr/>
          </p:nvCxnSpPr>
          <p:spPr>
            <a:xfrm rot="16200000">
              <a:off x="3423124" y="294199"/>
              <a:ext cx="104595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a16="http://schemas.microsoft.com/office/drawing/2014/main" xmlns="" id="{D421DF42-483E-4582-9DA0-CB097762E2B7}"/>
                </a:ext>
              </a:extLst>
            </p:cNvPr>
            <p:cNvCxnSpPr/>
            <p:nvPr/>
          </p:nvCxnSpPr>
          <p:spPr>
            <a:xfrm rot="16200000">
              <a:off x="3691540" y="294199"/>
              <a:ext cx="94307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xmlns="" id="{B25F9C47-F4CC-4151-A207-31A1EC496578}"/>
                </a:ext>
              </a:extLst>
            </p:cNvPr>
            <p:cNvCxnSpPr/>
            <p:nvPr/>
          </p:nvCxnSpPr>
          <p:spPr>
            <a:xfrm rot="16200000">
              <a:off x="3925662" y="294199"/>
              <a:ext cx="90877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xmlns="" id="{82022C78-C746-41D0-A360-8F1C08B607DA}"/>
                </a:ext>
              </a:extLst>
            </p:cNvPr>
            <p:cNvCxnSpPr/>
            <p:nvPr/>
          </p:nvCxnSpPr>
          <p:spPr>
            <a:xfrm rot="16200000">
              <a:off x="3542503" y="294199"/>
              <a:ext cx="210904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4" name="直接连接符 183">
              <a:extLst>
                <a:ext uri="{FF2B5EF4-FFF2-40B4-BE49-F238E27FC236}">
                  <a16:creationId xmlns:a16="http://schemas.microsoft.com/office/drawing/2014/main" xmlns="" id="{3B5C7485-EEC3-4F20-B6D5-A6751EDE37BD}"/>
                </a:ext>
              </a:extLst>
            </p:cNvPr>
            <p:cNvCxnSpPr/>
            <p:nvPr/>
          </p:nvCxnSpPr>
          <p:spPr>
            <a:xfrm rot="16200000">
              <a:off x="4351040" y="294199"/>
              <a:ext cx="92592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a16="http://schemas.microsoft.com/office/drawing/2014/main" xmlns="" id="{33A1D741-DF74-41E8-B63D-DC8799A6D414}"/>
                </a:ext>
              </a:extLst>
            </p:cNvPr>
            <p:cNvCxnSpPr/>
            <p:nvPr/>
          </p:nvCxnSpPr>
          <p:spPr>
            <a:xfrm rot="16200000">
              <a:off x="4139348" y="294199"/>
              <a:ext cx="178325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6" name="直接连接符 185">
              <a:extLst>
                <a:ext uri="{FF2B5EF4-FFF2-40B4-BE49-F238E27FC236}">
                  <a16:creationId xmlns:a16="http://schemas.microsoft.com/office/drawing/2014/main" xmlns="" id="{27D09496-BBA2-4A92-8202-E7C2E92486B2}"/>
                </a:ext>
              </a:extLst>
            </p:cNvPr>
            <p:cNvCxnSpPr>
              <a:cxnSpLocks/>
            </p:cNvCxnSpPr>
            <p:nvPr/>
          </p:nvCxnSpPr>
          <p:spPr>
            <a:xfrm rot="16200000">
              <a:off x="4356323" y="878385"/>
              <a:ext cx="178325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7" name="直接连接符 186">
              <a:extLst>
                <a:ext uri="{FF2B5EF4-FFF2-40B4-BE49-F238E27FC236}">
                  <a16:creationId xmlns:a16="http://schemas.microsoft.com/office/drawing/2014/main" xmlns="" id="{0FA932CF-CF15-4854-A732-0027688B02DF}"/>
                </a:ext>
              </a:extLst>
            </p:cNvPr>
            <p:cNvCxnSpPr/>
            <p:nvPr/>
          </p:nvCxnSpPr>
          <p:spPr>
            <a:xfrm rot="16200000">
              <a:off x="5010541" y="294199"/>
              <a:ext cx="90877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8" name="直接连接符 187">
              <a:extLst>
                <a:ext uri="{FF2B5EF4-FFF2-40B4-BE49-F238E27FC236}">
                  <a16:creationId xmlns:a16="http://schemas.microsoft.com/office/drawing/2014/main" xmlns="" id="{3D37A089-1E3B-49CB-A402-1DB85A7E1991}"/>
                </a:ext>
              </a:extLst>
            </p:cNvPr>
            <p:cNvCxnSpPr/>
            <p:nvPr/>
          </p:nvCxnSpPr>
          <p:spPr>
            <a:xfrm rot="16200000">
              <a:off x="4713116" y="294199"/>
              <a:ext cx="193757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9" name="直接连接符 188">
              <a:extLst>
                <a:ext uri="{FF2B5EF4-FFF2-40B4-BE49-F238E27FC236}">
                  <a16:creationId xmlns:a16="http://schemas.microsoft.com/office/drawing/2014/main" xmlns="" id="{C03DBCE2-753F-42F3-B623-93B18FD50EE4}"/>
                </a:ext>
              </a:extLst>
            </p:cNvPr>
            <p:cNvCxnSpPr/>
            <p:nvPr/>
          </p:nvCxnSpPr>
          <p:spPr>
            <a:xfrm rot="16200000">
              <a:off x="5427345" y="294199"/>
              <a:ext cx="94307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0" name="直接连接符 189">
              <a:extLst>
                <a:ext uri="{FF2B5EF4-FFF2-40B4-BE49-F238E27FC236}">
                  <a16:creationId xmlns:a16="http://schemas.microsoft.com/office/drawing/2014/main" xmlns="" id="{39A7D989-F988-4AD5-8925-259F887E9121}"/>
                </a:ext>
              </a:extLst>
            </p:cNvPr>
            <p:cNvCxnSpPr/>
            <p:nvPr/>
          </p:nvCxnSpPr>
          <p:spPr>
            <a:xfrm rot="16200000">
              <a:off x="5087054" y="294199"/>
              <a:ext cx="205760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1" name="直接连接符 190">
              <a:extLst>
                <a:ext uri="{FF2B5EF4-FFF2-40B4-BE49-F238E27FC236}">
                  <a16:creationId xmlns:a16="http://schemas.microsoft.com/office/drawing/2014/main" xmlns="" id="{643B5BF7-C52B-460E-B795-C276B65C6880}"/>
                </a:ext>
              </a:extLst>
            </p:cNvPr>
            <p:cNvCxnSpPr/>
            <p:nvPr/>
          </p:nvCxnSpPr>
          <p:spPr>
            <a:xfrm rot="16200000">
              <a:off x="5175428" y="294199"/>
              <a:ext cx="231480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2" name="直接连接符 191">
              <a:extLst>
                <a:ext uri="{FF2B5EF4-FFF2-40B4-BE49-F238E27FC236}">
                  <a16:creationId xmlns:a16="http://schemas.microsoft.com/office/drawing/2014/main" xmlns="" id="{472FF5D7-2CE5-4E2F-887D-4C18122E481E}"/>
                </a:ext>
              </a:extLst>
            </p:cNvPr>
            <p:cNvCxnSpPr>
              <a:cxnSpLocks/>
            </p:cNvCxnSpPr>
            <p:nvPr/>
          </p:nvCxnSpPr>
          <p:spPr>
            <a:xfrm rot="16200000">
              <a:off x="6009687" y="14319"/>
              <a:ext cx="108024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3" name="直接连接符 192">
              <a:extLst>
                <a:ext uri="{FF2B5EF4-FFF2-40B4-BE49-F238E27FC236}">
                  <a16:creationId xmlns:a16="http://schemas.microsoft.com/office/drawing/2014/main" xmlns="" id="{9AB7BEA3-FE92-468A-94BC-74A3A0B8AD5A}"/>
                </a:ext>
              </a:extLst>
            </p:cNvPr>
            <p:cNvCxnSpPr/>
            <p:nvPr/>
          </p:nvCxnSpPr>
          <p:spPr>
            <a:xfrm rot="16200000">
              <a:off x="5609380" y="294199"/>
              <a:ext cx="231480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a16="http://schemas.microsoft.com/office/drawing/2014/main" xmlns="" id="{E64E0609-5F3A-49D3-AE2D-31F743D9ABF1}"/>
                </a:ext>
              </a:extLst>
            </p:cNvPr>
            <p:cNvCxnSpPr/>
            <p:nvPr/>
          </p:nvCxnSpPr>
          <p:spPr>
            <a:xfrm rot="16200000">
              <a:off x="6546519" y="294199"/>
              <a:ext cx="87448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a16="http://schemas.microsoft.com/office/drawing/2014/main" xmlns="" id="{C70FE857-1D0F-4DB3-BD59-CEBD2B9B0380}"/>
                </a:ext>
              </a:extLst>
            </p:cNvPr>
            <p:cNvCxnSpPr/>
            <p:nvPr/>
          </p:nvCxnSpPr>
          <p:spPr>
            <a:xfrm rot="16200000">
              <a:off x="6652041" y="294199"/>
              <a:ext cx="109739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xmlns="" id="{17C5210C-ABBE-450A-9950-7374F7D0F84F}"/>
                </a:ext>
              </a:extLst>
            </p:cNvPr>
            <p:cNvCxnSpPr/>
            <p:nvPr/>
          </p:nvCxnSpPr>
          <p:spPr>
            <a:xfrm rot="16200000">
              <a:off x="6937604" y="294199"/>
              <a:ext cx="96021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7" name="直接连接符 196">
              <a:extLst>
                <a:ext uri="{FF2B5EF4-FFF2-40B4-BE49-F238E27FC236}">
                  <a16:creationId xmlns:a16="http://schemas.microsoft.com/office/drawing/2014/main" xmlns="" id="{52F8B5F5-95DD-4B4D-AC94-58296E433471}"/>
                </a:ext>
              </a:extLst>
            </p:cNvPr>
            <p:cNvCxnSpPr/>
            <p:nvPr/>
          </p:nvCxnSpPr>
          <p:spPr>
            <a:xfrm rot="16200000">
              <a:off x="7128860" y="294199"/>
              <a:ext cx="101165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xmlns="" id="{8BA39605-8943-4F1A-ABFA-8934652F6A61}"/>
                </a:ext>
              </a:extLst>
            </p:cNvPr>
            <p:cNvCxnSpPr/>
            <p:nvPr/>
          </p:nvCxnSpPr>
          <p:spPr>
            <a:xfrm rot="16200000">
              <a:off x="6925741" y="294199"/>
              <a:ext cx="185184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xmlns="" id="{77069FE8-380A-425E-9849-0C695C0EAFFC}"/>
                </a:ext>
              </a:extLst>
            </p:cNvPr>
            <p:cNvCxnSpPr/>
            <p:nvPr/>
          </p:nvCxnSpPr>
          <p:spPr>
            <a:xfrm rot="16200000">
              <a:off x="7031262" y="294199"/>
              <a:ext cx="207475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xmlns="" id="{EDDE5C33-3E00-4475-8C5C-E7C92E835D51}"/>
                </a:ext>
              </a:extLst>
            </p:cNvPr>
            <p:cNvCxnSpPr/>
            <p:nvPr/>
          </p:nvCxnSpPr>
          <p:spPr>
            <a:xfrm rot="16200000">
              <a:off x="7333971" y="294199"/>
              <a:ext cx="190328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xmlns="" id="{7E9FCE46-C44E-41B4-A813-CED6AB2DEF7D}"/>
                </a:ext>
              </a:extLst>
            </p:cNvPr>
            <p:cNvCxnSpPr/>
            <p:nvPr/>
          </p:nvCxnSpPr>
          <p:spPr>
            <a:xfrm rot="16200000">
              <a:off x="8056776" y="294199"/>
              <a:ext cx="89162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xmlns="" id="{9C5FAF23-CF8C-4152-841F-851CAB87BC9D}"/>
                </a:ext>
              </a:extLst>
            </p:cNvPr>
            <p:cNvCxnSpPr/>
            <p:nvPr/>
          </p:nvCxnSpPr>
          <p:spPr>
            <a:xfrm rot="16200000">
              <a:off x="8067990" y="294199"/>
              <a:ext cx="1303151"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xmlns="" id="{0B7ACC91-2C60-45A6-93BA-162E1BA8C437}"/>
                </a:ext>
              </a:extLst>
            </p:cNvPr>
            <p:cNvCxnSpPr>
              <a:cxnSpLocks/>
            </p:cNvCxnSpPr>
            <p:nvPr/>
          </p:nvCxnSpPr>
          <p:spPr>
            <a:xfrm rot="16200000">
              <a:off x="7942034" y="841063"/>
              <a:ext cx="198901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xmlns="" id="{46186B1A-2845-4618-9F87-D1E89B95DF71}"/>
                </a:ext>
              </a:extLst>
            </p:cNvPr>
            <p:cNvCxnSpPr/>
            <p:nvPr/>
          </p:nvCxnSpPr>
          <p:spPr>
            <a:xfrm rot="16200000">
              <a:off x="8450503" y="294199"/>
              <a:ext cx="1406031"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xmlns="" id="{9440E0C9-6B52-46F7-B90E-AF5E559E8045}"/>
                </a:ext>
              </a:extLst>
            </p:cNvPr>
            <p:cNvCxnSpPr/>
            <p:nvPr/>
          </p:nvCxnSpPr>
          <p:spPr>
            <a:xfrm rot="16200000">
              <a:off x="8367411" y="294199"/>
              <a:ext cx="200616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xmlns="" id="{36BE7E6E-8191-4292-BA71-DAA83139BC89}"/>
                </a:ext>
              </a:extLst>
            </p:cNvPr>
            <p:cNvCxnSpPr/>
            <p:nvPr/>
          </p:nvCxnSpPr>
          <p:spPr>
            <a:xfrm rot="16200000">
              <a:off x="8447213" y="294199"/>
              <a:ext cx="228051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xmlns="" id="{A27838C2-D2E6-4A52-84DA-CC2360602900}"/>
                </a:ext>
              </a:extLst>
            </p:cNvPr>
            <p:cNvCxnSpPr/>
            <p:nvPr/>
          </p:nvCxnSpPr>
          <p:spPr>
            <a:xfrm rot="16200000">
              <a:off x="9367205" y="294199"/>
              <a:ext cx="87448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xmlns="" id="{C0F3EC8C-149D-4FD2-934B-F1BF973929F3}"/>
                </a:ext>
              </a:extLst>
            </p:cNvPr>
            <p:cNvCxnSpPr/>
            <p:nvPr/>
          </p:nvCxnSpPr>
          <p:spPr>
            <a:xfrm rot="16200000">
              <a:off x="9164086" y="294199"/>
              <a:ext cx="171467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xmlns="" id="{E94E2BEE-02D4-482A-A14B-E8AC0782369C}"/>
                </a:ext>
              </a:extLst>
            </p:cNvPr>
            <p:cNvCxnSpPr>
              <a:cxnSpLocks/>
            </p:cNvCxnSpPr>
            <p:nvPr/>
          </p:nvCxnSpPr>
          <p:spPr>
            <a:xfrm rot="16200000">
              <a:off x="9218168" y="14319"/>
              <a:ext cx="204046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xmlns="" id="{B6C64165-DD43-4939-A209-5D647B033120}"/>
                </a:ext>
              </a:extLst>
            </p:cNvPr>
            <p:cNvCxnSpPr/>
            <p:nvPr/>
          </p:nvCxnSpPr>
          <p:spPr>
            <a:xfrm rot="16200000">
              <a:off x="9666623" y="294199"/>
              <a:ext cx="157749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xmlns="" id="{8648C1C7-3216-4AF2-8B53-1490D7FC3007}"/>
                </a:ext>
              </a:extLst>
            </p:cNvPr>
            <p:cNvCxnSpPr/>
            <p:nvPr/>
          </p:nvCxnSpPr>
          <p:spPr>
            <a:xfrm rot="16200000">
              <a:off x="9600679" y="294199"/>
              <a:ext cx="214334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xmlns="" id="{40A45DA3-A11A-4CC9-B7A8-B72278B7560B}"/>
                </a:ext>
              </a:extLst>
            </p:cNvPr>
            <p:cNvCxnSpPr/>
            <p:nvPr/>
          </p:nvCxnSpPr>
          <p:spPr>
            <a:xfrm rot="16200000">
              <a:off x="10297762" y="294199"/>
              <a:ext cx="118312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xmlns="" id="{DB946C8B-FE35-4F79-8924-37328880A6DC}"/>
                </a:ext>
              </a:extLst>
            </p:cNvPr>
            <p:cNvCxnSpPr/>
            <p:nvPr/>
          </p:nvCxnSpPr>
          <p:spPr>
            <a:xfrm rot="16200000">
              <a:off x="10206098" y="294199"/>
              <a:ext cx="180040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xmlns="" id="{C3C397AA-A68F-405B-81AB-544E8668B1DA}"/>
                </a:ext>
              </a:extLst>
            </p:cNvPr>
            <p:cNvCxnSpPr/>
            <p:nvPr/>
          </p:nvCxnSpPr>
          <p:spPr>
            <a:xfrm rot="16200000">
              <a:off x="10320194" y="294199"/>
              <a:ext cx="200616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xmlns="" id="{27A1EDAA-2504-4759-9BDB-7880D42F7F2B}"/>
                </a:ext>
              </a:extLst>
            </p:cNvPr>
            <p:cNvCxnSpPr/>
            <p:nvPr/>
          </p:nvCxnSpPr>
          <p:spPr>
            <a:xfrm rot="16200000">
              <a:off x="10802944" y="294199"/>
              <a:ext cx="147461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xmlns="" id="{789215A4-31CC-4180-B907-7FA36F04B92B}"/>
                </a:ext>
              </a:extLst>
            </p:cNvPr>
            <p:cNvCxnSpPr/>
            <p:nvPr/>
          </p:nvCxnSpPr>
          <p:spPr>
            <a:xfrm rot="16200000">
              <a:off x="10797011" y="294199"/>
              <a:ext cx="192043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xmlns="" id="{A67AE56A-E04F-488D-9F9A-39CE2F056F68}"/>
                </a:ext>
              </a:extLst>
            </p:cNvPr>
            <p:cNvCxnSpPr/>
            <p:nvPr/>
          </p:nvCxnSpPr>
          <p:spPr>
            <a:xfrm rot="16200000">
              <a:off x="11416936" y="294199"/>
              <a:ext cx="111453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xmlns="" id="{A8D10BE5-5A0A-4DCA-9C48-840EF9B554CD}"/>
                </a:ext>
              </a:extLst>
            </p:cNvPr>
            <p:cNvCxnSpPr/>
            <p:nvPr/>
          </p:nvCxnSpPr>
          <p:spPr>
            <a:xfrm rot="16200000">
              <a:off x="11385284" y="294199"/>
              <a:ext cx="161179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xmlns="" id="{84136CFF-2540-451F-B5B0-140176A97202}"/>
                </a:ext>
              </a:extLst>
            </p:cNvPr>
            <p:cNvCxnSpPr/>
            <p:nvPr/>
          </p:nvCxnSpPr>
          <p:spPr>
            <a:xfrm rot="16200000">
              <a:off x="11319338" y="294199"/>
              <a:ext cx="217763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xmlns="" id="{0012FBD7-FF05-4DAE-89D2-97A9533058E7}"/>
                </a:ext>
              </a:extLst>
            </p:cNvPr>
            <p:cNvCxnSpPr>
              <a:cxnSpLocks/>
            </p:cNvCxnSpPr>
            <p:nvPr/>
          </p:nvCxnSpPr>
          <p:spPr>
            <a:xfrm rot="16200000">
              <a:off x="11784944" y="841063"/>
              <a:ext cx="168037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xmlns="" id="{F4B3BFFF-79CE-47BF-865C-6C37321C698E}"/>
                </a:ext>
              </a:extLst>
            </p:cNvPr>
            <p:cNvCxnSpPr/>
            <p:nvPr/>
          </p:nvCxnSpPr>
          <p:spPr>
            <a:xfrm rot="16200000">
              <a:off x="12207679" y="294199"/>
              <a:ext cx="126885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xmlns="" id="{E04C1A99-07C1-4ADC-BB1A-621ECAF8D9C2}"/>
                </a:ext>
              </a:extLst>
            </p:cNvPr>
            <p:cNvCxnSpPr/>
            <p:nvPr/>
          </p:nvCxnSpPr>
          <p:spPr>
            <a:xfrm rot="16200000">
              <a:off x="12227466" y="294199"/>
              <a:ext cx="166323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xmlns="" id="{FD9591C2-A656-45E9-A8A8-BF29C7A478E0}"/>
                </a:ext>
              </a:extLst>
            </p:cNvPr>
            <p:cNvCxnSpPr/>
            <p:nvPr/>
          </p:nvCxnSpPr>
          <p:spPr>
            <a:xfrm rot="16200000">
              <a:off x="12607337" y="294199"/>
              <a:ext cx="133744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xmlns="" id="{1E03C27E-7C05-4EDA-BFCA-CC464FC439A5}"/>
                </a:ext>
              </a:extLst>
            </p:cNvPr>
            <p:cNvCxnSpPr/>
            <p:nvPr/>
          </p:nvCxnSpPr>
          <p:spPr>
            <a:xfrm rot="16200000">
              <a:off x="13098661" y="294199"/>
              <a:ext cx="78874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xmlns="" id="{38A2084D-A3FD-4768-AAA1-24EFE14AB74F}"/>
                </a:ext>
              </a:extLst>
            </p:cNvPr>
            <p:cNvCxnSpPr/>
            <p:nvPr/>
          </p:nvCxnSpPr>
          <p:spPr>
            <a:xfrm rot="16200000">
              <a:off x="12655487" y="294199"/>
              <a:ext cx="210904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xmlns="" id="{4F9BE4A7-E802-47CB-9EB5-34603C36A6A5}"/>
                </a:ext>
              </a:extLst>
            </p:cNvPr>
            <p:cNvCxnSpPr>
              <a:cxnSpLocks/>
            </p:cNvCxnSpPr>
            <p:nvPr/>
          </p:nvCxnSpPr>
          <p:spPr>
            <a:xfrm rot="16200000">
              <a:off x="13489746" y="14319"/>
              <a:ext cx="87448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xmlns="" id="{B52BCEA7-2AE3-4431-A463-C8AA717D4EED}"/>
                </a:ext>
              </a:extLst>
            </p:cNvPr>
            <p:cNvCxnSpPr/>
            <p:nvPr/>
          </p:nvCxnSpPr>
          <p:spPr>
            <a:xfrm rot="16200000">
              <a:off x="13269479" y="294199"/>
              <a:ext cx="1748965"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xmlns="" id="{CA2631B7-0714-4F77-A167-2886F7645D22}"/>
                </a:ext>
              </a:extLst>
            </p:cNvPr>
            <p:cNvCxnSpPr/>
            <p:nvPr/>
          </p:nvCxnSpPr>
          <p:spPr>
            <a:xfrm rot="16200000">
              <a:off x="13777950" y="294199"/>
              <a:ext cx="116597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xmlns="" id="{F7B92B7E-C15E-4D0F-8B61-2DDC6BF14458}"/>
                </a:ext>
              </a:extLst>
            </p:cNvPr>
            <p:cNvCxnSpPr/>
            <p:nvPr/>
          </p:nvCxnSpPr>
          <p:spPr>
            <a:xfrm rot="16200000">
              <a:off x="14063512" y="294199"/>
              <a:ext cx="102880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xmlns="" id="{2F20E571-2D6E-4237-99AB-16A9775C99F4}"/>
                </a:ext>
              </a:extLst>
            </p:cNvPr>
            <p:cNvCxnSpPr/>
            <p:nvPr/>
          </p:nvCxnSpPr>
          <p:spPr>
            <a:xfrm rot="16200000">
              <a:off x="14271915" y="294199"/>
              <a:ext cx="104595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xmlns="" id="{675D15ED-455F-48F0-B2CE-8CF674339A6C}"/>
                </a:ext>
              </a:extLst>
            </p:cNvPr>
            <p:cNvCxnSpPr/>
            <p:nvPr/>
          </p:nvCxnSpPr>
          <p:spPr>
            <a:xfrm rot="16200000">
              <a:off x="14368864" y="294199"/>
              <a:ext cx="128600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xmlns="" id="{F4D72A94-0968-482B-BF09-CA80B30D90E3}"/>
                </a:ext>
              </a:extLst>
            </p:cNvPr>
            <p:cNvCxnSpPr/>
            <p:nvPr/>
          </p:nvCxnSpPr>
          <p:spPr>
            <a:xfrm rot="16200000">
              <a:off x="14585840" y="294199"/>
              <a:ext cx="128600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xmlns="" id="{B89DE931-3130-4CD3-A0A1-38C43E1F8993}"/>
                </a:ext>
              </a:extLst>
            </p:cNvPr>
            <p:cNvCxnSpPr/>
            <p:nvPr/>
          </p:nvCxnSpPr>
          <p:spPr>
            <a:xfrm rot="16200000">
              <a:off x="14459880" y="294199"/>
              <a:ext cx="197187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xmlns="" id="{02325322-5702-4634-B8A0-99E6B2BFA8E9}"/>
                </a:ext>
              </a:extLst>
            </p:cNvPr>
            <p:cNvCxnSpPr/>
            <p:nvPr/>
          </p:nvCxnSpPr>
          <p:spPr>
            <a:xfrm rot="16200000">
              <a:off x="14694004" y="294199"/>
              <a:ext cx="193757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xmlns="" id="{C2BC1B7A-9CF6-49C3-A815-F72F2D240BF4}"/>
                </a:ext>
              </a:extLst>
            </p:cNvPr>
            <p:cNvCxnSpPr/>
            <p:nvPr/>
          </p:nvCxnSpPr>
          <p:spPr>
            <a:xfrm rot="16200000">
              <a:off x="15451102" y="294199"/>
              <a:ext cx="85733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xmlns="" id="{825F442C-FD82-4B5D-9D1B-0D3BA4085C57}"/>
                </a:ext>
              </a:extLst>
            </p:cNvPr>
            <p:cNvCxnSpPr/>
            <p:nvPr/>
          </p:nvCxnSpPr>
          <p:spPr>
            <a:xfrm rot="16200000">
              <a:off x="15693796" y="294199"/>
              <a:ext cx="80589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xmlns="" id="{15810947-B408-48CC-86E7-F4774629226B}"/>
                </a:ext>
              </a:extLst>
            </p:cNvPr>
            <p:cNvCxnSpPr>
              <a:cxnSpLocks/>
            </p:cNvCxnSpPr>
            <p:nvPr/>
          </p:nvCxnSpPr>
          <p:spPr>
            <a:xfrm rot="16200000">
              <a:off x="15782174" y="673119"/>
              <a:ext cx="106309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xmlns="" id="{FAB8B4BB-6E4C-4240-93CD-3588AB7FBB80}"/>
                </a:ext>
              </a:extLst>
            </p:cNvPr>
            <p:cNvCxnSpPr/>
            <p:nvPr/>
          </p:nvCxnSpPr>
          <p:spPr>
            <a:xfrm rot="16200000">
              <a:off x="15476174" y="294199"/>
              <a:ext cx="210904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xmlns="" id="{1A40E857-96CE-4598-94DD-C1841488FAEE}"/>
                </a:ext>
              </a:extLst>
            </p:cNvPr>
            <p:cNvCxnSpPr/>
            <p:nvPr/>
          </p:nvCxnSpPr>
          <p:spPr>
            <a:xfrm rot="16200000">
              <a:off x="16207550" y="294199"/>
              <a:ext cx="108024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xmlns="" id="{4FADF9A8-6480-47C0-B0B9-2956182E72B1}"/>
                </a:ext>
              </a:extLst>
            </p:cNvPr>
            <p:cNvCxnSpPr/>
            <p:nvPr/>
          </p:nvCxnSpPr>
          <p:spPr>
            <a:xfrm rot="16200000">
              <a:off x="15798672" y="294199"/>
              <a:ext cx="233195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xmlns="" id="{FE6F5085-5957-4A83-8EF0-247DC45BA2B2}"/>
                </a:ext>
              </a:extLst>
            </p:cNvPr>
            <p:cNvCxnSpPr/>
            <p:nvPr/>
          </p:nvCxnSpPr>
          <p:spPr>
            <a:xfrm rot="16200000">
              <a:off x="16341437" y="294199"/>
              <a:ext cx="168037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xmlns="" id="{A923A64C-79E8-4C9D-A68F-B0777BFD0755}"/>
                </a:ext>
              </a:extLst>
            </p:cNvPr>
            <p:cNvCxnSpPr/>
            <p:nvPr/>
          </p:nvCxnSpPr>
          <p:spPr>
            <a:xfrm rot="16200000">
              <a:off x="16369796" y="294199"/>
              <a:ext cx="205760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xmlns="" id="{9C1DEE4F-6107-4A74-8E3B-472898374C4A}"/>
                </a:ext>
              </a:extLst>
            </p:cNvPr>
            <p:cNvCxnSpPr>
              <a:cxnSpLocks/>
            </p:cNvCxnSpPr>
            <p:nvPr/>
          </p:nvCxnSpPr>
          <p:spPr>
            <a:xfrm rot="16200000">
              <a:off x="16569626" y="14319"/>
              <a:ext cx="209190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xmlns="" id="{530909A4-F645-43AD-8D53-E416060D6334}"/>
                </a:ext>
              </a:extLst>
            </p:cNvPr>
            <p:cNvCxnSpPr/>
            <p:nvPr/>
          </p:nvCxnSpPr>
          <p:spPr>
            <a:xfrm rot="16200000">
              <a:off x="17146682" y="294199"/>
              <a:ext cx="137173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xmlns="" id="{13F7638A-A517-45C9-81D5-76C8E8F21B50}"/>
                </a:ext>
              </a:extLst>
            </p:cNvPr>
            <p:cNvCxnSpPr/>
            <p:nvPr/>
          </p:nvCxnSpPr>
          <p:spPr>
            <a:xfrm rot="16200000">
              <a:off x="17312218" y="294199"/>
              <a:ext cx="147461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xmlns="" id="{EFEBAE48-8F5C-4066-9BD2-0C4770AC96BC}"/>
                </a:ext>
              </a:extLst>
            </p:cNvPr>
            <p:cNvCxnSpPr/>
            <p:nvPr/>
          </p:nvCxnSpPr>
          <p:spPr>
            <a:xfrm rot="16200000">
              <a:off x="17554915" y="294199"/>
              <a:ext cx="142317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xmlns="" id="{341AB7D5-AA0A-41E8-807F-EA072698A17C}"/>
                </a:ext>
              </a:extLst>
            </p:cNvPr>
            <p:cNvCxnSpPr/>
            <p:nvPr/>
          </p:nvCxnSpPr>
          <p:spPr>
            <a:xfrm rot="16200000">
              <a:off x="17934784" y="294199"/>
              <a:ext cx="109739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xmlns="" id="{1CECCB15-F00B-44EB-94A3-8EB24146CAA0}"/>
                </a:ext>
              </a:extLst>
            </p:cNvPr>
            <p:cNvCxnSpPr/>
            <p:nvPr/>
          </p:nvCxnSpPr>
          <p:spPr>
            <a:xfrm rot="16200000">
              <a:off x="17877414" y="294199"/>
              <a:ext cx="1646085"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xmlns="" id="{F7A2A3D4-FEA4-438A-AF3E-123C45576EAF}"/>
                </a:ext>
              </a:extLst>
            </p:cNvPr>
            <p:cNvCxnSpPr/>
            <p:nvPr/>
          </p:nvCxnSpPr>
          <p:spPr>
            <a:xfrm rot="16200000">
              <a:off x="17742880" y="294199"/>
              <a:ext cx="2349101"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xmlns="" id="{4A5BA90E-19A5-4A82-9212-1244F8579DDE}"/>
                </a:ext>
              </a:extLst>
            </p:cNvPr>
            <p:cNvCxnSpPr/>
            <p:nvPr/>
          </p:nvCxnSpPr>
          <p:spPr>
            <a:xfrm rot="16200000">
              <a:off x="17985577" y="294199"/>
              <a:ext cx="229766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xmlns="" id="{CB1A4ABB-93EC-48E9-B6B5-C910709171B4}"/>
                </a:ext>
              </a:extLst>
            </p:cNvPr>
            <p:cNvCxnSpPr/>
            <p:nvPr/>
          </p:nvCxnSpPr>
          <p:spPr>
            <a:xfrm rot="16200000">
              <a:off x="18614074" y="294199"/>
              <a:ext cx="147461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xmlns="" id="{01881DE8-FB02-41F1-9CAA-781D60DD970F}"/>
                </a:ext>
              </a:extLst>
            </p:cNvPr>
            <p:cNvCxnSpPr/>
            <p:nvPr/>
          </p:nvCxnSpPr>
          <p:spPr>
            <a:xfrm rot="16200000">
              <a:off x="18753891" y="294199"/>
              <a:ext cx="162893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xmlns="" id="{84984568-BB81-439C-98E2-0566317F71F1}"/>
                </a:ext>
              </a:extLst>
            </p:cNvPr>
            <p:cNvCxnSpPr/>
            <p:nvPr/>
          </p:nvCxnSpPr>
          <p:spPr>
            <a:xfrm rot="16200000">
              <a:off x="18790822" y="294199"/>
              <a:ext cx="198901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xmlns="" id="{7912C660-24D7-4798-B500-F51051E49B62}"/>
                </a:ext>
              </a:extLst>
            </p:cNvPr>
            <p:cNvCxnSpPr>
              <a:cxnSpLocks/>
            </p:cNvCxnSpPr>
            <p:nvPr/>
          </p:nvCxnSpPr>
          <p:spPr>
            <a:xfrm rot="16200000">
              <a:off x="18896347" y="878385"/>
              <a:ext cx="221192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xmlns="" id="{9F76466C-1678-480B-B4FB-EF4740E25B6A}"/>
                </a:ext>
              </a:extLst>
            </p:cNvPr>
            <p:cNvCxnSpPr/>
            <p:nvPr/>
          </p:nvCxnSpPr>
          <p:spPr>
            <a:xfrm rot="16200000">
              <a:off x="19259069" y="294199"/>
              <a:ext cx="192043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xmlns="" id="{42A211D6-751E-422B-9137-5574D3CF48EA}"/>
                </a:ext>
              </a:extLst>
            </p:cNvPr>
            <p:cNvCxnSpPr/>
            <p:nvPr/>
          </p:nvCxnSpPr>
          <p:spPr>
            <a:xfrm rot="16200000">
              <a:off x="19939007" y="294199"/>
              <a:ext cx="99451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xmlns="" id="{C7AAC237-33BC-44EC-902E-AAFEF74192FD}"/>
                </a:ext>
              </a:extLst>
            </p:cNvPr>
            <p:cNvCxnSpPr/>
            <p:nvPr/>
          </p:nvCxnSpPr>
          <p:spPr>
            <a:xfrm rot="16200000">
              <a:off x="20258863" y="294199"/>
              <a:ext cx="78874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xmlns="" id="{D2AC4986-8F65-4298-AE86-B72CFF045541}"/>
                </a:ext>
              </a:extLst>
            </p:cNvPr>
            <p:cNvCxnSpPr/>
            <p:nvPr/>
          </p:nvCxnSpPr>
          <p:spPr>
            <a:xfrm rot="16200000">
              <a:off x="19995730" y="294199"/>
              <a:ext cx="1748965"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xmlns="" id="{EFA3C6AF-88F6-40B5-9EB4-D78C8E5E8129}"/>
                </a:ext>
              </a:extLst>
            </p:cNvPr>
            <p:cNvCxnSpPr/>
            <p:nvPr/>
          </p:nvCxnSpPr>
          <p:spPr>
            <a:xfrm rot="16200000">
              <a:off x="19964078" y="294199"/>
              <a:ext cx="224622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xmlns="" id="{FCEA5529-1573-449B-8ED1-F3DBD74A5687}"/>
                </a:ext>
              </a:extLst>
            </p:cNvPr>
            <p:cNvCxnSpPr>
              <a:cxnSpLocks/>
            </p:cNvCxnSpPr>
            <p:nvPr/>
          </p:nvCxnSpPr>
          <p:spPr>
            <a:xfrm rot="16200000">
              <a:off x="20858351" y="14319"/>
              <a:ext cx="89162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xmlns="" id="{1A57671F-5A99-43BF-BD46-CA5ED49DD43B}"/>
                </a:ext>
              </a:extLst>
            </p:cNvPr>
            <p:cNvCxnSpPr/>
            <p:nvPr/>
          </p:nvCxnSpPr>
          <p:spPr>
            <a:xfrm rot="16200000">
              <a:off x="20672377" y="294199"/>
              <a:ext cx="1697525"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xmlns="" id="{8E52F2F6-BF6C-4D75-95E5-E28AE4B0FD88}"/>
                </a:ext>
              </a:extLst>
            </p:cNvPr>
            <p:cNvCxnSpPr/>
            <p:nvPr/>
          </p:nvCxnSpPr>
          <p:spPr>
            <a:xfrm rot="16200000">
              <a:off x="20623580" y="294199"/>
              <a:ext cx="222907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xmlns="" id="{6D9B721C-9BC3-446C-9C99-07F5258A4CE3}"/>
                </a:ext>
              </a:extLst>
            </p:cNvPr>
            <p:cNvCxnSpPr/>
            <p:nvPr/>
          </p:nvCxnSpPr>
          <p:spPr>
            <a:xfrm rot="16200000">
              <a:off x="21072037" y="294199"/>
              <a:ext cx="176611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xmlns="" id="{0D6C684B-2137-4EFE-9394-95F61B850CE8}"/>
                </a:ext>
              </a:extLst>
            </p:cNvPr>
            <p:cNvCxnSpPr/>
            <p:nvPr/>
          </p:nvCxnSpPr>
          <p:spPr>
            <a:xfrm rot="16200000">
              <a:off x="21606228" y="294199"/>
              <a:ext cx="113168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xmlns="" id="{91FFE8B8-6F36-4655-94BC-7174DEB3891D}"/>
                </a:ext>
              </a:extLst>
            </p:cNvPr>
            <p:cNvCxnSpPr/>
            <p:nvPr/>
          </p:nvCxnSpPr>
          <p:spPr>
            <a:xfrm rot="16200000">
              <a:off x="21943230" y="294199"/>
              <a:ext cx="89162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xmlns="" id="{9B5A1301-E12A-438B-8CA4-0D1B27740E60}"/>
                </a:ext>
              </a:extLst>
            </p:cNvPr>
            <p:cNvCxnSpPr/>
            <p:nvPr/>
          </p:nvCxnSpPr>
          <p:spPr>
            <a:xfrm rot="16200000">
              <a:off x="21774404" y="294199"/>
              <a:ext cx="166323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xmlns="" id="{F4BA3ED6-9139-4DD0-B37B-188E413768F9}"/>
                </a:ext>
              </a:extLst>
            </p:cNvPr>
            <p:cNvCxnSpPr/>
            <p:nvPr/>
          </p:nvCxnSpPr>
          <p:spPr>
            <a:xfrm rot="16200000">
              <a:off x="21991379" y="294199"/>
              <a:ext cx="166323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xmlns="" id="{602783D5-9A8E-4BC9-BD05-508EB2916A7A}"/>
                </a:ext>
              </a:extLst>
            </p:cNvPr>
            <p:cNvCxnSpPr/>
            <p:nvPr/>
          </p:nvCxnSpPr>
          <p:spPr>
            <a:xfrm rot="16200000">
              <a:off x="22619876" y="294199"/>
              <a:ext cx="84018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xmlns="" id="{3CA9850E-A032-46F8-9CA8-29E58478F8DF}"/>
                </a:ext>
              </a:extLst>
            </p:cNvPr>
            <p:cNvCxnSpPr/>
            <p:nvPr/>
          </p:nvCxnSpPr>
          <p:spPr>
            <a:xfrm rot="16200000">
              <a:off x="22348172" y="294199"/>
              <a:ext cx="181755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xmlns="" id="{73DD9CCE-5A51-4789-8366-6A468DDAFC0A}"/>
                </a:ext>
              </a:extLst>
            </p:cNvPr>
            <p:cNvCxnSpPr/>
            <p:nvPr/>
          </p:nvCxnSpPr>
          <p:spPr>
            <a:xfrm rot="16200000">
              <a:off x="22385106" y="294199"/>
              <a:ext cx="217763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a16="http://schemas.microsoft.com/office/drawing/2014/main" xmlns="" id="{22B77DB1-807E-4D03-A950-A539F615E88D}"/>
                </a:ext>
              </a:extLst>
            </p:cNvPr>
            <p:cNvCxnSpPr>
              <a:cxnSpLocks/>
            </p:cNvCxnSpPr>
            <p:nvPr/>
          </p:nvCxnSpPr>
          <p:spPr>
            <a:xfrm rot="16200000">
              <a:off x="22730683" y="878385"/>
              <a:ext cx="192043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xmlns="" id="{CA45DAB2-75CC-482B-927D-6BD4E5253F9E}"/>
                </a:ext>
              </a:extLst>
            </p:cNvPr>
            <p:cNvCxnSpPr/>
            <p:nvPr/>
          </p:nvCxnSpPr>
          <p:spPr>
            <a:xfrm rot="16200000">
              <a:off x="22793339" y="294199"/>
              <a:ext cx="222907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3" name="直接连接符 272">
              <a:extLst>
                <a:ext uri="{FF2B5EF4-FFF2-40B4-BE49-F238E27FC236}">
                  <a16:creationId xmlns:a16="http://schemas.microsoft.com/office/drawing/2014/main" xmlns="" id="{9ABAB4A5-1A8D-45AD-8606-348395D005A1}"/>
                </a:ext>
              </a:extLst>
            </p:cNvPr>
            <p:cNvCxnSpPr/>
            <p:nvPr/>
          </p:nvCxnSpPr>
          <p:spPr>
            <a:xfrm rot="16200000">
              <a:off x="23679035" y="294199"/>
              <a:ext cx="89162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a16="http://schemas.microsoft.com/office/drawing/2014/main" xmlns="" id="{D91AB2A8-0605-402F-9377-330E2DA5723F}"/>
                </a:ext>
              </a:extLst>
            </p:cNvPr>
            <p:cNvCxnSpPr/>
            <p:nvPr/>
          </p:nvCxnSpPr>
          <p:spPr>
            <a:xfrm rot="16200000">
              <a:off x="23253009" y="294199"/>
              <a:ext cx="217763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5" name="直接连接符 274">
              <a:extLst>
                <a:ext uri="{FF2B5EF4-FFF2-40B4-BE49-F238E27FC236}">
                  <a16:creationId xmlns:a16="http://schemas.microsoft.com/office/drawing/2014/main" xmlns="" id="{F111D39B-36C7-4B5F-8D9E-C80D6DE2D9EA}"/>
                </a:ext>
              </a:extLst>
            </p:cNvPr>
            <p:cNvCxnSpPr/>
            <p:nvPr/>
          </p:nvCxnSpPr>
          <p:spPr>
            <a:xfrm rot="16200000">
              <a:off x="23572867" y="294199"/>
              <a:ext cx="197187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a16="http://schemas.microsoft.com/office/drawing/2014/main" xmlns="" id="{102D0DAF-BAEF-4876-A5F9-3ACFD6BB6933}"/>
                </a:ext>
              </a:extLst>
            </p:cNvPr>
            <p:cNvCxnSpPr/>
            <p:nvPr/>
          </p:nvCxnSpPr>
          <p:spPr>
            <a:xfrm rot="16200000">
              <a:off x="23884147" y="294199"/>
              <a:ext cx="178325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a16="http://schemas.microsoft.com/office/drawing/2014/main" xmlns="" id="{CBBF6D4E-55F2-41E1-97D3-B295EF603C25}"/>
                </a:ext>
              </a:extLst>
            </p:cNvPr>
            <p:cNvCxnSpPr>
              <a:cxnSpLocks/>
            </p:cNvCxnSpPr>
            <p:nvPr/>
          </p:nvCxnSpPr>
          <p:spPr>
            <a:xfrm rot="16200000">
              <a:off x="24135470" y="14319"/>
              <a:ext cx="171467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xmlns="" id="{59657739-B4CA-4B8C-9031-17C71B11DDCF}"/>
              </a:ext>
            </a:extLst>
          </p:cNvPr>
          <p:cNvSpPr>
            <a:spLocks noGrp="1"/>
          </p:cNvSpPr>
          <p:nvPr>
            <p:ph type="title" hasCustomPrompt="1"/>
          </p:nvPr>
        </p:nvSpPr>
        <p:spPr>
          <a:xfrm>
            <a:off x="0" y="2601633"/>
            <a:ext cx="12192000" cy="1277273"/>
          </a:xfrm>
          <a:noFill/>
        </p:spPr>
        <p:txBody>
          <a:bodyPr wrap="square" rtlCol="0">
            <a:spAutoFit/>
          </a:bodyPr>
          <a:lstStyle>
            <a:lvl1pPr algn="ctr">
              <a:defRPr lang="zh-CN" altLang="en-US" sz="8300" b="1" kern="1200" spc="300">
                <a:gradFill>
                  <a:gsLst>
                    <a:gs pos="0">
                      <a:schemeClr val="accent2"/>
                    </a:gs>
                    <a:gs pos="100000">
                      <a:schemeClr val="accent1"/>
                    </a:gs>
                  </a:gsLst>
                  <a:lin ang="5400000" scaled="1"/>
                </a:gradFill>
                <a:effectLst>
                  <a:outerShdw blurRad="190500" algn="ctr" rotWithShape="0">
                    <a:srgbClr val="4E67C8">
                      <a:alpha val="40000"/>
                    </a:srgbClr>
                  </a:outerShdw>
                </a:effectLst>
                <a:latin typeface="阿里巴巴普惠体 H" panose="00020600040101010101" pitchFamily="18" charset="-122"/>
                <a:cs typeface="+mn-cs"/>
              </a:defRPr>
            </a:lvl1pPr>
          </a:lstStyle>
          <a:p>
            <a:pPr marL="0" lvl="0" algn="ctr" defTabSz="554492" rtl="0" eaLnBrk="1" latinLnBrk="0" hangingPunct="1"/>
            <a:r>
              <a:rPr lang="zh-CN" altLang="en-US" dirty="0"/>
              <a:t>编辑标题</a:t>
            </a:r>
          </a:p>
        </p:txBody>
      </p:sp>
    </p:spTree>
    <p:extLst>
      <p:ext uri="{BB962C8B-B14F-4D97-AF65-F5344CB8AC3E}">
        <p14:creationId xmlns:p14="http://schemas.microsoft.com/office/powerpoint/2010/main" val="35336288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过渡页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图片 10" descr="图片包含 动物, 爬行动物, 龟&#10;&#10;描述已自动生成" hidden="1">
            <a:extLst>
              <a:ext uri="{FF2B5EF4-FFF2-40B4-BE49-F238E27FC236}">
                <a16:creationId xmlns:a16="http://schemas.microsoft.com/office/drawing/2014/main" xmlns="" id="{39D962AB-4FF4-487D-AF54-F997752CCCC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2500" r="12500"/>
          <a:stretch/>
        </p:blipFill>
        <p:spPr>
          <a:xfrm>
            <a:off x="75" y="266"/>
            <a:ext cx="12191850" cy="6857469"/>
          </a:xfrm>
          <a:prstGeom prst="rect">
            <a:avLst/>
          </a:prstGeom>
        </p:spPr>
      </p:pic>
      <p:pic>
        <p:nvPicPr>
          <p:cNvPr id="15" name="图片 14" hidden="1">
            <a:extLst>
              <a:ext uri="{FF2B5EF4-FFF2-40B4-BE49-F238E27FC236}">
                <a16:creationId xmlns:a16="http://schemas.microsoft.com/office/drawing/2014/main" xmlns="" id="{7AA53963-2BA6-4BD7-8389-8A9245A8330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7810" b="7810"/>
          <a:stretch/>
        </p:blipFill>
        <p:spPr>
          <a:xfrm>
            <a:off x="-1" y="0"/>
            <a:ext cx="12192001" cy="6858000"/>
          </a:xfrm>
          <a:prstGeom prst="rect">
            <a:avLst/>
          </a:prstGeom>
        </p:spPr>
      </p:pic>
      <p:sp>
        <p:nvSpPr>
          <p:cNvPr id="5" name="文本框 4">
            <a:extLst>
              <a:ext uri="{FF2B5EF4-FFF2-40B4-BE49-F238E27FC236}">
                <a16:creationId xmlns:a16="http://schemas.microsoft.com/office/drawing/2014/main" xmlns="" id="{CD4737CC-1456-4B12-B45E-F139DFE731B7}"/>
              </a:ext>
            </a:extLst>
          </p:cNvPr>
          <p:cNvSpPr txBox="1"/>
          <p:nvPr userDrawn="1"/>
        </p:nvSpPr>
        <p:spPr>
          <a:xfrm>
            <a:off x="5448915" y="1640938"/>
            <a:ext cx="1294169" cy="977191"/>
          </a:xfrm>
          <a:prstGeom prst="rect">
            <a:avLst/>
          </a:prstGeom>
          <a:noFill/>
        </p:spPr>
        <p:txBody>
          <a:bodyPr wrap="square" rtlCol="0" anchor="ctr">
            <a:spAutoFit/>
          </a:bodyPr>
          <a:lstStyle>
            <a:defPPr>
              <a:defRPr lang="zh-CN"/>
            </a:defPPr>
            <a:lvl1pPr algn="ctr">
              <a:defRPr sz="72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r>
              <a:rPr lang="en-US" altLang="zh-CN" sz="5750" dirty="0">
                <a:ln w="12700">
                  <a:gradFill>
                    <a:gsLst>
                      <a:gs pos="0">
                        <a:schemeClr val="accent1"/>
                      </a:gs>
                      <a:gs pos="100000">
                        <a:schemeClr val="accent2"/>
                      </a:gs>
                    </a:gsLst>
                    <a:lin ang="5400000" scaled="1"/>
                  </a:gradFill>
                  <a:bevel/>
                </a:ln>
                <a:no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rPr>
              <a:t>03</a:t>
            </a:r>
            <a:endParaRPr lang="zh-CN" altLang="en-US" sz="5750" dirty="0">
              <a:ln w="12700">
                <a:gradFill>
                  <a:gsLst>
                    <a:gs pos="0">
                      <a:schemeClr val="accent1"/>
                    </a:gs>
                    <a:gs pos="100000">
                      <a:schemeClr val="accent2"/>
                    </a:gs>
                  </a:gsLst>
                  <a:lin ang="5400000" scaled="1"/>
                </a:gradFill>
                <a:bevel/>
              </a:ln>
              <a:no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endParaRPr>
          </a:p>
        </p:txBody>
      </p:sp>
      <p:sp>
        <p:nvSpPr>
          <p:cNvPr id="6" name="文本框 5">
            <a:extLst>
              <a:ext uri="{FF2B5EF4-FFF2-40B4-BE49-F238E27FC236}">
                <a16:creationId xmlns:a16="http://schemas.microsoft.com/office/drawing/2014/main" xmlns="" id="{4B77FF97-0DD9-493F-A7EE-B98762915644}"/>
              </a:ext>
            </a:extLst>
          </p:cNvPr>
          <p:cNvSpPr txBox="1"/>
          <p:nvPr userDrawn="1"/>
        </p:nvSpPr>
        <p:spPr>
          <a:xfrm>
            <a:off x="5448915" y="1640938"/>
            <a:ext cx="1294169" cy="977191"/>
          </a:xfrm>
          <a:prstGeom prst="rect">
            <a:avLst/>
          </a:prstGeom>
          <a:noFill/>
        </p:spPr>
        <p:txBody>
          <a:bodyPr wrap="square" rtlCol="0" anchor="ctr">
            <a:spAutoFit/>
          </a:bodyPr>
          <a:lstStyle>
            <a:defPPr>
              <a:defRPr lang="zh-CN"/>
            </a:defPPr>
            <a:lvl1pPr algn="ctr">
              <a:defRPr sz="72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r>
              <a:rPr lang="en-US" altLang="zh-CN" sz="5750" dirty="0">
                <a:gradFill>
                  <a:gsLst>
                    <a:gs pos="0">
                      <a:schemeClr val="accent2">
                        <a:alpha val="76000"/>
                      </a:schemeClr>
                    </a:gs>
                    <a:gs pos="100000">
                      <a:schemeClr val="accent1">
                        <a:alpha val="0"/>
                      </a:schemeClr>
                    </a:gs>
                  </a:gsLst>
                  <a:lin ang="5400000" scaled="1"/>
                </a:grad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rPr>
              <a:t>03</a:t>
            </a:r>
            <a:endParaRPr lang="zh-CN" altLang="en-US" sz="5750" dirty="0">
              <a:gradFill>
                <a:gsLst>
                  <a:gs pos="0">
                    <a:schemeClr val="accent2">
                      <a:alpha val="76000"/>
                    </a:schemeClr>
                  </a:gs>
                  <a:gs pos="100000">
                    <a:schemeClr val="accent1">
                      <a:alpha val="0"/>
                    </a:schemeClr>
                  </a:gs>
                </a:gsLst>
                <a:lin ang="5400000" scaled="1"/>
              </a:grad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endParaRPr>
          </a:p>
        </p:txBody>
      </p:sp>
      <p:sp>
        <p:nvSpPr>
          <p:cNvPr id="7" name="Freeform 5">
            <a:extLst>
              <a:ext uri="{FF2B5EF4-FFF2-40B4-BE49-F238E27FC236}">
                <a16:creationId xmlns:a16="http://schemas.microsoft.com/office/drawing/2014/main" xmlns="" id="{834752F6-79C1-4971-A3DE-0CD4578FF588}"/>
              </a:ext>
            </a:extLst>
          </p:cNvPr>
          <p:cNvSpPr>
            <a:spLocks/>
          </p:cNvSpPr>
          <p:nvPr userDrawn="1"/>
        </p:nvSpPr>
        <p:spPr bwMode="auto">
          <a:xfrm>
            <a:off x="6618140" y="1933928"/>
            <a:ext cx="203272" cy="203648"/>
          </a:xfrm>
          <a:custGeom>
            <a:avLst/>
            <a:gdLst>
              <a:gd name="T0" fmla="*/ 0 w 541"/>
              <a:gd name="T1" fmla="*/ 542 h 542"/>
              <a:gd name="T2" fmla="*/ 135 w 541"/>
              <a:gd name="T3" fmla="*/ 271 h 542"/>
              <a:gd name="T4" fmla="*/ 0 w 541"/>
              <a:gd name="T5" fmla="*/ 0 h 542"/>
              <a:gd name="T6" fmla="*/ 541 w 541"/>
              <a:gd name="T7" fmla="*/ 271 h 542"/>
              <a:gd name="T8" fmla="*/ 0 w 541"/>
              <a:gd name="T9" fmla="*/ 542 h 542"/>
            </a:gdLst>
            <a:ahLst/>
            <a:cxnLst>
              <a:cxn ang="0">
                <a:pos x="T0" y="T1"/>
              </a:cxn>
              <a:cxn ang="0">
                <a:pos x="T2" y="T3"/>
              </a:cxn>
              <a:cxn ang="0">
                <a:pos x="T4" y="T5"/>
              </a:cxn>
              <a:cxn ang="0">
                <a:pos x="T6" y="T7"/>
              </a:cxn>
              <a:cxn ang="0">
                <a:pos x="T8" y="T9"/>
              </a:cxn>
            </a:cxnLst>
            <a:rect l="0" t="0" r="r" b="b"/>
            <a:pathLst>
              <a:path w="541" h="542">
                <a:moveTo>
                  <a:pt x="0" y="542"/>
                </a:moveTo>
                <a:lnTo>
                  <a:pt x="135" y="271"/>
                </a:lnTo>
                <a:lnTo>
                  <a:pt x="0" y="0"/>
                </a:lnTo>
                <a:lnTo>
                  <a:pt x="541" y="271"/>
                </a:lnTo>
                <a:lnTo>
                  <a:pt x="0" y="542"/>
                </a:lnTo>
                <a:close/>
              </a:path>
            </a:pathLst>
          </a:custGeom>
          <a:gradFill>
            <a:gsLst>
              <a:gs pos="100000">
                <a:schemeClr val="accent2">
                  <a:alpha val="76000"/>
                </a:schemeClr>
              </a:gs>
              <a:gs pos="0">
                <a:schemeClr val="accent1">
                  <a:alpha val="36000"/>
                </a:schemeClr>
              </a:gs>
            </a:gsLst>
            <a:lin ang="0" scaled="0"/>
          </a:gradFill>
          <a:ln>
            <a:gradFill>
              <a:gsLst>
                <a:gs pos="0">
                  <a:schemeClr val="accent2">
                    <a:alpha val="0"/>
                  </a:schemeClr>
                </a:gs>
                <a:gs pos="100000">
                  <a:schemeClr val="accent2"/>
                </a:gs>
              </a:gsLst>
              <a:lin ang="0" scaled="0"/>
            </a:gradFill>
          </a:ln>
        </p:spPr>
        <p:txBody>
          <a:bodyPr vert="horz" wrap="square" lIns="45720" tIns="22860" rIns="45720" bIns="22860" numCol="1" anchor="ctr" anchorCtr="0" compatLnSpc="1">
            <a:prstTxWarp prst="textNoShape">
              <a:avLst/>
            </a:prstTxWarp>
          </a:bodyPr>
          <a:lstStyle/>
          <a:p>
            <a:pPr defTabSz="554492"/>
            <a:endParaRPr lang="zh-CN" altLang="en-US" sz="1600">
              <a:solidFill>
                <a:prstClr val="black"/>
              </a:solidFill>
              <a:latin typeface="Segoe UI" panose="020B0502040204020203" pitchFamily="34" charset="0"/>
              <a:ea typeface="思源黑体 CN Light"/>
              <a:cs typeface="Segoe UI" panose="020B0502040204020203" pitchFamily="34" charset="0"/>
            </a:endParaRPr>
          </a:p>
        </p:txBody>
      </p:sp>
      <p:sp>
        <p:nvSpPr>
          <p:cNvPr id="8" name="Freeform 5">
            <a:extLst>
              <a:ext uri="{FF2B5EF4-FFF2-40B4-BE49-F238E27FC236}">
                <a16:creationId xmlns:a16="http://schemas.microsoft.com/office/drawing/2014/main" xmlns="" id="{E425B41D-A213-4109-B215-9BD7A8F22994}"/>
              </a:ext>
            </a:extLst>
          </p:cNvPr>
          <p:cNvSpPr>
            <a:spLocks/>
          </p:cNvSpPr>
          <p:nvPr userDrawn="1"/>
        </p:nvSpPr>
        <p:spPr bwMode="auto">
          <a:xfrm flipH="1">
            <a:off x="5370588" y="1933928"/>
            <a:ext cx="203272" cy="203648"/>
          </a:xfrm>
          <a:custGeom>
            <a:avLst/>
            <a:gdLst>
              <a:gd name="T0" fmla="*/ 0 w 541"/>
              <a:gd name="T1" fmla="*/ 542 h 542"/>
              <a:gd name="T2" fmla="*/ 135 w 541"/>
              <a:gd name="T3" fmla="*/ 271 h 542"/>
              <a:gd name="T4" fmla="*/ 0 w 541"/>
              <a:gd name="T5" fmla="*/ 0 h 542"/>
              <a:gd name="T6" fmla="*/ 541 w 541"/>
              <a:gd name="T7" fmla="*/ 271 h 542"/>
              <a:gd name="T8" fmla="*/ 0 w 541"/>
              <a:gd name="T9" fmla="*/ 542 h 542"/>
            </a:gdLst>
            <a:ahLst/>
            <a:cxnLst>
              <a:cxn ang="0">
                <a:pos x="T0" y="T1"/>
              </a:cxn>
              <a:cxn ang="0">
                <a:pos x="T2" y="T3"/>
              </a:cxn>
              <a:cxn ang="0">
                <a:pos x="T4" y="T5"/>
              </a:cxn>
              <a:cxn ang="0">
                <a:pos x="T6" y="T7"/>
              </a:cxn>
              <a:cxn ang="0">
                <a:pos x="T8" y="T9"/>
              </a:cxn>
            </a:cxnLst>
            <a:rect l="0" t="0" r="r" b="b"/>
            <a:pathLst>
              <a:path w="541" h="542">
                <a:moveTo>
                  <a:pt x="0" y="542"/>
                </a:moveTo>
                <a:lnTo>
                  <a:pt x="135" y="271"/>
                </a:lnTo>
                <a:lnTo>
                  <a:pt x="0" y="0"/>
                </a:lnTo>
                <a:lnTo>
                  <a:pt x="541" y="271"/>
                </a:lnTo>
                <a:lnTo>
                  <a:pt x="0" y="542"/>
                </a:lnTo>
                <a:close/>
              </a:path>
            </a:pathLst>
          </a:custGeom>
          <a:gradFill>
            <a:gsLst>
              <a:gs pos="100000">
                <a:schemeClr val="accent2">
                  <a:alpha val="76000"/>
                </a:schemeClr>
              </a:gs>
              <a:gs pos="0">
                <a:schemeClr val="accent1">
                  <a:alpha val="36000"/>
                </a:schemeClr>
              </a:gs>
            </a:gsLst>
            <a:lin ang="0" scaled="0"/>
          </a:gradFill>
          <a:ln>
            <a:gradFill>
              <a:gsLst>
                <a:gs pos="0">
                  <a:schemeClr val="accent2">
                    <a:alpha val="0"/>
                  </a:schemeClr>
                </a:gs>
                <a:gs pos="100000">
                  <a:schemeClr val="accent2"/>
                </a:gs>
              </a:gsLst>
              <a:lin ang="0" scaled="0"/>
            </a:gradFill>
          </a:ln>
        </p:spPr>
        <p:txBody>
          <a:bodyPr vert="horz" wrap="square" lIns="45720" tIns="22860" rIns="45720" bIns="22860" numCol="1" anchor="ctr" anchorCtr="0" compatLnSpc="1">
            <a:prstTxWarp prst="textNoShape">
              <a:avLst/>
            </a:prstTxWarp>
          </a:bodyPr>
          <a:lstStyle/>
          <a:p>
            <a:pPr defTabSz="554492"/>
            <a:endParaRPr lang="zh-CN" altLang="en-US" sz="1600">
              <a:solidFill>
                <a:prstClr val="black"/>
              </a:solidFill>
              <a:latin typeface="Segoe UI" panose="020B0502040204020203" pitchFamily="34" charset="0"/>
              <a:ea typeface="思源黑体 CN Light"/>
              <a:cs typeface="Segoe UI" panose="020B0502040204020203" pitchFamily="34" charset="0"/>
            </a:endParaRPr>
          </a:p>
        </p:txBody>
      </p:sp>
      <p:cxnSp>
        <p:nvCxnSpPr>
          <p:cNvPr id="9" name="直接连接符 8">
            <a:extLst>
              <a:ext uri="{FF2B5EF4-FFF2-40B4-BE49-F238E27FC236}">
                <a16:creationId xmlns:a16="http://schemas.microsoft.com/office/drawing/2014/main" xmlns="" id="{F34C6519-9872-4375-99C0-CA856E5818B8}"/>
              </a:ext>
            </a:extLst>
          </p:cNvPr>
          <p:cNvCxnSpPr>
            <a:cxnSpLocks/>
          </p:cNvCxnSpPr>
          <p:nvPr userDrawn="1"/>
        </p:nvCxnSpPr>
        <p:spPr>
          <a:xfrm flipV="1">
            <a:off x="2660569" y="3051549"/>
            <a:ext cx="0" cy="665655"/>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E8BB6B33-2CE0-4991-8759-504A2E26EFE9}"/>
              </a:ext>
            </a:extLst>
          </p:cNvPr>
          <p:cNvCxnSpPr>
            <a:cxnSpLocks/>
          </p:cNvCxnSpPr>
          <p:nvPr userDrawn="1"/>
        </p:nvCxnSpPr>
        <p:spPr>
          <a:xfrm flipV="1">
            <a:off x="2382069" y="3074474"/>
            <a:ext cx="0" cy="489816"/>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D7C47BD6-DA57-4271-A6E7-46F8E069F17E}"/>
              </a:ext>
            </a:extLst>
          </p:cNvPr>
          <p:cNvCxnSpPr>
            <a:cxnSpLocks/>
          </p:cNvCxnSpPr>
          <p:nvPr userDrawn="1"/>
        </p:nvCxnSpPr>
        <p:spPr>
          <a:xfrm flipV="1">
            <a:off x="2776444" y="3232018"/>
            <a:ext cx="0" cy="675011"/>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5F08BE4D-BF0D-4AFE-9106-35C122EC2965}"/>
              </a:ext>
            </a:extLst>
          </p:cNvPr>
          <p:cNvCxnSpPr>
            <a:cxnSpLocks/>
          </p:cNvCxnSpPr>
          <p:nvPr userDrawn="1"/>
        </p:nvCxnSpPr>
        <p:spPr>
          <a:xfrm flipV="1">
            <a:off x="1810569" y="3301335"/>
            <a:ext cx="0" cy="3231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C6DBB005-99B6-4BEF-B923-5E7D3F3F23B9}"/>
              </a:ext>
            </a:extLst>
          </p:cNvPr>
          <p:cNvCxnSpPr>
            <a:cxnSpLocks/>
          </p:cNvCxnSpPr>
          <p:nvPr userDrawn="1"/>
        </p:nvCxnSpPr>
        <p:spPr>
          <a:xfrm flipV="1">
            <a:off x="2135914" y="2904613"/>
            <a:ext cx="0" cy="4527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6" name="椭圆 15">
            <a:extLst>
              <a:ext uri="{FF2B5EF4-FFF2-40B4-BE49-F238E27FC236}">
                <a16:creationId xmlns:a16="http://schemas.microsoft.com/office/drawing/2014/main" xmlns="" id="{6A33C9FF-FAC1-4E15-899A-819A38BC3D8A}"/>
              </a:ext>
            </a:extLst>
          </p:cNvPr>
          <p:cNvSpPr/>
          <p:nvPr userDrawn="1"/>
        </p:nvSpPr>
        <p:spPr>
          <a:xfrm flipV="1">
            <a:off x="2743200" y="3152575"/>
            <a:ext cx="67013" cy="6701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092">
              <a:solidFill>
                <a:prstClr val="black"/>
              </a:solidFill>
              <a:latin typeface="Segoe UI" panose="020B0502040204020203" pitchFamily="34" charset="0"/>
              <a:ea typeface="思源黑体 CN Light"/>
              <a:cs typeface="Segoe UI" panose="020B0502040204020203" pitchFamily="34" charset="0"/>
            </a:endParaRPr>
          </a:p>
        </p:txBody>
      </p:sp>
      <p:cxnSp>
        <p:nvCxnSpPr>
          <p:cNvPr id="17" name="直接连接符 16">
            <a:extLst>
              <a:ext uri="{FF2B5EF4-FFF2-40B4-BE49-F238E27FC236}">
                <a16:creationId xmlns:a16="http://schemas.microsoft.com/office/drawing/2014/main" xmlns="" id="{B0036967-083E-4374-BA8E-91BD7F7D2461}"/>
              </a:ext>
            </a:extLst>
          </p:cNvPr>
          <p:cNvCxnSpPr>
            <a:cxnSpLocks/>
          </p:cNvCxnSpPr>
          <p:nvPr userDrawn="1"/>
        </p:nvCxnSpPr>
        <p:spPr>
          <a:xfrm flipV="1">
            <a:off x="1537117" y="2808256"/>
            <a:ext cx="0" cy="904967"/>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0E25C973-DD94-4B40-BF60-79BFDBFF406B}"/>
              </a:ext>
            </a:extLst>
          </p:cNvPr>
          <p:cNvCxnSpPr>
            <a:cxnSpLocks/>
          </p:cNvCxnSpPr>
          <p:nvPr userDrawn="1"/>
        </p:nvCxnSpPr>
        <p:spPr>
          <a:xfrm flipV="1">
            <a:off x="3018677" y="2542039"/>
            <a:ext cx="0" cy="760283"/>
          </a:xfrm>
          <a:prstGeom prst="line">
            <a:avLst/>
          </a:prstGeom>
          <a:ln>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28D193EC-5D8D-4EA9-B41D-493A0D60F868}"/>
              </a:ext>
            </a:extLst>
          </p:cNvPr>
          <p:cNvCxnSpPr>
            <a:cxnSpLocks/>
          </p:cNvCxnSpPr>
          <p:nvPr userDrawn="1"/>
        </p:nvCxnSpPr>
        <p:spPr>
          <a:xfrm flipV="1">
            <a:off x="10699669" y="3046469"/>
            <a:ext cx="0" cy="665655"/>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23DE3EC7-8241-4B81-B657-046C1D9FDD6D}"/>
              </a:ext>
            </a:extLst>
          </p:cNvPr>
          <p:cNvCxnSpPr>
            <a:cxnSpLocks/>
          </p:cNvCxnSpPr>
          <p:nvPr userDrawn="1"/>
        </p:nvCxnSpPr>
        <p:spPr>
          <a:xfrm flipV="1">
            <a:off x="10451649" y="3206554"/>
            <a:ext cx="0" cy="489816"/>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9A920577-89F7-4058-BC44-3A2CDD30156B}"/>
              </a:ext>
            </a:extLst>
          </p:cNvPr>
          <p:cNvCxnSpPr>
            <a:cxnSpLocks/>
          </p:cNvCxnSpPr>
          <p:nvPr userDrawn="1"/>
        </p:nvCxnSpPr>
        <p:spPr>
          <a:xfrm flipV="1">
            <a:off x="10815544" y="3226938"/>
            <a:ext cx="0" cy="675011"/>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67889D5D-7A28-49FB-987E-00AF7574B301}"/>
              </a:ext>
            </a:extLst>
          </p:cNvPr>
          <p:cNvCxnSpPr>
            <a:cxnSpLocks/>
          </p:cNvCxnSpPr>
          <p:nvPr userDrawn="1"/>
        </p:nvCxnSpPr>
        <p:spPr>
          <a:xfrm flipV="1">
            <a:off x="9849669" y="3296255"/>
            <a:ext cx="0" cy="3231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BDB29BE0-8196-428E-AF88-7105DFF3E759}"/>
              </a:ext>
            </a:extLst>
          </p:cNvPr>
          <p:cNvCxnSpPr>
            <a:cxnSpLocks/>
          </p:cNvCxnSpPr>
          <p:nvPr userDrawn="1"/>
        </p:nvCxnSpPr>
        <p:spPr>
          <a:xfrm flipV="1">
            <a:off x="10175014" y="2899533"/>
            <a:ext cx="0" cy="4527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xmlns="" id="{7005C8FC-8EF6-4AE9-AB38-CA41A71CEA48}"/>
              </a:ext>
            </a:extLst>
          </p:cNvPr>
          <p:cNvSpPr/>
          <p:nvPr userDrawn="1"/>
        </p:nvSpPr>
        <p:spPr>
          <a:xfrm flipV="1">
            <a:off x="10782300" y="3147495"/>
            <a:ext cx="67013" cy="6701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092">
              <a:solidFill>
                <a:prstClr val="black"/>
              </a:solidFill>
              <a:latin typeface="Segoe UI" panose="020B0502040204020203" pitchFamily="34" charset="0"/>
              <a:ea typeface="思源黑体 CN Light"/>
              <a:cs typeface="Segoe UI" panose="020B0502040204020203" pitchFamily="34" charset="0"/>
            </a:endParaRPr>
          </a:p>
        </p:txBody>
      </p:sp>
      <p:cxnSp>
        <p:nvCxnSpPr>
          <p:cNvPr id="25" name="直接连接符 24">
            <a:extLst>
              <a:ext uri="{FF2B5EF4-FFF2-40B4-BE49-F238E27FC236}">
                <a16:creationId xmlns:a16="http://schemas.microsoft.com/office/drawing/2014/main" xmlns="" id="{3E8C716B-F642-4E6D-A6A7-4F46722DFC10}"/>
              </a:ext>
            </a:extLst>
          </p:cNvPr>
          <p:cNvCxnSpPr>
            <a:cxnSpLocks/>
          </p:cNvCxnSpPr>
          <p:nvPr userDrawn="1"/>
        </p:nvCxnSpPr>
        <p:spPr>
          <a:xfrm flipV="1">
            <a:off x="9431437" y="2940336"/>
            <a:ext cx="0" cy="904967"/>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3D141EFC-1D8B-4163-B0CA-27E961728FE7}"/>
              </a:ext>
            </a:extLst>
          </p:cNvPr>
          <p:cNvCxnSpPr>
            <a:cxnSpLocks/>
          </p:cNvCxnSpPr>
          <p:nvPr userDrawn="1"/>
        </p:nvCxnSpPr>
        <p:spPr>
          <a:xfrm flipV="1">
            <a:off x="9945257" y="2506479"/>
            <a:ext cx="0" cy="760283"/>
          </a:xfrm>
          <a:prstGeom prst="line">
            <a:avLst/>
          </a:prstGeom>
          <a:ln>
            <a:gradFill>
              <a:gsLst>
                <a:gs pos="0">
                  <a:schemeClr val="accent2">
                    <a:alpha val="0"/>
                  </a:schemeClr>
                </a:gs>
                <a:gs pos="100000">
                  <a:schemeClr val="accent2"/>
                </a:gs>
              </a:gsLst>
              <a:lin ang="5400000" scaled="1"/>
            </a:gradFill>
            <a:prstDash val="dash"/>
          </a:ln>
        </p:spPr>
        <p:style>
          <a:lnRef idx="1">
            <a:schemeClr val="accent1"/>
          </a:lnRef>
          <a:fillRef idx="0">
            <a:schemeClr val="accent1"/>
          </a:fillRef>
          <a:effectRef idx="0">
            <a:schemeClr val="accent1"/>
          </a:effectRef>
          <a:fontRef idx="minor">
            <a:schemeClr val="tx1"/>
          </a:fontRef>
        </p:style>
      </p:cxnSp>
      <p:grpSp>
        <p:nvGrpSpPr>
          <p:cNvPr id="27" name="!P1">
            <a:extLst>
              <a:ext uri="{FF2B5EF4-FFF2-40B4-BE49-F238E27FC236}">
                <a16:creationId xmlns:a16="http://schemas.microsoft.com/office/drawing/2014/main" xmlns="" id="{C74E9284-901F-4835-90BE-31B0D917D087}"/>
              </a:ext>
            </a:extLst>
          </p:cNvPr>
          <p:cNvGrpSpPr/>
          <p:nvPr userDrawn="1"/>
        </p:nvGrpSpPr>
        <p:grpSpPr>
          <a:xfrm>
            <a:off x="2469779" y="3249910"/>
            <a:ext cx="7252444" cy="2342396"/>
            <a:chOff x="7462287" y="-7696200"/>
            <a:chExt cx="4655652" cy="2723454"/>
          </a:xfrm>
        </p:grpSpPr>
        <p:sp>
          <p:nvSpPr>
            <p:cNvPr id="28" name="椭圆 27">
              <a:extLst>
                <a:ext uri="{FF2B5EF4-FFF2-40B4-BE49-F238E27FC236}">
                  <a16:creationId xmlns:a16="http://schemas.microsoft.com/office/drawing/2014/main" xmlns="" id="{FBDE650A-4355-464E-AB6E-198785FC2FA5}"/>
                </a:ext>
              </a:extLst>
            </p:cNvPr>
            <p:cNvSpPr/>
            <p:nvPr/>
          </p:nvSpPr>
          <p:spPr>
            <a:xfrm>
              <a:off x="7462287" y="-6174836"/>
              <a:ext cx="4655652" cy="1202090"/>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092">
                <a:solidFill>
                  <a:prstClr val="white"/>
                </a:solidFill>
                <a:latin typeface="思源黑体 CN Light"/>
                <a:ea typeface="思源黑体 CN Light"/>
              </a:endParaRPr>
            </a:p>
          </p:txBody>
        </p:sp>
        <p:sp useBgFill="1">
          <p:nvSpPr>
            <p:cNvPr id="29" name="椭圆 28">
              <a:extLst>
                <a:ext uri="{FF2B5EF4-FFF2-40B4-BE49-F238E27FC236}">
                  <a16:creationId xmlns:a16="http://schemas.microsoft.com/office/drawing/2014/main" xmlns="" id="{0DD26BDD-ABE4-475E-BB67-5069D93EFFAD}"/>
                </a:ext>
              </a:extLst>
            </p:cNvPr>
            <p:cNvSpPr/>
            <p:nvPr/>
          </p:nvSpPr>
          <p:spPr>
            <a:xfrm>
              <a:off x="7462287" y="-6253429"/>
              <a:ext cx="4655652" cy="1202090"/>
            </a:xfrm>
            <a:prstGeom prst="ellipse">
              <a:avLst/>
            </a:prstGeom>
            <a:ln>
              <a:noFill/>
            </a:ln>
            <a:effectLst>
              <a:innerShdw blurRad="241300">
                <a:schemeClr val="accent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dirty="0">
                <a:solidFill>
                  <a:prstClr val="white"/>
                </a:solidFill>
                <a:latin typeface="思源黑体 CN Light"/>
                <a:ea typeface="思源黑体 CN Light"/>
              </a:endParaRPr>
            </a:p>
          </p:txBody>
        </p:sp>
        <p:sp useBgFill="1">
          <p:nvSpPr>
            <p:cNvPr id="30" name="椭圆 29">
              <a:extLst>
                <a:ext uri="{FF2B5EF4-FFF2-40B4-BE49-F238E27FC236}">
                  <a16:creationId xmlns:a16="http://schemas.microsoft.com/office/drawing/2014/main" xmlns="" id="{C10B39ED-091E-4915-B6D3-8C7B549CB2AE}"/>
                </a:ext>
              </a:extLst>
            </p:cNvPr>
            <p:cNvSpPr/>
            <p:nvPr/>
          </p:nvSpPr>
          <p:spPr>
            <a:xfrm>
              <a:off x="8618458" y="-6222107"/>
              <a:ext cx="2343310" cy="605043"/>
            </a:xfrm>
            <a:prstGeom prst="ellipse">
              <a:avLst/>
            </a:prstGeom>
            <a:ln>
              <a:noFill/>
            </a:ln>
            <a:effectLst>
              <a:innerShdw blurRad="101600">
                <a:schemeClr val="accent1"/>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45720" tIns="22860" rIns="45720" bIns="22860" numCol="1" spcCol="0" rtlCol="0" fromWordArt="0" anchor="ctr" anchorCtr="0" forceAA="0" compatLnSpc="1">
              <a:prstTxWarp prst="textNoShape">
                <a:avLst/>
              </a:prstTxWarp>
              <a:noAutofit/>
            </a:bodyPr>
            <a:lstStyle/>
            <a:p>
              <a:pPr algn="ctr" defTabSz="554492"/>
              <a:endParaRPr lang="zh-CN" altLang="en-US" sz="1092" dirty="0">
                <a:solidFill>
                  <a:prstClr val="white"/>
                </a:solidFill>
                <a:latin typeface="思源黑体 CN Light"/>
                <a:ea typeface="思源黑体 CN Light"/>
              </a:endParaRPr>
            </a:p>
          </p:txBody>
        </p:sp>
        <p:sp>
          <p:nvSpPr>
            <p:cNvPr id="31" name="椭圆 30">
              <a:extLst>
                <a:ext uri="{FF2B5EF4-FFF2-40B4-BE49-F238E27FC236}">
                  <a16:creationId xmlns:a16="http://schemas.microsoft.com/office/drawing/2014/main" xmlns="" id="{0336FD9B-F444-494D-BF2E-CA4CFF776C78}"/>
                </a:ext>
              </a:extLst>
            </p:cNvPr>
            <p:cNvSpPr/>
            <p:nvPr/>
          </p:nvSpPr>
          <p:spPr>
            <a:xfrm>
              <a:off x="8620090" y="-6252953"/>
              <a:ext cx="2343310" cy="605043"/>
            </a:xfrm>
            <a:prstGeom prst="ellipse">
              <a:avLst/>
            </a:prstGeom>
            <a:solidFill>
              <a:schemeClr val="accent2">
                <a:alpha val="15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2" name="椭圆 31">
              <a:extLst>
                <a:ext uri="{FF2B5EF4-FFF2-40B4-BE49-F238E27FC236}">
                  <a16:creationId xmlns:a16="http://schemas.microsoft.com/office/drawing/2014/main" xmlns="" id="{BD0B313A-7A75-4E56-A777-7BBCCC672242}"/>
                </a:ext>
              </a:extLst>
            </p:cNvPr>
            <p:cNvSpPr/>
            <p:nvPr/>
          </p:nvSpPr>
          <p:spPr>
            <a:xfrm>
              <a:off x="8243732" y="-6274677"/>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3" name="椭圆 32">
              <a:extLst>
                <a:ext uri="{FF2B5EF4-FFF2-40B4-BE49-F238E27FC236}">
                  <a16:creationId xmlns:a16="http://schemas.microsoft.com/office/drawing/2014/main" xmlns="" id="{2C56FB26-46C1-4BB7-B977-3D88BBF902FF}"/>
                </a:ext>
              </a:extLst>
            </p:cNvPr>
            <p:cNvSpPr/>
            <p:nvPr/>
          </p:nvSpPr>
          <p:spPr>
            <a:xfrm>
              <a:off x="8243732" y="-6236690"/>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4" name="椭圆 33">
              <a:extLst>
                <a:ext uri="{FF2B5EF4-FFF2-40B4-BE49-F238E27FC236}">
                  <a16:creationId xmlns:a16="http://schemas.microsoft.com/office/drawing/2014/main" xmlns="" id="{9C6C3E0D-8C82-4C3B-B899-060B60B98BE3}"/>
                </a:ext>
              </a:extLst>
            </p:cNvPr>
            <p:cNvSpPr/>
            <p:nvPr/>
          </p:nvSpPr>
          <p:spPr>
            <a:xfrm>
              <a:off x="8243732" y="-6198704"/>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5" name="椭圆 34">
              <a:extLst>
                <a:ext uri="{FF2B5EF4-FFF2-40B4-BE49-F238E27FC236}">
                  <a16:creationId xmlns:a16="http://schemas.microsoft.com/office/drawing/2014/main" xmlns="" id="{FC22697B-65FD-4892-8B00-E3C3335C4D63}"/>
                </a:ext>
              </a:extLst>
            </p:cNvPr>
            <p:cNvSpPr/>
            <p:nvPr/>
          </p:nvSpPr>
          <p:spPr>
            <a:xfrm>
              <a:off x="8243732" y="-6160717"/>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6" name="椭圆 35">
              <a:extLst>
                <a:ext uri="{FF2B5EF4-FFF2-40B4-BE49-F238E27FC236}">
                  <a16:creationId xmlns:a16="http://schemas.microsoft.com/office/drawing/2014/main" xmlns="" id="{68800C4A-3290-4A57-9764-4D54AF28078D}"/>
                </a:ext>
              </a:extLst>
            </p:cNvPr>
            <p:cNvSpPr/>
            <p:nvPr/>
          </p:nvSpPr>
          <p:spPr>
            <a:xfrm>
              <a:off x="8243732" y="-6122734"/>
              <a:ext cx="3092763" cy="795613"/>
            </a:xfrm>
            <a:prstGeom prst="ellipse">
              <a:avLst/>
            </a:prstGeom>
            <a:noFill/>
            <a:ln w="6350">
              <a:gradFill>
                <a:gsLst>
                  <a:gs pos="0">
                    <a:schemeClr val="accent2">
                      <a:alpha val="0"/>
                    </a:schemeClr>
                  </a:gs>
                  <a:gs pos="100000">
                    <a:schemeClr val="accent2"/>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7" name="梯形 36">
              <a:extLst>
                <a:ext uri="{FF2B5EF4-FFF2-40B4-BE49-F238E27FC236}">
                  <a16:creationId xmlns:a16="http://schemas.microsoft.com/office/drawing/2014/main" xmlns="" id="{B893EC1F-1944-44E0-A04E-12F9C6B1AD2E}"/>
                </a:ext>
              </a:extLst>
            </p:cNvPr>
            <p:cNvSpPr/>
            <p:nvPr/>
          </p:nvSpPr>
          <p:spPr>
            <a:xfrm rot="10800000">
              <a:off x="7980725" y="-7696200"/>
              <a:ext cx="3624467" cy="1840662"/>
            </a:xfrm>
            <a:prstGeom prst="trapezoid">
              <a:avLst>
                <a:gd name="adj" fmla="val 26845"/>
              </a:avLst>
            </a:prstGeom>
            <a:gradFill>
              <a:gsLst>
                <a:gs pos="100000">
                  <a:schemeClr val="accent2">
                    <a:alpha val="0"/>
                  </a:schemeClr>
                </a:gs>
                <a:gs pos="44100">
                  <a:schemeClr val="accent2">
                    <a:alpha val="39000"/>
                  </a:schemeClr>
                </a:gs>
                <a:gs pos="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dirty="0">
                <a:solidFill>
                  <a:prstClr val="white"/>
                </a:solidFill>
                <a:latin typeface="Arial"/>
                <a:ea typeface="微软雅黑 Light"/>
              </a:endParaRPr>
            </a:p>
          </p:txBody>
        </p:sp>
      </p:grpSp>
      <p:grpSp>
        <p:nvGrpSpPr>
          <p:cNvPr id="38" name="组合 37">
            <a:extLst>
              <a:ext uri="{FF2B5EF4-FFF2-40B4-BE49-F238E27FC236}">
                <a16:creationId xmlns:a16="http://schemas.microsoft.com/office/drawing/2014/main" xmlns="" id="{20B9689A-42D8-4CCB-B5C2-6D70B7CFA10E}"/>
              </a:ext>
            </a:extLst>
          </p:cNvPr>
          <p:cNvGrpSpPr/>
          <p:nvPr userDrawn="1"/>
        </p:nvGrpSpPr>
        <p:grpSpPr>
          <a:xfrm>
            <a:off x="-304800" y="6166339"/>
            <a:ext cx="12801600" cy="1009314"/>
            <a:chOff x="-610393" y="12332678"/>
            <a:chExt cx="25603199" cy="2018628"/>
          </a:xfrm>
        </p:grpSpPr>
        <p:cxnSp>
          <p:nvCxnSpPr>
            <p:cNvPr id="39" name="直接连接符 38">
              <a:extLst>
                <a:ext uri="{FF2B5EF4-FFF2-40B4-BE49-F238E27FC236}">
                  <a16:creationId xmlns:a16="http://schemas.microsoft.com/office/drawing/2014/main" xmlns="" id="{E0741099-CFF7-4D67-8DC5-FE994C111146}"/>
                </a:ext>
              </a:extLst>
            </p:cNvPr>
            <p:cNvCxnSpPr/>
            <p:nvPr/>
          </p:nvCxnSpPr>
          <p:spPr>
            <a:xfrm rot="16200000">
              <a:off x="-999488" y="13217555"/>
              <a:ext cx="77818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EF236EFD-F493-4067-B5EC-BBFD4747AE4D}"/>
                </a:ext>
              </a:extLst>
            </p:cNvPr>
            <p:cNvCxnSpPr/>
            <p:nvPr/>
          </p:nvCxnSpPr>
          <p:spPr>
            <a:xfrm rot="16200000">
              <a:off x="-1131553" y="13217555"/>
              <a:ext cx="147627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5FBB40BD-F06C-453F-8A91-76AC6AC49DFC}"/>
                </a:ext>
              </a:extLst>
            </p:cNvPr>
            <p:cNvCxnSpPr/>
            <p:nvPr/>
          </p:nvCxnSpPr>
          <p:spPr>
            <a:xfrm rot="16200000">
              <a:off x="-668534" y="13217555"/>
              <a:ext cx="98418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C5F449E5-E108-453A-B986-3C9C989D0835}"/>
                </a:ext>
              </a:extLst>
            </p:cNvPr>
            <p:cNvCxnSpPr/>
            <p:nvPr/>
          </p:nvCxnSpPr>
          <p:spPr>
            <a:xfrm rot="16200000">
              <a:off x="-474444" y="13217555"/>
              <a:ext cx="102995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987E0FF3-20F3-4CF5-80A0-DCFEBA059C9D}"/>
                </a:ext>
              </a:extLst>
            </p:cNvPr>
            <p:cNvCxnSpPr/>
            <p:nvPr/>
          </p:nvCxnSpPr>
          <p:spPr>
            <a:xfrm rot="16200000">
              <a:off x="-406240" y="13217555"/>
              <a:ext cx="132749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2EFB1DF7-2CA5-47E6-A560-F046525D8C76}"/>
                </a:ext>
              </a:extLst>
            </p:cNvPr>
            <p:cNvCxnSpPr/>
            <p:nvPr/>
          </p:nvCxnSpPr>
          <p:spPr>
            <a:xfrm rot="16200000">
              <a:off x="119721" y="13217555"/>
              <a:ext cx="70952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4A8A2875-5EF3-4948-8DC4-FB9FD0685C70}"/>
                </a:ext>
              </a:extLst>
            </p:cNvPr>
            <p:cNvCxnSpPr/>
            <p:nvPr/>
          </p:nvCxnSpPr>
          <p:spPr>
            <a:xfrm rot="16200000">
              <a:off x="39156" y="13217555"/>
              <a:ext cx="130461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A27DA4E8-828B-49B3-8567-F71C70CF1EDE}"/>
                </a:ext>
              </a:extLst>
            </p:cNvPr>
            <p:cNvCxnSpPr/>
            <p:nvPr/>
          </p:nvCxnSpPr>
          <p:spPr>
            <a:xfrm rot="16200000">
              <a:off x="553674" y="13217555"/>
              <a:ext cx="70952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1929B7D4-FE6E-4E77-8C6E-645990672929}"/>
                </a:ext>
              </a:extLst>
            </p:cNvPr>
            <p:cNvCxnSpPr/>
            <p:nvPr/>
          </p:nvCxnSpPr>
          <p:spPr>
            <a:xfrm rot="16200000">
              <a:off x="410166" y="13217555"/>
              <a:ext cx="143049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FC76A5A4-ADFD-434F-9F55-0353D41E9620}"/>
                </a:ext>
              </a:extLst>
            </p:cNvPr>
            <p:cNvCxnSpPr/>
            <p:nvPr/>
          </p:nvCxnSpPr>
          <p:spPr>
            <a:xfrm rot="16200000">
              <a:off x="896073" y="13217555"/>
              <a:ext cx="89262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C968C7C9-FCB3-4DE6-AADC-E9B9F1FA7A71}"/>
                </a:ext>
              </a:extLst>
            </p:cNvPr>
            <p:cNvCxnSpPr>
              <a:cxnSpLocks/>
            </p:cNvCxnSpPr>
            <p:nvPr/>
          </p:nvCxnSpPr>
          <p:spPr>
            <a:xfrm rot="16200000">
              <a:off x="815507" y="13607449"/>
              <a:ext cx="148771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045D94E0-A136-4025-8129-9066ECDB9376}"/>
                </a:ext>
              </a:extLst>
            </p:cNvPr>
            <p:cNvCxnSpPr/>
            <p:nvPr/>
          </p:nvCxnSpPr>
          <p:spPr>
            <a:xfrm rot="16200000">
              <a:off x="998151" y="13217555"/>
              <a:ext cx="155637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57D20086-BB43-42F6-AD16-662E1AB26E0F}"/>
                </a:ext>
              </a:extLst>
            </p:cNvPr>
            <p:cNvCxnSpPr/>
            <p:nvPr/>
          </p:nvCxnSpPr>
          <p:spPr>
            <a:xfrm rot="16200000">
              <a:off x="1289511" y="13217555"/>
              <a:ext cx="140760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0D1F07B9-B7DD-4C4C-B5B7-FB716504E83A}"/>
                </a:ext>
              </a:extLst>
            </p:cNvPr>
            <p:cNvCxnSpPr/>
            <p:nvPr/>
          </p:nvCxnSpPr>
          <p:spPr>
            <a:xfrm rot="16200000">
              <a:off x="1638094" y="13217555"/>
              <a:ext cx="114439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D0F9BA4B-BF88-4AF0-BB13-E3C2E7C04DD7}"/>
                </a:ext>
              </a:extLst>
            </p:cNvPr>
            <p:cNvCxnSpPr/>
            <p:nvPr/>
          </p:nvCxnSpPr>
          <p:spPr>
            <a:xfrm rot="16200000">
              <a:off x="2146891" y="13217555"/>
              <a:ext cx="56075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4E950543-5FAB-4EDE-BBC8-5470D7EC107B}"/>
                </a:ext>
              </a:extLst>
            </p:cNvPr>
            <p:cNvCxnSpPr/>
            <p:nvPr/>
          </p:nvCxnSpPr>
          <p:spPr>
            <a:xfrm rot="16200000">
              <a:off x="1928996" y="13217555"/>
              <a:ext cx="143049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8D09E3A0-4A19-4572-8FC8-762AA531FE13}"/>
                </a:ext>
              </a:extLst>
            </p:cNvPr>
            <p:cNvCxnSpPr>
              <a:cxnSpLocks/>
            </p:cNvCxnSpPr>
            <p:nvPr/>
          </p:nvCxnSpPr>
          <p:spPr>
            <a:xfrm rot="16200000">
              <a:off x="2289022" y="13030759"/>
              <a:ext cx="114439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1157E600-68AA-4C2D-A4EC-B54709F2A682}"/>
                </a:ext>
              </a:extLst>
            </p:cNvPr>
            <p:cNvCxnSpPr/>
            <p:nvPr/>
          </p:nvCxnSpPr>
          <p:spPr>
            <a:xfrm rot="16200000">
              <a:off x="2803539" y="13217555"/>
              <a:ext cx="54931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308BF48F-2D23-4311-9F8C-0B348D46B52E}"/>
                </a:ext>
              </a:extLst>
            </p:cNvPr>
            <p:cNvCxnSpPr/>
            <p:nvPr/>
          </p:nvCxnSpPr>
          <p:spPr>
            <a:xfrm rot="16200000">
              <a:off x="2574202" y="13217555"/>
              <a:ext cx="144193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060D6254-E13A-4CEA-9237-6A55801FAFE4}"/>
                </a:ext>
              </a:extLst>
            </p:cNvPr>
            <p:cNvCxnSpPr/>
            <p:nvPr/>
          </p:nvCxnSpPr>
          <p:spPr>
            <a:xfrm rot="16200000">
              <a:off x="3243214" y="13217555"/>
              <a:ext cx="53786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19401737-DE2D-4F44-B1E9-82BB850E1727}"/>
                </a:ext>
              </a:extLst>
            </p:cNvPr>
            <p:cNvCxnSpPr/>
            <p:nvPr/>
          </p:nvCxnSpPr>
          <p:spPr>
            <a:xfrm rot="16200000">
              <a:off x="3013876" y="13217555"/>
              <a:ext cx="143049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BAF83717-7914-4C32-AFAC-3955E4F3A698}"/>
                </a:ext>
              </a:extLst>
            </p:cNvPr>
            <p:cNvCxnSpPr/>
            <p:nvPr/>
          </p:nvCxnSpPr>
          <p:spPr>
            <a:xfrm rot="16200000">
              <a:off x="3597058" y="13217555"/>
              <a:ext cx="69808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xmlns="" id="{4ACA8DF6-70A7-4101-A28B-90991314C8FE}"/>
                </a:ext>
              </a:extLst>
            </p:cNvPr>
            <p:cNvCxnSpPr/>
            <p:nvPr/>
          </p:nvCxnSpPr>
          <p:spPr>
            <a:xfrm rot="16200000">
              <a:off x="3848366" y="13217555"/>
              <a:ext cx="62941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xmlns="" id="{5988FE60-ED0D-4ED8-A888-D8F34BE3487B}"/>
                </a:ext>
              </a:extLst>
            </p:cNvPr>
            <p:cNvCxnSpPr/>
            <p:nvPr/>
          </p:nvCxnSpPr>
          <p:spPr>
            <a:xfrm rot="16200000">
              <a:off x="4076785" y="13217555"/>
              <a:ext cx="60653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90488DD5-05B4-4E91-A484-82456CD0CDE3}"/>
                </a:ext>
              </a:extLst>
            </p:cNvPr>
            <p:cNvCxnSpPr/>
            <p:nvPr/>
          </p:nvCxnSpPr>
          <p:spPr>
            <a:xfrm rot="16200000">
              <a:off x="3893223" y="13217555"/>
              <a:ext cx="140760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xmlns="" id="{B613F7B3-EFC0-4317-8D48-2B810A374099}"/>
                </a:ext>
              </a:extLst>
            </p:cNvPr>
            <p:cNvCxnSpPr/>
            <p:nvPr/>
          </p:nvCxnSpPr>
          <p:spPr>
            <a:xfrm rot="16200000">
              <a:off x="4505015" y="13217555"/>
              <a:ext cx="61797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493E004E-C700-4835-A79E-96473943C296}"/>
                </a:ext>
              </a:extLst>
            </p:cNvPr>
            <p:cNvCxnSpPr/>
            <p:nvPr/>
          </p:nvCxnSpPr>
          <p:spPr>
            <a:xfrm rot="16200000">
              <a:off x="4435892" y="13217555"/>
              <a:ext cx="119017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xmlns="" id="{57B9B72B-A75C-488D-959C-C0047FBB15FC}"/>
                </a:ext>
              </a:extLst>
            </p:cNvPr>
            <p:cNvCxnSpPr>
              <a:cxnSpLocks/>
            </p:cNvCxnSpPr>
            <p:nvPr/>
          </p:nvCxnSpPr>
          <p:spPr>
            <a:xfrm rot="16200000">
              <a:off x="4652867" y="13607449"/>
              <a:ext cx="119017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18381558-5848-4C65-9331-5693CB6F7274}"/>
                </a:ext>
              </a:extLst>
            </p:cNvPr>
            <p:cNvCxnSpPr/>
            <p:nvPr/>
          </p:nvCxnSpPr>
          <p:spPr>
            <a:xfrm rot="16200000">
              <a:off x="5161665" y="13217555"/>
              <a:ext cx="60653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C2B99D53-77FB-4DFD-B128-FBC22FFDA17D}"/>
                </a:ext>
              </a:extLst>
            </p:cNvPr>
            <p:cNvCxnSpPr/>
            <p:nvPr/>
          </p:nvCxnSpPr>
          <p:spPr>
            <a:xfrm rot="16200000">
              <a:off x="5035322" y="13217555"/>
              <a:ext cx="129316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7C1A42E8-1664-4FBE-A38F-63AD9104031B}"/>
                </a:ext>
              </a:extLst>
            </p:cNvPr>
            <p:cNvCxnSpPr/>
            <p:nvPr/>
          </p:nvCxnSpPr>
          <p:spPr>
            <a:xfrm rot="16200000">
              <a:off x="5584171" y="13217555"/>
              <a:ext cx="62941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7BA6CF88-29D7-4F98-A905-13CC62CDD7CB}"/>
                </a:ext>
              </a:extLst>
            </p:cNvPr>
            <p:cNvCxnSpPr/>
            <p:nvPr/>
          </p:nvCxnSpPr>
          <p:spPr>
            <a:xfrm rot="16200000">
              <a:off x="5429220" y="13217555"/>
              <a:ext cx="137327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91DA44DB-E61E-4767-9746-6A1A726E240E}"/>
                </a:ext>
              </a:extLst>
            </p:cNvPr>
            <p:cNvCxnSpPr/>
            <p:nvPr/>
          </p:nvCxnSpPr>
          <p:spPr>
            <a:xfrm rot="16200000">
              <a:off x="5560364" y="13217555"/>
              <a:ext cx="154493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xmlns="" id="{6F897F1C-C597-45E9-94DA-AE6FCE87D89A}"/>
                </a:ext>
              </a:extLst>
            </p:cNvPr>
            <p:cNvCxnSpPr>
              <a:cxnSpLocks/>
            </p:cNvCxnSpPr>
            <p:nvPr/>
          </p:nvCxnSpPr>
          <p:spPr>
            <a:xfrm rot="16200000">
              <a:off x="6189324" y="13030759"/>
              <a:ext cx="72096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AB5F2785-9F00-4CBE-911F-7556E4457B64}"/>
                </a:ext>
              </a:extLst>
            </p:cNvPr>
            <p:cNvCxnSpPr/>
            <p:nvPr/>
          </p:nvCxnSpPr>
          <p:spPr>
            <a:xfrm rot="16200000">
              <a:off x="5994316" y="13217555"/>
              <a:ext cx="154493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EF3D062F-7FE4-4D1C-BC94-ED3A4C130DBA}"/>
                </a:ext>
              </a:extLst>
            </p:cNvPr>
            <p:cNvCxnSpPr/>
            <p:nvPr/>
          </p:nvCxnSpPr>
          <p:spPr>
            <a:xfrm rot="16200000">
              <a:off x="6691939" y="13217555"/>
              <a:ext cx="58364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DD4DE6AE-08EB-404F-BC18-7F57DC2E6A78}"/>
                </a:ext>
              </a:extLst>
            </p:cNvPr>
            <p:cNvCxnSpPr/>
            <p:nvPr/>
          </p:nvCxnSpPr>
          <p:spPr>
            <a:xfrm rot="16200000">
              <a:off x="6834530" y="13217555"/>
              <a:ext cx="73241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793C6D60-6A34-4873-80B3-D340F5C4AE8F}"/>
                </a:ext>
              </a:extLst>
            </p:cNvPr>
            <p:cNvCxnSpPr/>
            <p:nvPr/>
          </p:nvCxnSpPr>
          <p:spPr>
            <a:xfrm rot="16200000">
              <a:off x="7097281" y="13217555"/>
              <a:ext cx="64086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395C6DB2-A12B-48C0-8F42-EE114165609B}"/>
                </a:ext>
              </a:extLst>
            </p:cNvPr>
            <p:cNvCxnSpPr/>
            <p:nvPr/>
          </p:nvCxnSpPr>
          <p:spPr>
            <a:xfrm rot="16200000">
              <a:off x="7297091" y="13217555"/>
              <a:ext cx="67519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0CB61AB9-C0BC-49D6-8CDB-33EF302801F2}"/>
                </a:ext>
              </a:extLst>
            </p:cNvPr>
            <p:cNvCxnSpPr/>
            <p:nvPr/>
          </p:nvCxnSpPr>
          <p:spPr>
            <a:xfrm rot="16200000">
              <a:off x="7233690" y="13217555"/>
              <a:ext cx="123594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A5C40BF3-1C54-4382-B1B1-225469F93297}"/>
                </a:ext>
              </a:extLst>
            </p:cNvPr>
            <p:cNvCxnSpPr/>
            <p:nvPr/>
          </p:nvCxnSpPr>
          <p:spPr>
            <a:xfrm rot="16200000">
              <a:off x="7376279" y="13217555"/>
              <a:ext cx="138471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8959DA8C-BD1A-4500-BEBE-63D7099B69BE}"/>
                </a:ext>
              </a:extLst>
            </p:cNvPr>
            <p:cNvCxnSpPr/>
            <p:nvPr/>
          </p:nvCxnSpPr>
          <p:spPr>
            <a:xfrm rot="16200000">
              <a:off x="7650474" y="13217555"/>
              <a:ext cx="127027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34F016E1-289A-4ADF-A03D-A6AECDF63071}"/>
                </a:ext>
              </a:extLst>
            </p:cNvPr>
            <p:cNvCxnSpPr/>
            <p:nvPr/>
          </p:nvCxnSpPr>
          <p:spPr>
            <a:xfrm rot="16200000">
              <a:off x="8205048" y="13217555"/>
              <a:ext cx="59508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F864C745-DFB5-4AB7-9AB4-312FAE1DBE4E}"/>
                </a:ext>
              </a:extLst>
            </p:cNvPr>
            <p:cNvCxnSpPr/>
            <p:nvPr/>
          </p:nvCxnSpPr>
          <p:spPr>
            <a:xfrm rot="16200000">
              <a:off x="8284695" y="13217555"/>
              <a:ext cx="86974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a16="http://schemas.microsoft.com/office/drawing/2014/main" xmlns="" id="{BA859721-EB7B-40EA-9EE2-35EED2926005}"/>
                </a:ext>
              </a:extLst>
            </p:cNvPr>
            <p:cNvCxnSpPr>
              <a:cxnSpLocks/>
            </p:cNvCxnSpPr>
            <p:nvPr/>
          </p:nvCxnSpPr>
          <p:spPr>
            <a:xfrm rot="16200000">
              <a:off x="8272795" y="13582540"/>
              <a:ext cx="132749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4" name="直接连接符 83">
              <a:extLst>
                <a:ext uri="{FF2B5EF4-FFF2-40B4-BE49-F238E27FC236}">
                  <a16:creationId xmlns:a16="http://schemas.microsoft.com/office/drawing/2014/main" xmlns="" id="{FA362724-6433-4C48-A9CA-4039A3DBBAF1}"/>
                </a:ext>
              </a:extLst>
            </p:cNvPr>
            <p:cNvCxnSpPr/>
            <p:nvPr/>
          </p:nvCxnSpPr>
          <p:spPr>
            <a:xfrm rot="16200000">
              <a:off x="8684316" y="13217555"/>
              <a:ext cx="93840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5143F1B0-8226-4BFC-B5A1-C980F2AEDD88}"/>
                </a:ext>
              </a:extLst>
            </p:cNvPr>
            <p:cNvCxnSpPr/>
            <p:nvPr/>
          </p:nvCxnSpPr>
          <p:spPr>
            <a:xfrm rot="16200000">
              <a:off x="8701023" y="13217555"/>
              <a:ext cx="133894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69CB4239-C6AA-4C98-A46A-DC55EE8D665C}"/>
                </a:ext>
              </a:extLst>
            </p:cNvPr>
            <p:cNvCxnSpPr/>
            <p:nvPr/>
          </p:nvCxnSpPr>
          <p:spPr>
            <a:xfrm rot="16200000">
              <a:off x="8826447" y="13217555"/>
              <a:ext cx="152204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1AC632D1-89B0-4BB4-8427-7B4BE55ED10F}"/>
                </a:ext>
              </a:extLst>
            </p:cNvPr>
            <p:cNvCxnSpPr/>
            <p:nvPr/>
          </p:nvCxnSpPr>
          <p:spPr>
            <a:xfrm rot="16200000">
              <a:off x="9512625" y="13217555"/>
              <a:ext cx="58364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989E7E75-4D68-4BDF-959F-79F99C1A1F44}"/>
                </a:ext>
              </a:extLst>
            </p:cNvPr>
            <p:cNvCxnSpPr/>
            <p:nvPr/>
          </p:nvCxnSpPr>
          <p:spPr>
            <a:xfrm rot="16200000">
              <a:off x="9449224" y="13217555"/>
              <a:ext cx="114439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xmlns="" id="{3355808C-0439-4613-ADCF-D9936F71A0D8}"/>
                </a:ext>
              </a:extLst>
            </p:cNvPr>
            <p:cNvCxnSpPr>
              <a:cxnSpLocks/>
            </p:cNvCxnSpPr>
            <p:nvPr/>
          </p:nvCxnSpPr>
          <p:spPr>
            <a:xfrm rot="16200000">
              <a:off x="9557482" y="13030759"/>
              <a:ext cx="136183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xmlns="" id="{B805E6ED-3C27-4579-A7C0-A5649D202973}"/>
                </a:ext>
              </a:extLst>
            </p:cNvPr>
            <p:cNvCxnSpPr/>
            <p:nvPr/>
          </p:nvCxnSpPr>
          <p:spPr>
            <a:xfrm rot="16200000">
              <a:off x="9928950" y="13217555"/>
              <a:ext cx="105284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1561C137-B0F9-40A9-A85D-E58F6B73CDB1}"/>
                </a:ext>
              </a:extLst>
            </p:cNvPr>
            <p:cNvCxnSpPr/>
            <p:nvPr/>
          </p:nvCxnSpPr>
          <p:spPr>
            <a:xfrm rot="16200000">
              <a:off x="9957102" y="13217555"/>
              <a:ext cx="143049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3859C665-62F3-481D-A5C6-2405EEB1E8C0}"/>
                </a:ext>
              </a:extLst>
            </p:cNvPr>
            <p:cNvCxnSpPr/>
            <p:nvPr/>
          </p:nvCxnSpPr>
          <p:spPr>
            <a:xfrm rot="16200000">
              <a:off x="10494507" y="13217555"/>
              <a:ext cx="78963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E85F1936-78BA-4A34-830C-D105669F0C51}"/>
                </a:ext>
              </a:extLst>
            </p:cNvPr>
            <p:cNvCxnSpPr/>
            <p:nvPr/>
          </p:nvCxnSpPr>
          <p:spPr>
            <a:xfrm rot="16200000">
              <a:off x="10505493" y="13217555"/>
              <a:ext cx="120161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B56254C7-6041-4EDD-B4C1-4C767CFCA54F}"/>
                </a:ext>
              </a:extLst>
            </p:cNvPr>
            <p:cNvCxnSpPr/>
            <p:nvPr/>
          </p:nvCxnSpPr>
          <p:spPr>
            <a:xfrm rot="16200000">
              <a:off x="10653806" y="13217555"/>
              <a:ext cx="133894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0B39B73B-6DC9-4D0C-A47D-1AAD6F3ECA97}"/>
                </a:ext>
              </a:extLst>
            </p:cNvPr>
            <p:cNvCxnSpPr/>
            <p:nvPr/>
          </p:nvCxnSpPr>
          <p:spPr>
            <a:xfrm rot="16200000">
              <a:off x="11048163" y="13217555"/>
              <a:ext cx="98418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xmlns="" id="{20E1E1A6-B326-48E4-8FF6-453D0EC9DAC3}"/>
                </a:ext>
              </a:extLst>
            </p:cNvPr>
            <p:cNvCxnSpPr/>
            <p:nvPr/>
          </p:nvCxnSpPr>
          <p:spPr>
            <a:xfrm rot="16200000">
              <a:off x="11116366" y="13217555"/>
              <a:ext cx="128172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xmlns="" id="{92F22294-341A-442F-AE79-C9BA736DA8F5}"/>
                </a:ext>
              </a:extLst>
            </p:cNvPr>
            <p:cNvCxnSpPr/>
            <p:nvPr/>
          </p:nvCxnSpPr>
          <p:spPr>
            <a:xfrm rot="16200000">
              <a:off x="11602276" y="13217555"/>
              <a:ext cx="74385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xmlns="" id="{0DC7A2BC-0B6C-4A60-BF8C-6ACD77E83314}"/>
                </a:ext>
              </a:extLst>
            </p:cNvPr>
            <p:cNvCxnSpPr/>
            <p:nvPr/>
          </p:nvCxnSpPr>
          <p:spPr>
            <a:xfrm rot="16200000">
              <a:off x="11653314" y="13217555"/>
              <a:ext cx="107573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xmlns="" id="{14731C10-57DB-4105-AAA0-CFF223EA4875}"/>
                </a:ext>
              </a:extLst>
            </p:cNvPr>
            <p:cNvCxnSpPr/>
            <p:nvPr/>
          </p:nvCxnSpPr>
          <p:spPr>
            <a:xfrm rot="16200000">
              <a:off x="11681464" y="13217555"/>
              <a:ext cx="145338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xmlns="" id="{5EDFE527-F683-4C68-A052-F9255AE28089}"/>
                </a:ext>
              </a:extLst>
            </p:cNvPr>
            <p:cNvCxnSpPr>
              <a:cxnSpLocks/>
            </p:cNvCxnSpPr>
            <p:nvPr/>
          </p:nvCxnSpPr>
          <p:spPr>
            <a:xfrm rot="16200000">
              <a:off x="12064380" y="13582540"/>
              <a:ext cx="112150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xmlns="" id="{314666AF-370E-4B9D-94B6-438C118EB280}"/>
                </a:ext>
              </a:extLst>
            </p:cNvPr>
            <p:cNvCxnSpPr/>
            <p:nvPr/>
          </p:nvCxnSpPr>
          <p:spPr>
            <a:xfrm rot="16200000">
              <a:off x="12418681" y="13217555"/>
              <a:ext cx="84685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2" name="直接连接符 101">
              <a:extLst>
                <a:ext uri="{FF2B5EF4-FFF2-40B4-BE49-F238E27FC236}">
                  <a16:creationId xmlns:a16="http://schemas.microsoft.com/office/drawing/2014/main" xmlns="" id="{3E2AA2D1-A33F-4D82-AF77-07C1BBB40DFF}"/>
                </a:ext>
              </a:extLst>
            </p:cNvPr>
            <p:cNvCxnSpPr/>
            <p:nvPr/>
          </p:nvCxnSpPr>
          <p:spPr>
            <a:xfrm rot="16200000">
              <a:off x="12504050" y="13217555"/>
              <a:ext cx="111006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xmlns="" id="{58C00E57-A2DE-4E35-B384-02BE7ADE5E28}"/>
                </a:ext>
              </a:extLst>
            </p:cNvPr>
            <p:cNvCxnSpPr/>
            <p:nvPr/>
          </p:nvCxnSpPr>
          <p:spPr>
            <a:xfrm rot="16200000">
              <a:off x="12829745" y="13217555"/>
              <a:ext cx="89262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xmlns="" id="{F1564E9F-6826-45EF-BC73-793AD50DD35E}"/>
                </a:ext>
              </a:extLst>
            </p:cNvPr>
            <p:cNvCxnSpPr/>
            <p:nvPr/>
          </p:nvCxnSpPr>
          <p:spPr>
            <a:xfrm rot="16200000">
              <a:off x="13229824" y="13217555"/>
              <a:ext cx="52642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xmlns="" id="{52C70810-8694-4D28-BCDA-556F3F45E3C9}"/>
                </a:ext>
              </a:extLst>
            </p:cNvPr>
            <p:cNvCxnSpPr/>
            <p:nvPr/>
          </p:nvCxnSpPr>
          <p:spPr>
            <a:xfrm rot="16200000">
              <a:off x="13006207" y="13217555"/>
              <a:ext cx="140760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xmlns="" id="{D73003D2-856B-424C-BF34-B78E2EFF63C1}"/>
                </a:ext>
              </a:extLst>
            </p:cNvPr>
            <p:cNvCxnSpPr>
              <a:cxnSpLocks/>
            </p:cNvCxnSpPr>
            <p:nvPr/>
          </p:nvCxnSpPr>
          <p:spPr>
            <a:xfrm rot="16200000">
              <a:off x="13635166" y="13030759"/>
              <a:ext cx="58364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FDBA0BCD-443D-406D-A2A2-02F208346F1E}"/>
                </a:ext>
              </a:extLst>
            </p:cNvPr>
            <p:cNvCxnSpPr/>
            <p:nvPr/>
          </p:nvCxnSpPr>
          <p:spPr>
            <a:xfrm rot="16200000">
              <a:off x="13560320" y="13217555"/>
              <a:ext cx="116728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9169B2AF-3969-48F7-BEF2-04263EACDBF5}"/>
                </a:ext>
              </a:extLst>
            </p:cNvPr>
            <p:cNvCxnSpPr/>
            <p:nvPr/>
          </p:nvCxnSpPr>
          <p:spPr>
            <a:xfrm rot="16200000">
              <a:off x="13971844" y="13217555"/>
              <a:ext cx="77818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A30CD884-878A-4004-A815-15380D4750F7}"/>
                </a:ext>
              </a:extLst>
            </p:cNvPr>
            <p:cNvCxnSpPr/>
            <p:nvPr/>
          </p:nvCxnSpPr>
          <p:spPr>
            <a:xfrm rot="16200000">
              <a:off x="14234594" y="13217555"/>
              <a:ext cx="68663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xmlns="" id="{61F17A04-631D-41B4-88FA-095657331060}"/>
                </a:ext>
              </a:extLst>
            </p:cNvPr>
            <p:cNvCxnSpPr/>
            <p:nvPr/>
          </p:nvCxnSpPr>
          <p:spPr>
            <a:xfrm rot="16200000">
              <a:off x="14445850" y="13217555"/>
              <a:ext cx="69808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xmlns="" id="{96F6735A-4E49-4B32-8E78-5D654AE499B4}"/>
                </a:ext>
              </a:extLst>
            </p:cNvPr>
            <p:cNvCxnSpPr/>
            <p:nvPr/>
          </p:nvCxnSpPr>
          <p:spPr>
            <a:xfrm rot="16200000">
              <a:off x="14582718" y="13217555"/>
              <a:ext cx="85829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7DBCE61A-625C-425C-95D7-F82CFF135A08}"/>
                </a:ext>
              </a:extLst>
            </p:cNvPr>
            <p:cNvCxnSpPr/>
            <p:nvPr/>
          </p:nvCxnSpPr>
          <p:spPr>
            <a:xfrm rot="16200000">
              <a:off x="14799694" y="13217555"/>
              <a:ext cx="85829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xmlns="" id="{2A519205-6D79-403B-A851-8B2230EDAF0D}"/>
                </a:ext>
              </a:extLst>
            </p:cNvPr>
            <p:cNvCxnSpPr/>
            <p:nvPr/>
          </p:nvCxnSpPr>
          <p:spPr>
            <a:xfrm rot="16200000">
              <a:off x="14787789" y="13217555"/>
              <a:ext cx="131605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xmlns="" id="{E0ECF2D2-F4D6-47ED-B3DE-2C53413AC319}"/>
                </a:ext>
              </a:extLst>
            </p:cNvPr>
            <p:cNvCxnSpPr/>
            <p:nvPr/>
          </p:nvCxnSpPr>
          <p:spPr>
            <a:xfrm rot="16200000">
              <a:off x="15016210" y="13217555"/>
              <a:ext cx="129316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xmlns="" id="{CC2CD297-F381-4D9E-9BE8-58FE4E156918}"/>
                </a:ext>
              </a:extLst>
            </p:cNvPr>
            <p:cNvCxnSpPr/>
            <p:nvPr/>
          </p:nvCxnSpPr>
          <p:spPr>
            <a:xfrm rot="16200000">
              <a:off x="15593671" y="13217555"/>
              <a:ext cx="57219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xmlns="" id="{09062C8D-6F2C-470F-A53D-D39C3B14CF8E}"/>
                </a:ext>
              </a:extLst>
            </p:cNvPr>
            <p:cNvCxnSpPr/>
            <p:nvPr/>
          </p:nvCxnSpPr>
          <p:spPr>
            <a:xfrm rot="16200000">
              <a:off x="15827811" y="13217555"/>
              <a:ext cx="53786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xmlns="" id="{62E69A60-AF64-4EC7-91C3-23FD7B39BDDE}"/>
                </a:ext>
              </a:extLst>
            </p:cNvPr>
            <p:cNvCxnSpPr>
              <a:cxnSpLocks/>
            </p:cNvCxnSpPr>
            <p:nvPr/>
          </p:nvCxnSpPr>
          <p:spPr>
            <a:xfrm rot="16200000">
              <a:off x="15958960" y="13470451"/>
              <a:ext cx="70952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xmlns="" id="{00CC5B87-8EE6-4920-ACE2-02E76B9CBDD6}"/>
                </a:ext>
              </a:extLst>
            </p:cNvPr>
            <p:cNvCxnSpPr/>
            <p:nvPr/>
          </p:nvCxnSpPr>
          <p:spPr>
            <a:xfrm rot="16200000">
              <a:off x="15826894" y="13217555"/>
              <a:ext cx="140760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xmlns="" id="{A057DD2F-46F1-40FE-9A85-AE5C9B703666}"/>
                </a:ext>
              </a:extLst>
            </p:cNvPr>
            <p:cNvCxnSpPr/>
            <p:nvPr/>
          </p:nvCxnSpPr>
          <p:spPr>
            <a:xfrm rot="16200000">
              <a:off x="16387187" y="13217555"/>
              <a:ext cx="72096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xmlns="" id="{7D1E9598-AC4F-420A-8A52-180D77E9CBD9}"/>
                </a:ext>
              </a:extLst>
            </p:cNvPr>
            <p:cNvCxnSpPr/>
            <p:nvPr/>
          </p:nvCxnSpPr>
          <p:spPr>
            <a:xfrm rot="16200000">
              <a:off x="16186460" y="13217555"/>
              <a:ext cx="155637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xmlns="" id="{9C5988AF-2751-4E84-9374-50FE890FA383}"/>
                </a:ext>
              </a:extLst>
            </p:cNvPr>
            <p:cNvCxnSpPr/>
            <p:nvPr/>
          </p:nvCxnSpPr>
          <p:spPr>
            <a:xfrm rot="16200000">
              <a:off x="16620872" y="13217555"/>
              <a:ext cx="112150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xmlns="" id="{03EAB54A-FB30-4D9D-BE45-975257E05C1F}"/>
                </a:ext>
              </a:extLst>
            </p:cNvPr>
            <p:cNvCxnSpPr/>
            <p:nvPr/>
          </p:nvCxnSpPr>
          <p:spPr>
            <a:xfrm rot="16200000">
              <a:off x="16711962" y="13217555"/>
              <a:ext cx="137327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xmlns="" id="{0D1B8E4A-4E88-4D4F-B3E3-DB0B28012F10}"/>
                </a:ext>
              </a:extLst>
            </p:cNvPr>
            <p:cNvCxnSpPr>
              <a:cxnSpLocks/>
            </p:cNvCxnSpPr>
            <p:nvPr/>
          </p:nvCxnSpPr>
          <p:spPr>
            <a:xfrm rot="16200000">
              <a:off x="16917495" y="13030759"/>
              <a:ext cx="139616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xmlns="" id="{CB32C903-1943-41E2-88CD-1C407C7B2187}"/>
                </a:ext>
              </a:extLst>
            </p:cNvPr>
            <p:cNvCxnSpPr/>
            <p:nvPr/>
          </p:nvCxnSpPr>
          <p:spPr>
            <a:xfrm rot="16200000">
              <a:off x="17374792" y="13217555"/>
              <a:ext cx="91551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xmlns="" id="{52521095-4F46-4C72-B5BF-E40A462C7354}"/>
                </a:ext>
              </a:extLst>
            </p:cNvPr>
            <p:cNvCxnSpPr/>
            <p:nvPr/>
          </p:nvCxnSpPr>
          <p:spPr>
            <a:xfrm rot="16200000">
              <a:off x="17557436" y="13217555"/>
              <a:ext cx="98418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xmlns="" id="{ECA5FE1B-579F-47E4-8FCE-FB153C125D0A}"/>
                </a:ext>
              </a:extLst>
            </p:cNvPr>
            <p:cNvCxnSpPr/>
            <p:nvPr/>
          </p:nvCxnSpPr>
          <p:spPr>
            <a:xfrm rot="16200000">
              <a:off x="17791580" y="13217555"/>
              <a:ext cx="94984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xmlns="" id="{BD34E573-7983-48C2-BE5C-BBB585D3C3B6}"/>
                </a:ext>
              </a:extLst>
            </p:cNvPr>
            <p:cNvCxnSpPr/>
            <p:nvPr/>
          </p:nvCxnSpPr>
          <p:spPr>
            <a:xfrm rot="16200000">
              <a:off x="18117273" y="13217555"/>
              <a:ext cx="73241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xmlns="" id="{812EAE8D-E417-4ACF-AE36-BB91853FFE54}"/>
                </a:ext>
              </a:extLst>
            </p:cNvPr>
            <p:cNvCxnSpPr/>
            <p:nvPr/>
          </p:nvCxnSpPr>
          <p:spPr>
            <a:xfrm rot="16200000">
              <a:off x="18151147" y="13217555"/>
              <a:ext cx="109862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xmlns="" id="{33E10CE9-F757-4139-AE39-F29D64531E15}"/>
                </a:ext>
              </a:extLst>
            </p:cNvPr>
            <p:cNvCxnSpPr/>
            <p:nvPr/>
          </p:nvCxnSpPr>
          <p:spPr>
            <a:xfrm rot="16200000">
              <a:off x="18133519" y="13217555"/>
              <a:ext cx="156782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0" name="直接连接符 129">
              <a:extLst>
                <a:ext uri="{FF2B5EF4-FFF2-40B4-BE49-F238E27FC236}">
                  <a16:creationId xmlns:a16="http://schemas.microsoft.com/office/drawing/2014/main" xmlns="" id="{2639CB73-9D91-4854-8272-56EC657A7B1B}"/>
                </a:ext>
              </a:extLst>
            </p:cNvPr>
            <p:cNvCxnSpPr/>
            <p:nvPr/>
          </p:nvCxnSpPr>
          <p:spPr>
            <a:xfrm rot="16200000">
              <a:off x="18367662" y="13217555"/>
              <a:ext cx="153349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xmlns="" id="{596C6D93-F768-4469-B15E-1D3CA7DB2243}"/>
                </a:ext>
              </a:extLst>
            </p:cNvPr>
            <p:cNvCxnSpPr/>
            <p:nvPr/>
          </p:nvCxnSpPr>
          <p:spPr>
            <a:xfrm rot="16200000">
              <a:off x="18859293" y="13217555"/>
              <a:ext cx="98418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xmlns="" id="{08B09035-6824-4A46-95FA-089DB7BF65BF}"/>
                </a:ext>
              </a:extLst>
            </p:cNvPr>
            <p:cNvCxnSpPr/>
            <p:nvPr/>
          </p:nvCxnSpPr>
          <p:spPr>
            <a:xfrm rot="16200000">
              <a:off x="19024772" y="13217555"/>
              <a:ext cx="108717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xmlns="" id="{D17AE58C-C93A-4AE9-B5F8-BFC41748C962}"/>
                </a:ext>
              </a:extLst>
            </p:cNvPr>
            <p:cNvCxnSpPr/>
            <p:nvPr/>
          </p:nvCxnSpPr>
          <p:spPr>
            <a:xfrm rot="16200000">
              <a:off x="19121582" y="13217555"/>
              <a:ext cx="132749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xmlns="" id="{F2EFC24F-2820-4997-950A-2CD1A28EF0E3}"/>
                </a:ext>
              </a:extLst>
            </p:cNvPr>
            <p:cNvCxnSpPr>
              <a:cxnSpLocks/>
            </p:cNvCxnSpPr>
            <p:nvPr/>
          </p:nvCxnSpPr>
          <p:spPr>
            <a:xfrm rot="16200000">
              <a:off x="19264175" y="13607449"/>
              <a:ext cx="147627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xmlns="" id="{A4D377AD-A67E-4F13-A449-E66AE55BE07E}"/>
                </a:ext>
              </a:extLst>
            </p:cNvPr>
            <p:cNvCxnSpPr/>
            <p:nvPr/>
          </p:nvCxnSpPr>
          <p:spPr>
            <a:xfrm rot="16200000">
              <a:off x="19578423" y="13217555"/>
              <a:ext cx="128172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xmlns="" id="{0CE43546-8242-45F5-B510-2A28C1769694}"/>
                </a:ext>
              </a:extLst>
            </p:cNvPr>
            <p:cNvCxnSpPr/>
            <p:nvPr/>
          </p:nvCxnSpPr>
          <p:spPr>
            <a:xfrm rot="16200000">
              <a:off x="20104387" y="13217555"/>
              <a:ext cx="66374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xmlns="" id="{E3E03939-1CE6-42A5-B08B-69FA5D17E79E}"/>
                </a:ext>
              </a:extLst>
            </p:cNvPr>
            <p:cNvCxnSpPr/>
            <p:nvPr/>
          </p:nvCxnSpPr>
          <p:spPr>
            <a:xfrm rot="16200000">
              <a:off x="20390027" y="13217555"/>
              <a:ext cx="52642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xmlns="" id="{BFD643DB-317D-43A8-9616-38F32B2BD166}"/>
                </a:ext>
              </a:extLst>
            </p:cNvPr>
            <p:cNvCxnSpPr/>
            <p:nvPr/>
          </p:nvCxnSpPr>
          <p:spPr>
            <a:xfrm rot="16200000">
              <a:off x="20286571" y="13217555"/>
              <a:ext cx="116728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xmlns="" id="{B14D4509-8953-4AF3-9791-75001C21BA7D}"/>
                </a:ext>
              </a:extLst>
            </p:cNvPr>
            <p:cNvCxnSpPr/>
            <p:nvPr/>
          </p:nvCxnSpPr>
          <p:spPr>
            <a:xfrm rot="16200000">
              <a:off x="20337609" y="13217555"/>
              <a:ext cx="149915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xmlns="" id="{97E695CA-EA61-427E-AE6C-2FEE961908A6}"/>
                </a:ext>
              </a:extLst>
            </p:cNvPr>
            <p:cNvCxnSpPr>
              <a:cxnSpLocks/>
            </p:cNvCxnSpPr>
            <p:nvPr/>
          </p:nvCxnSpPr>
          <p:spPr>
            <a:xfrm rot="16200000">
              <a:off x="21006623" y="13030759"/>
              <a:ext cx="59508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xmlns="" id="{C87F3A08-2099-4EA8-9500-0971A4F772AF}"/>
                </a:ext>
              </a:extLst>
            </p:cNvPr>
            <p:cNvCxnSpPr/>
            <p:nvPr/>
          </p:nvCxnSpPr>
          <p:spPr>
            <a:xfrm rot="16200000">
              <a:off x="20954664" y="13217555"/>
              <a:ext cx="113295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xmlns="" id="{0C9AE1BB-F41E-4C8E-B6D9-A7284D826E06}"/>
                </a:ext>
              </a:extLst>
            </p:cNvPr>
            <p:cNvCxnSpPr/>
            <p:nvPr/>
          </p:nvCxnSpPr>
          <p:spPr>
            <a:xfrm rot="16200000">
              <a:off x="20994260" y="13217555"/>
              <a:ext cx="148771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3" name="直接连接符 142">
              <a:extLst>
                <a:ext uri="{FF2B5EF4-FFF2-40B4-BE49-F238E27FC236}">
                  <a16:creationId xmlns:a16="http://schemas.microsoft.com/office/drawing/2014/main" xmlns="" id="{84864178-B943-4CA5-AF8F-35F406F3CDE5}"/>
                </a:ext>
              </a:extLst>
            </p:cNvPr>
            <p:cNvCxnSpPr/>
            <p:nvPr/>
          </p:nvCxnSpPr>
          <p:spPr>
            <a:xfrm rot="16200000">
              <a:off x="21365729" y="13217555"/>
              <a:ext cx="117872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xmlns="" id="{45C45770-03AF-4E03-AD5E-811013054A02}"/>
                </a:ext>
              </a:extLst>
            </p:cNvPr>
            <p:cNvCxnSpPr/>
            <p:nvPr/>
          </p:nvCxnSpPr>
          <p:spPr>
            <a:xfrm rot="16200000">
              <a:off x="21794420" y="13217555"/>
              <a:ext cx="75530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5" name="直接连接符 144">
              <a:extLst>
                <a:ext uri="{FF2B5EF4-FFF2-40B4-BE49-F238E27FC236}">
                  <a16:creationId xmlns:a16="http://schemas.microsoft.com/office/drawing/2014/main" xmlns="" id="{D8E2EB95-4AAB-4C13-A013-D9D334A746D3}"/>
                </a:ext>
              </a:extLst>
            </p:cNvPr>
            <p:cNvCxnSpPr/>
            <p:nvPr/>
          </p:nvCxnSpPr>
          <p:spPr>
            <a:xfrm rot="16200000">
              <a:off x="22091502" y="13217555"/>
              <a:ext cx="59508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xmlns="" id="{D8364D20-6A0F-42E5-9D4E-F54CF53ECDE6}"/>
                </a:ext>
              </a:extLst>
            </p:cNvPr>
            <p:cNvCxnSpPr/>
            <p:nvPr/>
          </p:nvCxnSpPr>
          <p:spPr>
            <a:xfrm rot="16200000">
              <a:off x="22050989" y="13217555"/>
              <a:ext cx="111006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7" name="直接连接符 146">
              <a:extLst>
                <a:ext uri="{FF2B5EF4-FFF2-40B4-BE49-F238E27FC236}">
                  <a16:creationId xmlns:a16="http://schemas.microsoft.com/office/drawing/2014/main" xmlns="" id="{BDE06372-8B33-4733-A182-A0843DA5652B}"/>
                </a:ext>
              </a:extLst>
            </p:cNvPr>
            <p:cNvCxnSpPr/>
            <p:nvPr/>
          </p:nvCxnSpPr>
          <p:spPr>
            <a:xfrm rot="16200000">
              <a:off x="22267963" y="13217555"/>
              <a:ext cx="111006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xmlns="" id="{45CF98E8-D436-4A89-988A-C2B04368D1C2}"/>
                </a:ext>
              </a:extLst>
            </p:cNvPr>
            <p:cNvCxnSpPr/>
            <p:nvPr/>
          </p:nvCxnSpPr>
          <p:spPr>
            <a:xfrm rot="16200000">
              <a:off x="22759594" y="13217555"/>
              <a:ext cx="56075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49" name="直接连接符 148">
              <a:extLst>
                <a:ext uri="{FF2B5EF4-FFF2-40B4-BE49-F238E27FC236}">
                  <a16:creationId xmlns:a16="http://schemas.microsoft.com/office/drawing/2014/main" xmlns="" id="{B4EED77E-A5D5-4F28-A9A1-C7B08528B66D}"/>
                </a:ext>
              </a:extLst>
            </p:cNvPr>
            <p:cNvCxnSpPr/>
            <p:nvPr/>
          </p:nvCxnSpPr>
          <p:spPr>
            <a:xfrm rot="16200000">
              <a:off x="22650418" y="13217555"/>
              <a:ext cx="121305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0" name="直接连接符 149">
              <a:extLst>
                <a:ext uri="{FF2B5EF4-FFF2-40B4-BE49-F238E27FC236}">
                  <a16:creationId xmlns:a16="http://schemas.microsoft.com/office/drawing/2014/main" xmlns="" id="{212E0A14-768F-4EE1-B8C8-95382CAEB4A7}"/>
                </a:ext>
              </a:extLst>
            </p:cNvPr>
            <p:cNvCxnSpPr/>
            <p:nvPr/>
          </p:nvCxnSpPr>
          <p:spPr>
            <a:xfrm rot="16200000">
              <a:off x="22747231" y="13217555"/>
              <a:ext cx="145338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1" name="直接连接符 150">
              <a:extLst>
                <a:ext uri="{FF2B5EF4-FFF2-40B4-BE49-F238E27FC236}">
                  <a16:creationId xmlns:a16="http://schemas.microsoft.com/office/drawing/2014/main" xmlns="" id="{D9A606E5-FD72-45B6-A7C6-C0A42EF4928B}"/>
                </a:ext>
              </a:extLst>
            </p:cNvPr>
            <p:cNvCxnSpPr>
              <a:cxnSpLocks/>
            </p:cNvCxnSpPr>
            <p:nvPr/>
          </p:nvCxnSpPr>
          <p:spPr>
            <a:xfrm rot="16200000">
              <a:off x="23050038" y="13607449"/>
              <a:ext cx="128172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2" name="直接连接符 151">
              <a:extLst>
                <a:ext uri="{FF2B5EF4-FFF2-40B4-BE49-F238E27FC236}">
                  <a16:creationId xmlns:a16="http://schemas.microsoft.com/office/drawing/2014/main" xmlns="" id="{EE62341F-9E71-4CDD-8E97-EE0CAF2347B0}"/>
                </a:ext>
              </a:extLst>
            </p:cNvPr>
            <p:cNvCxnSpPr/>
            <p:nvPr/>
          </p:nvCxnSpPr>
          <p:spPr>
            <a:xfrm rot="16200000">
              <a:off x="23164018" y="13217555"/>
              <a:ext cx="148771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xmlns="" id="{4FC0C65A-CB37-4024-8B62-C3521329C805}"/>
                </a:ext>
              </a:extLst>
            </p:cNvPr>
            <p:cNvCxnSpPr/>
            <p:nvPr/>
          </p:nvCxnSpPr>
          <p:spPr>
            <a:xfrm rot="16200000">
              <a:off x="23827307" y="13217555"/>
              <a:ext cx="59508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4" name="直接连接符 153">
              <a:extLst>
                <a:ext uri="{FF2B5EF4-FFF2-40B4-BE49-F238E27FC236}">
                  <a16:creationId xmlns:a16="http://schemas.microsoft.com/office/drawing/2014/main" xmlns="" id="{AEB0BC3D-6BDF-4B5F-BCD7-C4DFF6DB2463}"/>
                </a:ext>
              </a:extLst>
            </p:cNvPr>
            <p:cNvCxnSpPr/>
            <p:nvPr/>
          </p:nvCxnSpPr>
          <p:spPr>
            <a:xfrm rot="16200000">
              <a:off x="23615135" y="13217555"/>
              <a:ext cx="145338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xmlns="" id="{6D53EBED-1995-475C-A426-9D29DEFED446}"/>
                </a:ext>
              </a:extLst>
            </p:cNvPr>
            <p:cNvCxnSpPr/>
            <p:nvPr/>
          </p:nvCxnSpPr>
          <p:spPr>
            <a:xfrm rot="16200000">
              <a:off x="23900776" y="13217555"/>
              <a:ext cx="131605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6" name="直接连接符 155">
              <a:extLst>
                <a:ext uri="{FF2B5EF4-FFF2-40B4-BE49-F238E27FC236}">
                  <a16:creationId xmlns:a16="http://schemas.microsoft.com/office/drawing/2014/main" xmlns="" id="{F8F00561-3CF3-496E-A51C-569220F47AAB}"/>
                </a:ext>
              </a:extLst>
            </p:cNvPr>
            <p:cNvCxnSpPr/>
            <p:nvPr/>
          </p:nvCxnSpPr>
          <p:spPr>
            <a:xfrm rot="16200000">
              <a:off x="24180690" y="13217555"/>
              <a:ext cx="119017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xmlns="" id="{E5D1732D-4E9F-41F5-80AF-431996E1F460}"/>
                </a:ext>
              </a:extLst>
            </p:cNvPr>
            <p:cNvCxnSpPr>
              <a:cxnSpLocks/>
            </p:cNvCxnSpPr>
            <p:nvPr/>
          </p:nvCxnSpPr>
          <p:spPr>
            <a:xfrm rot="16200000">
              <a:off x="24420608" y="13030759"/>
              <a:ext cx="114439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8" name="组合 157">
            <a:extLst>
              <a:ext uri="{FF2B5EF4-FFF2-40B4-BE49-F238E27FC236}">
                <a16:creationId xmlns:a16="http://schemas.microsoft.com/office/drawing/2014/main" xmlns="" id="{59FBBF15-7FCE-45AC-96BE-BD414A1B48BC}"/>
              </a:ext>
            </a:extLst>
          </p:cNvPr>
          <p:cNvGrpSpPr/>
          <p:nvPr userDrawn="1"/>
        </p:nvGrpSpPr>
        <p:grpSpPr>
          <a:xfrm>
            <a:off x="-304800" y="-515816"/>
            <a:ext cx="12801600" cy="1512276"/>
            <a:chOff x="-610393" y="-1031631"/>
            <a:chExt cx="25603199" cy="3024552"/>
          </a:xfrm>
        </p:grpSpPr>
        <p:cxnSp>
          <p:nvCxnSpPr>
            <p:cNvPr id="159" name="直接连接符 158">
              <a:extLst>
                <a:ext uri="{FF2B5EF4-FFF2-40B4-BE49-F238E27FC236}">
                  <a16:creationId xmlns:a16="http://schemas.microsoft.com/office/drawing/2014/main" xmlns="" id="{33AA4781-604A-4C9E-BED1-D58DD4F5A7DA}"/>
                </a:ext>
              </a:extLst>
            </p:cNvPr>
            <p:cNvCxnSpPr/>
            <p:nvPr/>
          </p:nvCxnSpPr>
          <p:spPr>
            <a:xfrm rot="16200000">
              <a:off x="-1193382" y="294199"/>
              <a:ext cx="116597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0" name="直接连接符 159">
              <a:extLst>
                <a:ext uri="{FF2B5EF4-FFF2-40B4-BE49-F238E27FC236}">
                  <a16:creationId xmlns:a16="http://schemas.microsoft.com/office/drawing/2014/main" xmlns="" id="{C105BC95-CAC9-48A0-92B3-17FD8DDAE693}"/>
                </a:ext>
              </a:extLst>
            </p:cNvPr>
            <p:cNvCxnSpPr/>
            <p:nvPr/>
          </p:nvCxnSpPr>
          <p:spPr>
            <a:xfrm rot="16200000">
              <a:off x="-1499382" y="294199"/>
              <a:ext cx="221192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1" name="直接连接符 160">
              <a:extLst>
                <a:ext uri="{FF2B5EF4-FFF2-40B4-BE49-F238E27FC236}">
                  <a16:creationId xmlns:a16="http://schemas.microsoft.com/office/drawing/2014/main" xmlns="" id="{93822DA0-9CE8-443D-B377-E9A29D1E5244}"/>
                </a:ext>
              </a:extLst>
            </p:cNvPr>
            <p:cNvCxnSpPr/>
            <p:nvPr/>
          </p:nvCxnSpPr>
          <p:spPr>
            <a:xfrm rot="16200000">
              <a:off x="-913753" y="294199"/>
              <a:ext cx="147461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2" name="直接连接符 161">
              <a:extLst>
                <a:ext uri="{FF2B5EF4-FFF2-40B4-BE49-F238E27FC236}">
                  <a16:creationId xmlns:a16="http://schemas.microsoft.com/office/drawing/2014/main" xmlns="" id="{8802BA00-D2BF-4963-8DDB-BD117793F371}"/>
                </a:ext>
              </a:extLst>
            </p:cNvPr>
            <p:cNvCxnSpPr/>
            <p:nvPr/>
          </p:nvCxnSpPr>
          <p:spPr>
            <a:xfrm rot="16200000">
              <a:off x="-731069" y="294199"/>
              <a:ext cx="1543205"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3" name="直接连接符 162">
              <a:extLst>
                <a:ext uri="{FF2B5EF4-FFF2-40B4-BE49-F238E27FC236}">
                  <a16:creationId xmlns:a16="http://schemas.microsoft.com/office/drawing/2014/main" xmlns="" id="{932B6B34-583D-40B5-B723-D5F6F99B46BC}"/>
                </a:ext>
              </a:extLst>
            </p:cNvPr>
            <p:cNvCxnSpPr/>
            <p:nvPr/>
          </p:nvCxnSpPr>
          <p:spPr>
            <a:xfrm rot="16200000">
              <a:off x="-737000" y="294199"/>
              <a:ext cx="198901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4" name="直接连接符 163">
              <a:extLst>
                <a:ext uri="{FF2B5EF4-FFF2-40B4-BE49-F238E27FC236}">
                  <a16:creationId xmlns:a16="http://schemas.microsoft.com/office/drawing/2014/main" xmlns="" id="{E09CA057-3246-46E5-934F-544241193511}"/>
                </a:ext>
              </a:extLst>
            </p:cNvPr>
            <p:cNvCxnSpPr/>
            <p:nvPr/>
          </p:nvCxnSpPr>
          <p:spPr>
            <a:xfrm rot="16200000">
              <a:off x="-57064" y="294199"/>
              <a:ext cx="106309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5" name="直接连接符 164">
              <a:extLst>
                <a:ext uri="{FF2B5EF4-FFF2-40B4-BE49-F238E27FC236}">
                  <a16:creationId xmlns:a16="http://schemas.microsoft.com/office/drawing/2014/main" xmlns="" id="{9C88E7C4-5E24-4A26-9DE2-538347A4D87D}"/>
                </a:ext>
              </a:extLst>
            </p:cNvPr>
            <p:cNvCxnSpPr/>
            <p:nvPr/>
          </p:nvCxnSpPr>
          <p:spPr>
            <a:xfrm rot="16200000">
              <a:off x="-285902" y="294199"/>
              <a:ext cx="195472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6" name="直接连接符 165">
              <a:extLst>
                <a:ext uri="{FF2B5EF4-FFF2-40B4-BE49-F238E27FC236}">
                  <a16:creationId xmlns:a16="http://schemas.microsoft.com/office/drawing/2014/main" xmlns="" id="{D8C75BC4-90E7-4F3F-8021-2373391F8A7F}"/>
                </a:ext>
              </a:extLst>
            </p:cNvPr>
            <p:cNvCxnSpPr/>
            <p:nvPr/>
          </p:nvCxnSpPr>
          <p:spPr>
            <a:xfrm rot="16200000">
              <a:off x="376889" y="294199"/>
              <a:ext cx="106309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xmlns="" id="{C2116AD2-5B61-42D1-B9C3-BF316F1D6185}"/>
                </a:ext>
              </a:extLst>
            </p:cNvPr>
            <p:cNvCxnSpPr/>
            <p:nvPr/>
          </p:nvCxnSpPr>
          <p:spPr>
            <a:xfrm rot="16200000">
              <a:off x="53743" y="294199"/>
              <a:ext cx="214334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xmlns="" id="{AD1B7A28-0229-471B-9A35-8B87D2F77CE9}"/>
                </a:ext>
              </a:extLst>
            </p:cNvPr>
            <p:cNvCxnSpPr/>
            <p:nvPr/>
          </p:nvCxnSpPr>
          <p:spPr>
            <a:xfrm rot="16200000">
              <a:off x="673665" y="294199"/>
              <a:ext cx="133744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9" name="直接连接符 168">
              <a:extLst>
                <a:ext uri="{FF2B5EF4-FFF2-40B4-BE49-F238E27FC236}">
                  <a16:creationId xmlns:a16="http://schemas.microsoft.com/office/drawing/2014/main" xmlns="" id="{EF94B826-4B4D-4DDF-9FDC-64856DC83D95}"/>
                </a:ext>
              </a:extLst>
            </p:cNvPr>
            <p:cNvCxnSpPr>
              <a:cxnSpLocks/>
            </p:cNvCxnSpPr>
            <p:nvPr/>
          </p:nvCxnSpPr>
          <p:spPr>
            <a:xfrm rot="16200000">
              <a:off x="444828" y="878385"/>
              <a:ext cx="222907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xmlns="" id="{6BBAE26E-D55E-4CE8-838C-52C7F4E6AC79}"/>
                </a:ext>
              </a:extLst>
            </p:cNvPr>
            <p:cNvCxnSpPr/>
            <p:nvPr/>
          </p:nvCxnSpPr>
          <p:spPr>
            <a:xfrm rot="16200000">
              <a:off x="610363" y="294199"/>
              <a:ext cx="233195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1" name="直接连接符 170">
              <a:extLst>
                <a:ext uri="{FF2B5EF4-FFF2-40B4-BE49-F238E27FC236}">
                  <a16:creationId xmlns:a16="http://schemas.microsoft.com/office/drawing/2014/main" xmlns="" id="{F76516AF-43E5-4D21-A921-25797F1E24FB}"/>
                </a:ext>
              </a:extLst>
            </p:cNvPr>
            <p:cNvCxnSpPr/>
            <p:nvPr/>
          </p:nvCxnSpPr>
          <p:spPr>
            <a:xfrm rot="16200000">
              <a:off x="938791" y="294199"/>
              <a:ext cx="210904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2" name="直接连接符 171">
              <a:extLst>
                <a:ext uri="{FF2B5EF4-FFF2-40B4-BE49-F238E27FC236}">
                  <a16:creationId xmlns:a16="http://schemas.microsoft.com/office/drawing/2014/main" xmlns="" id="{A63539EB-A4F7-41E0-A936-F3C797D81A13}"/>
                </a:ext>
              </a:extLst>
            </p:cNvPr>
            <p:cNvCxnSpPr/>
            <p:nvPr/>
          </p:nvCxnSpPr>
          <p:spPr>
            <a:xfrm rot="16200000">
              <a:off x="1352956" y="294199"/>
              <a:ext cx="171467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xmlns="" id="{F7B882E2-766B-421C-92D2-022089CBD885}"/>
                </a:ext>
              </a:extLst>
            </p:cNvPr>
            <p:cNvCxnSpPr/>
            <p:nvPr/>
          </p:nvCxnSpPr>
          <p:spPr>
            <a:xfrm rot="16200000">
              <a:off x="2007173" y="294199"/>
              <a:ext cx="84018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4" name="直接连接符 173">
              <a:extLst>
                <a:ext uri="{FF2B5EF4-FFF2-40B4-BE49-F238E27FC236}">
                  <a16:creationId xmlns:a16="http://schemas.microsoft.com/office/drawing/2014/main" xmlns="" id="{B5FEDB69-A2CB-4C78-9A7D-F29F2EC83AF4}"/>
                </a:ext>
              </a:extLst>
            </p:cNvPr>
            <p:cNvCxnSpPr/>
            <p:nvPr/>
          </p:nvCxnSpPr>
          <p:spPr>
            <a:xfrm rot="16200000">
              <a:off x="1572574" y="294199"/>
              <a:ext cx="214334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xmlns="" id="{C9BC5C4D-68E6-438D-9CEA-006073CE4C56}"/>
                </a:ext>
              </a:extLst>
            </p:cNvPr>
            <p:cNvCxnSpPr>
              <a:cxnSpLocks/>
            </p:cNvCxnSpPr>
            <p:nvPr/>
          </p:nvCxnSpPr>
          <p:spPr>
            <a:xfrm rot="16200000">
              <a:off x="2003883" y="14319"/>
              <a:ext cx="171467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xmlns="" id="{C3AFA601-11EF-4076-99E5-F3C6BBF42C92}"/>
                </a:ext>
              </a:extLst>
            </p:cNvPr>
            <p:cNvCxnSpPr/>
            <p:nvPr/>
          </p:nvCxnSpPr>
          <p:spPr>
            <a:xfrm rot="16200000">
              <a:off x="2666673" y="294199"/>
              <a:ext cx="82304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xmlns="" id="{E238E2C0-A11F-441D-A043-93E4B0D631B3}"/>
                </a:ext>
              </a:extLst>
            </p:cNvPr>
            <p:cNvCxnSpPr/>
            <p:nvPr/>
          </p:nvCxnSpPr>
          <p:spPr>
            <a:xfrm rot="16200000">
              <a:off x="2214928" y="294199"/>
              <a:ext cx="216048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8" name="直接连接符 177">
              <a:extLst>
                <a:ext uri="{FF2B5EF4-FFF2-40B4-BE49-F238E27FC236}">
                  <a16:creationId xmlns:a16="http://schemas.microsoft.com/office/drawing/2014/main" xmlns="" id="{3448ABD9-47D1-4765-9D99-905FC57E06A3}"/>
                </a:ext>
              </a:extLst>
            </p:cNvPr>
            <p:cNvCxnSpPr/>
            <p:nvPr/>
          </p:nvCxnSpPr>
          <p:spPr>
            <a:xfrm rot="16200000">
              <a:off x="3109199" y="294199"/>
              <a:ext cx="80589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xmlns="" id="{6B6AB712-22BF-4067-AA56-E8DF619C6ED1}"/>
                </a:ext>
              </a:extLst>
            </p:cNvPr>
            <p:cNvCxnSpPr/>
            <p:nvPr/>
          </p:nvCxnSpPr>
          <p:spPr>
            <a:xfrm rot="16200000">
              <a:off x="2657453" y="294199"/>
              <a:ext cx="214334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0" name="直接连接符 179">
              <a:extLst>
                <a:ext uri="{FF2B5EF4-FFF2-40B4-BE49-F238E27FC236}">
                  <a16:creationId xmlns:a16="http://schemas.microsoft.com/office/drawing/2014/main" xmlns="" id="{1055D4B9-9199-4BAE-8E59-730ED9CF65E0}"/>
                </a:ext>
              </a:extLst>
            </p:cNvPr>
            <p:cNvCxnSpPr/>
            <p:nvPr/>
          </p:nvCxnSpPr>
          <p:spPr>
            <a:xfrm rot="16200000">
              <a:off x="3423124" y="294199"/>
              <a:ext cx="104595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1" name="直接连接符 180">
              <a:extLst>
                <a:ext uri="{FF2B5EF4-FFF2-40B4-BE49-F238E27FC236}">
                  <a16:creationId xmlns:a16="http://schemas.microsoft.com/office/drawing/2014/main" xmlns="" id="{D421DF42-483E-4582-9DA0-CB097762E2B7}"/>
                </a:ext>
              </a:extLst>
            </p:cNvPr>
            <p:cNvCxnSpPr/>
            <p:nvPr/>
          </p:nvCxnSpPr>
          <p:spPr>
            <a:xfrm rot="16200000">
              <a:off x="3691540" y="294199"/>
              <a:ext cx="94307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xmlns="" id="{B25F9C47-F4CC-4151-A207-31A1EC496578}"/>
                </a:ext>
              </a:extLst>
            </p:cNvPr>
            <p:cNvCxnSpPr/>
            <p:nvPr/>
          </p:nvCxnSpPr>
          <p:spPr>
            <a:xfrm rot="16200000">
              <a:off x="3925662" y="294199"/>
              <a:ext cx="90877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3" name="直接连接符 182">
              <a:extLst>
                <a:ext uri="{FF2B5EF4-FFF2-40B4-BE49-F238E27FC236}">
                  <a16:creationId xmlns:a16="http://schemas.microsoft.com/office/drawing/2014/main" xmlns="" id="{82022C78-C746-41D0-A360-8F1C08B607DA}"/>
                </a:ext>
              </a:extLst>
            </p:cNvPr>
            <p:cNvCxnSpPr/>
            <p:nvPr/>
          </p:nvCxnSpPr>
          <p:spPr>
            <a:xfrm rot="16200000">
              <a:off x="3542503" y="294199"/>
              <a:ext cx="210904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4" name="直接连接符 183">
              <a:extLst>
                <a:ext uri="{FF2B5EF4-FFF2-40B4-BE49-F238E27FC236}">
                  <a16:creationId xmlns:a16="http://schemas.microsoft.com/office/drawing/2014/main" xmlns="" id="{3B5C7485-EEC3-4F20-B6D5-A6751EDE37BD}"/>
                </a:ext>
              </a:extLst>
            </p:cNvPr>
            <p:cNvCxnSpPr/>
            <p:nvPr/>
          </p:nvCxnSpPr>
          <p:spPr>
            <a:xfrm rot="16200000">
              <a:off x="4351040" y="294199"/>
              <a:ext cx="92592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a16="http://schemas.microsoft.com/office/drawing/2014/main" xmlns="" id="{33A1D741-DF74-41E8-B63D-DC8799A6D414}"/>
                </a:ext>
              </a:extLst>
            </p:cNvPr>
            <p:cNvCxnSpPr/>
            <p:nvPr/>
          </p:nvCxnSpPr>
          <p:spPr>
            <a:xfrm rot="16200000">
              <a:off x="4139348" y="294199"/>
              <a:ext cx="178325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6" name="直接连接符 185">
              <a:extLst>
                <a:ext uri="{FF2B5EF4-FFF2-40B4-BE49-F238E27FC236}">
                  <a16:creationId xmlns:a16="http://schemas.microsoft.com/office/drawing/2014/main" xmlns="" id="{27D09496-BBA2-4A92-8202-E7C2E92486B2}"/>
                </a:ext>
              </a:extLst>
            </p:cNvPr>
            <p:cNvCxnSpPr>
              <a:cxnSpLocks/>
            </p:cNvCxnSpPr>
            <p:nvPr/>
          </p:nvCxnSpPr>
          <p:spPr>
            <a:xfrm rot="16200000">
              <a:off x="4356323" y="878385"/>
              <a:ext cx="178325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7" name="直接连接符 186">
              <a:extLst>
                <a:ext uri="{FF2B5EF4-FFF2-40B4-BE49-F238E27FC236}">
                  <a16:creationId xmlns:a16="http://schemas.microsoft.com/office/drawing/2014/main" xmlns="" id="{0FA932CF-CF15-4854-A732-0027688B02DF}"/>
                </a:ext>
              </a:extLst>
            </p:cNvPr>
            <p:cNvCxnSpPr/>
            <p:nvPr/>
          </p:nvCxnSpPr>
          <p:spPr>
            <a:xfrm rot="16200000">
              <a:off x="5010541" y="294199"/>
              <a:ext cx="90877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8" name="直接连接符 187">
              <a:extLst>
                <a:ext uri="{FF2B5EF4-FFF2-40B4-BE49-F238E27FC236}">
                  <a16:creationId xmlns:a16="http://schemas.microsoft.com/office/drawing/2014/main" xmlns="" id="{3D37A089-1E3B-49CB-A402-1DB85A7E1991}"/>
                </a:ext>
              </a:extLst>
            </p:cNvPr>
            <p:cNvCxnSpPr/>
            <p:nvPr/>
          </p:nvCxnSpPr>
          <p:spPr>
            <a:xfrm rot="16200000">
              <a:off x="4713116" y="294199"/>
              <a:ext cx="193757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89" name="直接连接符 188">
              <a:extLst>
                <a:ext uri="{FF2B5EF4-FFF2-40B4-BE49-F238E27FC236}">
                  <a16:creationId xmlns:a16="http://schemas.microsoft.com/office/drawing/2014/main" xmlns="" id="{C03DBCE2-753F-42F3-B623-93B18FD50EE4}"/>
                </a:ext>
              </a:extLst>
            </p:cNvPr>
            <p:cNvCxnSpPr/>
            <p:nvPr/>
          </p:nvCxnSpPr>
          <p:spPr>
            <a:xfrm rot="16200000">
              <a:off x="5427345" y="294199"/>
              <a:ext cx="94307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0" name="直接连接符 189">
              <a:extLst>
                <a:ext uri="{FF2B5EF4-FFF2-40B4-BE49-F238E27FC236}">
                  <a16:creationId xmlns:a16="http://schemas.microsoft.com/office/drawing/2014/main" xmlns="" id="{39A7D989-F988-4AD5-8925-259F887E9121}"/>
                </a:ext>
              </a:extLst>
            </p:cNvPr>
            <p:cNvCxnSpPr/>
            <p:nvPr/>
          </p:nvCxnSpPr>
          <p:spPr>
            <a:xfrm rot="16200000">
              <a:off x="5087054" y="294199"/>
              <a:ext cx="205760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1" name="直接连接符 190">
              <a:extLst>
                <a:ext uri="{FF2B5EF4-FFF2-40B4-BE49-F238E27FC236}">
                  <a16:creationId xmlns:a16="http://schemas.microsoft.com/office/drawing/2014/main" xmlns="" id="{643B5BF7-C52B-460E-B795-C276B65C6880}"/>
                </a:ext>
              </a:extLst>
            </p:cNvPr>
            <p:cNvCxnSpPr/>
            <p:nvPr/>
          </p:nvCxnSpPr>
          <p:spPr>
            <a:xfrm rot="16200000">
              <a:off x="5175428" y="294199"/>
              <a:ext cx="231480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2" name="直接连接符 191">
              <a:extLst>
                <a:ext uri="{FF2B5EF4-FFF2-40B4-BE49-F238E27FC236}">
                  <a16:creationId xmlns:a16="http://schemas.microsoft.com/office/drawing/2014/main" xmlns="" id="{472FF5D7-2CE5-4E2F-887D-4C18122E481E}"/>
                </a:ext>
              </a:extLst>
            </p:cNvPr>
            <p:cNvCxnSpPr>
              <a:cxnSpLocks/>
            </p:cNvCxnSpPr>
            <p:nvPr/>
          </p:nvCxnSpPr>
          <p:spPr>
            <a:xfrm rot="16200000">
              <a:off x="6009687" y="14319"/>
              <a:ext cx="108024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3" name="直接连接符 192">
              <a:extLst>
                <a:ext uri="{FF2B5EF4-FFF2-40B4-BE49-F238E27FC236}">
                  <a16:creationId xmlns:a16="http://schemas.microsoft.com/office/drawing/2014/main" xmlns="" id="{9AB7BEA3-FE92-468A-94BC-74A3A0B8AD5A}"/>
                </a:ext>
              </a:extLst>
            </p:cNvPr>
            <p:cNvCxnSpPr/>
            <p:nvPr/>
          </p:nvCxnSpPr>
          <p:spPr>
            <a:xfrm rot="16200000">
              <a:off x="5609380" y="294199"/>
              <a:ext cx="231480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a16="http://schemas.microsoft.com/office/drawing/2014/main" xmlns="" id="{E64E0609-5F3A-49D3-AE2D-31F743D9ABF1}"/>
                </a:ext>
              </a:extLst>
            </p:cNvPr>
            <p:cNvCxnSpPr/>
            <p:nvPr/>
          </p:nvCxnSpPr>
          <p:spPr>
            <a:xfrm rot="16200000">
              <a:off x="6546519" y="294199"/>
              <a:ext cx="87448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5" name="直接连接符 194">
              <a:extLst>
                <a:ext uri="{FF2B5EF4-FFF2-40B4-BE49-F238E27FC236}">
                  <a16:creationId xmlns:a16="http://schemas.microsoft.com/office/drawing/2014/main" xmlns="" id="{C70FE857-1D0F-4DB3-BD59-CEBD2B9B0380}"/>
                </a:ext>
              </a:extLst>
            </p:cNvPr>
            <p:cNvCxnSpPr/>
            <p:nvPr/>
          </p:nvCxnSpPr>
          <p:spPr>
            <a:xfrm rot="16200000">
              <a:off x="6652041" y="294199"/>
              <a:ext cx="109739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6" name="直接连接符 195">
              <a:extLst>
                <a:ext uri="{FF2B5EF4-FFF2-40B4-BE49-F238E27FC236}">
                  <a16:creationId xmlns:a16="http://schemas.microsoft.com/office/drawing/2014/main" xmlns="" id="{17C5210C-ABBE-450A-9950-7374F7D0F84F}"/>
                </a:ext>
              </a:extLst>
            </p:cNvPr>
            <p:cNvCxnSpPr/>
            <p:nvPr/>
          </p:nvCxnSpPr>
          <p:spPr>
            <a:xfrm rot="16200000">
              <a:off x="6937604" y="294199"/>
              <a:ext cx="96021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7" name="直接连接符 196">
              <a:extLst>
                <a:ext uri="{FF2B5EF4-FFF2-40B4-BE49-F238E27FC236}">
                  <a16:creationId xmlns:a16="http://schemas.microsoft.com/office/drawing/2014/main" xmlns="" id="{52F8B5F5-95DD-4B4D-AC94-58296E433471}"/>
                </a:ext>
              </a:extLst>
            </p:cNvPr>
            <p:cNvCxnSpPr/>
            <p:nvPr/>
          </p:nvCxnSpPr>
          <p:spPr>
            <a:xfrm rot="16200000">
              <a:off x="7128860" y="294199"/>
              <a:ext cx="101165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xmlns="" id="{8BA39605-8943-4F1A-ABFA-8934652F6A61}"/>
                </a:ext>
              </a:extLst>
            </p:cNvPr>
            <p:cNvCxnSpPr/>
            <p:nvPr/>
          </p:nvCxnSpPr>
          <p:spPr>
            <a:xfrm rot="16200000">
              <a:off x="6925741" y="294199"/>
              <a:ext cx="185184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9" name="直接连接符 198">
              <a:extLst>
                <a:ext uri="{FF2B5EF4-FFF2-40B4-BE49-F238E27FC236}">
                  <a16:creationId xmlns:a16="http://schemas.microsoft.com/office/drawing/2014/main" xmlns="" id="{77069FE8-380A-425E-9849-0C695C0EAFFC}"/>
                </a:ext>
              </a:extLst>
            </p:cNvPr>
            <p:cNvCxnSpPr/>
            <p:nvPr/>
          </p:nvCxnSpPr>
          <p:spPr>
            <a:xfrm rot="16200000">
              <a:off x="7031262" y="294199"/>
              <a:ext cx="207475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0" name="直接连接符 199">
              <a:extLst>
                <a:ext uri="{FF2B5EF4-FFF2-40B4-BE49-F238E27FC236}">
                  <a16:creationId xmlns:a16="http://schemas.microsoft.com/office/drawing/2014/main" xmlns="" id="{EDDE5C33-3E00-4475-8C5C-E7C92E835D51}"/>
                </a:ext>
              </a:extLst>
            </p:cNvPr>
            <p:cNvCxnSpPr/>
            <p:nvPr/>
          </p:nvCxnSpPr>
          <p:spPr>
            <a:xfrm rot="16200000">
              <a:off x="7333971" y="294199"/>
              <a:ext cx="190328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a16="http://schemas.microsoft.com/office/drawing/2014/main" xmlns="" id="{7E9FCE46-C44E-41B4-A813-CED6AB2DEF7D}"/>
                </a:ext>
              </a:extLst>
            </p:cNvPr>
            <p:cNvCxnSpPr/>
            <p:nvPr/>
          </p:nvCxnSpPr>
          <p:spPr>
            <a:xfrm rot="16200000">
              <a:off x="8056776" y="294199"/>
              <a:ext cx="89162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a16="http://schemas.microsoft.com/office/drawing/2014/main" xmlns="" id="{9C5FAF23-CF8C-4152-841F-851CAB87BC9D}"/>
                </a:ext>
              </a:extLst>
            </p:cNvPr>
            <p:cNvCxnSpPr/>
            <p:nvPr/>
          </p:nvCxnSpPr>
          <p:spPr>
            <a:xfrm rot="16200000">
              <a:off x="8067990" y="294199"/>
              <a:ext cx="1303151"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a16="http://schemas.microsoft.com/office/drawing/2014/main" xmlns="" id="{0B7ACC91-2C60-45A6-93BA-162E1BA8C437}"/>
                </a:ext>
              </a:extLst>
            </p:cNvPr>
            <p:cNvCxnSpPr>
              <a:cxnSpLocks/>
            </p:cNvCxnSpPr>
            <p:nvPr/>
          </p:nvCxnSpPr>
          <p:spPr>
            <a:xfrm rot="16200000">
              <a:off x="7942034" y="841063"/>
              <a:ext cx="198901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a16="http://schemas.microsoft.com/office/drawing/2014/main" xmlns="" id="{46186B1A-2845-4618-9F87-D1E89B95DF71}"/>
                </a:ext>
              </a:extLst>
            </p:cNvPr>
            <p:cNvCxnSpPr/>
            <p:nvPr/>
          </p:nvCxnSpPr>
          <p:spPr>
            <a:xfrm rot="16200000">
              <a:off x="8450503" y="294199"/>
              <a:ext cx="1406031"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a16="http://schemas.microsoft.com/office/drawing/2014/main" xmlns="" id="{9440E0C9-6B52-46F7-B90E-AF5E559E8045}"/>
                </a:ext>
              </a:extLst>
            </p:cNvPr>
            <p:cNvCxnSpPr/>
            <p:nvPr/>
          </p:nvCxnSpPr>
          <p:spPr>
            <a:xfrm rot="16200000">
              <a:off x="8367411" y="294199"/>
              <a:ext cx="200616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6" name="直接连接符 205">
              <a:extLst>
                <a:ext uri="{FF2B5EF4-FFF2-40B4-BE49-F238E27FC236}">
                  <a16:creationId xmlns:a16="http://schemas.microsoft.com/office/drawing/2014/main" xmlns="" id="{36BE7E6E-8191-4292-BA71-DAA83139BC89}"/>
                </a:ext>
              </a:extLst>
            </p:cNvPr>
            <p:cNvCxnSpPr/>
            <p:nvPr/>
          </p:nvCxnSpPr>
          <p:spPr>
            <a:xfrm rot="16200000">
              <a:off x="8447213" y="294199"/>
              <a:ext cx="228051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7" name="直接连接符 206">
              <a:extLst>
                <a:ext uri="{FF2B5EF4-FFF2-40B4-BE49-F238E27FC236}">
                  <a16:creationId xmlns:a16="http://schemas.microsoft.com/office/drawing/2014/main" xmlns="" id="{A27838C2-D2E6-4A52-84DA-CC2360602900}"/>
                </a:ext>
              </a:extLst>
            </p:cNvPr>
            <p:cNvCxnSpPr/>
            <p:nvPr/>
          </p:nvCxnSpPr>
          <p:spPr>
            <a:xfrm rot="16200000">
              <a:off x="9367205" y="294199"/>
              <a:ext cx="87448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8" name="直接连接符 207">
              <a:extLst>
                <a:ext uri="{FF2B5EF4-FFF2-40B4-BE49-F238E27FC236}">
                  <a16:creationId xmlns:a16="http://schemas.microsoft.com/office/drawing/2014/main" xmlns="" id="{C0F3EC8C-149D-4FD2-934B-F1BF973929F3}"/>
                </a:ext>
              </a:extLst>
            </p:cNvPr>
            <p:cNvCxnSpPr/>
            <p:nvPr/>
          </p:nvCxnSpPr>
          <p:spPr>
            <a:xfrm rot="16200000">
              <a:off x="9164086" y="294199"/>
              <a:ext cx="171467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09" name="直接连接符 208">
              <a:extLst>
                <a:ext uri="{FF2B5EF4-FFF2-40B4-BE49-F238E27FC236}">
                  <a16:creationId xmlns:a16="http://schemas.microsoft.com/office/drawing/2014/main" xmlns="" id="{E94E2BEE-02D4-482A-A14B-E8AC0782369C}"/>
                </a:ext>
              </a:extLst>
            </p:cNvPr>
            <p:cNvCxnSpPr>
              <a:cxnSpLocks/>
            </p:cNvCxnSpPr>
            <p:nvPr/>
          </p:nvCxnSpPr>
          <p:spPr>
            <a:xfrm rot="16200000">
              <a:off x="9218168" y="14319"/>
              <a:ext cx="204046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0" name="直接连接符 209">
              <a:extLst>
                <a:ext uri="{FF2B5EF4-FFF2-40B4-BE49-F238E27FC236}">
                  <a16:creationId xmlns:a16="http://schemas.microsoft.com/office/drawing/2014/main" xmlns="" id="{B6C64165-DD43-4939-A209-5D647B033120}"/>
                </a:ext>
              </a:extLst>
            </p:cNvPr>
            <p:cNvCxnSpPr/>
            <p:nvPr/>
          </p:nvCxnSpPr>
          <p:spPr>
            <a:xfrm rot="16200000">
              <a:off x="9666623" y="294199"/>
              <a:ext cx="157749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1" name="直接连接符 210">
              <a:extLst>
                <a:ext uri="{FF2B5EF4-FFF2-40B4-BE49-F238E27FC236}">
                  <a16:creationId xmlns:a16="http://schemas.microsoft.com/office/drawing/2014/main" xmlns="" id="{8648C1C7-3216-4AF2-8B53-1490D7FC3007}"/>
                </a:ext>
              </a:extLst>
            </p:cNvPr>
            <p:cNvCxnSpPr/>
            <p:nvPr/>
          </p:nvCxnSpPr>
          <p:spPr>
            <a:xfrm rot="16200000">
              <a:off x="9600679" y="294199"/>
              <a:ext cx="214334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2" name="直接连接符 211">
              <a:extLst>
                <a:ext uri="{FF2B5EF4-FFF2-40B4-BE49-F238E27FC236}">
                  <a16:creationId xmlns:a16="http://schemas.microsoft.com/office/drawing/2014/main" xmlns="" id="{40A45DA3-A11A-4CC9-B7A8-B72278B7560B}"/>
                </a:ext>
              </a:extLst>
            </p:cNvPr>
            <p:cNvCxnSpPr/>
            <p:nvPr/>
          </p:nvCxnSpPr>
          <p:spPr>
            <a:xfrm rot="16200000">
              <a:off x="10297762" y="294199"/>
              <a:ext cx="118312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3" name="直接连接符 212">
              <a:extLst>
                <a:ext uri="{FF2B5EF4-FFF2-40B4-BE49-F238E27FC236}">
                  <a16:creationId xmlns:a16="http://schemas.microsoft.com/office/drawing/2014/main" xmlns="" id="{DB946C8B-FE35-4F79-8924-37328880A6DC}"/>
                </a:ext>
              </a:extLst>
            </p:cNvPr>
            <p:cNvCxnSpPr/>
            <p:nvPr/>
          </p:nvCxnSpPr>
          <p:spPr>
            <a:xfrm rot="16200000">
              <a:off x="10206098" y="294199"/>
              <a:ext cx="180040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4" name="直接连接符 213">
              <a:extLst>
                <a:ext uri="{FF2B5EF4-FFF2-40B4-BE49-F238E27FC236}">
                  <a16:creationId xmlns:a16="http://schemas.microsoft.com/office/drawing/2014/main" xmlns="" id="{C3C397AA-A68F-405B-81AB-544E8668B1DA}"/>
                </a:ext>
              </a:extLst>
            </p:cNvPr>
            <p:cNvCxnSpPr/>
            <p:nvPr/>
          </p:nvCxnSpPr>
          <p:spPr>
            <a:xfrm rot="16200000">
              <a:off x="10320194" y="294199"/>
              <a:ext cx="200616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5" name="直接连接符 214">
              <a:extLst>
                <a:ext uri="{FF2B5EF4-FFF2-40B4-BE49-F238E27FC236}">
                  <a16:creationId xmlns:a16="http://schemas.microsoft.com/office/drawing/2014/main" xmlns="" id="{27A1EDAA-2504-4759-9BDB-7880D42F7F2B}"/>
                </a:ext>
              </a:extLst>
            </p:cNvPr>
            <p:cNvCxnSpPr/>
            <p:nvPr/>
          </p:nvCxnSpPr>
          <p:spPr>
            <a:xfrm rot="16200000">
              <a:off x="10802944" y="294199"/>
              <a:ext cx="147461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6" name="直接连接符 215">
              <a:extLst>
                <a:ext uri="{FF2B5EF4-FFF2-40B4-BE49-F238E27FC236}">
                  <a16:creationId xmlns:a16="http://schemas.microsoft.com/office/drawing/2014/main" xmlns="" id="{789215A4-31CC-4180-B907-7FA36F04B92B}"/>
                </a:ext>
              </a:extLst>
            </p:cNvPr>
            <p:cNvCxnSpPr/>
            <p:nvPr/>
          </p:nvCxnSpPr>
          <p:spPr>
            <a:xfrm rot="16200000">
              <a:off x="10797011" y="294199"/>
              <a:ext cx="192043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7" name="直接连接符 216">
              <a:extLst>
                <a:ext uri="{FF2B5EF4-FFF2-40B4-BE49-F238E27FC236}">
                  <a16:creationId xmlns:a16="http://schemas.microsoft.com/office/drawing/2014/main" xmlns="" id="{A67AE56A-E04F-488D-9F9A-39CE2F056F68}"/>
                </a:ext>
              </a:extLst>
            </p:cNvPr>
            <p:cNvCxnSpPr/>
            <p:nvPr/>
          </p:nvCxnSpPr>
          <p:spPr>
            <a:xfrm rot="16200000">
              <a:off x="11416936" y="294199"/>
              <a:ext cx="111453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8" name="直接连接符 217">
              <a:extLst>
                <a:ext uri="{FF2B5EF4-FFF2-40B4-BE49-F238E27FC236}">
                  <a16:creationId xmlns:a16="http://schemas.microsoft.com/office/drawing/2014/main" xmlns="" id="{A8D10BE5-5A0A-4DCA-9C48-840EF9B554CD}"/>
                </a:ext>
              </a:extLst>
            </p:cNvPr>
            <p:cNvCxnSpPr/>
            <p:nvPr/>
          </p:nvCxnSpPr>
          <p:spPr>
            <a:xfrm rot="16200000">
              <a:off x="11385284" y="294199"/>
              <a:ext cx="161179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9" name="直接连接符 218">
              <a:extLst>
                <a:ext uri="{FF2B5EF4-FFF2-40B4-BE49-F238E27FC236}">
                  <a16:creationId xmlns:a16="http://schemas.microsoft.com/office/drawing/2014/main" xmlns="" id="{84136CFF-2540-451F-B5B0-140176A97202}"/>
                </a:ext>
              </a:extLst>
            </p:cNvPr>
            <p:cNvCxnSpPr/>
            <p:nvPr/>
          </p:nvCxnSpPr>
          <p:spPr>
            <a:xfrm rot="16200000">
              <a:off x="11319338" y="294199"/>
              <a:ext cx="217763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0" name="直接连接符 219">
              <a:extLst>
                <a:ext uri="{FF2B5EF4-FFF2-40B4-BE49-F238E27FC236}">
                  <a16:creationId xmlns:a16="http://schemas.microsoft.com/office/drawing/2014/main" xmlns="" id="{0012FBD7-FF05-4DAE-89D2-97A9533058E7}"/>
                </a:ext>
              </a:extLst>
            </p:cNvPr>
            <p:cNvCxnSpPr>
              <a:cxnSpLocks/>
            </p:cNvCxnSpPr>
            <p:nvPr/>
          </p:nvCxnSpPr>
          <p:spPr>
            <a:xfrm rot="16200000">
              <a:off x="11784944" y="841063"/>
              <a:ext cx="168037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1" name="直接连接符 220">
              <a:extLst>
                <a:ext uri="{FF2B5EF4-FFF2-40B4-BE49-F238E27FC236}">
                  <a16:creationId xmlns:a16="http://schemas.microsoft.com/office/drawing/2014/main" xmlns="" id="{F4B3BFFF-79CE-47BF-865C-6C37321C698E}"/>
                </a:ext>
              </a:extLst>
            </p:cNvPr>
            <p:cNvCxnSpPr/>
            <p:nvPr/>
          </p:nvCxnSpPr>
          <p:spPr>
            <a:xfrm rot="16200000">
              <a:off x="12207679" y="294199"/>
              <a:ext cx="126885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2" name="直接连接符 221">
              <a:extLst>
                <a:ext uri="{FF2B5EF4-FFF2-40B4-BE49-F238E27FC236}">
                  <a16:creationId xmlns:a16="http://schemas.microsoft.com/office/drawing/2014/main" xmlns="" id="{E04C1A99-07C1-4ADC-BB1A-621ECAF8D9C2}"/>
                </a:ext>
              </a:extLst>
            </p:cNvPr>
            <p:cNvCxnSpPr/>
            <p:nvPr/>
          </p:nvCxnSpPr>
          <p:spPr>
            <a:xfrm rot="16200000">
              <a:off x="12227466" y="294199"/>
              <a:ext cx="166323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3" name="直接连接符 222">
              <a:extLst>
                <a:ext uri="{FF2B5EF4-FFF2-40B4-BE49-F238E27FC236}">
                  <a16:creationId xmlns:a16="http://schemas.microsoft.com/office/drawing/2014/main" xmlns="" id="{FD9591C2-A656-45E9-A8A8-BF29C7A478E0}"/>
                </a:ext>
              </a:extLst>
            </p:cNvPr>
            <p:cNvCxnSpPr/>
            <p:nvPr/>
          </p:nvCxnSpPr>
          <p:spPr>
            <a:xfrm rot="16200000">
              <a:off x="12607337" y="294199"/>
              <a:ext cx="133744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4" name="直接连接符 223">
              <a:extLst>
                <a:ext uri="{FF2B5EF4-FFF2-40B4-BE49-F238E27FC236}">
                  <a16:creationId xmlns:a16="http://schemas.microsoft.com/office/drawing/2014/main" xmlns="" id="{1E03C27E-7C05-4EDA-BFCA-CC464FC439A5}"/>
                </a:ext>
              </a:extLst>
            </p:cNvPr>
            <p:cNvCxnSpPr/>
            <p:nvPr/>
          </p:nvCxnSpPr>
          <p:spPr>
            <a:xfrm rot="16200000">
              <a:off x="13098661" y="294199"/>
              <a:ext cx="78874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5" name="直接连接符 224">
              <a:extLst>
                <a:ext uri="{FF2B5EF4-FFF2-40B4-BE49-F238E27FC236}">
                  <a16:creationId xmlns:a16="http://schemas.microsoft.com/office/drawing/2014/main" xmlns="" id="{38A2084D-A3FD-4768-AAA1-24EFE14AB74F}"/>
                </a:ext>
              </a:extLst>
            </p:cNvPr>
            <p:cNvCxnSpPr/>
            <p:nvPr/>
          </p:nvCxnSpPr>
          <p:spPr>
            <a:xfrm rot="16200000">
              <a:off x="12655487" y="294199"/>
              <a:ext cx="210904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6" name="直接连接符 225">
              <a:extLst>
                <a:ext uri="{FF2B5EF4-FFF2-40B4-BE49-F238E27FC236}">
                  <a16:creationId xmlns:a16="http://schemas.microsoft.com/office/drawing/2014/main" xmlns="" id="{4F9BE4A7-E802-47CB-9EB5-34603C36A6A5}"/>
                </a:ext>
              </a:extLst>
            </p:cNvPr>
            <p:cNvCxnSpPr>
              <a:cxnSpLocks/>
            </p:cNvCxnSpPr>
            <p:nvPr/>
          </p:nvCxnSpPr>
          <p:spPr>
            <a:xfrm rot="16200000">
              <a:off x="13489746" y="14319"/>
              <a:ext cx="87448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7" name="直接连接符 226">
              <a:extLst>
                <a:ext uri="{FF2B5EF4-FFF2-40B4-BE49-F238E27FC236}">
                  <a16:creationId xmlns:a16="http://schemas.microsoft.com/office/drawing/2014/main" xmlns="" id="{B52BCEA7-2AE3-4431-A463-C8AA717D4EED}"/>
                </a:ext>
              </a:extLst>
            </p:cNvPr>
            <p:cNvCxnSpPr/>
            <p:nvPr/>
          </p:nvCxnSpPr>
          <p:spPr>
            <a:xfrm rot="16200000">
              <a:off x="13269479" y="294199"/>
              <a:ext cx="1748965"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8" name="直接连接符 227">
              <a:extLst>
                <a:ext uri="{FF2B5EF4-FFF2-40B4-BE49-F238E27FC236}">
                  <a16:creationId xmlns:a16="http://schemas.microsoft.com/office/drawing/2014/main" xmlns="" id="{CA2631B7-0714-4F77-A167-2886F7645D22}"/>
                </a:ext>
              </a:extLst>
            </p:cNvPr>
            <p:cNvCxnSpPr/>
            <p:nvPr/>
          </p:nvCxnSpPr>
          <p:spPr>
            <a:xfrm rot="16200000">
              <a:off x="13777950" y="294199"/>
              <a:ext cx="116597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9" name="直接连接符 228">
              <a:extLst>
                <a:ext uri="{FF2B5EF4-FFF2-40B4-BE49-F238E27FC236}">
                  <a16:creationId xmlns:a16="http://schemas.microsoft.com/office/drawing/2014/main" xmlns="" id="{F7B92B7E-C15E-4D0F-8B61-2DDC6BF14458}"/>
                </a:ext>
              </a:extLst>
            </p:cNvPr>
            <p:cNvCxnSpPr/>
            <p:nvPr/>
          </p:nvCxnSpPr>
          <p:spPr>
            <a:xfrm rot="16200000">
              <a:off x="14063512" y="294199"/>
              <a:ext cx="102880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0" name="直接连接符 229">
              <a:extLst>
                <a:ext uri="{FF2B5EF4-FFF2-40B4-BE49-F238E27FC236}">
                  <a16:creationId xmlns:a16="http://schemas.microsoft.com/office/drawing/2014/main" xmlns="" id="{2F20E571-2D6E-4237-99AB-16A9775C99F4}"/>
                </a:ext>
              </a:extLst>
            </p:cNvPr>
            <p:cNvCxnSpPr/>
            <p:nvPr/>
          </p:nvCxnSpPr>
          <p:spPr>
            <a:xfrm rot="16200000">
              <a:off x="14271915" y="294199"/>
              <a:ext cx="104595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1" name="直接连接符 230">
              <a:extLst>
                <a:ext uri="{FF2B5EF4-FFF2-40B4-BE49-F238E27FC236}">
                  <a16:creationId xmlns:a16="http://schemas.microsoft.com/office/drawing/2014/main" xmlns="" id="{675D15ED-455F-48F0-B2CE-8CF674339A6C}"/>
                </a:ext>
              </a:extLst>
            </p:cNvPr>
            <p:cNvCxnSpPr/>
            <p:nvPr/>
          </p:nvCxnSpPr>
          <p:spPr>
            <a:xfrm rot="16200000">
              <a:off x="14368864" y="294199"/>
              <a:ext cx="128600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2" name="直接连接符 231">
              <a:extLst>
                <a:ext uri="{FF2B5EF4-FFF2-40B4-BE49-F238E27FC236}">
                  <a16:creationId xmlns:a16="http://schemas.microsoft.com/office/drawing/2014/main" xmlns="" id="{F4D72A94-0968-482B-BF09-CA80B30D90E3}"/>
                </a:ext>
              </a:extLst>
            </p:cNvPr>
            <p:cNvCxnSpPr/>
            <p:nvPr/>
          </p:nvCxnSpPr>
          <p:spPr>
            <a:xfrm rot="16200000">
              <a:off x="14585840" y="294199"/>
              <a:ext cx="128600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3" name="直接连接符 232">
              <a:extLst>
                <a:ext uri="{FF2B5EF4-FFF2-40B4-BE49-F238E27FC236}">
                  <a16:creationId xmlns:a16="http://schemas.microsoft.com/office/drawing/2014/main" xmlns="" id="{B89DE931-3130-4CD3-A0A1-38C43E1F8993}"/>
                </a:ext>
              </a:extLst>
            </p:cNvPr>
            <p:cNvCxnSpPr/>
            <p:nvPr/>
          </p:nvCxnSpPr>
          <p:spPr>
            <a:xfrm rot="16200000">
              <a:off x="14459880" y="294199"/>
              <a:ext cx="197187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4" name="直接连接符 233">
              <a:extLst>
                <a:ext uri="{FF2B5EF4-FFF2-40B4-BE49-F238E27FC236}">
                  <a16:creationId xmlns:a16="http://schemas.microsoft.com/office/drawing/2014/main" xmlns="" id="{02325322-5702-4634-B8A0-99E6B2BFA8E9}"/>
                </a:ext>
              </a:extLst>
            </p:cNvPr>
            <p:cNvCxnSpPr/>
            <p:nvPr/>
          </p:nvCxnSpPr>
          <p:spPr>
            <a:xfrm rot="16200000">
              <a:off x="14694004" y="294199"/>
              <a:ext cx="193757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5" name="直接连接符 234">
              <a:extLst>
                <a:ext uri="{FF2B5EF4-FFF2-40B4-BE49-F238E27FC236}">
                  <a16:creationId xmlns:a16="http://schemas.microsoft.com/office/drawing/2014/main" xmlns="" id="{C2BC1B7A-9CF6-49C3-A815-F72F2D240BF4}"/>
                </a:ext>
              </a:extLst>
            </p:cNvPr>
            <p:cNvCxnSpPr/>
            <p:nvPr/>
          </p:nvCxnSpPr>
          <p:spPr>
            <a:xfrm rot="16200000">
              <a:off x="15451102" y="294199"/>
              <a:ext cx="85733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6" name="直接连接符 235">
              <a:extLst>
                <a:ext uri="{FF2B5EF4-FFF2-40B4-BE49-F238E27FC236}">
                  <a16:creationId xmlns:a16="http://schemas.microsoft.com/office/drawing/2014/main" xmlns="" id="{825F442C-FD82-4B5D-9D1B-0D3BA4085C57}"/>
                </a:ext>
              </a:extLst>
            </p:cNvPr>
            <p:cNvCxnSpPr/>
            <p:nvPr/>
          </p:nvCxnSpPr>
          <p:spPr>
            <a:xfrm rot="16200000">
              <a:off x="15693796" y="294199"/>
              <a:ext cx="80589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7" name="直接连接符 236">
              <a:extLst>
                <a:ext uri="{FF2B5EF4-FFF2-40B4-BE49-F238E27FC236}">
                  <a16:creationId xmlns:a16="http://schemas.microsoft.com/office/drawing/2014/main" xmlns="" id="{15810947-B408-48CC-86E7-F4774629226B}"/>
                </a:ext>
              </a:extLst>
            </p:cNvPr>
            <p:cNvCxnSpPr>
              <a:cxnSpLocks/>
            </p:cNvCxnSpPr>
            <p:nvPr/>
          </p:nvCxnSpPr>
          <p:spPr>
            <a:xfrm rot="16200000">
              <a:off x="15782174" y="673119"/>
              <a:ext cx="106309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8" name="直接连接符 237">
              <a:extLst>
                <a:ext uri="{FF2B5EF4-FFF2-40B4-BE49-F238E27FC236}">
                  <a16:creationId xmlns:a16="http://schemas.microsoft.com/office/drawing/2014/main" xmlns="" id="{FAB8B4BB-6E4C-4240-93CD-3588AB7FBB80}"/>
                </a:ext>
              </a:extLst>
            </p:cNvPr>
            <p:cNvCxnSpPr/>
            <p:nvPr/>
          </p:nvCxnSpPr>
          <p:spPr>
            <a:xfrm rot="16200000">
              <a:off x="15476174" y="294199"/>
              <a:ext cx="210904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9" name="直接连接符 238">
              <a:extLst>
                <a:ext uri="{FF2B5EF4-FFF2-40B4-BE49-F238E27FC236}">
                  <a16:creationId xmlns:a16="http://schemas.microsoft.com/office/drawing/2014/main" xmlns="" id="{1A40E857-96CE-4598-94DD-C1841488FAEE}"/>
                </a:ext>
              </a:extLst>
            </p:cNvPr>
            <p:cNvCxnSpPr/>
            <p:nvPr/>
          </p:nvCxnSpPr>
          <p:spPr>
            <a:xfrm rot="16200000">
              <a:off x="16207550" y="294199"/>
              <a:ext cx="108024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0" name="直接连接符 239">
              <a:extLst>
                <a:ext uri="{FF2B5EF4-FFF2-40B4-BE49-F238E27FC236}">
                  <a16:creationId xmlns:a16="http://schemas.microsoft.com/office/drawing/2014/main" xmlns="" id="{4FADF9A8-6480-47C0-B0B9-2956182E72B1}"/>
                </a:ext>
              </a:extLst>
            </p:cNvPr>
            <p:cNvCxnSpPr/>
            <p:nvPr/>
          </p:nvCxnSpPr>
          <p:spPr>
            <a:xfrm rot="16200000">
              <a:off x="15798672" y="294199"/>
              <a:ext cx="2331954"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1" name="直接连接符 240">
              <a:extLst>
                <a:ext uri="{FF2B5EF4-FFF2-40B4-BE49-F238E27FC236}">
                  <a16:creationId xmlns:a16="http://schemas.microsoft.com/office/drawing/2014/main" xmlns="" id="{FE6F5085-5957-4A83-8EF0-247DC45BA2B2}"/>
                </a:ext>
              </a:extLst>
            </p:cNvPr>
            <p:cNvCxnSpPr/>
            <p:nvPr/>
          </p:nvCxnSpPr>
          <p:spPr>
            <a:xfrm rot="16200000">
              <a:off x="16341437" y="294199"/>
              <a:ext cx="168037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2" name="直接连接符 241">
              <a:extLst>
                <a:ext uri="{FF2B5EF4-FFF2-40B4-BE49-F238E27FC236}">
                  <a16:creationId xmlns:a16="http://schemas.microsoft.com/office/drawing/2014/main" xmlns="" id="{A923A64C-79E8-4C9D-A68F-B0777BFD0755}"/>
                </a:ext>
              </a:extLst>
            </p:cNvPr>
            <p:cNvCxnSpPr/>
            <p:nvPr/>
          </p:nvCxnSpPr>
          <p:spPr>
            <a:xfrm rot="16200000">
              <a:off x="16369796" y="294199"/>
              <a:ext cx="2057606"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3" name="直接连接符 242">
              <a:extLst>
                <a:ext uri="{FF2B5EF4-FFF2-40B4-BE49-F238E27FC236}">
                  <a16:creationId xmlns:a16="http://schemas.microsoft.com/office/drawing/2014/main" xmlns="" id="{9C1DEE4F-6107-4A74-8E3B-472898374C4A}"/>
                </a:ext>
              </a:extLst>
            </p:cNvPr>
            <p:cNvCxnSpPr>
              <a:cxnSpLocks/>
            </p:cNvCxnSpPr>
            <p:nvPr/>
          </p:nvCxnSpPr>
          <p:spPr>
            <a:xfrm rot="16200000">
              <a:off x="16569626" y="14319"/>
              <a:ext cx="209190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4" name="直接连接符 243">
              <a:extLst>
                <a:ext uri="{FF2B5EF4-FFF2-40B4-BE49-F238E27FC236}">
                  <a16:creationId xmlns:a16="http://schemas.microsoft.com/office/drawing/2014/main" xmlns="" id="{530909A4-F645-43AD-8D53-E416060D6334}"/>
                </a:ext>
              </a:extLst>
            </p:cNvPr>
            <p:cNvCxnSpPr/>
            <p:nvPr/>
          </p:nvCxnSpPr>
          <p:spPr>
            <a:xfrm rot="16200000">
              <a:off x="17146682" y="294199"/>
              <a:ext cx="137173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5" name="直接连接符 244">
              <a:extLst>
                <a:ext uri="{FF2B5EF4-FFF2-40B4-BE49-F238E27FC236}">
                  <a16:creationId xmlns:a16="http://schemas.microsoft.com/office/drawing/2014/main" xmlns="" id="{13F7638A-A517-45C9-81D5-76C8E8F21B50}"/>
                </a:ext>
              </a:extLst>
            </p:cNvPr>
            <p:cNvCxnSpPr/>
            <p:nvPr/>
          </p:nvCxnSpPr>
          <p:spPr>
            <a:xfrm rot="16200000">
              <a:off x="17312218" y="294199"/>
              <a:ext cx="147461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6" name="直接连接符 245">
              <a:extLst>
                <a:ext uri="{FF2B5EF4-FFF2-40B4-BE49-F238E27FC236}">
                  <a16:creationId xmlns:a16="http://schemas.microsoft.com/office/drawing/2014/main" xmlns="" id="{EFEBAE48-8F5C-4066-9BD2-0C4770AC96BC}"/>
                </a:ext>
              </a:extLst>
            </p:cNvPr>
            <p:cNvCxnSpPr/>
            <p:nvPr/>
          </p:nvCxnSpPr>
          <p:spPr>
            <a:xfrm rot="16200000">
              <a:off x="17554915" y="294199"/>
              <a:ext cx="142317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7" name="直接连接符 246">
              <a:extLst>
                <a:ext uri="{FF2B5EF4-FFF2-40B4-BE49-F238E27FC236}">
                  <a16:creationId xmlns:a16="http://schemas.microsoft.com/office/drawing/2014/main" xmlns="" id="{341AB7D5-AA0A-41E8-807F-EA072698A17C}"/>
                </a:ext>
              </a:extLst>
            </p:cNvPr>
            <p:cNvCxnSpPr/>
            <p:nvPr/>
          </p:nvCxnSpPr>
          <p:spPr>
            <a:xfrm rot="16200000">
              <a:off x="17934784" y="294199"/>
              <a:ext cx="109739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8" name="直接连接符 247">
              <a:extLst>
                <a:ext uri="{FF2B5EF4-FFF2-40B4-BE49-F238E27FC236}">
                  <a16:creationId xmlns:a16="http://schemas.microsoft.com/office/drawing/2014/main" xmlns="" id="{1CECCB15-F00B-44EB-94A3-8EB24146CAA0}"/>
                </a:ext>
              </a:extLst>
            </p:cNvPr>
            <p:cNvCxnSpPr/>
            <p:nvPr/>
          </p:nvCxnSpPr>
          <p:spPr>
            <a:xfrm rot="16200000">
              <a:off x="17877414" y="294199"/>
              <a:ext cx="1646085"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49" name="直接连接符 248">
              <a:extLst>
                <a:ext uri="{FF2B5EF4-FFF2-40B4-BE49-F238E27FC236}">
                  <a16:creationId xmlns:a16="http://schemas.microsoft.com/office/drawing/2014/main" xmlns="" id="{F7A2A3D4-FEA4-438A-AF3E-123C45576EAF}"/>
                </a:ext>
              </a:extLst>
            </p:cNvPr>
            <p:cNvCxnSpPr/>
            <p:nvPr/>
          </p:nvCxnSpPr>
          <p:spPr>
            <a:xfrm rot="16200000">
              <a:off x="17742880" y="294199"/>
              <a:ext cx="2349101"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0" name="直接连接符 249">
              <a:extLst>
                <a:ext uri="{FF2B5EF4-FFF2-40B4-BE49-F238E27FC236}">
                  <a16:creationId xmlns:a16="http://schemas.microsoft.com/office/drawing/2014/main" xmlns="" id="{4A5BA90E-19A5-4A82-9212-1244F8579DDE}"/>
                </a:ext>
              </a:extLst>
            </p:cNvPr>
            <p:cNvCxnSpPr/>
            <p:nvPr/>
          </p:nvCxnSpPr>
          <p:spPr>
            <a:xfrm rot="16200000">
              <a:off x="17985577" y="294199"/>
              <a:ext cx="229766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1" name="直接连接符 250">
              <a:extLst>
                <a:ext uri="{FF2B5EF4-FFF2-40B4-BE49-F238E27FC236}">
                  <a16:creationId xmlns:a16="http://schemas.microsoft.com/office/drawing/2014/main" xmlns="" id="{CB1A4ABB-93EC-48E9-B6B5-C910709171B4}"/>
                </a:ext>
              </a:extLst>
            </p:cNvPr>
            <p:cNvCxnSpPr/>
            <p:nvPr/>
          </p:nvCxnSpPr>
          <p:spPr>
            <a:xfrm rot="16200000">
              <a:off x="18614074" y="294199"/>
              <a:ext cx="147461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2" name="直接连接符 251">
              <a:extLst>
                <a:ext uri="{FF2B5EF4-FFF2-40B4-BE49-F238E27FC236}">
                  <a16:creationId xmlns:a16="http://schemas.microsoft.com/office/drawing/2014/main" xmlns="" id="{01881DE8-FB02-41F1-9CAA-781D60DD970F}"/>
                </a:ext>
              </a:extLst>
            </p:cNvPr>
            <p:cNvCxnSpPr/>
            <p:nvPr/>
          </p:nvCxnSpPr>
          <p:spPr>
            <a:xfrm rot="16200000">
              <a:off x="18753891" y="294199"/>
              <a:ext cx="1628938"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3" name="直接连接符 252">
              <a:extLst>
                <a:ext uri="{FF2B5EF4-FFF2-40B4-BE49-F238E27FC236}">
                  <a16:creationId xmlns:a16="http://schemas.microsoft.com/office/drawing/2014/main" xmlns="" id="{84984568-BB81-439C-98E2-0566317F71F1}"/>
                </a:ext>
              </a:extLst>
            </p:cNvPr>
            <p:cNvCxnSpPr/>
            <p:nvPr/>
          </p:nvCxnSpPr>
          <p:spPr>
            <a:xfrm rot="16200000">
              <a:off x="18790822" y="294199"/>
              <a:ext cx="198901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xmlns="" id="{7912C660-24D7-4798-B500-F51051E49B62}"/>
                </a:ext>
              </a:extLst>
            </p:cNvPr>
            <p:cNvCxnSpPr>
              <a:cxnSpLocks/>
            </p:cNvCxnSpPr>
            <p:nvPr/>
          </p:nvCxnSpPr>
          <p:spPr>
            <a:xfrm rot="16200000">
              <a:off x="18896347" y="878385"/>
              <a:ext cx="2211927"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5" name="直接连接符 254">
              <a:extLst>
                <a:ext uri="{FF2B5EF4-FFF2-40B4-BE49-F238E27FC236}">
                  <a16:creationId xmlns:a16="http://schemas.microsoft.com/office/drawing/2014/main" xmlns="" id="{9F76466C-1678-480B-B4FB-EF4740E25B6A}"/>
                </a:ext>
              </a:extLst>
            </p:cNvPr>
            <p:cNvCxnSpPr/>
            <p:nvPr/>
          </p:nvCxnSpPr>
          <p:spPr>
            <a:xfrm rot="16200000">
              <a:off x="19259069" y="294199"/>
              <a:ext cx="192043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xmlns="" id="{42A211D6-751E-422B-9137-5574D3CF48EA}"/>
                </a:ext>
              </a:extLst>
            </p:cNvPr>
            <p:cNvCxnSpPr/>
            <p:nvPr/>
          </p:nvCxnSpPr>
          <p:spPr>
            <a:xfrm rot="16200000">
              <a:off x="19939007" y="294199"/>
              <a:ext cx="99451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7" name="直接连接符 256">
              <a:extLst>
                <a:ext uri="{FF2B5EF4-FFF2-40B4-BE49-F238E27FC236}">
                  <a16:creationId xmlns:a16="http://schemas.microsoft.com/office/drawing/2014/main" xmlns="" id="{C7AAC237-33BC-44EC-902E-AAFEF74192FD}"/>
                </a:ext>
              </a:extLst>
            </p:cNvPr>
            <p:cNvCxnSpPr/>
            <p:nvPr/>
          </p:nvCxnSpPr>
          <p:spPr>
            <a:xfrm rot="16200000">
              <a:off x="20258863" y="294199"/>
              <a:ext cx="78874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8" name="直接连接符 257">
              <a:extLst>
                <a:ext uri="{FF2B5EF4-FFF2-40B4-BE49-F238E27FC236}">
                  <a16:creationId xmlns:a16="http://schemas.microsoft.com/office/drawing/2014/main" xmlns="" id="{D2AC4986-8F65-4298-AE86-B72CFF045541}"/>
                </a:ext>
              </a:extLst>
            </p:cNvPr>
            <p:cNvCxnSpPr/>
            <p:nvPr/>
          </p:nvCxnSpPr>
          <p:spPr>
            <a:xfrm rot="16200000">
              <a:off x="19995730" y="294199"/>
              <a:ext cx="1748965"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59" name="直接连接符 258">
              <a:extLst>
                <a:ext uri="{FF2B5EF4-FFF2-40B4-BE49-F238E27FC236}">
                  <a16:creationId xmlns:a16="http://schemas.microsoft.com/office/drawing/2014/main" xmlns="" id="{EFA3C6AF-88F6-40B5-9EB4-D78C8E5E8129}"/>
                </a:ext>
              </a:extLst>
            </p:cNvPr>
            <p:cNvCxnSpPr/>
            <p:nvPr/>
          </p:nvCxnSpPr>
          <p:spPr>
            <a:xfrm rot="16200000">
              <a:off x="19964078" y="294199"/>
              <a:ext cx="2246220"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0" name="直接连接符 259">
              <a:extLst>
                <a:ext uri="{FF2B5EF4-FFF2-40B4-BE49-F238E27FC236}">
                  <a16:creationId xmlns:a16="http://schemas.microsoft.com/office/drawing/2014/main" xmlns="" id="{FCEA5529-1573-449B-8ED1-F3DBD74A5687}"/>
                </a:ext>
              </a:extLst>
            </p:cNvPr>
            <p:cNvCxnSpPr>
              <a:cxnSpLocks/>
            </p:cNvCxnSpPr>
            <p:nvPr/>
          </p:nvCxnSpPr>
          <p:spPr>
            <a:xfrm rot="16200000">
              <a:off x="20858351" y="14319"/>
              <a:ext cx="89162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1" name="直接连接符 260">
              <a:extLst>
                <a:ext uri="{FF2B5EF4-FFF2-40B4-BE49-F238E27FC236}">
                  <a16:creationId xmlns:a16="http://schemas.microsoft.com/office/drawing/2014/main" xmlns="" id="{1A57671F-5A99-43BF-BD46-CA5ED49DD43B}"/>
                </a:ext>
              </a:extLst>
            </p:cNvPr>
            <p:cNvCxnSpPr/>
            <p:nvPr/>
          </p:nvCxnSpPr>
          <p:spPr>
            <a:xfrm rot="16200000">
              <a:off x="20672377" y="294199"/>
              <a:ext cx="1697525"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2" name="直接连接符 261">
              <a:extLst>
                <a:ext uri="{FF2B5EF4-FFF2-40B4-BE49-F238E27FC236}">
                  <a16:creationId xmlns:a16="http://schemas.microsoft.com/office/drawing/2014/main" xmlns="" id="{8E52F2F6-BF6C-4D75-95E5-E28AE4B0FD88}"/>
                </a:ext>
              </a:extLst>
            </p:cNvPr>
            <p:cNvCxnSpPr/>
            <p:nvPr/>
          </p:nvCxnSpPr>
          <p:spPr>
            <a:xfrm rot="16200000">
              <a:off x="20623580" y="294199"/>
              <a:ext cx="222907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3" name="直接连接符 262">
              <a:extLst>
                <a:ext uri="{FF2B5EF4-FFF2-40B4-BE49-F238E27FC236}">
                  <a16:creationId xmlns:a16="http://schemas.microsoft.com/office/drawing/2014/main" xmlns="" id="{6D9B721C-9BC3-446C-9C99-07F5258A4CE3}"/>
                </a:ext>
              </a:extLst>
            </p:cNvPr>
            <p:cNvCxnSpPr/>
            <p:nvPr/>
          </p:nvCxnSpPr>
          <p:spPr>
            <a:xfrm rot="16200000">
              <a:off x="21072037" y="294199"/>
              <a:ext cx="176611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4" name="直接连接符 263">
              <a:extLst>
                <a:ext uri="{FF2B5EF4-FFF2-40B4-BE49-F238E27FC236}">
                  <a16:creationId xmlns:a16="http://schemas.microsoft.com/office/drawing/2014/main" xmlns="" id="{0D6C684B-2137-4EFE-9394-95F61B850CE8}"/>
                </a:ext>
              </a:extLst>
            </p:cNvPr>
            <p:cNvCxnSpPr/>
            <p:nvPr/>
          </p:nvCxnSpPr>
          <p:spPr>
            <a:xfrm rot="16200000">
              <a:off x="21606228" y="294199"/>
              <a:ext cx="113168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5" name="直接连接符 264">
              <a:extLst>
                <a:ext uri="{FF2B5EF4-FFF2-40B4-BE49-F238E27FC236}">
                  <a16:creationId xmlns:a16="http://schemas.microsoft.com/office/drawing/2014/main" xmlns="" id="{91FFE8B8-6F36-4655-94BC-7174DEB3891D}"/>
                </a:ext>
              </a:extLst>
            </p:cNvPr>
            <p:cNvCxnSpPr/>
            <p:nvPr/>
          </p:nvCxnSpPr>
          <p:spPr>
            <a:xfrm rot="16200000">
              <a:off x="21943230" y="294199"/>
              <a:ext cx="89162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6" name="直接连接符 265">
              <a:extLst>
                <a:ext uri="{FF2B5EF4-FFF2-40B4-BE49-F238E27FC236}">
                  <a16:creationId xmlns:a16="http://schemas.microsoft.com/office/drawing/2014/main" xmlns="" id="{9B5A1301-E12A-438B-8CA4-0D1B27740E60}"/>
                </a:ext>
              </a:extLst>
            </p:cNvPr>
            <p:cNvCxnSpPr/>
            <p:nvPr/>
          </p:nvCxnSpPr>
          <p:spPr>
            <a:xfrm rot="16200000">
              <a:off x="21774404" y="294199"/>
              <a:ext cx="166323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7" name="直接连接符 266">
              <a:extLst>
                <a:ext uri="{FF2B5EF4-FFF2-40B4-BE49-F238E27FC236}">
                  <a16:creationId xmlns:a16="http://schemas.microsoft.com/office/drawing/2014/main" xmlns="" id="{F4BA3ED6-9139-4DD0-B37B-188E413768F9}"/>
                </a:ext>
              </a:extLst>
            </p:cNvPr>
            <p:cNvCxnSpPr/>
            <p:nvPr/>
          </p:nvCxnSpPr>
          <p:spPr>
            <a:xfrm rot="16200000">
              <a:off x="21991379" y="294199"/>
              <a:ext cx="166323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8" name="直接连接符 267">
              <a:extLst>
                <a:ext uri="{FF2B5EF4-FFF2-40B4-BE49-F238E27FC236}">
                  <a16:creationId xmlns:a16="http://schemas.microsoft.com/office/drawing/2014/main" xmlns="" id="{602783D5-9A8E-4BC9-BD05-508EB2916A7A}"/>
                </a:ext>
              </a:extLst>
            </p:cNvPr>
            <p:cNvCxnSpPr/>
            <p:nvPr/>
          </p:nvCxnSpPr>
          <p:spPr>
            <a:xfrm rot="16200000">
              <a:off x="22619876" y="294199"/>
              <a:ext cx="84018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9" name="直接连接符 268">
              <a:extLst>
                <a:ext uri="{FF2B5EF4-FFF2-40B4-BE49-F238E27FC236}">
                  <a16:creationId xmlns:a16="http://schemas.microsoft.com/office/drawing/2014/main" xmlns="" id="{3CA9850E-A032-46F8-9CA8-29E58478F8DF}"/>
                </a:ext>
              </a:extLst>
            </p:cNvPr>
            <p:cNvCxnSpPr/>
            <p:nvPr/>
          </p:nvCxnSpPr>
          <p:spPr>
            <a:xfrm rot="16200000">
              <a:off x="22348172" y="294199"/>
              <a:ext cx="181755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0" name="直接连接符 269">
              <a:extLst>
                <a:ext uri="{FF2B5EF4-FFF2-40B4-BE49-F238E27FC236}">
                  <a16:creationId xmlns:a16="http://schemas.microsoft.com/office/drawing/2014/main" xmlns="" id="{73DD9CCE-5A51-4789-8366-6A468DDAFC0A}"/>
                </a:ext>
              </a:extLst>
            </p:cNvPr>
            <p:cNvCxnSpPr/>
            <p:nvPr/>
          </p:nvCxnSpPr>
          <p:spPr>
            <a:xfrm rot="16200000">
              <a:off x="22385106" y="294199"/>
              <a:ext cx="217763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1" name="直接连接符 270">
              <a:extLst>
                <a:ext uri="{FF2B5EF4-FFF2-40B4-BE49-F238E27FC236}">
                  <a16:creationId xmlns:a16="http://schemas.microsoft.com/office/drawing/2014/main" xmlns="" id="{22B77DB1-807E-4D03-A950-A539F615E88D}"/>
                </a:ext>
              </a:extLst>
            </p:cNvPr>
            <p:cNvCxnSpPr>
              <a:cxnSpLocks/>
            </p:cNvCxnSpPr>
            <p:nvPr/>
          </p:nvCxnSpPr>
          <p:spPr>
            <a:xfrm rot="16200000">
              <a:off x="22730683" y="878385"/>
              <a:ext cx="192043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2" name="直接连接符 271">
              <a:extLst>
                <a:ext uri="{FF2B5EF4-FFF2-40B4-BE49-F238E27FC236}">
                  <a16:creationId xmlns:a16="http://schemas.microsoft.com/office/drawing/2014/main" xmlns="" id="{CA45DAB2-75CC-482B-927D-6BD4E5253F9E}"/>
                </a:ext>
              </a:extLst>
            </p:cNvPr>
            <p:cNvCxnSpPr/>
            <p:nvPr/>
          </p:nvCxnSpPr>
          <p:spPr>
            <a:xfrm rot="16200000">
              <a:off x="22793339" y="294199"/>
              <a:ext cx="222907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3" name="直接连接符 272">
              <a:extLst>
                <a:ext uri="{FF2B5EF4-FFF2-40B4-BE49-F238E27FC236}">
                  <a16:creationId xmlns:a16="http://schemas.microsoft.com/office/drawing/2014/main" xmlns="" id="{9ABAB4A5-1A8D-45AD-8606-348395D005A1}"/>
                </a:ext>
              </a:extLst>
            </p:cNvPr>
            <p:cNvCxnSpPr/>
            <p:nvPr/>
          </p:nvCxnSpPr>
          <p:spPr>
            <a:xfrm rot="16200000">
              <a:off x="23679035" y="294199"/>
              <a:ext cx="89162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4" name="直接连接符 273">
              <a:extLst>
                <a:ext uri="{FF2B5EF4-FFF2-40B4-BE49-F238E27FC236}">
                  <a16:creationId xmlns:a16="http://schemas.microsoft.com/office/drawing/2014/main" xmlns="" id="{D91AB2A8-0605-402F-9377-330E2DA5723F}"/>
                </a:ext>
              </a:extLst>
            </p:cNvPr>
            <p:cNvCxnSpPr/>
            <p:nvPr/>
          </p:nvCxnSpPr>
          <p:spPr>
            <a:xfrm rot="16200000">
              <a:off x="23253009" y="294199"/>
              <a:ext cx="217763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5" name="直接连接符 274">
              <a:extLst>
                <a:ext uri="{FF2B5EF4-FFF2-40B4-BE49-F238E27FC236}">
                  <a16:creationId xmlns:a16="http://schemas.microsoft.com/office/drawing/2014/main" xmlns="" id="{F111D39B-36C7-4B5F-8D9E-C80D6DE2D9EA}"/>
                </a:ext>
              </a:extLst>
            </p:cNvPr>
            <p:cNvCxnSpPr/>
            <p:nvPr/>
          </p:nvCxnSpPr>
          <p:spPr>
            <a:xfrm rot="16200000">
              <a:off x="23572867" y="294199"/>
              <a:ext cx="1971873"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6" name="直接连接符 275">
              <a:extLst>
                <a:ext uri="{FF2B5EF4-FFF2-40B4-BE49-F238E27FC236}">
                  <a16:creationId xmlns:a16="http://schemas.microsoft.com/office/drawing/2014/main" xmlns="" id="{102D0DAF-BAEF-4876-A5F9-3ACFD6BB6933}"/>
                </a:ext>
              </a:extLst>
            </p:cNvPr>
            <p:cNvCxnSpPr/>
            <p:nvPr/>
          </p:nvCxnSpPr>
          <p:spPr>
            <a:xfrm rot="16200000">
              <a:off x="23884147" y="294199"/>
              <a:ext cx="1783259"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7" name="直接连接符 276">
              <a:extLst>
                <a:ext uri="{FF2B5EF4-FFF2-40B4-BE49-F238E27FC236}">
                  <a16:creationId xmlns:a16="http://schemas.microsoft.com/office/drawing/2014/main" xmlns="" id="{CBBF6D4E-55F2-41E1-97D3-B295EF603C25}"/>
                </a:ext>
              </a:extLst>
            </p:cNvPr>
            <p:cNvCxnSpPr>
              <a:cxnSpLocks/>
            </p:cNvCxnSpPr>
            <p:nvPr/>
          </p:nvCxnSpPr>
          <p:spPr>
            <a:xfrm rot="16200000">
              <a:off x="24135470" y="14319"/>
              <a:ext cx="1714672" cy="0"/>
            </a:xfrm>
            <a:prstGeom prst="line">
              <a:avLst/>
            </a:prstGeom>
            <a:ln w="25400" cap="rnd">
              <a:gradFill>
                <a:gsLst>
                  <a:gs pos="0">
                    <a:schemeClr val="accent1">
                      <a:alpha val="0"/>
                    </a:schemeClr>
                  </a:gs>
                  <a:gs pos="100000">
                    <a:schemeClr val="accent1">
                      <a:alpha val="3800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xmlns="" id="{59657739-B4CA-4B8C-9031-17C71B11DDCF}"/>
              </a:ext>
            </a:extLst>
          </p:cNvPr>
          <p:cNvSpPr>
            <a:spLocks noGrp="1"/>
          </p:cNvSpPr>
          <p:nvPr>
            <p:ph type="title" hasCustomPrompt="1"/>
          </p:nvPr>
        </p:nvSpPr>
        <p:spPr>
          <a:xfrm>
            <a:off x="0" y="2601633"/>
            <a:ext cx="12192000" cy="1277273"/>
          </a:xfrm>
          <a:noFill/>
        </p:spPr>
        <p:txBody>
          <a:bodyPr wrap="square" rtlCol="0">
            <a:spAutoFit/>
          </a:bodyPr>
          <a:lstStyle>
            <a:lvl1pPr>
              <a:defRPr lang="zh-CN" altLang="en-US" sz="8300" b="1" kern="1200" spc="300">
                <a:gradFill>
                  <a:gsLst>
                    <a:gs pos="0">
                      <a:schemeClr val="accent2"/>
                    </a:gs>
                    <a:gs pos="100000">
                      <a:schemeClr val="accent1"/>
                    </a:gs>
                  </a:gsLst>
                  <a:lin ang="5400000" scaled="1"/>
                </a:gradFill>
                <a:effectLst>
                  <a:outerShdw blurRad="190500" algn="ctr" rotWithShape="0">
                    <a:srgbClr val="4E67C8">
                      <a:alpha val="40000"/>
                    </a:srgbClr>
                  </a:outerShdw>
                </a:effectLst>
                <a:latin typeface="阿里巴巴普惠体 H" panose="00020600040101010101" pitchFamily="18" charset="-122"/>
                <a:cs typeface="+mn-cs"/>
              </a:defRPr>
            </a:lvl1pPr>
          </a:lstStyle>
          <a:p>
            <a:pPr marL="0" lvl="0" algn="ctr" defTabSz="554492" rtl="0" eaLnBrk="1" latinLnBrk="0" hangingPunct="1"/>
            <a:r>
              <a:rPr lang="zh-CN" altLang="en-US" dirty="0"/>
              <a:t>编辑标题</a:t>
            </a:r>
          </a:p>
        </p:txBody>
      </p:sp>
    </p:spTree>
    <p:extLst>
      <p:ext uri="{BB962C8B-B14F-4D97-AF65-F5344CB8AC3E}">
        <p14:creationId xmlns:p14="http://schemas.microsoft.com/office/powerpoint/2010/main" val="2165959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背景">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图片 10" descr="图片包含 动物, 爬行动物, 龟&#10;&#10;描述已自动生成" hidden="1">
            <a:extLst>
              <a:ext uri="{FF2B5EF4-FFF2-40B4-BE49-F238E27FC236}">
                <a16:creationId xmlns:a16="http://schemas.microsoft.com/office/drawing/2014/main" xmlns="" id="{39D962AB-4FF4-487D-AF54-F997752CCCC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2500" r="12500"/>
          <a:stretch/>
        </p:blipFill>
        <p:spPr>
          <a:xfrm>
            <a:off x="75" y="266"/>
            <a:ext cx="12191850" cy="6857469"/>
          </a:xfrm>
          <a:prstGeom prst="rect">
            <a:avLst/>
          </a:prstGeom>
        </p:spPr>
      </p:pic>
      <p:pic>
        <p:nvPicPr>
          <p:cNvPr id="15" name="图片 14" hidden="1">
            <a:extLst>
              <a:ext uri="{FF2B5EF4-FFF2-40B4-BE49-F238E27FC236}">
                <a16:creationId xmlns:a16="http://schemas.microsoft.com/office/drawing/2014/main" xmlns="" id="{7AA53963-2BA6-4BD7-8389-8A9245A8330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7810" b="7810"/>
          <a:stretch/>
        </p:blipFill>
        <p:spPr>
          <a:xfrm>
            <a:off x="-1" y="0"/>
            <a:ext cx="12192001" cy="6858000"/>
          </a:xfrm>
          <a:prstGeom prst="rect">
            <a:avLst/>
          </a:prstGeom>
        </p:spPr>
      </p:pic>
      <p:grpSp>
        <p:nvGrpSpPr>
          <p:cNvPr id="551" name="组合 550">
            <a:extLst>
              <a:ext uri="{FF2B5EF4-FFF2-40B4-BE49-F238E27FC236}">
                <a16:creationId xmlns:a16="http://schemas.microsoft.com/office/drawing/2014/main" xmlns="" id="{0FC756CA-8DE9-4C67-A25F-D825CF2120C6}"/>
              </a:ext>
            </a:extLst>
          </p:cNvPr>
          <p:cNvGrpSpPr/>
          <p:nvPr userDrawn="1"/>
        </p:nvGrpSpPr>
        <p:grpSpPr>
          <a:xfrm>
            <a:off x="8267770" y="680018"/>
            <a:ext cx="2148033" cy="143122"/>
            <a:chOff x="14648427" y="1642635"/>
            <a:chExt cx="4296066" cy="286244"/>
          </a:xfrm>
        </p:grpSpPr>
        <p:sp>
          <p:nvSpPr>
            <p:cNvPr id="552" name="矩形 551">
              <a:extLst>
                <a:ext uri="{FF2B5EF4-FFF2-40B4-BE49-F238E27FC236}">
                  <a16:creationId xmlns:a16="http://schemas.microsoft.com/office/drawing/2014/main" xmlns="" id="{F959A602-8A12-4E31-ABFC-3C7DBF2A35CB}"/>
                </a:ext>
              </a:extLst>
            </p:cNvPr>
            <p:cNvSpPr/>
            <p:nvPr/>
          </p:nvSpPr>
          <p:spPr>
            <a:xfrm flipH="1" flipV="1">
              <a:off x="14648427" y="1642635"/>
              <a:ext cx="172117" cy="286244"/>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553" name="矩形 552">
              <a:extLst>
                <a:ext uri="{FF2B5EF4-FFF2-40B4-BE49-F238E27FC236}">
                  <a16:creationId xmlns:a16="http://schemas.microsoft.com/office/drawing/2014/main" xmlns="" id="{214D6EE3-A09C-4418-9FDF-D51A9A467884}"/>
                </a:ext>
              </a:extLst>
            </p:cNvPr>
            <p:cNvSpPr/>
            <p:nvPr/>
          </p:nvSpPr>
          <p:spPr>
            <a:xfrm flipH="1" flipV="1">
              <a:off x="14949633" y="1642635"/>
              <a:ext cx="172117" cy="286244"/>
            </a:xfrm>
            <a:prstGeom prst="rect">
              <a:avLst/>
            </a:prstGeom>
            <a:solidFill>
              <a:schemeClr val="bg1">
                <a:alpha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554" name="矩形 553">
              <a:extLst>
                <a:ext uri="{FF2B5EF4-FFF2-40B4-BE49-F238E27FC236}">
                  <a16:creationId xmlns:a16="http://schemas.microsoft.com/office/drawing/2014/main" xmlns="" id="{02935215-0F5B-4953-95FE-18FAEAA7C508}"/>
                </a:ext>
              </a:extLst>
            </p:cNvPr>
            <p:cNvSpPr/>
            <p:nvPr/>
          </p:nvSpPr>
          <p:spPr>
            <a:xfrm flipH="1" flipV="1">
              <a:off x="15250839" y="1642635"/>
              <a:ext cx="172117" cy="286244"/>
            </a:xfrm>
            <a:prstGeom prst="rect">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555" name="矩形 554">
              <a:extLst>
                <a:ext uri="{FF2B5EF4-FFF2-40B4-BE49-F238E27FC236}">
                  <a16:creationId xmlns:a16="http://schemas.microsoft.com/office/drawing/2014/main" xmlns="" id="{125A296F-02FD-4F3E-9417-683F9206D413}"/>
                </a:ext>
              </a:extLst>
            </p:cNvPr>
            <p:cNvSpPr/>
            <p:nvPr/>
          </p:nvSpPr>
          <p:spPr>
            <a:xfrm flipH="1" flipV="1">
              <a:off x="15552045" y="1642635"/>
              <a:ext cx="172117" cy="286244"/>
            </a:xfrm>
            <a:prstGeom prst="rect">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cxnSp>
          <p:nvCxnSpPr>
            <p:cNvPr id="556" name="直接连接符 555">
              <a:extLst>
                <a:ext uri="{FF2B5EF4-FFF2-40B4-BE49-F238E27FC236}">
                  <a16:creationId xmlns:a16="http://schemas.microsoft.com/office/drawing/2014/main" xmlns="" id="{4427372F-5D7C-44A3-A927-D0F90CC99480}"/>
                </a:ext>
              </a:extLst>
            </p:cNvPr>
            <p:cNvCxnSpPr>
              <a:cxnSpLocks/>
            </p:cNvCxnSpPr>
            <p:nvPr/>
          </p:nvCxnSpPr>
          <p:spPr>
            <a:xfrm>
              <a:off x="15894661" y="1785757"/>
              <a:ext cx="3049832" cy="0"/>
            </a:xfrm>
            <a:prstGeom prst="line">
              <a:avLst/>
            </a:prstGeom>
            <a:ln w="12700">
              <a:gradFill flip="none" rotWithShape="1">
                <a:gsLst>
                  <a:gs pos="0">
                    <a:schemeClr val="bg1">
                      <a:alpha val="0"/>
                    </a:schemeClr>
                  </a:gs>
                  <a:gs pos="100000">
                    <a:schemeClr val="bg1">
                      <a:alpha val="4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557" name="组合 556">
            <a:extLst>
              <a:ext uri="{FF2B5EF4-FFF2-40B4-BE49-F238E27FC236}">
                <a16:creationId xmlns:a16="http://schemas.microsoft.com/office/drawing/2014/main" xmlns="" id="{85033595-BD2D-4005-8AF3-C8F9D088F16E}"/>
              </a:ext>
            </a:extLst>
          </p:cNvPr>
          <p:cNvGrpSpPr/>
          <p:nvPr userDrawn="1"/>
        </p:nvGrpSpPr>
        <p:grpSpPr>
          <a:xfrm flipH="1">
            <a:off x="1776197" y="680018"/>
            <a:ext cx="2148033" cy="143122"/>
            <a:chOff x="14648427" y="1642635"/>
            <a:chExt cx="4296066" cy="286244"/>
          </a:xfrm>
        </p:grpSpPr>
        <p:sp>
          <p:nvSpPr>
            <p:cNvPr id="558" name="矩形 557">
              <a:extLst>
                <a:ext uri="{FF2B5EF4-FFF2-40B4-BE49-F238E27FC236}">
                  <a16:creationId xmlns:a16="http://schemas.microsoft.com/office/drawing/2014/main" xmlns="" id="{62B2C9C5-829D-4166-AEDA-47A982BC06DE}"/>
                </a:ext>
              </a:extLst>
            </p:cNvPr>
            <p:cNvSpPr/>
            <p:nvPr/>
          </p:nvSpPr>
          <p:spPr>
            <a:xfrm flipH="1" flipV="1">
              <a:off x="14648427" y="1642635"/>
              <a:ext cx="172117" cy="286244"/>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559" name="矩形 558">
              <a:extLst>
                <a:ext uri="{FF2B5EF4-FFF2-40B4-BE49-F238E27FC236}">
                  <a16:creationId xmlns:a16="http://schemas.microsoft.com/office/drawing/2014/main" xmlns="" id="{F6B93F7D-CACB-46C1-89F2-80B0A5E7773B}"/>
                </a:ext>
              </a:extLst>
            </p:cNvPr>
            <p:cNvSpPr/>
            <p:nvPr/>
          </p:nvSpPr>
          <p:spPr>
            <a:xfrm flipH="1" flipV="1">
              <a:off x="14949633" y="1642635"/>
              <a:ext cx="172117" cy="286244"/>
            </a:xfrm>
            <a:prstGeom prst="rect">
              <a:avLst/>
            </a:prstGeom>
            <a:solidFill>
              <a:schemeClr val="bg1">
                <a:alpha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560" name="矩形 559">
              <a:extLst>
                <a:ext uri="{FF2B5EF4-FFF2-40B4-BE49-F238E27FC236}">
                  <a16:creationId xmlns:a16="http://schemas.microsoft.com/office/drawing/2014/main" xmlns="" id="{F2654F3E-5D54-4800-AA09-5A7D53CF2861}"/>
                </a:ext>
              </a:extLst>
            </p:cNvPr>
            <p:cNvSpPr/>
            <p:nvPr/>
          </p:nvSpPr>
          <p:spPr>
            <a:xfrm flipH="1" flipV="1">
              <a:off x="15250839" y="1642635"/>
              <a:ext cx="172117" cy="286244"/>
            </a:xfrm>
            <a:prstGeom prst="rect">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561" name="矩形 560">
              <a:extLst>
                <a:ext uri="{FF2B5EF4-FFF2-40B4-BE49-F238E27FC236}">
                  <a16:creationId xmlns:a16="http://schemas.microsoft.com/office/drawing/2014/main" xmlns="" id="{FAA6B9F6-47B1-457B-A3DE-2C576B662FE1}"/>
                </a:ext>
              </a:extLst>
            </p:cNvPr>
            <p:cNvSpPr/>
            <p:nvPr/>
          </p:nvSpPr>
          <p:spPr>
            <a:xfrm flipH="1" flipV="1">
              <a:off x="15552045" y="1642635"/>
              <a:ext cx="172117" cy="286244"/>
            </a:xfrm>
            <a:prstGeom prst="rect">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cxnSp>
          <p:nvCxnSpPr>
            <p:cNvPr id="562" name="直接连接符 561">
              <a:extLst>
                <a:ext uri="{FF2B5EF4-FFF2-40B4-BE49-F238E27FC236}">
                  <a16:creationId xmlns:a16="http://schemas.microsoft.com/office/drawing/2014/main" xmlns="" id="{88C47248-F8FF-480D-ABDA-6C45105EBA3A}"/>
                </a:ext>
              </a:extLst>
            </p:cNvPr>
            <p:cNvCxnSpPr>
              <a:cxnSpLocks/>
            </p:cNvCxnSpPr>
            <p:nvPr/>
          </p:nvCxnSpPr>
          <p:spPr>
            <a:xfrm>
              <a:off x="15894661" y="1785757"/>
              <a:ext cx="3049832" cy="0"/>
            </a:xfrm>
            <a:prstGeom prst="line">
              <a:avLst/>
            </a:prstGeom>
            <a:ln w="12700">
              <a:gradFill flip="none" rotWithShape="1">
                <a:gsLst>
                  <a:gs pos="0">
                    <a:schemeClr val="bg1">
                      <a:alpha val="0"/>
                    </a:schemeClr>
                  </a:gs>
                  <a:gs pos="100000">
                    <a:schemeClr val="bg1">
                      <a:alpha val="4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sp>
        <p:nvSpPr>
          <p:cNvPr id="2" name="标题 1">
            <a:extLst>
              <a:ext uri="{FF2B5EF4-FFF2-40B4-BE49-F238E27FC236}">
                <a16:creationId xmlns:a16="http://schemas.microsoft.com/office/drawing/2014/main" xmlns="" id="{EB1B52B4-4589-461A-82D7-761A2B016A57}"/>
              </a:ext>
            </a:extLst>
          </p:cNvPr>
          <p:cNvSpPr>
            <a:spLocks noGrp="1"/>
          </p:cNvSpPr>
          <p:nvPr>
            <p:ph type="title"/>
          </p:nvPr>
        </p:nvSpPr>
        <p:spPr>
          <a:xfrm>
            <a:off x="3819347" y="534305"/>
            <a:ext cx="4553306" cy="415498"/>
          </a:xfrm>
          <a:noFill/>
        </p:spPr>
        <p:txBody>
          <a:bodyPr wrap="square" rtlCol="0" anchor="t">
            <a:spAutoFit/>
          </a:bodyPr>
          <a:lstStyle>
            <a:lvl1pPr algn="ctr">
              <a:defRPr lang="zh-CN" altLang="en-US" sz="2700" b="1" kern="1200" spc="150">
                <a:ln w="6350">
                  <a:noFill/>
                </a:ln>
                <a:gradFill>
                  <a:gsLst>
                    <a:gs pos="49000">
                      <a:prstClr val="white"/>
                    </a:gs>
                    <a:gs pos="100000">
                      <a:schemeClr val="accent1"/>
                    </a:gs>
                  </a:gsLst>
                  <a:lin ang="5400000" scaled="1"/>
                </a:gradFill>
                <a:effectLst>
                  <a:outerShdw blurRad="38100" dist="38100" dir="2700000" algn="tl">
                    <a:srgbClr val="000000">
                      <a:alpha val="43137"/>
                    </a:srgbClr>
                  </a:outerShdw>
                </a:effectLst>
                <a:latin typeface="阿里巴巴普惠体 H" panose="00020600040101010101" pitchFamily="18" charset="-122"/>
                <a:cs typeface="+mn-cs"/>
              </a:defRPr>
            </a:lvl1pPr>
          </a:lstStyle>
          <a:p>
            <a:pPr marL="0" lvl="0" algn="ctr" defTabSz="457200" rtl="0" eaLnBrk="1" latinLnBrk="0" hangingPunct="1"/>
            <a:r>
              <a:rPr lang="zh-CN" altLang="en-US" dirty="0"/>
              <a:t>单击此处编辑母版标题</a:t>
            </a:r>
          </a:p>
        </p:txBody>
      </p:sp>
      <p:grpSp>
        <p:nvGrpSpPr>
          <p:cNvPr id="563" name="组合 562">
            <a:extLst>
              <a:ext uri="{FF2B5EF4-FFF2-40B4-BE49-F238E27FC236}">
                <a16:creationId xmlns:a16="http://schemas.microsoft.com/office/drawing/2014/main" xmlns="" id="{1A630114-2E01-464D-857E-5985339A696C}"/>
              </a:ext>
            </a:extLst>
          </p:cNvPr>
          <p:cNvGrpSpPr/>
          <p:nvPr userDrawn="1"/>
        </p:nvGrpSpPr>
        <p:grpSpPr>
          <a:xfrm>
            <a:off x="-304800" y="6166339"/>
            <a:ext cx="12801600" cy="1009314"/>
            <a:chOff x="-610393" y="12332678"/>
            <a:chExt cx="25603199" cy="2018628"/>
          </a:xfrm>
        </p:grpSpPr>
        <p:cxnSp>
          <p:nvCxnSpPr>
            <p:cNvPr id="564" name="直接连接符 563">
              <a:extLst>
                <a:ext uri="{FF2B5EF4-FFF2-40B4-BE49-F238E27FC236}">
                  <a16:creationId xmlns:a16="http://schemas.microsoft.com/office/drawing/2014/main" xmlns="" id="{F0AA19C4-F52D-485B-979B-8CD7305D3373}"/>
                </a:ext>
              </a:extLst>
            </p:cNvPr>
            <p:cNvCxnSpPr/>
            <p:nvPr/>
          </p:nvCxnSpPr>
          <p:spPr>
            <a:xfrm rot="16200000">
              <a:off x="-999488" y="13217555"/>
              <a:ext cx="77818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65" name="直接连接符 564">
              <a:extLst>
                <a:ext uri="{FF2B5EF4-FFF2-40B4-BE49-F238E27FC236}">
                  <a16:creationId xmlns:a16="http://schemas.microsoft.com/office/drawing/2014/main" xmlns="" id="{FA07C6A8-1F11-4397-A551-40FB842A2F23}"/>
                </a:ext>
              </a:extLst>
            </p:cNvPr>
            <p:cNvCxnSpPr/>
            <p:nvPr/>
          </p:nvCxnSpPr>
          <p:spPr>
            <a:xfrm rot="16200000">
              <a:off x="-1131553" y="13217555"/>
              <a:ext cx="147627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66" name="直接连接符 565">
              <a:extLst>
                <a:ext uri="{FF2B5EF4-FFF2-40B4-BE49-F238E27FC236}">
                  <a16:creationId xmlns:a16="http://schemas.microsoft.com/office/drawing/2014/main" xmlns="" id="{68B08C72-CAE1-42A0-8C36-252E07A2C858}"/>
                </a:ext>
              </a:extLst>
            </p:cNvPr>
            <p:cNvCxnSpPr/>
            <p:nvPr/>
          </p:nvCxnSpPr>
          <p:spPr>
            <a:xfrm rot="16200000">
              <a:off x="-668534" y="13217555"/>
              <a:ext cx="98418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67" name="直接连接符 566">
              <a:extLst>
                <a:ext uri="{FF2B5EF4-FFF2-40B4-BE49-F238E27FC236}">
                  <a16:creationId xmlns:a16="http://schemas.microsoft.com/office/drawing/2014/main" xmlns="" id="{07C706A6-E0E2-40B6-BC58-35EE1A22CD96}"/>
                </a:ext>
              </a:extLst>
            </p:cNvPr>
            <p:cNvCxnSpPr/>
            <p:nvPr/>
          </p:nvCxnSpPr>
          <p:spPr>
            <a:xfrm rot="16200000">
              <a:off x="-474444" y="13217555"/>
              <a:ext cx="102995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68" name="直接连接符 567">
              <a:extLst>
                <a:ext uri="{FF2B5EF4-FFF2-40B4-BE49-F238E27FC236}">
                  <a16:creationId xmlns:a16="http://schemas.microsoft.com/office/drawing/2014/main" xmlns="" id="{B7959B6F-D945-4026-9233-0E4B5A102778}"/>
                </a:ext>
              </a:extLst>
            </p:cNvPr>
            <p:cNvCxnSpPr/>
            <p:nvPr/>
          </p:nvCxnSpPr>
          <p:spPr>
            <a:xfrm rot="16200000">
              <a:off x="-406240" y="13217555"/>
              <a:ext cx="132749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69" name="直接连接符 568">
              <a:extLst>
                <a:ext uri="{FF2B5EF4-FFF2-40B4-BE49-F238E27FC236}">
                  <a16:creationId xmlns:a16="http://schemas.microsoft.com/office/drawing/2014/main" xmlns="" id="{6924A3E7-C927-498D-AA8A-6498B09BCE4D}"/>
                </a:ext>
              </a:extLst>
            </p:cNvPr>
            <p:cNvCxnSpPr/>
            <p:nvPr/>
          </p:nvCxnSpPr>
          <p:spPr>
            <a:xfrm rot="16200000">
              <a:off x="119721" y="13217555"/>
              <a:ext cx="70952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70" name="直接连接符 569">
              <a:extLst>
                <a:ext uri="{FF2B5EF4-FFF2-40B4-BE49-F238E27FC236}">
                  <a16:creationId xmlns:a16="http://schemas.microsoft.com/office/drawing/2014/main" xmlns="" id="{5598237B-6345-44B8-9EC2-3006762C4AF8}"/>
                </a:ext>
              </a:extLst>
            </p:cNvPr>
            <p:cNvCxnSpPr/>
            <p:nvPr/>
          </p:nvCxnSpPr>
          <p:spPr>
            <a:xfrm rot="16200000">
              <a:off x="39156" y="13217555"/>
              <a:ext cx="130461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71" name="直接连接符 570">
              <a:extLst>
                <a:ext uri="{FF2B5EF4-FFF2-40B4-BE49-F238E27FC236}">
                  <a16:creationId xmlns:a16="http://schemas.microsoft.com/office/drawing/2014/main" xmlns="" id="{12E1B85A-3CCB-4A1B-917A-EADD8E3A8727}"/>
                </a:ext>
              </a:extLst>
            </p:cNvPr>
            <p:cNvCxnSpPr/>
            <p:nvPr/>
          </p:nvCxnSpPr>
          <p:spPr>
            <a:xfrm rot="16200000">
              <a:off x="553674" y="13217555"/>
              <a:ext cx="70952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72" name="直接连接符 571">
              <a:extLst>
                <a:ext uri="{FF2B5EF4-FFF2-40B4-BE49-F238E27FC236}">
                  <a16:creationId xmlns:a16="http://schemas.microsoft.com/office/drawing/2014/main" xmlns="" id="{F54ABE5D-F0E2-436F-9308-EDE56C340E34}"/>
                </a:ext>
              </a:extLst>
            </p:cNvPr>
            <p:cNvCxnSpPr/>
            <p:nvPr/>
          </p:nvCxnSpPr>
          <p:spPr>
            <a:xfrm rot="16200000">
              <a:off x="410166" y="13217555"/>
              <a:ext cx="143049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73" name="直接连接符 572">
              <a:extLst>
                <a:ext uri="{FF2B5EF4-FFF2-40B4-BE49-F238E27FC236}">
                  <a16:creationId xmlns:a16="http://schemas.microsoft.com/office/drawing/2014/main" xmlns="" id="{71F3C191-DEDC-4444-92D5-E3F6FF218622}"/>
                </a:ext>
              </a:extLst>
            </p:cNvPr>
            <p:cNvCxnSpPr/>
            <p:nvPr/>
          </p:nvCxnSpPr>
          <p:spPr>
            <a:xfrm rot="16200000">
              <a:off x="896073" y="13217555"/>
              <a:ext cx="89262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74" name="直接连接符 573">
              <a:extLst>
                <a:ext uri="{FF2B5EF4-FFF2-40B4-BE49-F238E27FC236}">
                  <a16:creationId xmlns:a16="http://schemas.microsoft.com/office/drawing/2014/main" xmlns="" id="{3899609D-D2A9-407A-91C9-14BA6946A334}"/>
                </a:ext>
              </a:extLst>
            </p:cNvPr>
            <p:cNvCxnSpPr>
              <a:cxnSpLocks/>
            </p:cNvCxnSpPr>
            <p:nvPr/>
          </p:nvCxnSpPr>
          <p:spPr>
            <a:xfrm rot="16200000">
              <a:off x="815507" y="13607449"/>
              <a:ext cx="148771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75" name="直接连接符 574">
              <a:extLst>
                <a:ext uri="{FF2B5EF4-FFF2-40B4-BE49-F238E27FC236}">
                  <a16:creationId xmlns:a16="http://schemas.microsoft.com/office/drawing/2014/main" xmlns="" id="{F3D9FDA6-C39A-4770-B392-4A241CF14850}"/>
                </a:ext>
              </a:extLst>
            </p:cNvPr>
            <p:cNvCxnSpPr/>
            <p:nvPr/>
          </p:nvCxnSpPr>
          <p:spPr>
            <a:xfrm rot="16200000">
              <a:off x="998151" y="13217555"/>
              <a:ext cx="155637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76" name="直接连接符 575">
              <a:extLst>
                <a:ext uri="{FF2B5EF4-FFF2-40B4-BE49-F238E27FC236}">
                  <a16:creationId xmlns:a16="http://schemas.microsoft.com/office/drawing/2014/main" xmlns="" id="{532F814B-F30D-446E-8BEA-5D3207F9A191}"/>
                </a:ext>
              </a:extLst>
            </p:cNvPr>
            <p:cNvCxnSpPr/>
            <p:nvPr/>
          </p:nvCxnSpPr>
          <p:spPr>
            <a:xfrm rot="16200000">
              <a:off x="1289511" y="13217555"/>
              <a:ext cx="140760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77" name="直接连接符 576">
              <a:extLst>
                <a:ext uri="{FF2B5EF4-FFF2-40B4-BE49-F238E27FC236}">
                  <a16:creationId xmlns:a16="http://schemas.microsoft.com/office/drawing/2014/main" xmlns="" id="{FEE0C83E-70B2-4B00-87E5-6E7DBEC9387F}"/>
                </a:ext>
              </a:extLst>
            </p:cNvPr>
            <p:cNvCxnSpPr/>
            <p:nvPr/>
          </p:nvCxnSpPr>
          <p:spPr>
            <a:xfrm rot="16200000">
              <a:off x="1638094" y="13217555"/>
              <a:ext cx="114439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78" name="直接连接符 577">
              <a:extLst>
                <a:ext uri="{FF2B5EF4-FFF2-40B4-BE49-F238E27FC236}">
                  <a16:creationId xmlns:a16="http://schemas.microsoft.com/office/drawing/2014/main" xmlns="" id="{CC1B7837-7AA5-4425-B19A-1C861DFAE154}"/>
                </a:ext>
              </a:extLst>
            </p:cNvPr>
            <p:cNvCxnSpPr/>
            <p:nvPr/>
          </p:nvCxnSpPr>
          <p:spPr>
            <a:xfrm rot="16200000">
              <a:off x="2146891" y="13217555"/>
              <a:ext cx="56075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79" name="直接连接符 578">
              <a:extLst>
                <a:ext uri="{FF2B5EF4-FFF2-40B4-BE49-F238E27FC236}">
                  <a16:creationId xmlns:a16="http://schemas.microsoft.com/office/drawing/2014/main" xmlns="" id="{C4D1FF56-298A-4FF1-98F9-0FE0901D307D}"/>
                </a:ext>
              </a:extLst>
            </p:cNvPr>
            <p:cNvCxnSpPr/>
            <p:nvPr/>
          </p:nvCxnSpPr>
          <p:spPr>
            <a:xfrm rot="16200000">
              <a:off x="1928996" y="13217555"/>
              <a:ext cx="143049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80" name="直接连接符 579">
              <a:extLst>
                <a:ext uri="{FF2B5EF4-FFF2-40B4-BE49-F238E27FC236}">
                  <a16:creationId xmlns:a16="http://schemas.microsoft.com/office/drawing/2014/main" xmlns="" id="{744146C4-31AD-49AD-93FE-72960845F734}"/>
                </a:ext>
              </a:extLst>
            </p:cNvPr>
            <p:cNvCxnSpPr>
              <a:cxnSpLocks/>
            </p:cNvCxnSpPr>
            <p:nvPr/>
          </p:nvCxnSpPr>
          <p:spPr>
            <a:xfrm rot="16200000">
              <a:off x="2289022" y="13030759"/>
              <a:ext cx="114439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81" name="直接连接符 580">
              <a:extLst>
                <a:ext uri="{FF2B5EF4-FFF2-40B4-BE49-F238E27FC236}">
                  <a16:creationId xmlns:a16="http://schemas.microsoft.com/office/drawing/2014/main" xmlns="" id="{BC96751E-480D-4FA1-A593-4699AC9ED8A1}"/>
                </a:ext>
              </a:extLst>
            </p:cNvPr>
            <p:cNvCxnSpPr/>
            <p:nvPr/>
          </p:nvCxnSpPr>
          <p:spPr>
            <a:xfrm rot="16200000">
              <a:off x="2803539" y="13217555"/>
              <a:ext cx="54931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82" name="直接连接符 581">
              <a:extLst>
                <a:ext uri="{FF2B5EF4-FFF2-40B4-BE49-F238E27FC236}">
                  <a16:creationId xmlns:a16="http://schemas.microsoft.com/office/drawing/2014/main" xmlns="" id="{0536AABC-E45A-4042-8BB5-3BBDA6562E07}"/>
                </a:ext>
              </a:extLst>
            </p:cNvPr>
            <p:cNvCxnSpPr/>
            <p:nvPr/>
          </p:nvCxnSpPr>
          <p:spPr>
            <a:xfrm rot="16200000">
              <a:off x="2574202" y="13217555"/>
              <a:ext cx="144193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83" name="直接连接符 582">
              <a:extLst>
                <a:ext uri="{FF2B5EF4-FFF2-40B4-BE49-F238E27FC236}">
                  <a16:creationId xmlns:a16="http://schemas.microsoft.com/office/drawing/2014/main" xmlns="" id="{A4AF6850-26E2-4F96-8FAD-06E369CD293D}"/>
                </a:ext>
              </a:extLst>
            </p:cNvPr>
            <p:cNvCxnSpPr/>
            <p:nvPr/>
          </p:nvCxnSpPr>
          <p:spPr>
            <a:xfrm rot="16200000">
              <a:off x="3243214" y="13217555"/>
              <a:ext cx="53786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84" name="直接连接符 583">
              <a:extLst>
                <a:ext uri="{FF2B5EF4-FFF2-40B4-BE49-F238E27FC236}">
                  <a16:creationId xmlns:a16="http://schemas.microsoft.com/office/drawing/2014/main" xmlns="" id="{50471025-0F54-4894-AB40-DD6B98EF7376}"/>
                </a:ext>
              </a:extLst>
            </p:cNvPr>
            <p:cNvCxnSpPr/>
            <p:nvPr/>
          </p:nvCxnSpPr>
          <p:spPr>
            <a:xfrm rot="16200000">
              <a:off x="3013876" y="13217555"/>
              <a:ext cx="143049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85" name="直接连接符 584">
              <a:extLst>
                <a:ext uri="{FF2B5EF4-FFF2-40B4-BE49-F238E27FC236}">
                  <a16:creationId xmlns:a16="http://schemas.microsoft.com/office/drawing/2014/main" xmlns="" id="{2742852E-4DCD-485B-AE13-FDD0FDFC537E}"/>
                </a:ext>
              </a:extLst>
            </p:cNvPr>
            <p:cNvCxnSpPr/>
            <p:nvPr/>
          </p:nvCxnSpPr>
          <p:spPr>
            <a:xfrm rot="16200000">
              <a:off x="3597058" y="13217555"/>
              <a:ext cx="69808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86" name="直接连接符 585">
              <a:extLst>
                <a:ext uri="{FF2B5EF4-FFF2-40B4-BE49-F238E27FC236}">
                  <a16:creationId xmlns:a16="http://schemas.microsoft.com/office/drawing/2014/main" xmlns="" id="{7CCB3978-7AFF-4427-A5D9-92F4C66C21DE}"/>
                </a:ext>
              </a:extLst>
            </p:cNvPr>
            <p:cNvCxnSpPr/>
            <p:nvPr/>
          </p:nvCxnSpPr>
          <p:spPr>
            <a:xfrm rot="16200000">
              <a:off x="3848366" y="13217555"/>
              <a:ext cx="62941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87" name="直接连接符 586">
              <a:extLst>
                <a:ext uri="{FF2B5EF4-FFF2-40B4-BE49-F238E27FC236}">
                  <a16:creationId xmlns:a16="http://schemas.microsoft.com/office/drawing/2014/main" xmlns="" id="{A9810C11-83AC-4C78-96A6-F1303F33FD3E}"/>
                </a:ext>
              </a:extLst>
            </p:cNvPr>
            <p:cNvCxnSpPr/>
            <p:nvPr/>
          </p:nvCxnSpPr>
          <p:spPr>
            <a:xfrm rot="16200000">
              <a:off x="4076785" y="13217555"/>
              <a:ext cx="60653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88" name="直接连接符 587">
              <a:extLst>
                <a:ext uri="{FF2B5EF4-FFF2-40B4-BE49-F238E27FC236}">
                  <a16:creationId xmlns:a16="http://schemas.microsoft.com/office/drawing/2014/main" xmlns="" id="{E07AE36D-2CC7-449B-BA61-082EBF727692}"/>
                </a:ext>
              </a:extLst>
            </p:cNvPr>
            <p:cNvCxnSpPr/>
            <p:nvPr/>
          </p:nvCxnSpPr>
          <p:spPr>
            <a:xfrm rot="16200000">
              <a:off x="3893223" y="13217555"/>
              <a:ext cx="140760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89" name="直接连接符 588">
              <a:extLst>
                <a:ext uri="{FF2B5EF4-FFF2-40B4-BE49-F238E27FC236}">
                  <a16:creationId xmlns:a16="http://schemas.microsoft.com/office/drawing/2014/main" xmlns="" id="{4B1F9F86-0748-4A7A-9871-3082B8F6C573}"/>
                </a:ext>
              </a:extLst>
            </p:cNvPr>
            <p:cNvCxnSpPr/>
            <p:nvPr/>
          </p:nvCxnSpPr>
          <p:spPr>
            <a:xfrm rot="16200000">
              <a:off x="4505015" y="13217555"/>
              <a:ext cx="61797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90" name="直接连接符 589">
              <a:extLst>
                <a:ext uri="{FF2B5EF4-FFF2-40B4-BE49-F238E27FC236}">
                  <a16:creationId xmlns:a16="http://schemas.microsoft.com/office/drawing/2014/main" xmlns="" id="{4B7BBADC-4555-4054-B48F-FAA1D25F3D2E}"/>
                </a:ext>
              </a:extLst>
            </p:cNvPr>
            <p:cNvCxnSpPr/>
            <p:nvPr/>
          </p:nvCxnSpPr>
          <p:spPr>
            <a:xfrm rot="16200000">
              <a:off x="4435892" y="13217555"/>
              <a:ext cx="119017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91" name="直接连接符 590">
              <a:extLst>
                <a:ext uri="{FF2B5EF4-FFF2-40B4-BE49-F238E27FC236}">
                  <a16:creationId xmlns:a16="http://schemas.microsoft.com/office/drawing/2014/main" xmlns="" id="{AF0FC715-0BE8-441A-BAE9-54182E840C2A}"/>
                </a:ext>
              </a:extLst>
            </p:cNvPr>
            <p:cNvCxnSpPr>
              <a:cxnSpLocks/>
            </p:cNvCxnSpPr>
            <p:nvPr/>
          </p:nvCxnSpPr>
          <p:spPr>
            <a:xfrm rot="16200000">
              <a:off x="4652867" y="13607449"/>
              <a:ext cx="119017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92" name="直接连接符 591">
              <a:extLst>
                <a:ext uri="{FF2B5EF4-FFF2-40B4-BE49-F238E27FC236}">
                  <a16:creationId xmlns:a16="http://schemas.microsoft.com/office/drawing/2014/main" xmlns="" id="{F000C2DA-046E-4BEE-903B-DBAB192B51D4}"/>
                </a:ext>
              </a:extLst>
            </p:cNvPr>
            <p:cNvCxnSpPr/>
            <p:nvPr/>
          </p:nvCxnSpPr>
          <p:spPr>
            <a:xfrm rot="16200000">
              <a:off x="5161665" y="13217555"/>
              <a:ext cx="60653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93" name="直接连接符 592">
              <a:extLst>
                <a:ext uri="{FF2B5EF4-FFF2-40B4-BE49-F238E27FC236}">
                  <a16:creationId xmlns:a16="http://schemas.microsoft.com/office/drawing/2014/main" xmlns="" id="{D0990DB6-672D-4B26-AC72-E44C511CFA4A}"/>
                </a:ext>
              </a:extLst>
            </p:cNvPr>
            <p:cNvCxnSpPr/>
            <p:nvPr/>
          </p:nvCxnSpPr>
          <p:spPr>
            <a:xfrm rot="16200000">
              <a:off x="5035322" y="13217555"/>
              <a:ext cx="129316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94" name="直接连接符 593">
              <a:extLst>
                <a:ext uri="{FF2B5EF4-FFF2-40B4-BE49-F238E27FC236}">
                  <a16:creationId xmlns:a16="http://schemas.microsoft.com/office/drawing/2014/main" xmlns="" id="{9D55716F-6A74-42FD-A2C2-6FF05707F891}"/>
                </a:ext>
              </a:extLst>
            </p:cNvPr>
            <p:cNvCxnSpPr/>
            <p:nvPr/>
          </p:nvCxnSpPr>
          <p:spPr>
            <a:xfrm rot="16200000">
              <a:off x="5584171" y="13217555"/>
              <a:ext cx="62941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95" name="直接连接符 594">
              <a:extLst>
                <a:ext uri="{FF2B5EF4-FFF2-40B4-BE49-F238E27FC236}">
                  <a16:creationId xmlns:a16="http://schemas.microsoft.com/office/drawing/2014/main" xmlns="" id="{A6D01591-72E6-4D16-A5F5-3F4AA8DDF6CB}"/>
                </a:ext>
              </a:extLst>
            </p:cNvPr>
            <p:cNvCxnSpPr/>
            <p:nvPr/>
          </p:nvCxnSpPr>
          <p:spPr>
            <a:xfrm rot="16200000">
              <a:off x="5429220" y="13217555"/>
              <a:ext cx="137327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96" name="直接连接符 595">
              <a:extLst>
                <a:ext uri="{FF2B5EF4-FFF2-40B4-BE49-F238E27FC236}">
                  <a16:creationId xmlns:a16="http://schemas.microsoft.com/office/drawing/2014/main" xmlns="" id="{C1CEF244-505E-40F0-8128-F150090411BC}"/>
                </a:ext>
              </a:extLst>
            </p:cNvPr>
            <p:cNvCxnSpPr/>
            <p:nvPr/>
          </p:nvCxnSpPr>
          <p:spPr>
            <a:xfrm rot="16200000">
              <a:off x="5560364" y="13217555"/>
              <a:ext cx="154493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97" name="直接连接符 596">
              <a:extLst>
                <a:ext uri="{FF2B5EF4-FFF2-40B4-BE49-F238E27FC236}">
                  <a16:creationId xmlns:a16="http://schemas.microsoft.com/office/drawing/2014/main" xmlns="" id="{CD479F23-95A0-41DE-A41E-C701F7A078D4}"/>
                </a:ext>
              </a:extLst>
            </p:cNvPr>
            <p:cNvCxnSpPr>
              <a:cxnSpLocks/>
            </p:cNvCxnSpPr>
            <p:nvPr/>
          </p:nvCxnSpPr>
          <p:spPr>
            <a:xfrm rot="16200000">
              <a:off x="6189324" y="13030759"/>
              <a:ext cx="72096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98" name="直接连接符 597">
              <a:extLst>
                <a:ext uri="{FF2B5EF4-FFF2-40B4-BE49-F238E27FC236}">
                  <a16:creationId xmlns:a16="http://schemas.microsoft.com/office/drawing/2014/main" xmlns="" id="{D4970B6B-7964-4F5A-9746-349F33E881FF}"/>
                </a:ext>
              </a:extLst>
            </p:cNvPr>
            <p:cNvCxnSpPr/>
            <p:nvPr/>
          </p:nvCxnSpPr>
          <p:spPr>
            <a:xfrm rot="16200000">
              <a:off x="5994316" y="13217555"/>
              <a:ext cx="154493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599" name="直接连接符 598">
              <a:extLst>
                <a:ext uri="{FF2B5EF4-FFF2-40B4-BE49-F238E27FC236}">
                  <a16:creationId xmlns:a16="http://schemas.microsoft.com/office/drawing/2014/main" xmlns="" id="{9C06A580-4187-49A7-860E-B44CCB60E728}"/>
                </a:ext>
              </a:extLst>
            </p:cNvPr>
            <p:cNvCxnSpPr/>
            <p:nvPr/>
          </p:nvCxnSpPr>
          <p:spPr>
            <a:xfrm rot="16200000">
              <a:off x="6691939" y="13217555"/>
              <a:ext cx="58364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00" name="直接连接符 599">
              <a:extLst>
                <a:ext uri="{FF2B5EF4-FFF2-40B4-BE49-F238E27FC236}">
                  <a16:creationId xmlns:a16="http://schemas.microsoft.com/office/drawing/2014/main" xmlns="" id="{CF629534-154F-4514-B1E2-0D60576C3036}"/>
                </a:ext>
              </a:extLst>
            </p:cNvPr>
            <p:cNvCxnSpPr/>
            <p:nvPr/>
          </p:nvCxnSpPr>
          <p:spPr>
            <a:xfrm rot="16200000">
              <a:off x="6834530" y="13217555"/>
              <a:ext cx="73241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01" name="直接连接符 600">
              <a:extLst>
                <a:ext uri="{FF2B5EF4-FFF2-40B4-BE49-F238E27FC236}">
                  <a16:creationId xmlns:a16="http://schemas.microsoft.com/office/drawing/2014/main" xmlns="" id="{C894D923-5BA9-4517-9DE7-AF3B3495E060}"/>
                </a:ext>
              </a:extLst>
            </p:cNvPr>
            <p:cNvCxnSpPr/>
            <p:nvPr/>
          </p:nvCxnSpPr>
          <p:spPr>
            <a:xfrm rot="16200000">
              <a:off x="7097281" y="13217555"/>
              <a:ext cx="64086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02" name="直接连接符 601">
              <a:extLst>
                <a:ext uri="{FF2B5EF4-FFF2-40B4-BE49-F238E27FC236}">
                  <a16:creationId xmlns:a16="http://schemas.microsoft.com/office/drawing/2014/main" xmlns="" id="{54A97319-29A9-4940-B411-E17A8EA0B388}"/>
                </a:ext>
              </a:extLst>
            </p:cNvPr>
            <p:cNvCxnSpPr/>
            <p:nvPr/>
          </p:nvCxnSpPr>
          <p:spPr>
            <a:xfrm rot="16200000">
              <a:off x="7297091" y="13217555"/>
              <a:ext cx="67519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03" name="直接连接符 602">
              <a:extLst>
                <a:ext uri="{FF2B5EF4-FFF2-40B4-BE49-F238E27FC236}">
                  <a16:creationId xmlns:a16="http://schemas.microsoft.com/office/drawing/2014/main" xmlns="" id="{526278B2-764E-4B21-B6D6-9B5530CBF586}"/>
                </a:ext>
              </a:extLst>
            </p:cNvPr>
            <p:cNvCxnSpPr/>
            <p:nvPr/>
          </p:nvCxnSpPr>
          <p:spPr>
            <a:xfrm rot="16200000">
              <a:off x="7233690" y="13217555"/>
              <a:ext cx="123594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04" name="直接连接符 603">
              <a:extLst>
                <a:ext uri="{FF2B5EF4-FFF2-40B4-BE49-F238E27FC236}">
                  <a16:creationId xmlns:a16="http://schemas.microsoft.com/office/drawing/2014/main" xmlns="" id="{4C132AA8-2D7F-48F3-B156-AA3B99DFF639}"/>
                </a:ext>
              </a:extLst>
            </p:cNvPr>
            <p:cNvCxnSpPr/>
            <p:nvPr/>
          </p:nvCxnSpPr>
          <p:spPr>
            <a:xfrm rot="16200000">
              <a:off x="7376279" y="13217555"/>
              <a:ext cx="138471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05" name="直接连接符 604">
              <a:extLst>
                <a:ext uri="{FF2B5EF4-FFF2-40B4-BE49-F238E27FC236}">
                  <a16:creationId xmlns:a16="http://schemas.microsoft.com/office/drawing/2014/main" xmlns="" id="{A42DEA55-7E35-4FEC-B4D3-1BBE510DEC75}"/>
                </a:ext>
              </a:extLst>
            </p:cNvPr>
            <p:cNvCxnSpPr/>
            <p:nvPr/>
          </p:nvCxnSpPr>
          <p:spPr>
            <a:xfrm rot="16200000">
              <a:off x="7650474" y="13217555"/>
              <a:ext cx="127027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06" name="直接连接符 605">
              <a:extLst>
                <a:ext uri="{FF2B5EF4-FFF2-40B4-BE49-F238E27FC236}">
                  <a16:creationId xmlns:a16="http://schemas.microsoft.com/office/drawing/2014/main" xmlns="" id="{93C8BCBF-D28C-46CE-864D-24123573F94F}"/>
                </a:ext>
              </a:extLst>
            </p:cNvPr>
            <p:cNvCxnSpPr/>
            <p:nvPr/>
          </p:nvCxnSpPr>
          <p:spPr>
            <a:xfrm rot="16200000">
              <a:off x="8205048" y="13217555"/>
              <a:ext cx="59508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07" name="直接连接符 606">
              <a:extLst>
                <a:ext uri="{FF2B5EF4-FFF2-40B4-BE49-F238E27FC236}">
                  <a16:creationId xmlns:a16="http://schemas.microsoft.com/office/drawing/2014/main" xmlns="" id="{4358101D-0092-4810-B878-DFD1B76B8FAA}"/>
                </a:ext>
              </a:extLst>
            </p:cNvPr>
            <p:cNvCxnSpPr/>
            <p:nvPr/>
          </p:nvCxnSpPr>
          <p:spPr>
            <a:xfrm rot="16200000">
              <a:off x="8284695" y="13217555"/>
              <a:ext cx="86974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08" name="直接连接符 607">
              <a:extLst>
                <a:ext uri="{FF2B5EF4-FFF2-40B4-BE49-F238E27FC236}">
                  <a16:creationId xmlns:a16="http://schemas.microsoft.com/office/drawing/2014/main" xmlns="" id="{E3CA9874-0375-41BA-B873-6098A4B1BED6}"/>
                </a:ext>
              </a:extLst>
            </p:cNvPr>
            <p:cNvCxnSpPr>
              <a:cxnSpLocks/>
            </p:cNvCxnSpPr>
            <p:nvPr/>
          </p:nvCxnSpPr>
          <p:spPr>
            <a:xfrm rot="16200000">
              <a:off x="8272795" y="13582540"/>
              <a:ext cx="132749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09" name="直接连接符 608">
              <a:extLst>
                <a:ext uri="{FF2B5EF4-FFF2-40B4-BE49-F238E27FC236}">
                  <a16:creationId xmlns:a16="http://schemas.microsoft.com/office/drawing/2014/main" xmlns="" id="{C5766C99-2EE9-412F-BF0B-A2975DDE7619}"/>
                </a:ext>
              </a:extLst>
            </p:cNvPr>
            <p:cNvCxnSpPr/>
            <p:nvPr/>
          </p:nvCxnSpPr>
          <p:spPr>
            <a:xfrm rot="16200000">
              <a:off x="8684316" y="13217555"/>
              <a:ext cx="93840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10" name="直接连接符 609">
              <a:extLst>
                <a:ext uri="{FF2B5EF4-FFF2-40B4-BE49-F238E27FC236}">
                  <a16:creationId xmlns:a16="http://schemas.microsoft.com/office/drawing/2014/main" xmlns="" id="{99174494-3E8A-4EE3-B42B-A021F3181F61}"/>
                </a:ext>
              </a:extLst>
            </p:cNvPr>
            <p:cNvCxnSpPr/>
            <p:nvPr/>
          </p:nvCxnSpPr>
          <p:spPr>
            <a:xfrm rot="16200000">
              <a:off x="8701023" y="13217555"/>
              <a:ext cx="133894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11" name="直接连接符 610">
              <a:extLst>
                <a:ext uri="{FF2B5EF4-FFF2-40B4-BE49-F238E27FC236}">
                  <a16:creationId xmlns:a16="http://schemas.microsoft.com/office/drawing/2014/main" xmlns="" id="{8B390E89-6DC7-429F-A747-38789C52A6F9}"/>
                </a:ext>
              </a:extLst>
            </p:cNvPr>
            <p:cNvCxnSpPr/>
            <p:nvPr/>
          </p:nvCxnSpPr>
          <p:spPr>
            <a:xfrm rot="16200000">
              <a:off x="8826447" y="13217555"/>
              <a:ext cx="152204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12" name="直接连接符 611">
              <a:extLst>
                <a:ext uri="{FF2B5EF4-FFF2-40B4-BE49-F238E27FC236}">
                  <a16:creationId xmlns:a16="http://schemas.microsoft.com/office/drawing/2014/main" xmlns="" id="{6A3AFDFF-4BCD-43AA-B753-DD4EE65F32F8}"/>
                </a:ext>
              </a:extLst>
            </p:cNvPr>
            <p:cNvCxnSpPr/>
            <p:nvPr/>
          </p:nvCxnSpPr>
          <p:spPr>
            <a:xfrm rot="16200000">
              <a:off x="9512625" y="13217555"/>
              <a:ext cx="58364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13" name="直接连接符 612">
              <a:extLst>
                <a:ext uri="{FF2B5EF4-FFF2-40B4-BE49-F238E27FC236}">
                  <a16:creationId xmlns:a16="http://schemas.microsoft.com/office/drawing/2014/main" xmlns="" id="{ACEA8AFB-F555-4F6C-B6AC-BFE2662B3922}"/>
                </a:ext>
              </a:extLst>
            </p:cNvPr>
            <p:cNvCxnSpPr/>
            <p:nvPr/>
          </p:nvCxnSpPr>
          <p:spPr>
            <a:xfrm rot="16200000">
              <a:off x="9449224" y="13217555"/>
              <a:ext cx="114439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14" name="直接连接符 613">
              <a:extLst>
                <a:ext uri="{FF2B5EF4-FFF2-40B4-BE49-F238E27FC236}">
                  <a16:creationId xmlns:a16="http://schemas.microsoft.com/office/drawing/2014/main" xmlns="" id="{C5465D99-A0C2-42FB-B199-5B23EB4F7D1A}"/>
                </a:ext>
              </a:extLst>
            </p:cNvPr>
            <p:cNvCxnSpPr>
              <a:cxnSpLocks/>
            </p:cNvCxnSpPr>
            <p:nvPr/>
          </p:nvCxnSpPr>
          <p:spPr>
            <a:xfrm rot="16200000">
              <a:off x="9557482" y="13030759"/>
              <a:ext cx="136183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15" name="直接连接符 614">
              <a:extLst>
                <a:ext uri="{FF2B5EF4-FFF2-40B4-BE49-F238E27FC236}">
                  <a16:creationId xmlns:a16="http://schemas.microsoft.com/office/drawing/2014/main" xmlns="" id="{0D371BC9-33A5-4351-9F73-A0A9807B80AE}"/>
                </a:ext>
              </a:extLst>
            </p:cNvPr>
            <p:cNvCxnSpPr/>
            <p:nvPr/>
          </p:nvCxnSpPr>
          <p:spPr>
            <a:xfrm rot="16200000">
              <a:off x="9928950" y="13217555"/>
              <a:ext cx="105284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16" name="直接连接符 615">
              <a:extLst>
                <a:ext uri="{FF2B5EF4-FFF2-40B4-BE49-F238E27FC236}">
                  <a16:creationId xmlns:a16="http://schemas.microsoft.com/office/drawing/2014/main" xmlns="" id="{4F757048-1CBF-4DEE-BECB-DBB96B11FE54}"/>
                </a:ext>
              </a:extLst>
            </p:cNvPr>
            <p:cNvCxnSpPr/>
            <p:nvPr/>
          </p:nvCxnSpPr>
          <p:spPr>
            <a:xfrm rot="16200000">
              <a:off x="9957102" y="13217555"/>
              <a:ext cx="143049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17" name="直接连接符 616">
              <a:extLst>
                <a:ext uri="{FF2B5EF4-FFF2-40B4-BE49-F238E27FC236}">
                  <a16:creationId xmlns:a16="http://schemas.microsoft.com/office/drawing/2014/main" xmlns="" id="{066DC46A-B78A-4C13-8FDA-9CE7106CC447}"/>
                </a:ext>
              </a:extLst>
            </p:cNvPr>
            <p:cNvCxnSpPr/>
            <p:nvPr/>
          </p:nvCxnSpPr>
          <p:spPr>
            <a:xfrm rot="16200000">
              <a:off x="10494507" y="13217555"/>
              <a:ext cx="78963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18" name="直接连接符 617">
              <a:extLst>
                <a:ext uri="{FF2B5EF4-FFF2-40B4-BE49-F238E27FC236}">
                  <a16:creationId xmlns:a16="http://schemas.microsoft.com/office/drawing/2014/main" xmlns="" id="{92AF63DE-3A03-4A62-AAFE-007DAC469BC8}"/>
                </a:ext>
              </a:extLst>
            </p:cNvPr>
            <p:cNvCxnSpPr/>
            <p:nvPr/>
          </p:nvCxnSpPr>
          <p:spPr>
            <a:xfrm rot="16200000">
              <a:off x="10505493" y="13217555"/>
              <a:ext cx="120161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19" name="直接连接符 618">
              <a:extLst>
                <a:ext uri="{FF2B5EF4-FFF2-40B4-BE49-F238E27FC236}">
                  <a16:creationId xmlns:a16="http://schemas.microsoft.com/office/drawing/2014/main" xmlns="" id="{F229B1A6-5B1E-4B54-96ED-C2AA8B767549}"/>
                </a:ext>
              </a:extLst>
            </p:cNvPr>
            <p:cNvCxnSpPr/>
            <p:nvPr/>
          </p:nvCxnSpPr>
          <p:spPr>
            <a:xfrm rot="16200000">
              <a:off x="10653806" y="13217555"/>
              <a:ext cx="133894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20" name="直接连接符 619">
              <a:extLst>
                <a:ext uri="{FF2B5EF4-FFF2-40B4-BE49-F238E27FC236}">
                  <a16:creationId xmlns:a16="http://schemas.microsoft.com/office/drawing/2014/main" xmlns="" id="{14D5F5B2-0B6D-4EC9-923C-466EDA4FF76C}"/>
                </a:ext>
              </a:extLst>
            </p:cNvPr>
            <p:cNvCxnSpPr/>
            <p:nvPr/>
          </p:nvCxnSpPr>
          <p:spPr>
            <a:xfrm rot="16200000">
              <a:off x="11048163" y="13217555"/>
              <a:ext cx="98418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21" name="直接连接符 620">
              <a:extLst>
                <a:ext uri="{FF2B5EF4-FFF2-40B4-BE49-F238E27FC236}">
                  <a16:creationId xmlns:a16="http://schemas.microsoft.com/office/drawing/2014/main" xmlns="" id="{1D2F9710-2FBC-4440-95CE-1C53310EF2DC}"/>
                </a:ext>
              </a:extLst>
            </p:cNvPr>
            <p:cNvCxnSpPr/>
            <p:nvPr/>
          </p:nvCxnSpPr>
          <p:spPr>
            <a:xfrm rot="16200000">
              <a:off x="11116366" y="13217555"/>
              <a:ext cx="128172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22" name="直接连接符 621">
              <a:extLst>
                <a:ext uri="{FF2B5EF4-FFF2-40B4-BE49-F238E27FC236}">
                  <a16:creationId xmlns:a16="http://schemas.microsoft.com/office/drawing/2014/main" xmlns="" id="{EE73BF10-89BF-4633-A370-DFDC36DF61C3}"/>
                </a:ext>
              </a:extLst>
            </p:cNvPr>
            <p:cNvCxnSpPr/>
            <p:nvPr/>
          </p:nvCxnSpPr>
          <p:spPr>
            <a:xfrm rot="16200000">
              <a:off x="11602276" y="13217555"/>
              <a:ext cx="74385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23" name="直接连接符 622">
              <a:extLst>
                <a:ext uri="{FF2B5EF4-FFF2-40B4-BE49-F238E27FC236}">
                  <a16:creationId xmlns:a16="http://schemas.microsoft.com/office/drawing/2014/main" xmlns="" id="{7EB5AAA1-A8FA-439A-8ACF-225E8E70E256}"/>
                </a:ext>
              </a:extLst>
            </p:cNvPr>
            <p:cNvCxnSpPr/>
            <p:nvPr/>
          </p:nvCxnSpPr>
          <p:spPr>
            <a:xfrm rot="16200000">
              <a:off x="11653314" y="13217555"/>
              <a:ext cx="107573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24" name="直接连接符 623">
              <a:extLst>
                <a:ext uri="{FF2B5EF4-FFF2-40B4-BE49-F238E27FC236}">
                  <a16:creationId xmlns:a16="http://schemas.microsoft.com/office/drawing/2014/main" xmlns="" id="{BC350E4B-30C6-4F06-ACC1-CF443877F8A1}"/>
                </a:ext>
              </a:extLst>
            </p:cNvPr>
            <p:cNvCxnSpPr/>
            <p:nvPr/>
          </p:nvCxnSpPr>
          <p:spPr>
            <a:xfrm rot="16200000">
              <a:off x="11681464" y="13217555"/>
              <a:ext cx="145338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25" name="直接连接符 624">
              <a:extLst>
                <a:ext uri="{FF2B5EF4-FFF2-40B4-BE49-F238E27FC236}">
                  <a16:creationId xmlns:a16="http://schemas.microsoft.com/office/drawing/2014/main" xmlns="" id="{052D1131-9AC0-429D-B85B-9230B0A95BFF}"/>
                </a:ext>
              </a:extLst>
            </p:cNvPr>
            <p:cNvCxnSpPr>
              <a:cxnSpLocks/>
            </p:cNvCxnSpPr>
            <p:nvPr/>
          </p:nvCxnSpPr>
          <p:spPr>
            <a:xfrm rot="16200000">
              <a:off x="12064380" y="13582540"/>
              <a:ext cx="112150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26" name="直接连接符 625">
              <a:extLst>
                <a:ext uri="{FF2B5EF4-FFF2-40B4-BE49-F238E27FC236}">
                  <a16:creationId xmlns:a16="http://schemas.microsoft.com/office/drawing/2014/main" xmlns="" id="{75FF04E2-9870-4D26-81F3-A97F40B13531}"/>
                </a:ext>
              </a:extLst>
            </p:cNvPr>
            <p:cNvCxnSpPr/>
            <p:nvPr/>
          </p:nvCxnSpPr>
          <p:spPr>
            <a:xfrm rot="16200000">
              <a:off x="12418681" y="13217555"/>
              <a:ext cx="84685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27" name="直接连接符 626">
              <a:extLst>
                <a:ext uri="{FF2B5EF4-FFF2-40B4-BE49-F238E27FC236}">
                  <a16:creationId xmlns:a16="http://schemas.microsoft.com/office/drawing/2014/main" xmlns="" id="{7A8ED8E6-CC84-487C-B229-7A1BC25E11BC}"/>
                </a:ext>
              </a:extLst>
            </p:cNvPr>
            <p:cNvCxnSpPr/>
            <p:nvPr/>
          </p:nvCxnSpPr>
          <p:spPr>
            <a:xfrm rot="16200000">
              <a:off x="12504050" y="13217555"/>
              <a:ext cx="111006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28" name="直接连接符 627">
              <a:extLst>
                <a:ext uri="{FF2B5EF4-FFF2-40B4-BE49-F238E27FC236}">
                  <a16:creationId xmlns:a16="http://schemas.microsoft.com/office/drawing/2014/main" xmlns="" id="{3D663E29-702E-4E3E-AA48-4C932462FA64}"/>
                </a:ext>
              </a:extLst>
            </p:cNvPr>
            <p:cNvCxnSpPr/>
            <p:nvPr/>
          </p:nvCxnSpPr>
          <p:spPr>
            <a:xfrm rot="16200000">
              <a:off x="12829745" y="13217555"/>
              <a:ext cx="89262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29" name="直接连接符 628">
              <a:extLst>
                <a:ext uri="{FF2B5EF4-FFF2-40B4-BE49-F238E27FC236}">
                  <a16:creationId xmlns:a16="http://schemas.microsoft.com/office/drawing/2014/main" xmlns="" id="{215C5F78-C0F6-4B7A-AC3E-826CF6AD99F5}"/>
                </a:ext>
              </a:extLst>
            </p:cNvPr>
            <p:cNvCxnSpPr/>
            <p:nvPr/>
          </p:nvCxnSpPr>
          <p:spPr>
            <a:xfrm rot="16200000">
              <a:off x="13229824" y="13217555"/>
              <a:ext cx="52642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30" name="直接连接符 629">
              <a:extLst>
                <a:ext uri="{FF2B5EF4-FFF2-40B4-BE49-F238E27FC236}">
                  <a16:creationId xmlns:a16="http://schemas.microsoft.com/office/drawing/2014/main" xmlns="" id="{B73E7A38-8B67-4D78-AE3D-851D700A5232}"/>
                </a:ext>
              </a:extLst>
            </p:cNvPr>
            <p:cNvCxnSpPr/>
            <p:nvPr/>
          </p:nvCxnSpPr>
          <p:spPr>
            <a:xfrm rot="16200000">
              <a:off x="13006207" y="13217555"/>
              <a:ext cx="140760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31" name="直接连接符 630">
              <a:extLst>
                <a:ext uri="{FF2B5EF4-FFF2-40B4-BE49-F238E27FC236}">
                  <a16:creationId xmlns:a16="http://schemas.microsoft.com/office/drawing/2014/main" xmlns="" id="{48C9EBAD-B550-476A-8739-4332D9A33851}"/>
                </a:ext>
              </a:extLst>
            </p:cNvPr>
            <p:cNvCxnSpPr>
              <a:cxnSpLocks/>
            </p:cNvCxnSpPr>
            <p:nvPr/>
          </p:nvCxnSpPr>
          <p:spPr>
            <a:xfrm rot="16200000">
              <a:off x="13635166" y="13030759"/>
              <a:ext cx="58364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32" name="直接连接符 631">
              <a:extLst>
                <a:ext uri="{FF2B5EF4-FFF2-40B4-BE49-F238E27FC236}">
                  <a16:creationId xmlns:a16="http://schemas.microsoft.com/office/drawing/2014/main" xmlns="" id="{57109E9E-ABC9-4403-AA7C-E222209443D7}"/>
                </a:ext>
              </a:extLst>
            </p:cNvPr>
            <p:cNvCxnSpPr/>
            <p:nvPr/>
          </p:nvCxnSpPr>
          <p:spPr>
            <a:xfrm rot="16200000">
              <a:off x="13560320" y="13217555"/>
              <a:ext cx="116728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33" name="直接连接符 632">
              <a:extLst>
                <a:ext uri="{FF2B5EF4-FFF2-40B4-BE49-F238E27FC236}">
                  <a16:creationId xmlns:a16="http://schemas.microsoft.com/office/drawing/2014/main" xmlns="" id="{B8CD34B2-15E5-4D25-80DB-6A2B0659D9DC}"/>
                </a:ext>
              </a:extLst>
            </p:cNvPr>
            <p:cNvCxnSpPr/>
            <p:nvPr/>
          </p:nvCxnSpPr>
          <p:spPr>
            <a:xfrm rot="16200000">
              <a:off x="13971844" y="13217555"/>
              <a:ext cx="77818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34" name="直接连接符 633">
              <a:extLst>
                <a:ext uri="{FF2B5EF4-FFF2-40B4-BE49-F238E27FC236}">
                  <a16:creationId xmlns:a16="http://schemas.microsoft.com/office/drawing/2014/main" xmlns="" id="{6758A018-D5FD-4330-9218-F559E92B3AEA}"/>
                </a:ext>
              </a:extLst>
            </p:cNvPr>
            <p:cNvCxnSpPr/>
            <p:nvPr/>
          </p:nvCxnSpPr>
          <p:spPr>
            <a:xfrm rot="16200000">
              <a:off x="14234594" y="13217555"/>
              <a:ext cx="68663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35" name="直接连接符 634">
              <a:extLst>
                <a:ext uri="{FF2B5EF4-FFF2-40B4-BE49-F238E27FC236}">
                  <a16:creationId xmlns:a16="http://schemas.microsoft.com/office/drawing/2014/main" xmlns="" id="{361240BC-BB05-4736-84D4-A86B28BA0468}"/>
                </a:ext>
              </a:extLst>
            </p:cNvPr>
            <p:cNvCxnSpPr/>
            <p:nvPr/>
          </p:nvCxnSpPr>
          <p:spPr>
            <a:xfrm rot="16200000">
              <a:off x="14445850" y="13217555"/>
              <a:ext cx="69808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36" name="直接连接符 635">
              <a:extLst>
                <a:ext uri="{FF2B5EF4-FFF2-40B4-BE49-F238E27FC236}">
                  <a16:creationId xmlns:a16="http://schemas.microsoft.com/office/drawing/2014/main" xmlns="" id="{FE3FAB85-541C-47C9-BAB1-3D48DECB8BCE}"/>
                </a:ext>
              </a:extLst>
            </p:cNvPr>
            <p:cNvCxnSpPr/>
            <p:nvPr/>
          </p:nvCxnSpPr>
          <p:spPr>
            <a:xfrm rot="16200000">
              <a:off x="14582718" y="13217555"/>
              <a:ext cx="85829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37" name="直接连接符 636">
              <a:extLst>
                <a:ext uri="{FF2B5EF4-FFF2-40B4-BE49-F238E27FC236}">
                  <a16:creationId xmlns:a16="http://schemas.microsoft.com/office/drawing/2014/main" xmlns="" id="{9C3A6D9A-3B05-410D-A2E6-B3133934DEFF}"/>
                </a:ext>
              </a:extLst>
            </p:cNvPr>
            <p:cNvCxnSpPr/>
            <p:nvPr/>
          </p:nvCxnSpPr>
          <p:spPr>
            <a:xfrm rot="16200000">
              <a:off x="14799694" y="13217555"/>
              <a:ext cx="85829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38" name="直接连接符 637">
              <a:extLst>
                <a:ext uri="{FF2B5EF4-FFF2-40B4-BE49-F238E27FC236}">
                  <a16:creationId xmlns:a16="http://schemas.microsoft.com/office/drawing/2014/main" xmlns="" id="{D31D209A-479A-4430-BBE9-6AD48672360D}"/>
                </a:ext>
              </a:extLst>
            </p:cNvPr>
            <p:cNvCxnSpPr/>
            <p:nvPr/>
          </p:nvCxnSpPr>
          <p:spPr>
            <a:xfrm rot="16200000">
              <a:off x="14787789" y="13217555"/>
              <a:ext cx="131605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39" name="直接连接符 638">
              <a:extLst>
                <a:ext uri="{FF2B5EF4-FFF2-40B4-BE49-F238E27FC236}">
                  <a16:creationId xmlns:a16="http://schemas.microsoft.com/office/drawing/2014/main" xmlns="" id="{C7B080CB-6D09-4E38-8FDD-6E9DA26742C3}"/>
                </a:ext>
              </a:extLst>
            </p:cNvPr>
            <p:cNvCxnSpPr/>
            <p:nvPr/>
          </p:nvCxnSpPr>
          <p:spPr>
            <a:xfrm rot="16200000">
              <a:off x="15016210" y="13217555"/>
              <a:ext cx="129316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0" name="直接连接符 639">
              <a:extLst>
                <a:ext uri="{FF2B5EF4-FFF2-40B4-BE49-F238E27FC236}">
                  <a16:creationId xmlns:a16="http://schemas.microsoft.com/office/drawing/2014/main" xmlns="" id="{8A3C041A-EA80-40B8-940B-316F299E70D8}"/>
                </a:ext>
              </a:extLst>
            </p:cNvPr>
            <p:cNvCxnSpPr/>
            <p:nvPr/>
          </p:nvCxnSpPr>
          <p:spPr>
            <a:xfrm rot="16200000">
              <a:off x="15593671" y="13217555"/>
              <a:ext cx="57219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1" name="直接连接符 640">
              <a:extLst>
                <a:ext uri="{FF2B5EF4-FFF2-40B4-BE49-F238E27FC236}">
                  <a16:creationId xmlns:a16="http://schemas.microsoft.com/office/drawing/2014/main" xmlns="" id="{7BE25C63-9C33-4501-9F9F-0A7EA2DF58FA}"/>
                </a:ext>
              </a:extLst>
            </p:cNvPr>
            <p:cNvCxnSpPr/>
            <p:nvPr/>
          </p:nvCxnSpPr>
          <p:spPr>
            <a:xfrm rot="16200000">
              <a:off x="15827811" y="13217555"/>
              <a:ext cx="53786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2" name="直接连接符 641">
              <a:extLst>
                <a:ext uri="{FF2B5EF4-FFF2-40B4-BE49-F238E27FC236}">
                  <a16:creationId xmlns:a16="http://schemas.microsoft.com/office/drawing/2014/main" xmlns="" id="{D77D5C2F-3730-4ED4-AA05-74DF6DC10F2A}"/>
                </a:ext>
              </a:extLst>
            </p:cNvPr>
            <p:cNvCxnSpPr>
              <a:cxnSpLocks/>
            </p:cNvCxnSpPr>
            <p:nvPr/>
          </p:nvCxnSpPr>
          <p:spPr>
            <a:xfrm rot="16200000">
              <a:off x="15958960" y="13470451"/>
              <a:ext cx="70952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3" name="直接连接符 642">
              <a:extLst>
                <a:ext uri="{FF2B5EF4-FFF2-40B4-BE49-F238E27FC236}">
                  <a16:creationId xmlns:a16="http://schemas.microsoft.com/office/drawing/2014/main" xmlns="" id="{2064CAAA-E524-4108-90E7-82A01EA8D370}"/>
                </a:ext>
              </a:extLst>
            </p:cNvPr>
            <p:cNvCxnSpPr/>
            <p:nvPr/>
          </p:nvCxnSpPr>
          <p:spPr>
            <a:xfrm rot="16200000">
              <a:off x="15826894" y="13217555"/>
              <a:ext cx="140760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4" name="直接连接符 643">
              <a:extLst>
                <a:ext uri="{FF2B5EF4-FFF2-40B4-BE49-F238E27FC236}">
                  <a16:creationId xmlns:a16="http://schemas.microsoft.com/office/drawing/2014/main" xmlns="" id="{0A86A135-F11E-4E35-8967-48BC9DD1BBD9}"/>
                </a:ext>
              </a:extLst>
            </p:cNvPr>
            <p:cNvCxnSpPr/>
            <p:nvPr/>
          </p:nvCxnSpPr>
          <p:spPr>
            <a:xfrm rot="16200000">
              <a:off x="16387187" y="13217555"/>
              <a:ext cx="72096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5" name="直接连接符 644">
              <a:extLst>
                <a:ext uri="{FF2B5EF4-FFF2-40B4-BE49-F238E27FC236}">
                  <a16:creationId xmlns:a16="http://schemas.microsoft.com/office/drawing/2014/main" xmlns="" id="{A802A717-6B1A-4F3F-ADFC-71F21008CD94}"/>
                </a:ext>
              </a:extLst>
            </p:cNvPr>
            <p:cNvCxnSpPr/>
            <p:nvPr/>
          </p:nvCxnSpPr>
          <p:spPr>
            <a:xfrm rot="16200000">
              <a:off x="16186460" y="13217555"/>
              <a:ext cx="155637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6" name="直接连接符 645">
              <a:extLst>
                <a:ext uri="{FF2B5EF4-FFF2-40B4-BE49-F238E27FC236}">
                  <a16:creationId xmlns:a16="http://schemas.microsoft.com/office/drawing/2014/main" xmlns="" id="{4058F4C6-02FB-481F-9733-0F4F32D2A218}"/>
                </a:ext>
              </a:extLst>
            </p:cNvPr>
            <p:cNvCxnSpPr/>
            <p:nvPr/>
          </p:nvCxnSpPr>
          <p:spPr>
            <a:xfrm rot="16200000">
              <a:off x="16620872" y="13217555"/>
              <a:ext cx="112150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7" name="直接连接符 646">
              <a:extLst>
                <a:ext uri="{FF2B5EF4-FFF2-40B4-BE49-F238E27FC236}">
                  <a16:creationId xmlns:a16="http://schemas.microsoft.com/office/drawing/2014/main" xmlns="" id="{84F2713E-5847-47C8-A768-7DD26C482F1A}"/>
                </a:ext>
              </a:extLst>
            </p:cNvPr>
            <p:cNvCxnSpPr/>
            <p:nvPr/>
          </p:nvCxnSpPr>
          <p:spPr>
            <a:xfrm rot="16200000">
              <a:off x="16711962" y="13217555"/>
              <a:ext cx="137327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8" name="直接连接符 647">
              <a:extLst>
                <a:ext uri="{FF2B5EF4-FFF2-40B4-BE49-F238E27FC236}">
                  <a16:creationId xmlns:a16="http://schemas.microsoft.com/office/drawing/2014/main" xmlns="" id="{83CF8939-0DB3-4A70-B158-DFE0EB069A32}"/>
                </a:ext>
              </a:extLst>
            </p:cNvPr>
            <p:cNvCxnSpPr>
              <a:cxnSpLocks/>
            </p:cNvCxnSpPr>
            <p:nvPr/>
          </p:nvCxnSpPr>
          <p:spPr>
            <a:xfrm rot="16200000">
              <a:off x="16917495" y="13030759"/>
              <a:ext cx="139616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49" name="直接连接符 648">
              <a:extLst>
                <a:ext uri="{FF2B5EF4-FFF2-40B4-BE49-F238E27FC236}">
                  <a16:creationId xmlns:a16="http://schemas.microsoft.com/office/drawing/2014/main" xmlns="" id="{9AB4ECF8-6453-4F05-B9F9-B1BF0FA22706}"/>
                </a:ext>
              </a:extLst>
            </p:cNvPr>
            <p:cNvCxnSpPr/>
            <p:nvPr/>
          </p:nvCxnSpPr>
          <p:spPr>
            <a:xfrm rot="16200000">
              <a:off x="17374792" y="13217555"/>
              <a:ext cx="91551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50" name="直接连接符 649">
              <a:extLst>
                <a:ext uri="{FF2B5EF4-FFF2-40B4-BE49-F238E27FC236}">
                  <a16:creationId xmlns:a16="http://schemas.microsoft.com/office/drawing/2014/main" xmlns="" id="{5AEEA64C-26AA-4219-B84E-F950189B314C}"/>
                </a:ext>
              </a:extLst>
            </p:cNvPr>
            <p:cNvCxnSpPr/>
            <p:nvPr/>
          </p:nvCxnSpPr>
          <p:spPr>
            <a:xfrm rot="16200000">
              <a:off x="17557436" y="13217555"/>
              <a:ext cx="98418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51" name="直接连接符 650">
              <a:extLst>
                <a:ext uri="{FF2B5EF4-FFF2-40B4-BE49-F238E27FC236}">
                  <a16:creationId xmlns:a16="http://schemas.microsoft.com/office/drawing/2014/main" xmlns="" id="{A4A8E6B6-6E93-40CE-9FD3-5CFF817C5FC4}"/>
                </a:ext>
              </a:extLst>
            </p:cNvPr>
            <p:cNvCxnSpPr/>
            <p:nvPr/>
          </p:nvCxnSpPr>
          <p:spPr>
            <a:xfrm rot="16200000">
              <a:off x="17791580" y="13217555"/>
              <a:ext cx="94984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52" name="直接连接符 651">
              <a:extLst>
                <a:ext uri="{FF2B5EF4-FFF2-40B4-BE49-F238E27FC236}">
                  <a16:creationId xmlns:a16="http://schemas.microsoft.com/office/drawing/2014/main" xmlns="" id="{100ACED8-7110-4DD9-8104-EBA1C8227857}"/>
                </a:ext>
              </a:extLst>
            </p:cNvPr>
            <p:cNvCxnSpPr/>
            <p:nvPr/>
          </p:nvCxnSpPr>
          <p:spPr>
            <a:xfrm rot="16200000">
              <a:off x="18117273" y="13217555"/>
              <a:ext cx="73241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53" name="直接连接符 652">
              <a:extLst>
                <a:ext uri="{FF2B5EF4-FFF2-40B4-BE49-F238E27FC236}">
                  <a16:creationId xmlns:a16="http://schemas.microsoft.com/office/drawing/2014/main" xmlns="" id="{6D3BC186-1C5E-45F4-8B2F-83F7499636F8}"/>
                </a:ext>
              </a:extLst>
            </p:cNvPr>
            <p:cNvCxnSpPr/>
            <p:nvPr/>
          </p:nvCxnSpPr>
          <p:spPr>
            <a:xfrm rot="16200000">
              <a:off x="18151147" y="13217555"/>
              <a:ext cx="109862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54" name="直接连接符 653">
              <a:extLst>
                <a:ext uri="{FF2B5EF4-FFF2-40B4-BE49-F238E27FC236}">
                  <a16:creationId xmlns:a16="http://schemas.microsoft.com/office/drawing/2014/main" xmlns="" id="{82C0963C-60E2-4542-BE8A-B38819FCB1C2}"/>
                </a:ext>
              </a:extLst>
            </p:cNvPr>
            <p:cNvCxnSpPr/>
            <p:nvPr/>
          </p:nvCxnSpPr>
          <p:spPr>
            <a:xfrm rot="16200000">
              <a:off x="18133519" y="13217555"/>
              <a:ext cx="156782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55" name="直接连接符 654">
              <a:extLst>
                <a:ext uri="{FF2B5EF4-FFF2-40B4-BE49-F238E27FC236}">
                  <a16:creationId xmlns:a16="http://schemas.microsoft.com/office/drawing/2014/main" xmlns="" id="{91FB3462-1305-4F01-9560-CE108DA6DCD3}"/>
                </a:ext>
              </a:extLst>
            </p:cNvPr>
            <p:cNvCxnSpPr/>
            <p:nvPr/>
          </p:nvCxnSpPr>
          <p:spPr>
            <a:xfrm rot="16200000">
              <a:off x="18367662" y="13217555"/>
              <a:ext cx="153349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56" name="直接连接符 655">
              <a:extLst>
                <a:ext uri="{FF2B5EF4-FFF2-40B4-BE49-F238E27FC236}">
                  <a16:creationId xmlns:a16="http://schemas.microsoft.com/office/drawing/2014/main" xmlns="" id="{AEC6F091-D34C-4274-A13C-1D5C3F501FBC}"/>
                </a:ext>
              </a:extLst>
            </p:cNvPr>
            <p:cNvCxnSpPr/>
            <p:nvPr/>
          </p:nvCxnSpPr>
          <p:spPr>
            <a:xfrm rot="16200000">
              <a:off x="18859293" y="13217555"/>
              <a:ext cx="98418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57" name="直接连接符 656">
              <a:extLst>
                <a:ext uri="{FF2B5EF4-FFF2-40B4-BE49-F238E27FC236}">
                  <a16:creationId xmlns:a16="http://schemas.microsoft.com/office/drawing/2014/main" xmlns="" id="{2828A6D6-AC9F-406C-91DA-A8900E6D3BA1}"/>
                </a:ext>
              </a:extLst>
            </p:cNvPr>
            <p:cNvCxnSpPr/>
            <p:nvPr/>
          </p:nvCxnSpPr>
          <p:spPr>
            <a:xfrm rot="16200000">
              <a:off x="19024772" y="13217555"/>
              <a:ext cx="108717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58" name="直接连接符 657">
              <a:extLst>
                <a:ext uri="{FF2B5EF4-FFF2-40B4-BE49-F238E27FC236}">
                  <a16:creationId xmlns:a16="http://schemas.microsoft.com/office/drawing/2014/main" xmlns="" id="{78CA17AC-9A49-40A1-9E55-0F1E68DEFBEB}"/>
                </a:ext>
              </a:extLst>
            </p:cNvPr>
            <p:cNvCxnSpPr/>
            <p:nvPr/>
          </p:nvCxnSpPr>
          <p:spPr>
            <a:xfrm rot="16200000">
              <a:off x="19121582" y="13217555"/>
              <a:ext cx="132749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59" name="直接连接符 658">
              <a:extLst>
                <a:ext uri="{FF2B5EF4-FFF2-40B4-BE49-F238E27FC236}">
                  <a16:creationId xmlns:a16="http://schemas.microsoft.com/office/drawing/2014/main" xmlns="" id="{6255897B-82E4-4BF1-9980-BF79B69CF051}"/>
                </a:ext>
              </a:extLst>
            </p:cNvPr>
            <p:cNvCxnSpPr>
              <a:cxnSpLocks/>
            </p:cNvCxnSpPr>
            <p:nvPr/>
          </p:nvCxnSpPr>
          <p:spPr>
            <a:xfrm rot="16200000">
              <a:off x="19264175" y="13607449"/>
              <a:ext cx="1476270"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60" name="直接连接符 659">
              <a:extLst>
                <a:ext uri="{FF2B5EF4-FFF2-40B4-BE49-F238E27FC236}">
                  <a16:creationId xmlns:a16="http://schemas.microsoft.com/office/drawing/2014/main" xmlns="" id="{F9550F90-C8E3-4FAB-A538-2341DAAF6E2B}"/>
                </a:ext>
              </a:extLst>
            </p:cNvPr>
            <p:cNvCxnSpPr/>
            <p:nvPr/>
          </p:nvCxnSpPr>
          <p:spPr>
            <a:xfrm rot="16200000">
              <a:off x="19578423" y="13217555"/>
              <a:ext cx="128172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61" name="直接连接符 660">
              <a:extLst>
                <a:ext uri="{FF2B5EF4-FFF2-40B4-BE49-F238E27FC236}">
                  <a16:creationId xmlns:a16="http://schemas.microsoft.com/office/drawing/2014/main" xmlns="" id="{44F30CEF-F411-4C2F-8A25-69ED52FB23A4}"/>
                </a:ext>
              </a:extLst>
            </p:cNvPr>
            <p:cNvCxnSpPr/>
            <p:nvPr/>
          </p:nvCxnSpPr>
          <p:spPr>
            <a:xfrm rot="16200000">
              <a:off x="20104387" y="13217555"/>
              <a:ext cx="66374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62" name="直接连接符 661">
              <a:extLst>
                <a:ext uri="{FF2B5EF4-FFF2-40B4-BE49-F238E27FC236}">
                  <a16:creationId xmlns:a16="http://schemas.microsoft.com/office/drawing/2014/main" xmlns="" id="{55C57700-7DCB-42FF-90A1-5945D7607E84}"/>
                </a:ext>
              </a:extLst>
            </p:cNvPr>
            <p:cNvCxnSpPr/>
            <p:nvPr/>
          </p:nvCxnSpPr>
          <p:spPr>
            <a:xfrm rot="16200000">
              <a:off x="20390027" y="13217555"/>
              <a:ext cx="52642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63" name="直接连接符 662">
              <a:extLst>
                <a:ext uri="{FF2B5EF4-FFF2-40B4-BE49-F238E27FC236}">
                  <a16:creationId xmlns:a16="http://schemas.microsoft.com/office/drawing/2014/main" xmlns="" id="{CC54DA61-44B2-4C21-BC03-768AD34EB703}"/>
                </a:ext>
              </a:extLst>
            </p:cNvPr>
            <p:cNvCxnSpPr/>
            <p:nvPr/>
          </p:nvCxnSpPr>
          <p:spPr>
            <a:xfrm rot="16200000">
              <a:off x="20286571" y="13217555"/>
              <a:ext cx="116728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64" name="直接连接符 663">
              <a:extLst>
                <a:ext uri="{FF2B5EF4-FFF2-40B4-BE49-F238E27FC236}">
                  <a16:creationId xmlns:a16="http://schemas.microsoft.com/office/drawing/2014/main" xmlns="" id="{52A6E8B0-9FE7-4F7A-8EEA-98F8791F45FE}"/>
                </a:ext>
              </a:extLst>
            </p:cNvPr>
            <p:cNvCxnSpPr/>
            <p:nvPr/>
          </p:nvCxnSpPr>
          <p:spPr>
            <a:xfrm rot="16200000">
              <a:off x="20337609" y="13217555"/>
              <a:ext cx="1499158"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65" name="直接连接符 664">
              <a:extLst>
                <a:ext uri="{FF2B5EF4-FFF2-40B4-BE49-F238E27FC236}">
                  <a16:creationId xmlns:a16="http://schemas.microsoft.com/office/drawing/2014/main" xmlns="" id="{C11CCBD1-A2DE-4E37-BA43-7B3683AA7E9E}"/>
                </a:ext>
              </a:extLst>
            </p:cNvPr>
            <p:cNvCxnSpPr>
              <a:cxnSpLocks/>
            </p:cNvCxnSpPr>
            <p:nvPr/>
          </p:nvCxnSpPr>
          <p:spPr>
            <a:xfrm rot="16200000">
              <a:off x="21006623" y="13030759"/>
              <a:ext cx="59508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66" name="直接连接符 665">
              <a:extLst>
                <a:ext uri="{FF2B5EF4-FFF2-40B4-BE49-F238E27FC236}">
                  <a16:creationId xmlns:a16="http://schemas.microsoft.com/office/drawing/2014/main" xmlns="" id="{63493DA9-353A-4980-91FA-DF8D8FF76FE8}"/>
                </a:ext>
              </a:extLst>
            </p:cNvPr>
            <p:cNvCxnSpPr/>
            <p:nvPr/>
          </p:nvCxnSpPr>
          <p:spPr>
            <a:xfrm rot="16200000">
              <a:off x="20954664" y="13217555"/>
              <a:ext cx="113295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67" name="直接连接符 666">
              <a:extLst>
                <a:ext uri="{FF2B5EF4-FFF2-40B4-BE49-F238E27FC236}">
                  <a16:creationId xmlns:a16="http://schemas.microsoft.com/office/drawing/2014/main" xmlns="" id="{16CE90E3-2506-43C3-9C0F-985BC0803D5E}"/>
                </a:ext>
              </a:extLst>
            </p:cNvPr>
            <p:cNvCxnSpPr/>
            <p:nvPr/>
          </p:nvCxnSpPr>
          <p:spPr>
            <a:xfrm rot="16200000">
              <a:off x="20994260" y="13217555"/>
              <a:ext cx="148771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68" name="直接连接符 667">
              <a:extLst>
                <a:ext uri="{FF2B5EF4-FFF2-40B4-BE49-F238E27FC236}">
                  <a16:creationId xmlns:a16="http://schemas.microsoft.com/office/drawing/2014/main" xmlns="" id="{13D8B679-7851-48B0-B051-3EE45B300549}"/>
                </a:ext>
              </a:extLst>
            </p:cNvPr>
            <p:cNvCxnSpPr/>
            <p:nvPr/>
          </p:nvCxnSpPr>
          <p:spPr>
            <a:xfrm rot="16200000">
              <a:off x="21365729" y="13217555"/>
              <a:ext cx="1178727"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69" name="直接连接符 668">
              <a:extLst>
                <a:ext uri="{FF2B5EF4-FFF2-40B4-BE49-F238E27FC236}">
                  <a16:creationId xmlns:a16="http://schemas.microsoft.com/office/drawing/2014/main" xmlns="" id="{EF338353-472E-448F-BDF4-735DD0EE50A6}"/>
                </a:ext>
              </a:extLst>
            </p:cNvPr>
            <p:cNvCxnSpPr/>
            <p:nvPr/>
          </p:nvCxnSpPr>
          <p:spPr>
            <a:xfrm rot="16200000">
              <a:off x="21794420" y="13217555"/>
              <a:ext cx="75530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70" name="直接连接符 669">
              <a:extLst>
                <a:ext uri="{FF2B5EF4-FFF2-40B4-BE49-F238E27FC236}">
                  <a16:creationId xmlns:a16="http://schemas.microsoft.com/office/drawing/2014/main" xmlns="" id="{A1B7C917-CBD1-41C1-82B0-FEA0F92EF2B3}"/>
                </a:ext>
              </a:extLst>
            </p:cNvPr>
            <p:cNvCxnSpPr/>
            <p:nvPr/>
          </p:nvCxnSpPr>
          <p:spPr>
            <a:xfrm rot="16200000">
              <a:off x="22091502" y="13217555"/>
              <a:ext cx="59508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71" name="直接连接符 670">
              <a:extLst>
                <a:ext uri="{FF2B5EF4-FFF2-40B4-BE49-F238E27FC236}">
                  <a16:creationId xmlns:a16="http://schemas.microsoft.com/office/drawing/2014/main" xmlns="" id="{7F01E519-7480-46B1-A27D-D77B0064FF35}"/>
                </a:ext>
              </a:extLst>
            </p:cNvPr>
            <p:cNvCxnSpPr/>
            <p:nvPr/>
          </p:nvCxnSpPr>
          <p:spPr>
            <a:xfrm rot="16200000">
              <a:off x="22050989" y="13217555"/>
              <a:ext cx="111006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72" name="直接连接符 671">
              <a:extLst>
                <a:ext uri="{FF2B5EF4-FFF2-40B4-BE49-F238E27FC236}">
                  <a16:creationId xmlns:a16="http://schemas.microsoft.com/office/drawing/2014/main" xmlns="" id="{01F8EDD9-BD91-4606-8AB8-6E0177EC1867}"/>
                </a:ext>
              </a:extLst>
            </p:cNvPr>
            <p:cNvCxnSpPr/>
            <p:nvPr/>
          </p:nvCxnSpPr>
          <p:spPr>
            <a:xfrm rot="16200000">
              <a:off x="22267963" y="13217555"/>
              <a:ext cx="111006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73" name="直接连接符 672">
              <a:extLst>
                <a:ext uri="{FF2B5EF4-FFF2-40B4-BE49-F238E27FC236}">
                  <a16:creationId xmlns:a16="http://schemas.microsoft.com/office/drawing/2014/main" xmlns="" id="{336936AF-16EF-4F69-9540-03394CD84481}"/>
                </a:ext>
              </a:extLst>
            </p:cNvPr>
            <p:cNvCxnSpPr/>
            <p:nvPr/>
          </p:nvCxnSpPr>
          <p:spPr>
            <a:xfrm rot="16200000">
              <a:off x="22759594" y="13217555"/>
              <a:ext cx="56075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74" name="直接连接符 673">
              <a:extLst>
                <a:ext uri="{FF2B5EF4-FFF2-40B4-BE49-F238E27FC236}">
                  <a16:creationId xmlns:a16="http://schemas.microsoft.com/office/drawing/2014/main" xmlns="" id="{E3C7AF1B-CD94-403E-B33D-7C79DE4C2E91}"/>
                </a:ext>
              </a:extLst>
            </p:cNvPr>
            <p:cNvCxnSpPr/>
            <p:nvPr/>
          </p:nvCxnSpPr>
          <p:spPr>
            <a:xfrm rot="16200000">
              <a:off x="22650418" y="13217555"/>
              <a:ext cx="1213059"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75" name="直接连接符 674">
              <a:extLst>
                <a:ext uri="{FF2B5EF4-FFF2-40B4-BE49-F238E27FC236}">
                  <a16:creationId xmlns:a16="http://schemas.microsoft.com/office/drawing/2014/main" xmlns="" id="{2E553803-A482-487A-A9C3-7D32A425232E}"/>
                </a:ext>
              </a:extLst>
            </p:cNvPr>
            <p:cNvCxnSpPr/>
            <p:nvPr/>
          </p:nvCxnSpPr>
          <p:spPr>
            <a:xfrm rot="16200000">
              <a:off x="22747231" y="13217555"/>
              <a:ext cx="145338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76" name="直接连接符 675">
              <a:extLst>
                <a:ext uri="{FF2B5EF4-FFF2-40B4-BE49-F238E27FC236}">
                  <a16:creationId xmlns:a16="http://schemas.microsoft.com/office/drawing/2014/main" xmlns="" id="{9B18FD2E-74F7-455E-AE56-5210BB38E2EA}"/>
                </a:ext>
              </a:extLst>
            </p:cNvPr>
            <p:cNvCxnSpPr>
              <a:cxnSpLocks/>
            </p:cNvCxnSpPr>
            <p:nvPr/>
          </p:nvCxnSpPr>
          <p:spPr>
            <a:xfrm rot="16200000">
              <a:off x="23050038" y="13607449"/>
              <a:ext cx="1281723"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77" name="直接连接符 676">
              <a:extLst>
                <a:ext uri="{FF2B5EF4-FFF2-40B4-BE49-F238E27FC236}">
                  <a16:creationId xmlns:a16="http://schemas.microsoft.com/office/drawing/2014/main" xmlns="" id="{C128888C-A73C-410D-AA69-E85329678ED6}"/>
                </a:ext>
              </a:extLst>
            </p:cNvPr>
            <p:cNvCxnSpPr/>
            <p:nvPr/>
          </p:nvCxnSpPr>
          <p:spPr>
            <a:xfrm rot="16200000">
              <a:off x="23164018" y="13217555"/>
              <a:ext cx="1487714"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78" name="直接连接符 677">
              <a:extLst>
                <a:ext uri="{FF2B5EF4-FFF2-40B4-BE49-F238E27FC236}">
                  <a16:creationId xmlns:a16="http://schemas.microsoft.com/office/drawing/2014/main" xmlns="" id="{F830723F-5A29-4619-89DD-0A2A21B2095A}"/>
                </a:ext>
              </a:extLst>
            </p:cNvPr>
            <p:cNvCxnSpPr/>
            <p:nvPr/>
          </p:nvCxnSpPr>
          <p:spPr>
            <a:xfrm rot="16200000">
              <a:off x="23827307" y="13217555"/>
              <a:ext cx="595086"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79" name="直接连接符 678">
              <a:extLst>
                <a:ext uri="{FF2B5EF4-FFF2-40B4-BE49-F238E27FC236}">
                  <a16:creationId xmlns:a16="http://schemas.microsoft.com/office/drawing/2014/main" xmlns="" id="{9127547A-E2A6-4B12-BA2A-E3E6A24246B5}"/>
                </a:ext>
              </a:extLst>
            </p:cNvPr>
            <p:cNvCxnSpPr/>
            <p:nvPr/>
          </p:nvCxnSpPr>
          <p:spPr>
            <a:xfrm rot="16200000">
              <a:off x="23615135" y="13217555"/>
              <a:ext cx="1453382"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80" name="直接连接符 679">
              <a:extLst>
                <a:ext uri="{FF2B5EF4-FFF2-40B4-BE49-F238E27FC236}">
                  <a16:creationId xmlns:a16="http://schemas.microsoft.com/office/drawing/2014/main" xmlns="" id="{497EF390-8C7B-4979-9027-1380A5AF19F4}"/>
                </a:ext>
              </a:extLst>
            </p:cNvPr>
            <p:cNvCxnSpPr/>
            <p:nvPr/>
          </p:nvCxnSpPr>
          <p:spPr>
            <a:xfrm rot="16200000">
              <a:off x="23900776" y="13217555"/>
              <a:ext cx="131605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81" name="直接连接符 680">
              <a:extLst>
                <a:ext uri="{FF2B5EF4-FFF2-40B4-BE49-F238E27FC236}">
                  <a16:creationId xmlns:a16="http://schemas.microsoft.com/office/drawing/2014/main" xmlns="" id="{CB2A68F3-4DC9-4212-98F3-54A6D39540A1}"/>
                </a:ext>
              </a:extLst>
            </p:cNvPr>
            <p:cNvCxnSpPr/>
            <p:nvPr/>
          </p:nvCxnSpPr>
          <p:spPr>
            <a:xfrm rot="16200000">
              <a:off x="24180690" y="13217555"/>
              <a:ext cx="1190171"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682" name="直接连接符 681">
              <a:extLst>
                <a:ext uri="{FF2B5EF4-FFF2-40B4-BE49-F238E27FC236}">
                  <a16:creationId xmlns:a16="http://schemas.microsoft.com/office/drawing/2014/main" xmlns="" id="{562ED350-7030-4601-A571-D153ADCF1B63}"/>
                </a:ext>
              </a:extLst>
            </p:cNvPr>
            <p:cNvCxnSpPr>
              <a:cxnSpLocks/>
            </p:cNvCxnSpPr>
            <p:nvPr/>
          </p:nvCxnSpPr>
          <p:spPr>
            <a:xfrm rot="16200000">
              <a:off x="24420608" y="13030759"/>
              <a:ext cx="1144395" cy="0"/>
            </a:xfrm>
            <a:prstGeom prst="line">
              <a:avLst/>
            </a:prstGeom>
            <a:ln w="25400" cap="rnd">
              <a:gradFill>
                <a:gsLst>
                  <a:gs pos="0">
                    <a:schemeClr val="accent1">
                      <a:alpha val="0"/>
                    </a:schemeClr>
                  </a:gs>
                  <a:gs pos="100000">
                    <a:schemeClr val="accent1">
                      <a:alpha val="40000"/>
                    </a:schemeClr>
                  </a:gs>
                </a:gsLst>
                <a:lin ang="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22348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内容页背景">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图片 10" descr="图片包含 动物, 爬行动物, 龟&#10;&#10;描述已自动生成" hidden="1">
            <a:extLst>
              <a:ext uri="{FF2B5EF4-FFF2-40B4-BE49-F238E27FC236}">
                <a16:creationId xmlns:a16="http://schemas.microsoft.com/office/drawing/2014/main" xmlns="" id="{39D962AB-4FF4-487D-AF54-F997752CCCC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2500" r="12500"/>
          <a:stretch/>
        </p:blipFill>
        <p:spPr>
          <a:xfrm>
            <a:off x="75" y="266"/>
            <a:ext cx="12191850" cy="6857469"/>
          </a:xfrm>
          <a:prstGeom prst="rect">
            <a:avLst/>
          </a:prstGeom>
        </p:spPr>
      </p:pic>
      <p:pic>
        <p:nvPicPr>
          <p:cNvPr id="15" name="图片 14" hidden="1">
            <a:extLst>
              <a:ext uri="{FF2B5EF4-FFF2-40B4-BE49-F238E27FC236}">
                <a16:creationId xmlns:a16="http://schemas.microsoft.com/office/drawing/2014/main" xmlns="" id="{7AA53963-2BA6-4BD7-8389-8A9245A8330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7810" b="7810"/>
          <a:stretch/>
        </p:blipFill>
        <p:spPr>
          <a:xfrm>
            <a:off x="-1" y="0"/>
            <a:ext cx="12192001" cy="6858000"/>
          </a:xfrm>
          <a:prstGeom prst="rect">
            <a:avLst/>
          </a:prstGeom>
        </p:spPr>
      </p:pic>
    </p:spTree>
    <p:extLst>
      <p:ext uri="{BB962C8B-B14F-4D97-AF65-F5344CB8AC3E}">
        <p14:creationId xmlns:p14="http://schemas.microsoft.com/office/powerpoint/2010/main" val="26370092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pic>
        <p:nvPicPr>
          <p:cNvPr id="6" name="图片 5" descr="图片包含 户外, 天空, 雪花, 树&#10;&#10;描述已自动生成">
            <a:extLst>
              <a:ext uri="{FF2B5EF4-FFF2-40B4-BE49-F238E27FC236}">
                <a16:creationId xmlns:a16="http://schemas.microsoft.com/office/drawing/2014/main" xmlns="" id="{23267C0C-6546-4FBE-B034-7A7574E74354}"/>
              </a:ext>
            </a:extLst>
          </p:cNvPr>
          <p:cNvPicPr>
            <a:picLocks noChangeAspect="1"/>
          </p:cNvPicPr>
          <p:nvPr userDrawn="1"/>
        </p:nvPicPr>
        <p:blipFill rotWithShape="1">
          <a:blip r:embed="rId20" cstate="screen">
            <a:extLst>
              <a:ext uri="{28A0092B-C50C-407E-A947-70E740481C1C}">
                <a14:useLocalDpi xmlns:a14="http://schemas.microsoft.com/office/drawing/2010/main" val="0"/>
              </a:ext>
            </a:extLst>
          </a:blip>
          <a:srcRect l="1936" t="10812" r="2105" b="7639"/>
          <a:stretch/>
        </p:blipFill>
        <p:spPr>
          <a:xfrm>
            <a:off x="397" y="225"/>
            <a:ext cx="12191207" cy="6857554"/>
          </a:xfrm>
          <a:prstGeom prst="rect">
            <a:avLst/>
          </a:prstGeom>
        </p:spPr>
      </p:pic>
      <p:sp>
        <p:nvSpPr>
          <p:cNvPr id="7" name="Trapezoid 5">
            <a:extLst>
              <a:ext uri="{FF2B5EF4-FFF2-40B4-BE49-F238E27FC236}">
                <a16:creationId xmlns:a16="http://schemas.microsoft.com/office/drawing/2014/main" xmlns="" id="{9003519B-D965-42D8-B7A7-1D95218CFB82}"/>
              </a:ext>
            </a:extLst>
          </p:cNvPr>
          <p:cNvSpPr/>
          <p:nvPr userDrawn="1"/>
        </p:nvSpPr>
        <p:spPr>
          <a:xfrm>
            <a:off x="397" y="-8776"/>
            <a:ext cx="12191207" cy="6875552"/>
          </a:xfrm>
          <a:prstGeom prst="rect">
            <a:avLst/>
          </a:prstGeom>
          <a:gradFill flip="none" rotWithShape="0">
            <a:gsLst>
              <a:gs pos="0">
                <a:schemeClr val="tx2">
                  <a:lumMod val="50000"/>
                  <a:alpha val="43000"/>
                </a:schemeClr>
              </a:gs>
              <a:gs pos="99545">
                <a:schemeClr val="tx2">
                  <a:lumMod val="50000"/>
                  <a:alpha val="94000"/>
                </a:schemeClr>
              </a:gs>
            </a:gsLst>
            <a:lin ang="5400000" scaled="0"/>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900">
              <a:solidFill>
                <a:srgbClr val="FFFFFF"/>
              </a:solidFill>
              <a:latin typeface="Arial"/>
              <a:ea typeface="微软雅黑 Light"/>
            </a:endParaRPr>
          </a:p>
        </p:txBody>
      </p:sp>
      <p:cxnSp>
        <p:nvCxnSpPr>
          <p:cNvPr id="8" name="PA-直接连接符 41">
            <a:extLst>
              <a:ext uri="{FF2B5EF4-FFF2-40B4-BE49-F238E27FC236}">
                <a16:creationId xmlns:a16="http://schemas.microsoft.com/office/drawing/2014/main" xmlns="" id="{01891353-DE5B-4DC0-BD63-312A91453112}"/>
              </a:ext>
            </a:extLst>
          </p:cNvPr>
          <p:cNvCxnSpPr>
            <a:cxnSpLocks/>
          </p:cNvCxnSpPr>
          <p:nvPr userDrawn="1">
            <p:custDataLst>
              <p:tags r:id="rId1"/>
            </p:custDataLst>
          </p:nvPr>
        </p:nvCxnSpPr>
        <p:spPr>
          <a:xfrm flipV="1">
            <a:off x="4949479" y="6038199"/>
            <a:ext cx="0" cy="665655"/>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PA-直接连接符 45">
            <a:extLst>
              <a:ext uri="{FF2B5EF4-FFF2-40B4-BE49-F238E27FC236}">
                <a16:creationId xmlns:a16="http://schemas.microsoft.com/office/drawing/2014/main" xmlns="" id="{6E90F9CB-3C5D-4985-AD52-D50F7BDB8FF2}"/>
              </a:ext>
            </a:extLst>
          </p:cNvPr>
          <p:cNvCxnSpPr>
            <a:cxnSpLocks/>
          </p:cNvCxnSpPr>
          <p:nvPr userDrawn="1">
            <p:custDataLst>
              <p:tags r:id="rId2"/>
            </p:custDataLst>
          </p:nvPr>
        </p:nvCxnSpPr>
        <p:spPr>
          <a:xfrm flipV="1">
            <a:off x="3810112" y="6368563"/>
            <a:ext cx="0" cy="3231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0" name="PA-直接连接符 46">
            <a:extLst>
              <a:ext uri="{FF2B5EF4-FFF2-40B4-BE49-F238E27FC236}">
                <a16:creationId xmlns:a16="http://schemas.microsoft.com/office/drawing/2014/main" xmlns="" id="{DEF9BD2B-EE2C-492D-B856-47FF3B6479F8}"/>
              </a:ext>
            </a:extLst>
          </p:cNvPr>
          <p:cNvCxnSpPr>
            <a:cxnSpLocks/>
          </p:cNvCxnSpPr>
          <p:nvPr userDrawn="1">
            <p:custDataLst>
              <p:tags r:id="rId3"/>
            </p:custDataLst>
          </p:nvPr>
        </p:nvCxnSpPr>
        <p:spPr>
          <a:xfrm flipV="1">
            <a:off x="4320652" y="6162823"/>
            <a:ext cx="0" cy="4527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1" name="PA-直接连接符 165">
            <a:extLst>
              <a:ext uri="{FF2B5EF4-FFF2-40B4-BE49-F238E27FC236}">
                <a16:creationId xmlns:a16="http://schemas.microsoft.com/office/drawing/2014/main" xmlns="" id="{2D097454-8A58-4366-A4B7-FC01FEAD1ABB}"/>
              </a:ext>
            </a:extLst>
          </p:cNvPr>
          <p:cNvCxnSpPr>
            <a:cxnSpLocks/>
          </p:cNvCxnSpPr>
          <p:nvPr userDrawn="1">
            <p:custDataLst>
              <p:tags r:id="rId4"/>
            </p:custDataLst>
          </p:nvPr>
        </p:nvCxnSpPr>
        <p:spPr>
          <a:xfrm flipV="1">
            <a:off x="5697340" y="6228472"/>
            <a:ext cx="0" cy="761999"/>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PA-直接连接符 176">
            <a:extLst>
              <a:ext uri="{FF2B5EF4-FFF2-40B4-BE49-F238E27FC236}">
                <a16:creationId xmlns:a16="http://schemas.microsoft.com/office/drawing/2014/main" xmlns="" id="{B30C4F00-6896-41B3-990A-A1BFFBEDD5A0}"/>
              </a:ext>
            </a:extLst>
          </p:cNvPr>
          <p:cNvCxnSpPr>
            <a:cxnSpLocks/>
          </p:cNvCxnSpPr>
          <p:nvPr userDrawn="1">
            <p:custDataLst>
              <p:tags r:id="rId5"/>
            </p:custDataLst>
          </p:nvPr>
        </p:nvCxnSpPr>
        <p:spPr>
          <a:xfrm flipH="1" flipV="1">
            <a:off x="6424186" y="6286823"/>
            <a:ext cx="0" cy="4898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3" name="PA-直接连接符 174">
            <a:extLst>
              <a:ext uri="{FF2B5EF4-FFF2-40B4-BE49-F238E27FC236}">
                <a16:creationId xmlns:a16="http://schemas.microsoft.com/office/drawing/2014/main" xmlns="" id="{EEF20D90-1F44-441D-9CCB-E5243C821582}"/>
              </a:ext>
            </a:extLst>
          </p:cNvPr>
          <p:cNvCxnSpPr>
            <a:cxnSpLocks/>
          </p:cNvCxnSpPr>
          <p:nvPr userDrawn="1">
            <p:custDataLst>
              <p:tags r:id="rId6"/>
            </p:custDataLst>
          </p:nvPr>
        </p:nvCxnSpPr>
        <p:spPr>
          <a:xfrm flipH="1" flipV="1">
            <a:off x="6958204" y="6217921"/>
            <a:ext cx="0" cy="761999"/>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 name="PA-直接连接符 177">
            <a:extLst>
              <a:ext uri="{FF2B5EF4-FFF2-40B4-BE49-F238E27FC236}">
                <a16:creationId xmlns:a16="http://schemas.microsoft.com/office/drawing/2014/main" xmlns="" id="{538EF423-4B11-427D-88DB-0002E21C3637}"/>
              </a:ext>
            </a:extLst>
          </p:cNvPr>
          <p:cNvCxnSpPr>
            <a:cxnSpLocks/>
          </p:cNvCxnSpPr>
          <p:nvPr userDrawn="1">
            <p:custDataLst>
              <p:tags r:id="rId7"/>
            </p:custDataLst>
          </p:nvPr>
        </p:nvCxnSpPr>
        <p:spPr>
          <a:xfrm flipH="1" flipV="1">
            <a:off x="7686746" y="6204006"/>
            <a:ext cx="0" cy="4898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5" name="PA-直接连接符 174">
            <a:extLst>
              <a:ext uri="{FF2B5EF4-FFF2-40B4-BE49-F238E27FC236}">
                <a16:creationId xmlns:a16="http://schemas.microsoft.com/office/drawing/2014/main" xmlns="" id="{42EEA41B-815B-4FAD-A41B-97C56E36EDE6}"/>
              </a:ext>
            </a:extLst>
          </p:cNvPr>
          <p:cNvCxnSpPr>
            <a:cxnSpLocks/>
          </p:cNvCxnSpPr>
          <p:nvPr userDrawn="1">
            <p:custDataLst>
              <p:tags r:id="rId8"/>
            </p:custDataLst>
          </p:nvPr>
        </p:nvCxnSpPr>
        <p:spPr>
          <a:xfrm flipH="1" flipV="1">
            <a:off x="8421244" y="5995183"/>
            <a:ext cx="0" cy="761999"/>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 name="PA-直接连接符 176">
            <a:extLst>
              <a:ext uri="{FF2B5EF4-FFF2-40B4-BE49-F238E27FC236}">
                <a16:creationId xmlns:a16="http://schemas.microsoft.com/office/drawing/2014/main" xmlns="" id="{41310C3A-B189-43E9-BD65-F431E909B426}"/>
              </a:ext>
            </a:extLst>
          </p:cNvPr>
          <p:cNvCxnSpPr>
            <a:cxnSpLocks/>
          </p:cNvCxnSpPr>
          <p:nvPr userDrawn="1">
            <p:custDataLst>
              <p:tags r:id="rId9"/>
            </p:custDataLst>
          </p:nvPr>
        </p:nvCxnSpPr>
        <p:spPr>
          <a:xfrm flipH="1" flipV="1">
            <a:off x="780697" y="6020710"/>
            <a:ext cx="0" cy="4898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7" name="PA-直接连接符 174">
            <a:extLst>
              <a:ext uri="{FF2B5EF4-FFF2-40B4-BE49-F238E27FC236}">
                <a16:creationId xmlns:a16="http://schemas.microsoft.com/office/drawing/2014/main" xmlns="" id="{1F5CC3B9-B577-4994-8E72-833405B30622}"/>
              </a:ext>
            </a:extLst>
          </p:cNvPr>
          <p:cNvCxnSpPr>
            <a:cxnSpLocks/>
          </p:cNvCxnSpPr>
          <p:nvPr userDrawn="1">
            <p:custDataLst>
              <p:tags r:id="rId10"/>
            </p:custDataLst>
          </p:nvPr>
        </p:nvCxnSpPr>
        <p:spPr>
          <a:xfrm flipV="1">
            <a:off x="1408500" y="5697416"/>
            <a:ext cx="0" cy="1039837"/>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PA-直接连接符 177">
            <a:extLst>
              <a:ext uri="{FF2B5EF4-FFF2-40B4-BE49-F238E27FC236}">
                <a16:creationId xmlns:a16="http://schemas.microsoft.com/office/drawing/2014/main" xmlns="" id="{3BB8749C-5582-433E-B6A5-9EB4A838EC4B}"/>
              </a:ext>
            </a:extLst>
          </p:cNvPr>
          <p:cNvCxnSpPr>
            <a:cxnSpLocks/>
          </p:cNvCxnSpPr>
          <p:nvPr userDrawn="1">
            <p:custDataLst>
              <p:tags r:id="rId11"/>
            </p:custDataLst>
          </p:nvPr>
        </p:nvCxnSpPr>
        <p:spPr>
          <a:xfrm flipV="1">
            <a:off x="1996364" y="5521569"/>
            <a:ext cx="0" cy="788908"/>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9" name="PA-直接连接符 174">
            <a:extLst>
              <a:ext uri="{FF2B5EF4-FFF2-40B4-BE49-F238E27FC236}">
                <a16:creationId xmlns:a16="http://schemas.microsoft.com/office/drawing/2014/main" xmlns="" id="{DE3A460C-07B3-4C9A-AFB5-C2B275157F40}"/>
              </a:ext>
            </a:extLst>
          </p:cNvPr>
          <p:cNvCxnSpPr>
            <a:cxnSpLocks/>
          </p:cNvCxnSpPr>
          <p:nvPr userDrawn="1">
            <p:custDataLst>
              <p:tags r:id="rId12"/>
            </p:custDataLst>
          </p:nvPr>
        </p:nvCxnSpPr>
        <p:spPr>
          <a:xfrm flipH="1" flipV="1">
            <a:off x="2660524" y="5928361"/>
            <a:ext cx="0" cy="761999"/>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PA-直接连接符 177">
            <a:extLst>
              <a:ext uri="{FF2B5EF4-FFF2-40B4-BE49-F238E27FC236}">
                <a16:creationId xmlns:a16="http://schemas.microsoft.com/office/drawing/2014/main" xmlns="" id="{C7626B7F-6531-4F59-9A4E-53B54A3534EC}"/>
              </a:ext>
            </a:extLst>
          </p:cNvPr>
          <p:cNvCxnSpPr>
            <a:cxnSpLocks/>
          </p:cNvCxnSpPr>
          <p:nvPr userDrawn="1">
            <p:custDataLst>
              <p:tags r:id="rId13"/>
            </p:custDataLst>
          </p:nvPr>
        </p:nvCxnSpPr>
        <p:spPr>
          <a:xfrm flipV="1">
            <a:off x="8948148" y="6025662"/>
            <a:ext cx="0" cy="788908"/>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21" name="PA-直接连接符 174">
            <a:extLst>
              <a:ext uri="{FF2B5EF4-FFF2-40B4-BE49-F238E27FC236}">
                <a16:creationId xmlns:a16="http://schemas.microsoft.com/office/drawing/2014/main" xmlns="" id="{318FF48C-1B91-4BD9-9A4C-376A3FD6140A}"/>
              </a:ext>
            </a:extLst>
          </p:cNvPr>
          <p:cNvCxnSpPr>
            <a:cxnSpLocks/>
          </p:cNvCxnSpPr>
          <p:nvPr userDrawn="1">
            <p:custDataLst>
              <p:tags r:id="rId14"/>
            </p:custDataLst>
          </p:nvPr>
        </p:nvCxnSpPr>
        <p:spPr>
          <a:xfrm flipH="1" flipV="1">
            <a:off x="9253583" y="5913121"/>
            <a:ext cx="0" cy="761999"/>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PA-直接连接符 174">
            <a:extLst>
              <a:ext uri="{FF2B5EF4-FFF2-40B4-BE49-F238E27FC236}">
                <a16:creationId xmlns:a16="http://schemas.microsoft.com/office/drawing/2014/main" xmlns="" id="{D75A2381-CB22-4790-9B4B-473DB4C3C872}"/>
              </a:ext>
            </a:extLst>
          </p:cNvPr>
          <p:cNvCxnSpPr>
            <a:cxnSpLocks/>
          </p:cNvCxnSpPr>
          <p:nvPr userDrawn="1">
            <p:custDataLst>
              <p:tags r:id="rId15"/>
            </p:custDataLst>
          </p:nvPr>
        </p:nvCxnSpPr>
        <p:spPr>
          <a:xfrm flipV="1">
            <a:off x="9826680" y="6025662"/>
            <a:ext cx="0" cy="1128932"/>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PA-直接连接符 174">
            <a:extLst>
              <a:ext uri="{FF2B5EF4-FFF2-40B4-BE49-F238E27FC236}">
                <a16:creationId xmlns:a16="http://schemas.microsoft.com/office/drawing/2014/main" xmlns="" id="{E41A49A9-5B71-4F4F-980E-A3728A89FD9F}"/>
              </a:ext>
            </a:extLst>
          </p:cNvPr>
          <p:cNvCxnSpPr>
            <a:cxnSpLocks/>
          </p:cNvCxnSpPr>
          <p:nvPr userDrawn="1">
            <p:custDataLst>
              <p:tags r:id="rId16"/>
            </p:custDataLst>
          </p:nvPr>
        </p:nvCxnSpPr>
        <p:spPr>
          <a:xfrm flipV="1">
            <a:off x="11151387" y="5263662"/>
            <a:ext cx="0" cy="1527517"/>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4" name="PA-直接连接符 177">
            <a:extLst>
              <a:ext uri="{FF2B5EF4-FFF2-40B4-BE49-F238E27FC236}">
                <a16:creationId xmlns:a16="http://schemas.microsoft.com/office/drawing/2014/main" xmlns="" id="{1F74DA1B-0719-4479-A61F-D9659843D53A}"/>
              </a:ext>
            </a:extLst>
          </p:cNvPr>
          <p:cNvCxnSpPr>
            <a:cxnSpLocks/>
          </p:cNvCxnSpPr>
          <p:nvPr userDrawn="1">
            <p:custDataLst>
              <p:tags r:id="rId17"/>
            </p:custDataLst>
          </p:nvPr>
        </p:nvCxnSpPr>
        <p:spPr>
          <a:xfrm flipV="1">
            <a:off x="10448702" y="6002216"/>
            <a:ext cx="0" cy="574430"/>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25" name="PA-直接连接符 177">
            <a:extLst>
              <a:ext uri="{FF2B5EF4-FFF2-40B4-BE49-F238E27FC236}">
                <a16:creationId xmlns:a16="http://schemas.microsoft.com/office/drawing/2014/main" xmlns="" id="{109AE225-79E5-4B59-86A6-4D4A00A8E190}"/>
              </a:ext>
            </a:extLst>
          </p:cNvPr>
          <p:cNvCxnSpPr>
            <a:cxnSpLocks/>
          </p:cNvCxnSpPr>
          <p:nvPr userDrawn="1">
            <p:custDataLst>
              <p:tags r:id="rId18"/>
            </p:custDataLst>
          </p:nvPr>
        </p:nvCxnSpPr>
        <p:spPr>
          <a:xfrm flipV="1">
            <a:off x="11597563" y="5380893"/>
            <a:ext cx="0" cy="797169"/>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26" name="任意多边形: 形状 25">
            <a:extLst>
              <a:ext uri="{FF2B5EF4-FFF2-40B4-BE49-F238E27FC236}">
                <a16:creationId xmlns:a16="http://schemas.microsoft.com/office/drawing/2014/main" xmlns="" id="{114D9080-2948-4971-BA7D-A5A0CFF772B4}"/>
              </a:ext>
            </a:extLst>
          </p:cNvPr>
          <p:cNvSpPr/>
          <p:nvPr userDrawn="1"/>
        </p:nvSpPr>
        <p:spPr>
          <a:xfrm>
            <a:off x="2566937" y="1818388"/>
            <a:ext cx="7058125" cy="2175417"/>
          </a:xfrm>
          <a:custGeom>
            <a:avLst/>
            <a:gdLst>
              <a:gd name="connsiteX0" fmla="*/ 1723645 w 5851200"/>
              <a:gd name="connsiteY0" fmla="*/ 941146 h 1803425"/>
              <a:gd name="connsiteX1" fmla="*/ 1469517 w 5851200"/>
              <a:gd name="connsiteY1" fmla="*/ 1803425 h 1803425"/>
              <a:gd name="connsiteX2" fmla="*/ 1171575 w 5851200"/>
              <a:gd name="connsiteY2" fmla="*/ 1803425 h 1803425"/>
              <a:gd name="connsiteX3" fmla="*/ 1345083 w 5851200"/>
              <a:gd name="connsiteY3" fmla="*/ 1219809 h 1803425"/>
              <a:gd name="connsiteX4" fmla="*/ 4078453 w 5851200"/>
              <a:gd name="connsiteY4" fmla="*/ 296189 h 1803425"/>
              <a:gd name="connsiteX5" fmla="*/ 4372890 w 5851200"/>
              <a:gd name="connsiteY5" fmla="*/ 296189 h 1803425"/>
              <a:gd name="connsiteX6" fmla="*/ 3929482 w 5851200"/>
              <a:gd name="connsiteY6" fmla="*/ 1803425 h 1803425"/>
              <a:gd name="connsiteX7" fmla="*/ 3635045 w 5851200"/>
              <a:gd name="connsiteY7" fmla="*/ 1803425 h 1803425"/>
              <a:gd name="connsiteX8" fmla="*/ 3230728 w 5851200"/>
              <a:gd name="connsiteY8" fmla="*/ 296189 h 1803425"/>
              <a:gd name="connsiteX9" fmla="*/ 3525165 w 5851200"/>
              <a:gd name="connsiteY9" fmla="*/ 296189 h 1803425"/>
              <a:gd name="connsiteX10" fmla="*/ 3390215 w 5851200"/>
              <a:gd name="connsiteY10" fmla="*/ 757123 h 1803425"/>
              <a:gd name="connsiteX11" fmla="*/ 3672383 w 5851200"/>
              <a:gd name="connsiteY11" fmla="*/ 757123 h 1803425"/>
              <a:gd name="connsiteX12" fmla="*/ 3597021 w 5851200"/>
              <a:gd name="connsiteY12" fmla="*/ 1016508 h 1803425"/>
              <a:gd name="connsiteX13" fmla="*/ 3313100 w 5851200"/>
              <a:gd name="connsiteY13" fmla="*/ 1016508 h 1803425"/>
              <a:gd name="connsiteX14" fmla="*/ 3162377 w 5851200"/>
              <a:gd name="connsiteY14" fmla="*/ 1531772 h 1803425"/>
              <a:gd name="connsiteX15" fmla="*/ 3476092 w 5851200"/>
              <a:gd name="connsiteY15" fmla="*/ 1531772 h 1803425"/>
              <a:gd name="connsiteX16" fmla="*/ 3327121 w 5851200"/>
              <a:gd name="connsiteY16" fmla="*/ 1803425 h 1803425"/>
              <a:gd name="connsiteX17" fmla="*/ 2787320 w 5851200"/>
              <a:gd name="connsiteY17" fmla="*/ 1803425 h 1803425"/>
              <a:gd name="connsiteX18" fmla="*/ 2202028 w 5851200"/>
              <a:gd name="connsiteY18" fmla="*/ 296189 h 1803425"/>
              <a:gd name="connsiteX19" fmla="*/ 2496465 w 5851200"/>
              <a:gd name="connsiteY19" fmla="*/ 296189 h 1803425"/>
              <a:gd name="connsiteX20" fmla="*/ 2361515 w 5851200"/>
              <a:gd name="connsiteY20" fmla="*/ 757123 h 1803425"/>
              <a:gd name="connsiteX21" fmla="*/ 2643683 w 5851200"/>
              <a:gd name="connsiteY21" fmla="*/ 757123 h 1803425"/>
              <a:gd name="connsiteX22" fmla="*/ 2568321 w 5851200"/>
              <a:gd name="connsiteY22" fmla="*/ 1016508 h 1803425"/>
              <a:gd name="connsiteX23" fmla="*/ 2284400 w 5851200"/>
              <a:gd name="connsiteY23" fmla="*/ 1016508 h 1803425"/>
              <a:gd name="connsiteX24" fmla="*/ 2133677 w 5851200"/>
              <a:gd name="connsiteY24" fmla="*/ 1531772 h 1803425"/>
              <a:gd name="connsiteX25" fmla="*/ 2447392 w 5851200"/>
              <a:gd name="connsiteY25" fmla="*/ 1531772 h 1803425"/>
              <a:gd name="connsiteX26" fmla="*/ 2298421 w 5851200"/>
              <a:gd name="connsiteY26" fmla="*/ 1803425 h 1803425"/>
              <a:gd name="connsiteX27" fmla="*/ 1758620 w 5851200"/>
              <a:gd name="connsiteY27" fmla="*/ 1803425 h 1803425"/>
              <a:gd name="connsiteX28" fmla="*/ 443408 w 5851200"/>
              <a:gd name="connsiteY28" fmla="*/ 296189 h 1803425"/>
              <a:gd name="connsiteX29" fmla="*/ 739598 w 5851200"/>
              <a:gd name="connsiteY29" fmla="*/ 296189 h 1803425"/>
              <a:gd name="connsiteX30" fmla="*/ 294437 w 5851200"/>
              <a:gd name="connsiteY30" fmla="*/ 1803425 h 1803425"/>
              <a:gd name="connsiteX31" fmla="*/ 0 w 5851200"/>
              <a:gd name="connsiteY31" fmla="*/ 1803425 h 1803425"/>
              <a:gd name="connsiteX32" fmla="*/ 3264027 w 5851200"/>
              <a:gd name="connsiteY32" fmla="*/ 1 h 1803425"/>
              <a:gd name="connsiteX33" fmla="*/ 3891458 w 5851200"/>
              <a:gd name="connsiteY33" fmla="*/ 1 h 1803425"/>
              <a:gd name="connsiteX34" fmla="*/ 3817849 w 5851200"/>
              <a:gd name="connsiteY34" fmla="*/ 254128 h 1803425"/>
              <a:gd name="connsiteX35" fmla="*/ 3102788 w 5851200"/>
              <a:gd name="connsiteY35" fmla="*/ 254128 h 1803425"/>
              <a:gd name="connsiteX36" fmla="*/ 2235328 w 5851200"/>
              <a:gd name="connsiteY36" fmla="*/ 1 h 1803425"/>
              <a:gd name="connsiteX37" fmla="*/ 2862758 w 5851200"/>
              <a:gd name="connsiteY37" fmla="*/ 1 h 1803425"/>
              <a:gd name="connsiteX38" fmla="*/ 2789149 w 5851200"/>
              <a:gd name="connsiteY38" fmla="*/ 254128 h 1803425"/>
              <a:gd name="connsiteX39" fmla="*/ 2074088 w 5851200"/>
              <a:gd name="connsiteY39" fmla="*/ 254128 h 1803425"/>
              <a:gd name="connsiteX40" fmla="*/ 296190 w 5851200"/>
              <a:gd name="connsiteY40" fmla="*/ 1 h 1803425"/>
              <a:gd name="connsiteX41" fmla="*/ 1086612 w 5851200"/>
              <a:gd name="connsiteY41" fmla="*/ 1 h 1803425"/>
              <a:gd name="connsiteX42" fmla="*/ 1011251 w 5851200"/>
              <a:gd name="connsiteY42" fmla="*/ 254128 h 1803425"/>
              <a:gd name="connsiteX43" fmla="*/ 185776 w 5851200"/>
              <a:gd name="connsiteY43" fmla="*/ 254128 h 1803425"/>
              <a:gd name="connsiteX44" fmla="*/ 5111876 w 5851200"/>
              <a:gd name="connsiteY44" fmla="*/ 0 h 1803425"/>
              <a:gd name="connsiteX45" fmla="*/ 5684977 w 5851200"/>
              <a:gd name="connsiteY45" fmla="*/ 0 h 1803425"/>
              <a:gd name="connsiteX46" fmla="*/ 5826062 w 5851200"/>
              <a:gd name="connsiteY46" fmla="*/ 59588 h 1803425"/>
              <a:gd name="connsiteX47" fmla="*/ 5840958 w 5851200"/>
              <a:gd name="connsiteY47" fmla="*/ 208559 h 1803425"/>
              <a:gd name="connsiteX48" fmla="*/ 5427345 w 5851200"/>
              <a:gd name="connsiteY48" fmla="*/ 1612392 h 1803425"/>
              <a:gd name="connsiteX49" fmla="*/ 5380901 w 5851200"/>
              <a:gd name="connsiteY49" fmla="*/ 1705280 h 1803425"/>
              <a:gd name="connsiteX50" fmla="*/ 5311673 w 5851200"/>
              <a:gd name="connsiteY50" fmla="*/ 1763992 h 1803425"/>
              <a:gd name="connsiteX51" fmla="*/ 5228424 w 5851200"/>
              <a:gd name="connsiteY51" fmla="*/ 1794662 h 1803425"/>
              <a:gd name="connsiteX52" fmla="*/ 5138166 w 5851200"/>
              <a:gd name="connsiteY52" fmla="*/ 1803425 h 1803425"/>
              <a:gd name="connsiteX53" fmla="*/ 4636923 w 5851200"/>
              <a:gd name="connsiteY53" fmla="*/ 1803425 h 1803425"/>
              <a:gd name="connsiteX54" fmla="*/ 5078578 w 5851200"/>
              <a:gd name="connsiteY54" fmla="*/ 296189 h 1803425"/>
              <a:gd name="connsiteX55" fmla="*/ 5373014 w 5851200"/>
              <a:gd name="connsiteY55" fmla="*/ 296189 h 1803425"/>
              <a:gd name="connsiteX56" fmla="*/ 5003216 w 5851200"/>
              <a:gd name="connsiteY56" fmla="*/ 1549298 h 1803425"/>
              <a:gd name="connsiteX57" fmla="*/ 5108372 w 5851200"/>
              <a:gd name="connsiteY57" fmla="*/ 1549298 h 1803425"/>
              <a:gd name="connsiteX58" fmla="*/ 5166208 w 5851200"/>
              <a:gd name="connsiteY58" fmla="*/ 1503731 h 1803425"/>
              <a:gd name="connsiteX59" fmla="*/ 5514974 w 5851200"/>
              <a:gd name="connsiteY59" fmla="*/ 315468 h 1803425"/>
              <a:gd name="connsiteX60" fmla="*/ 5465902 w 5851200"/>
              <a:gd name="connsiteY60" fmla="*/ 254127 h 1803425"/>
              <a:gd name="connsiteX61" fmla="*/ 4950638 w 5851200"/>
              <a:gd name="connsiteY61" fmla="*/ 254127 h 1803425"/>
              <a:gd name="connsiteX62" fmla="*/ 4111752 w 5851200"/>
              <a:gd name="connsiteY62" fmla="*/ 0 h 1803425"/>
              <a:gd name="connsiteX63" fmla="*/ 4681347 w 5851200"/>
              <a:gd name="connsiteY63" fmla="*/ 0 h 1803425"/>
              <a:gd name="connsiteX64" fmla="*/ 4821556 w 5851200"/>
              <a:gd name="connsiteY64" fmla="*/ 59588 h 1803425"/>
              <a:gd name="connsiteX65" fmla="*/ 4835576 w 5851200"/>
              <a:gd name="connsiteY65" fmla="*/ 208559 h 1803425"/>
              <a:gd name="connsiteX66" fmla="*/ 4365880 w 5851200"/>
              <a:gd name="connsiteY66" fmla="*/ 1803425 h 1803425"/>
              <a:gd name="connsiteX67" fmla="*/ 4071443 w 5851200"/>
              <a:gd name="connsiteY67" fmla="*/ 1803425 h 1803425"/>
              <a:gd name="connsiteX68" fmla="*/ 4509593 w 5851200"/>
              <a:gd name="connsiteY68" fmla="*/ 315468 h 1803425"/>
              <a:gd name="connsiteX69" fmla="*/ 4460520 w 5851200"/>
              <a:gd name="connsiteY69" fmla="*/ 254127 h 1803425"/>
              <a:gd name="connsiteX70" fmla="*/ 3950513 w 5851200"/>
              <a:gd name="connsiteY70" fmla="*/ 254127 h 1803425"/>
              <a:gd name="connsiteX71" fmla="*/ 1704367 w 5851200"/>
              <a:gd name="connsiteY71" fmla="*/ 0 h 1803425"/>
              <a:gd name="connsiteX72" fmla="*/ 2000556 w 5851200"/>
              <a:gd name="connsiteY72" fmla="*/ 0 h 1803425"/>
              <a:gd name="connsiteX73" fmla="*/ 1746429 w 5851200"/>
              <a:gd name="connsiteY73" fmla="*/ 865784 h 1803425"/>
              <a:gd name="connsiteX74" fmla="*/ 1541375 w 5851200"/>
              <a:gd name="connsiteY74" fmla="*/ 552069 h 1803425"/>
              <a:gd name="connsiteX75" fmla="*/ 1260958 w 5851200"/>
              <a:gd name="connsiteY75" fmla="*/ 0 h 1803425"/>
              <a:gd name="connsiteX76" fmla="*/ 1555395 w 5851200"/>
              <a:gd name="connsiteY76" fmla="*/ 0 h 1803425"/>
              <a:gd name="connsiteX77" fmla="*/ 1331062 w 5851200"/>
              <a:gd name="connsiteY77" fmla="*/ 764133 h 1803425"/>
              <a:gd name="connsiteX78" fmla="*/ 1480033 w 5851200"/>
              <a:gd name="connsiteY78" fmla="*/ 764133 h 1803425"/>
              <a:gd name="connsiteX79" fmla="*/ 1527353 w 5851200"/>
              <a:gd name="connsiteY79" fmla="*/ 604647 h 1803425"/>
              <a:gd name="connsiteX80" fmla="*/ 1714882 w 5851200"/>
              <a:gd name="connsiteY80" fmla="*/ 897331 h 1803425"/>
              <a:gd name="connsiteX81" fmla="*/ 1366114 w 5851200"/>
              <a:gd name="connsiteY81" fmla="*/ 1151458 h 1803425"/>
              <a:gd name="connsiteX82" fmla="*/ 1411682 w 5851200"/>
              <a:gd name="connsiteY82" fmla="*/ 995477 h 1803425"/>
              <a:gd name="connsiteX83" fmla="*/ 1264463 w 5851200"/>
              <a:gd name="connsiteY83" fmla="*/ 995477 h 1803425"/>
              <a:gd name="connsiteX84" fmla="*/ 1024357 w 5851200"/>
              <a:gd name="connsiteY84" fmla="*/ 1803425 h 1803425"/>
              <a:gd name="connsiteX85" fmla="*/ 729920 w 5851200"/>
              <a:gd name="connsiteY85" fmla="*/ 1803425 h 180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851200" h="1803425">
                <a:moveTo>
                  <a:pt x="1723645" y="941146"/>
                </a:moveTo>
                <a:lnTo>
                  <a:pt x="1469517" y="1803425"/>
                </a:lnTo>
                <a:lnTo>
                  <a:pt x="1171575" y="1803425"/>
                </a:lnTo>
                <a:lnTo>
                  <a:pt x="1345083" y="1219809"/>
                </a:lnTo>
                <a:close/>
                <a:moveTo>
                  <a:pt x="4078453" y="296189"/>
                </a:moveTo>
                <a:lnTo>
                  <a:pt x="4372890" y="296189"/>
                </a:lnTo>
                <a:lnTo>
                  <a:pt x="3929482" y="1803425"/>
                </a:lnTo>
                <a:lnTo>
                  <a:pt x="3635045" y="1803425"/>
                </a:lnTo>
                <a:close/>
                <a:moveTo>
                  <a:pt x="3230728" y="296189"/>
                </a:moveTo>
                <a:lnTo>
                  <a:pt x="3525165" y="296189"/>
                </a:lnTo>
                <a:lnTo>
                  <a:pt x="3390215" y="757123"/>
                </a:lnTo>
                <a:lnTo>
                  <a:pt x="3672383" y="757123"/>
                </a:lnTo>
                <a:lnTo>
                  <a:pt x="3597021" y="1016508"/>
                </a:lnTo>
                <a:lnTo>
                  <a:pt x="3313100" y="1016508"/>
                </a:lnTo>
                <a:lnTo>
                  <a:pt x="3162377" y="1531772"/>
                </a:lnTo>
                <a:lnTo>
                  <a:pt x="3476092" y="1531772"/>
                </a:lnTo>
                <a:lnTo>
                  <a:pt x="3327121" y="1803425"/>
                </a:lnTo>
                <a:lnTo>
                  <a:pt x="2787320" y="1803425"/>
                </a:lnTo>
                <a:close/>
                <a:moveTo>
                  <a:pt x="2202028" y="296189"/>
                </a:moveTo>
                <a:lnTo>
                  <a:pt x="2496465" y="296189"/>
                </a:lnTo>
                <a:lnTo>
                  <a:pt x="2361515" y="757123"/>
                </a:lnTo>
                <a:lnTo>
                  <a:pt x="2643683" y="757123"/>
                </a:lnTo>
                <a:lnTo>
                  <a:pt x="2568321" y="1016508"/>
                </a:lnTo>
                <a:lnTo>
                  <a:pt x="2284400" y="1016508"/>
                </a:lnTo>
                <a:lnTo>
                  <a:pt x="2133677" y="1531772"/>
                </a:lnTo>
                <a:lnTo>
                  <a:pt x="2447392" y="1531772"/>
                </a:lnTo>
                <a:lnTo>
                  <a:pt x="2298421" y="1803425"/>
                </a:lnTo>
                <a:lnTo>
                  <a:pt x="1758620" y="1803425"/>
                </a:lnTo>
                <a:close/>
                <a:moveTo>
                  <a:pt x="443408" y="296189"/>
                </a:moveTo>
                <a:lnTo>
                  <a:pt x="739598" y="296189"/>
                </a:lnTo>
                <a:lnTo>
                  <a:pt x="294437" y="1803425"/>
                </a:lnTo>
                <a:lnTo>
                  <a:pt x="0" y="1803425"/>
                </a:lnTo>
                <a:close/>
                <a:moveTo>
                  <a:pt x="3264027" y="1"/>
                </a:moveTo>
                <a:lnTo>
                  <a:pt x="3891458" y="1"/>
                </a:lnTo>
                <a:lnTo>
                  <a:pt x="3817849" y="254128"/>
                </a:lnTo>
                <a:lnTo>
                  <a:pt x="3102788" y="254128"/>
                </a:lnTo>
                <a:close/>
                <a:moveTo>
                  <a:pt x="2235328" y="1"/>
                </a:moveTo>
                <a:lnTo>
                  <a:pt x="2862758" y="1"/>
                </a:lnTo>
                <a:lnTo>
                  <a:pt x="2789149" y="254128"/>
                </a:lnTo>
                <a:lnTo>
                  <a:pt x="2074088" y="254128"/>
                </a:lnTo>
                <a:close/>
                <a:moveTo>
                  <a:pt x="296190" y="1"/>
                </a:moveTo>
                <a:lnTo>
                  <a:pt x="1086612" y="1"/>
                </a:lnTo>
                <a:lnTo>
                  <a:pt x="1011251" y="254128"/>
                </a:lnTo>
                <a:lnTo>
                  <a:pt x="185776" y="254128"/>
                </a:lnTo>
                <a:close/>
                <a:moveTo>
                  <a:pt x="5111876" y="0"/>
                </a:moveTo>
                <a:lnTo>
                  <a:pt x="5684977" y="0"/>
                </a:lnTo>
                <a:cubicBezTo>
                  <a:pt x="5751576" y="0"/>
                  <a:pt x="5798604" y="19862"/>
                  <a:pt x="5826062" y="59588"/>
                </a:cubicBezTo>
                <a:cubicBezTo>
                  <a:pt x="5853519" y="99314"/>
                  <a:pt x="5858484" y="148971"/>
                  <a:pt x="5840958" y="208559"/>
                </a:cubicBezTo>
                <a:lnTo>
                  <a:pt x="5427345" y="1612392"/>
                </a:lnTo>
                <a:cubicBezTo>
                  <a:pt x="5416830" y="1649781"/>
                  <a:pt x="5401348" y="1680743"/>
                  <a:pt x="5380901" y="1705280"/>
                </a:cubicBezTo>
                <a:cubicBezTo>
                  <a:pt x="5360454" y="1729816"/>
                  <a:pt x="5337378" y="1749387"/>
                  <a:pt x="5311673" y="1763992"/>
                </a:cubicBezTo>
                <a:cubicBezTo>
                  <a:pt x="5285969" y="1778597"/>
                  <a:pt x="5258218" y="1788820"/>
                  <a:pt x="5228424" y="1794662"/>
                </a:cubicBezTo>
                <a:cubicBezTo>
                  <a:pt x="5198630" y="1800504"/>
                  <a:pt x="5168544" y="1803425"/>
                  <a:pt x="5138166" y="1803425"/>
                </a:cubicBezTo>
                <a:lnTo>
                  <a:pt x="4636923" y="1803425"/>
                </a:lnTo>
                <a:lnTo>
                  <a:pt x="5078578" y="296189"/>
                </a:lnTo>
                <a:lnTo>
                  <a:pt x="5373014" y="296189"/>
                </a:lnTo>
                <a:lnTo>
                  <a:pt x="5003216" y="1549298"/>
                </a:lnTo>
                <a:lnTo>
                  <a:pt x="5108372" y="1549298"/>
                </a:lnTo>
                <a:cubicBezTo>
                  <a:pt x="5137582" y="1549298"/>
                  <a:pt x="5156860" y="1534109"/>
                  <a:pt x="5166208" y="1503731"/>
                </a:cubicBezTo>
                <a:lnTo>
                  <a:pt x="5514974" y="315468"/>
                </a:lnTo>
                <a:cubicBezTo>
                  <a:pt x="5526658" y="274574"/>
                  <a:pt x="5510302" y="254127"/>
                  <a:pt x="5465902" y="254127"/>
                </a:cubicBezTo>
                <a:lnTo>
                  <a:pt x="4950638" y="254127"/>
                </a:lnTo>
                <a:close/>
                <a:moveTo>
                  <a:pt x="4111752" y="0"/>
                </a:moveTo>
                <a:lnTo>
                  <a:pt x="4681347" y="0"/>
                </a:lnTo>
                <a:cubicBezTo>
                  <a:pt x="4747946" y="0"/>
                  <a:pt x="4794682" y="19862"/>
                  <a:pt x="4821556" y="59588"/>
                </a:cubicBezTo>
                <a:cubicBezTo>
                  <a:pt x="4848428" y="99314"/>
                  <a:pt x="4853102" y="148971"/>
                  <a:pt x="4835576" y="208559"/>
                </a:cubicBezTo>
                <a:lnTo>
                  <a:pt x="4365880" y="1803425"/>
                </a:lnTo>
                <a:lnTo>
                  <a:pt x="4071443" y="1803425"/>
                </a:lnTo>
                <a:lnTo>
                  <a:pt x="4509593" y="315468"/>
                </a:lnTo>
                <a:cubicBezTo>
                  <a:pt x="4521277" y="274574"/>
                  <a:pt x="4504919" y="254127"/>
                  <a:pt x="4460520" y="254127"/>
                </a:cubicBezTo>
                <a:lnTo>
                  <a:pt x="3950513" y="254127"/>
                </a:lnTo>
                <a:close/>
                <a:moveTo>
                  <a:pt x="1704367" y="0"/>
                </a:moveTo>
                <a:lnTo>
                  <a:pt x="2000556" y="0"/>
                </a:lnTo>
                <a:lnTo>
                  <a:pt x="1746429" y="865784"/>
                </a:lnTo>
                <a:lnTo>
                  <a:pt x="1541375" y="552069"/>
                </a:lnTo>
                <a:close/>
                <a:moveTo>
                  <a:pt x="1260958" y="0"/>
                </a:moveTo>
                <a:lnTo>
                  <a:pt x="1555395" y="0"/>
                </a:lnTo>
                <a:lnTo>
                  <a:pt x="1331062" y="764133"/>
                </a:lnTo>
                <a:lnTo>
                  <a:pt x="1480033" y="764133"/>
                </a:lnTo>
                <a:lnTo>
                  <a:pt x="1527353" y="604647"/>
                </a:lnTo>
                <a:lnTo>
                  <a:pt x="1714882" y="897331"/>
                </a:lnTo>
                <a:lnTo>
                  <a:pt x="1366114" y="1151458"/>
                </a:lnTo>
                <a:lnTo>
                  <a:pt x="1411682" y="995477"/>
                </a:lnTo>
                <a:lnTo>
                  <a:pt x="1264463" y="995477"/>
                </a:lnTo>
                <a:lnTo>
                  <a:pt x="1024357" y="1803425"/>
                </a:lnTo>
                <a:lnTo>
                  <a:pt x="729920" y="1803425"/>
                </a:lnTo>
                <a:close/>
              </a:path>
            </a:pathLst>
          </a:custGeom>
          <a:gradFill>
            <a:gsLst>
              <a:gs pos="0">
                <a:schemeClr val="accent2">
                  <a:alpha val="90000"/>
                </a:schemeClr>
              </a:gs>
              <a:gs pos="90000">
                <a:schemeClr val="accent1">
                  <a:alpha val="0"/>
                </a:schemeClr>
              </a:gs>
            </a:gsLst>
            <a:lin ang="5400000" scaled="0"/>
          </a:gradFill>
          <a:ln>
            <a:noFill/>
          </a:ln>
        </p:spPr>
        <p:txBody>
          <a:bodyPr wrap="square" anchor="ctr">
            <a:noAutofit/>
          </a:bodyPr>
          <a:lstStyle/>
          <a:p>
            <a:pPr algn="ctr"/>
            <a:endParaRPr lang="zh-CN" altLang="en-US">
              <a:solidFill>
                <a:schemeClr val="tx1"/>
              </a:solidFill>
            </a:endParaRPr>
          </a:p>
        </p:txBody>
      </p:sp>
      <p:sp>
        <p:nvSpPr>
          <p:cNvPr id="27" name="文本框 26">
            <a:extLst>
              <a:ext uri="{FF2B5EF4-FFF2-40B4-BE49-F238E27FC236}">
                <a16:creationId xmlns:a16="http://schemas.microsoft.com/office/drawing/2014/main" xmlns="" id="{B8C013E9-FAF8-49D0-9325-772C54384E1C}"/>
              </a:ext>
            </a:extLst>
          </p:cNvPr>
          <p:cNvSpPr txBox="1"/>
          <p:nvPr userDrawn="1"/>
        </p:nvSpPr>
        <p:spPr>
          <a:xfrm>
            <a:off x="3890152" y="2906096"/>
            <a:ext cx="4411694" cy="921495"/>
          </a:xfrm>
          <a:prstGeom prst="rect">
            <a:avLst/>
          </a:prstGeom>
          <a:noFill/>
        </p:spPr>
        <p:txBody>
          <a:bodyPr wrap="none" rtlCol="0">
            <a:prstTxWarp prst="textPlain">
              <a:avLst>
                <a:gd name="adj" fmla="val 47435"/>
              </a:avLst>
            </a:prstTxWarp>
            <a:spAutoFit/>
          </a:bodyPr>
          <a:lstStyle/>
          <a:p>
            <a:pPr algn="l"/>
            <a:r>
              <a:rPr lang="zh-CN" altLang="en-US" sz="8000" spc="600" dirty="0">
                <a:gradFill flip="none" rotWithShape="1">
                  <a:gsLst>
                    <a:gs pos="100000">
                      <a:schemeClr val="accent1"/>
                    </a:gs>
                    <a:gs pos="0">
                      <a:schemeClr val="accent2"/>
                    </a:gs>
                  </a:gsLst>
                  <a:lin ang="3000000" scaled="0"/>
                  <a:tileRect/>
                </a:gradFill>
                <a:latin typeface="庞门正道标题体" panose="02010600030101010101" pitchFamily="2" charset="-122"/>
                <a:ea typeface="庞门正道标题体" panose="02010600030101010101" pitchFamily="2" charset="-122"/>
              </a:rPr>
              <a:t>谢谢大家</a:t>
            </a:r>
          </a:p>
        </p:txBody>
      </p:sp>
    </p:spTree>
    <p:extLst>
      <p:ext uri="{BB962C8B-B14F-4D97-AF65-F5344CB8AC3E}">
        <p14:creationId xmlns:p14="http://schemas.microsoft.com/office/powerpoint/2010/main" val="16625768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accent1"/>
        </a:solidFill>
        <a:effectLst/>
      </p:bgPr>
    </p:bg>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86DEF0A9-CE1A-402B-8E80-B613CD6357A4}"/>
              </a:ext>
            </a:extLst>
          </p:cNvPr>
          <p:cNvSpPr>
            <a:spLocks noGrp="1"/>
          </p:cNvSpPr>
          <p:nvPr>
            <p:ph type="title"/>
          </p:nvPr>
        </p:nvSpPr>
        <p:spPr>
          <a:xfrm>
            <a:off x="838200" y="1268113"/>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pic>
        <p:nvPicPr>
          <p:cNvPr id="10" name="图片 9" descr="建筑的桥&#10;&#10;描述已自动生成">
            <a:extLst>
              <a:ext uri="{FF2B5EF4-FFF2-40B4-BE49-F238E27FC236}">
                <a16:creationId xmlns:a16="http://schemas.microsoft.com/office/drawing/2014/main" xmlns="" id="{E1BE3B95-4DBD-4B31-8BC5-75B824D68206}"/>
              </a:ext>
            </a:extLst>
          </p:cNvPr>
          <p:cNvPicPr>
            <a:picLocks noChangeAspect="1"/>
          </p:cNvPicPr>
          <p:nvPr userDrawn="1"/>
        </p:nvPicPr>
        <p:blipFill>
          <a:blip r:embed="rId2">
            <a:extLst>
              <a:ext uri="{28A0092B-C50C-407E-A947-70E740481C1C}">
                <a14:useLocalDpi xmlns:a14="http://schemas.microsoft.com/office/drawing/2010/main" val="0"/>
              </a:ext>
            </a:extLst>
          </a:blip>
          <a:srcRect l="114" t="31542" b="31501"/>
          <a:stretch>
            <a:fillRect/>
          </a:stretch>
        </p:blipFill>
        <p:spPr>
          <a:xfrm>
            <a:off x="0" y="3478621"/>
            <a:ext cx="12178056" cy="3379379"/>
          </a:xfrm>
          <a:custGeom>
            <a:avLst/>
            <a:gdLst>
              <a:gd name="connsiteX0" fmla="*/ 12178056 w 12178056"/>
              <a:gd name="connsiteY0" fmla="*/ 0 h 3379379"/>
              <a:gd name="connsiteX1" fmla="*/ 12178056 w 12178056"/>
              <a:gd name="connsiteY1" fmla="*/ 3379379 h 3379379"/>
              <a:gd name="connsiteX2" fmla="*/ 0 w 12178056"/>
              <a:gd name="connsiteY2" fmla="*/ 3379379 h 3379379"/>
              <a:gd name="connsiteX3" fmla="*/ 0 w 12178056"/>
              <a:gd name="connsiteY3" fmla="*/ 185502 h 3379379"/>
              <a:gd name="connsiteX4" fmla="*/ 609884 w 12178056"/>
              <a:gd name="connsiteY4" fmla="*/ 329255 h 3379379"/>
              <a:gd name="connsiteX5" fmla="*/ 6154740 w 12178056"/>
              <a:gd name="connsiteY5" fmla="*/ 807376 h 3379379"/>
              <a:gd name="connsiteX6" fmla="*/ 11679532 w 12178056"/>
              <a:gd name="connsiteY6" fmla="*/ 136034 h 337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8056" h="3379379">
                <a:moveTo>
                  <a:pt x="12178056" y="0"/>
                </a:moveTo>
                <a:lnTo>
                  <a:pt x="12178056" y="3379379"/>
                </a:lnTo>
                <a:lnTo>
                  <a:pt x="0" y="3379379"/>
                </a:lnTo>
                <a:lnTo>
                  <a:pt x="0" y="185502"/>
                </a:lnTo>
                <a:lnTo>
                  <a:pt x="609884" y="329255"/>
                </a:lnTo>
                <a:cubicBezTo>
                  <a:pt x="2196165" y="664533"/>
                  <a:pt x="4104516" y="843163"/>
                  <a:pt x="6154740" y="807376"/>
                </a:cubicBezTo>
                <a:cubicBezTo>
                  <a:pt x="8204964" y="771589"/>
                  <a:pt x="10105918" y="526467"/>
                  <a:pt x="11679532" y="136034"/>
                </a:cubicBezTo>
                <a:close/>
              </a:path>
            </a:pathLst>
          </a:custGeom>
        </p:spPr>
      </p:pic>
      <p:sp>
        <p:nvSpPr>
          <p:cNvPr id="6" name="任意多边形: 形状 5">
            <a:extLst>
              <a:ext uri="{FF2B5EF4-FFF2-40B4-BE49-F238E27FC236}">
                <a16:creationId xmlns:a16="http://schemas.microsoft.com/office/drawing/2014/main" xmlns="" id="{800FBB7A-C9A9-4D29-8728-D53DA1FB5D4F}"/>
              </a:ext>
            </a:extLst>
          </p:cNvPr>
          <p:cNvSpPr/>
          <p:nvPr userDrawn="1"/>
        </p:nvSpPr>
        <p:spPr>
          <a:xfrm>
            <a:off x="0" y="3451811"/>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a16="http://schemas.microsoft.com/office/drawing/2014/main" xmlns="" id="{E0E5F6E8-269E-4209-BAC6-0B58432039D7}"/>
              </a:ext>
            </a:extLst>
          </p:cNvPr>
          <p:cNvSpPr/>
          <p:nvPr userDrawn="1"/>
        </p:nvSpPr>
        <p:spPr>
          <a:xfrm rot="-60000">
            <a:off x="4853" y="3558163"/>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14582976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theme" Target="../theme/theme2.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0638620" y="496003"/>
            <a:ext cx="1077486" cy="330860"/>
          </a:xfrm>
          <a:prstGeom prst="rect">
            <a:avLst/>
          </a:prstGeom>
        </p:spPr>
        <p:txBody>
          <a:bodyPr wrap="square" lIns="0" tIns="0" rIns="0" bIns="0">
            <a:spAutoFit/>
          </a:bodyPr>
          <a:lstStyle>
            <a:lvl1pPr>
              <a:defRPr sz="2150" b="0" i="0">
                <a:solidFill>
                  <a:srgbClr val="0A0A0A"/>
                </a:solidFill>
                <a:latin typeface="BigYoungMediumGB2.0"/>
                <a:cs typeface="BigYoungMediumGB2.0"/>
              </a:defRPr>
            </a:lvl1pPr>
          </a:lstStyle>
          <a:p>
            <a:endParaRPr dirty="0"/>
          </a:p>
        </p:txBody>
      </p:sp>
      <p:sp>
        <p:nvSpPr>
          <p:cNvPr id="3" name="Holder 3"/>
          <p:cNvSpPr>
            <a:spLocks noGrp="1"/>
          </p:cNvSpPr>
          <p:nvPr>
            <p:ph type="body" idx="1"/>
          </p:nvPr>
        </p:nvSpPr>
        <p:spPr>
          <a:xfrm>
            <a:off x="271303" y="2483390"/>
            <a:ext cx="11649392" cy="338554"/>
          </a:xfrm>
          <a:prstGeom prst="rect">
            <a:avLst/>
          </a:prstGeom>
        </p:spPr>
        <p:txBody>
          <a:bodyPr wrap="square" lIns="0" tIns="0" rIns="0" bIns="0">
            <a:spAutoFit/>
          </a:bodyPr>
          <a:lstStyle>
            <a:lvl1pPr>
              <a:defRPr sz="2200" b="0" i="0">
                <a:solidFill>
                  <a:srgbClr val="050505"/>
                </a:solidFill>
                <a:latin typeface="Times New Roman"/>
                <a:cs typeface="Times New Roman"/>
              </a:defRPr>
            </a:lvl1pPr>
          </a:lstStyle>
          <a:p>
            <a:endParaRPr/>
          </a:p>
        </p:txBody>
      </p:sp>
      <p:sp>
        <p:nvSpPr>
          <p:cNvPr id="4" name="Holder 4"/>
          <p:cNvSpPr>
            <a:spLocks noGrp="1"/>
          </p:cNvSpPr>
          <p:nvPr>
            <p:ph type="ftr" sz="quarter" idx="5"/>
          </p:nvPr>
        </p:nvSpPr>
        <p:spPr>
          <a:xfrm>
            <a:off x="4145280" y="6377941"/>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1"/>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1/17/2021</a:t>
            </a:fld>
            <a:endParaRPr lang="en-US"/>
          </a:p>
        </p:txBody>
      </p:sp>
      <p:sp>
        <p:nvSpPr>
          <p:cNvPr id="6" name="Holder 6"/>
          <p:cNvSpPr>
            <a:spLocks noGrp="1"/>
          </p:cNvSpPr>
          <p:nvPr>
            <p:ph type="sldNum" sz="quarter" idx="7"/>
          </p:nvPr>
        </p:nvSpPr>
        <p:spPr>
          <a:xfrm>
            <a:off x="8778241" y="6377941"/>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416176095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70" r:id="rId3"/>
    <p:sldLayoutId id="2147483671" r:id="rId4"/>
    <p:sldLayoutId id="2147483672" r:id="rId5"/>
    <p:sldLayoutId id="2147483666" r:id="rId6"/>
    <p:sldLayoutId id="2147483674" r:id="rId7"/>
    <p:sldLayoutId id="2147483673" r:id="rId8"/>
  </p:sldLayoutIdLst>
  <p:txStyles>
    <p:titleStyle>
      <a:lvl1pPr>
        <a:defRPr>
          <a:latin typeface="+mj-lt"/>
          <a:ea typeface="阿里巴巴普惠体 H" panose="00020600040101010101" pitchFamily="18" charset="-122"/>
          <a:cs typeface="+mj-cs"/>
        </a:defRPr>
      </a:lvl1pPr>
    </p:titleStyle>
    <p:bodyStyle>
      <a:lvl1pPr marL="0">
        <a:defRPr>
          <a:latin typeface="+mn-lt"/>
          <a:ea typeface="+mn-ea"/>
          <a:cs typeface="+mn-cs"/>
        </a:defRPr>
      </a:lvl1pPr>
      <a:lvl2pPr marL="277246">
        <a:defRPr>
          <a:latin typeface="+mn-lt"/>
          <a:ea typeface="+mn-ea"/>
          <a:cs typeface="+mn-cs"/>
        </a:defRPr>
      </a:lvl2pPr>
      <a:lvl3pPr marL="554492">
        <a:defRPr>
          <a:latin typeface="+mn-lt"/>
          <a:ea typeface="+mn-ea"/>
          <a:cs typeface="+mn-cs"/>
        </a:defRPr>
      </a:lvl3pPr>
      <a:lvl4pPr marL="831738">
        <a:defRPr>
          <a:latin typeface="+mn-lt"/>
          <a:ea typeface="+mn-ea"/>
          <a:cs typeface="+mn-cs"/>
        </a:defRPr>
      </a:lvl4pPr>
      <a:lvl5pPr marL="1108985">
        <a:defRPr>
          <a:latin typeface="+mn-lt"/>
          <a:ea typeface="+mn-ea"/>
          <a:cs typeface="+mn-cs"/>
        </a:defRPr>
      </a:lvl5pPr>
      <a:lvl6pPr marL="1386231">
        <a:defRPr>
          <a:latin typeface="+mn-lt"/>
          <a:ea typeface="+mn-ea"/>
          <a:cs typeface="+mn-cs"/>
        </a:defRPr>
      </a:lvl6pPr>
      <a:lvl7pPr marL="1663477">
        <a:defRPr>
          <a:latin typeface="+mn-lt"/>
          <a:ea typeface="+mn-ea"/>
          <a:cs typeface="+mn-cs"/>
        </a:defRPr>
      </a:lvl7pPr>
      <a:lvl8pPr marL="1940723">
        <a:defRPr>
          <a:latin typeface="+mn-lt"/>
          <a:ea typeface="+mn-ea"/>
          <a:cs typeface="+mn-cs"/>
        </a:defRPr>
      </a:lvl8pPr>
      <a:lvl9pPr marL="2217969">
        <a:defRPr>
          <a:latin typeface="+mn-lt"/>
          <a:ea typeface="+mn-ea"/>
          <a:cs typeface="+mn-cs"/>
        </a:defRPr>
      </a:lvl9pPr>
    </p:bodyStyle>
    <p:otherStyle>
      <a:lvl1pPr marL="0">
        <a:defRPr>
          <a:latin typeface="+mn-lt"/>
          <a:ea typeface="+mn-ea"/>
          <a:cs typeface="+mn-cs"/>
        </a:defRPr>
      </a:lvl1pPr>
      <a:lvl2pPr marL="277246">
        <a:defRPr>
          <a:latin typeface="+mn-lt"/>
          <a:ea typeface="+mn-ea"/>
          <a:cs typeface="+mn-cs"/>
        </a:defRPr>
      </a:lvl2pPr>
      <a:lvl3pPr marL="554492">
        <a:defRPr>
          <a:latin typeface="+mn-lt"/>
          <a:ea typeface="+mn-ea"/>
          <a:cs typeface="+mn-cs"/>
        </a:defRPr>
      </a:lvl3pPr>
      <a:lvl4pPr marL="831738">
        <a:defRPr>
          <a:latin typeface="+mn-lt"/>
          <a:ea typeface="+mn-ea"/>
          <a:cs typeface="+mn-cs"/>
        </a:defRPr>
      </a:lvl4pPr>
      <a:lvl5pPr marL="1108985">
        <a:defRPr>
          <a:latin typeface="+mn-lt"/>
          <a:ea typeface="+mn-ea"/>
          <a:cs typeface="+mn-cs"/>
        </a:defRPr>
      </a:lvl5pPr>
      <a:lvl6pPr marL="1386231">
        <a:defRPr>
          <a:latin typeface="+mn-lt"/>
          <a:ea typeface="+mn-ea"/>
          <a:cs typeface="+mn-cs"/>
        </a:defRPr>
      </a:lvl6pPr>
      <a:lvl7pPr marL="1663477">
        <a:defRPr>
          <a:latin typeface="+mn-lt"/>
          <a:ea typeface="+mn-ea"/>
          <a:cs typeface="+mn-cs"/>
        </a:defRPr>
      </a:lvl7pPr>
      <a:lvl8pPr marL="1940723">
        <a:defRPr>
          <a:latin typeface="+mn-lt"/>
          <a:ea typeface="+mn-ea"/>
          <a:cs typeface="+mn-cs"/>
        </a:defRPr>
      </a:lvl8pPr>
      <a:lvl9pPr marL="2217969">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61F0FFCC-A096-4475-BC85-D072BB473D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54AE7B82-BB6A-43A1-AE13-5C9FE27112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24EA1BE7-3BD9-493D-B94B-E4FA55E120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ea typeface="阿里巴巴普惠体 R" panose="00020600040101010101" pitchFamily="18" charset="-122"/>
              </a:defRPr>
            </a:lvl1pPr>
          </a:lstStyle>
          <a:p>
            <a:fld id="{2B234390-0778-4CA8-B45D-6004E93EAEB9}" type="datetimeFigureOut">
              <a:rPr lang="zh-CN" altLang="en-US" smtClean="0"/>
              <a:pPr/>
              <a:t>2021/1/17</a:t>
            </a:fld>
            <a:endParaRPr lang="zh-CN" altLang="en-US" dirty="0"/>
          </a:p>
        </p:txBody>
      </p:sp>
      <p:sp>
        <p:nvSpPr>
          <p:cNvPr id="5" name="页脚占位符 4">
            <a:extLst>
              <a:ext uri="{FF2B5EF4-FFF2-40B4-BE49-F238E27FC236}">
                <a16:creationId xmlns:a16="http://schemas.microsoft.com/office/drawing/2014/main" xmlns="" id="{ED91571F-C682-4FC4-BC07-0087F4C920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阿里巴巴普惠体 R" panose="00020600040101010101" pitchFamily="18" charset="-122"/>
              </a:defRPr>
            </a:lvl1pPr>
          </a:lstStyle>
          <a:p>
            <a:endParaRPr lang="zh-CN" altLang="en-US" dirty="0"/>
          </a:p>
        </p:txBody>
      </p:sp>
      <p:sp>
        <p:nvSpPr>
          <p:cNvPr id="6" name="灯片编号占位符 5">
            <a:extLst>
              <a:ext uri="{FF2B5EF4-FFF2-40B4-BE49-F238E27FC236}">
                <a16:creationId xmlns:a16="http://schemas.microsoft.com/office/drawing/2014/main" xmlns="" id="{7E92A25D-4448-48D6-BF0B-1F6226A60E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ea typeface="阿里巴巴普惠体 R" panose="00020600040101010101" pitchFamily="18" charset="-122"/>
              </a:defRPr>
            </a:lvl1pPr>
          </a:lstStyle>
          <a:p>
            <a:fld id="{0AC97AE4-0AB1-49E5-B8D9-484C22BBBCDF}" type="slidenum">
              <a:rPr lang="zh-CN" altLang="en-US" smtClean="0"/>
              <a:pPr/>
              <a:t>‹#›</a:t>
            </a:fld>
            <a:endParaRPr lang="zh-CN" altLang="en-US" dirty="0"/>
          </a:p>
        </p:txBody>
      </p:sp>
    </p:spTree>
    <p:extLst>
      <p:ext uri="{BB962C8B-B14F-4D97-AF65-F5344CB8AC3E}">
        <p14:creationId xmlns:p14="http://schemas.microsoft.com/office/powerpoint/2010/main" val="3364698295"/>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阿里巴巴普惠体 R"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阿里巴巴普惠体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阿里巴巴普惠体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阿里巴巴普惠体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p15:clr>
            <a:srgbClr val="F26B43"/>
          </p15:clr>
        </p15:guide>
        <p15:guide id="2" pos="3840">
          <p15:clr>
            <a:srgbClr val="F26B43"/>
          </p15:clr>
        </p15:guide>
        <p15:guide id="3" pos="416">
          <p15:clr>
            <a:srgbClr val="F26B43"/>
          </p15:clr>
        </p15:guide>
        <p15:guide id="4" pos="7256">
          <p15:clr>
            <a:srgbClr val="F26B43"/>
          </p15:clr>
        </p15:guide>
        <p15:guide id="5" orient="horz" pos="648">
          <p15:clr>
            <a:srgbClr val="F26B43"/>
          </p15:clr>
        </p15:guide>
        <p15:guide id="6" orient="horz" pos="712">
          <p15:clr>
            <a:srgbClr val="F26B43"/>
          </p15:clr>
        </p15:guide>
        <p15:guide id="7" orient="horz" pos="3928">
          <p15:clr>
            <a:srgbClr val="F26B43"/>
          </p15:clr>
        </p15:guide>
        <p15:guide id="8" orient="horz" pos="38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92000" cy="832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10" name="文本占位符 2"/>
          <p:cNvSpPr>
            <a:spLocks noGrp="1"/>
          </p:cNvSpPr>
          <p:nvPr>
            <p:ph type="body" idx="1"/>
          </p:nvPr>
        </p:nvSpPr>
        <p:spPr>
          <a:xfrm>
            <a:off x="587374" y="1535972"/>
            <a:ext cx="11017249" cy="4727155"/>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2" name="任意多边形 11"/>
          <p:cNvSpPr/>
          <p:nvPr/>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9DC61CC8-17D8-4EA9-A99A-5F35D290B055}"/>
              </a:ext>
            </a:extLst>
          </p:cNvPr>
          <p:cNvSpPr/>
          <p:nvPr userDrawn="1"/>
        </p:nvSpPr>
        <p:spPr>
          <a:xfrm>
            <a:off x="12344400" y="0"/>
            <a:ext cx="508000" cy="5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C2816A8D-65AB-4CD6-B601-506139820C7C}"/>
              </a:ext>
            </a:extLst>
          </p:cNvPr>
          <p:cNvSpPr/>
          <p:nvPr userDrawn="1"/>
        </p:nvSpPr>
        <p:spPr>
          <a:xfrm>
            <a:off x="13030200" y="0"/>
            <a:ext cx="508000" cy="508000"/>
          </a:xfrm>
          <a:prstGeom prst="rect">
            <a:avLst/>
          </a:prstGeom>
          <a:solidFill>
            <a:srgbClr val="0D9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DFA917E5-2671-47C4-90C4-11A5115C60F7}"/>
              </a:ext>
            </a:extLst>
          </p:cNvPr>
          <p:cNvSpPr/>
          <p:nvPr userDrawn="1"/>
        </p:nvSpPr>
        <p:spPr>
          <a:xfrm>
            <a:off x="12344400" y="685800"/>
            <a:ext cx="508000" cy="5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7804F376-8991-47DF-ADE8-2C9270419C0A}"/>
              </a:ext>
            </a:extLst>
          </p:cNvPr>
          <p:cNvSpPr/>
          <p:nvPr userDrawn="1"/>
        </p:nvSpPr>
        <p:spPr>
          <a:xfrm>
            <a:off x="13030200" y="685800"/>
            <a:ext cx="508000" cy="5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261233"/>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Lst>
  <p:txStyles>
    <p:titleStyle>
      <a:lvl1pPr algn="l" defTabSz="914400" rtl="0" eaLnBrk="1" latinLnBrk="0" hangingPunct="1">
        <a:lnSpc>
          <a:spcPct val="90000"/>
        </a:lnSpc>
        <a:spcBef>
          <a:spcPct val="0"/>
        </a:spcBef>
        <a:buNone/>
        <a:defRPr sz="2800" b="1" kern="1200" spc="200" baseline="0">
          <a:solidFill>
            <a:schemeClr val="bg1"/>
          </a:solidFill>
          <a:latin typeface="阿里巴巴普惠体 B" panose="00020600040101010101" pitchFamily="18" charset="-122"/>
          <a:ea typeface="阿里巴巴普惠体 B"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3" Type="http://schemas.openxmlformats.org/officeDocument/2006/relationships/tags" Target="../tags/tag49.xml"/><Relationship Id="rId18" Type="http://schemas.openxmlformats.org/officeDocument/2006/relationships/tags" Target="../tags/tag54.xml"/><Relationship Id="rId26" Type="http://schemas.openxmlformats.org/officeDocument/2006/relationships/tags" Target="../tags/tag62.xml"/><Relationship Id="rId39" Type="http://schemas.openxmlformats.org/officeDocument/2006/relationships/tags" Target="../tags/tag75.xml"/><Relationship Id="rId21" Type="http://schemas.openxmlformats.org/officeDocument/2006/relationships/tags" Target="../tags/tag57.xml"/><Relationship Id="rId34" Type="http://schemas.openxmlformats.org/officeDocument/2006/relationships/tags" Target="../tags/tag70.xml"/><Relationship Id="rId42" Type="http://schemas.openxmlformats.org/officeDocument/2006/relationships/tags" Target="../tags/tag78.xml"/><Relationship Id="rId47" Type="http://schemas.openxmlformats.org/officeDocument/2006/relationships/tags" Target="../tags/tag83.xml"/><Relationship Id="rId50" Type="http://schemas.openxmlformats.org/officeDocument/2006/relationships/slideLayout" Target="../slideLayouts/slideLayout7.xml"/><Relationship Id="rId7" Type="http://schemas.openxmlformats.org/officeDocument/2006/relationships/tags" Target="../tags/tag43.xml"/><Relationship Id="rId2" Type="http://schemas.openxmlformats.org/officeDocument/2006/relationships/tags" Target="../tags/tag38.xml"/><Relationship Id="rId16" Type="http://schemas.openxmlformats.org/officeDocument/2006/relationships/tags" Target="../tags/tag52.xml"/><Relationship Id="rId29" Type="http://schemas.openxmlformats.org/officeDocument/2006/relationships/tags" Target="../tags/tag65.xml"/><Relationship Id="rId11" Type="http://schemas.openxmlformats.org/officeDocument/2006/relationships/tags" Target="../tags/tag47.xml"/><Relationship Id="rId24" Type="http://schemas.openxmlformats.org/officeDocument/2006/relationships/tags" Target="../tags/tag60.xml"/><Relationship Id="rId32" Type="http://schemas.openxmlformats.org/officeDocument/2006/relationships/tags" Target="../tags/tag68.xml"/><Relationship Id="rId37" Type="http://schemas.openxmlformats.org/officeDocument/2006/relationships/tags" Target="../tags/tag73.xml"/><Relationship Id="rId40" Type="http://schemas.openxmlformats.org/officeDocument/2006/relationships/tags" Target="../tags/tag76.xml"/><Relationship Id="rId45" Type="http://schemas.openxmlformats.org/officeDocument/2006/relationships/tags" Target="../tags/tag81.xml"/><Relationship Id="rId5" Type="http://schemas.openxmlformats.org/officeDocument/2006/relationships/tags" Target="../tags/tag41.xml"/><Relationship Id="rId15" Type="http://schemas.openxmlformats.org/officeDocument/2006/relationships/tags" Target="../tags/tag51.xml"/><Relationship Id="rId23" Type="http://schemas.openxmlformats.org/officeDocument/2006/relationships/tags" Target="../tags/tag59.xml"/><Relationship Id="rId28" Type="http://schemas.openxmlformats.org/officeDocument/2006/relationships/tags" Target="../tags/tag64.xml"/><Relationship Id="rId36" Type="http://schemas.openxmlformats.org/officeDocument/2006/relationships/tags" Target="../tags/tag72.xml"/><Relationship Id="rId49" Type="http://schemas.openxmlformats.org/officeDocument/2006/relationships/tags" Target="../tags/tag85.xml"/><Relationship Id="rId10" Type="http://schemas.openxmlformats.org/officeDocument/2006/relationships/tags" Target="../tags/tag46.xml"/><Relationship Id="rId19" Type="http://schemas.openxmlformats.org/officeDocument/2006/relationships/tags" Target="../tags/tag55.xml"/><Relationship Id="rId31" Type="http://schemas.openxmlformats.org/officeDocument/2006/relationships/tags" Target="../tags/tag67.xml"/><Relationship Id="rId44" Type="http://schemas.openxmlformats.org/officeDocument/2006/relationships/tags" Target="../tags/tag80.xml"/><Relationship Id="rId4" Type="http://schemas.openxmlformats.org/officeDocument/2006/relationships/tags" Target="../tags/tag40.xml"/><Relationship Id="rId9" Type="http://schemas.openxmlformats.org/officeDocument/2006/relationships/tags" Target="../tags/tag45.xml"/><Relationship Id="rId14" Type="http://schemas.openxmlformats.org/officeDocument/2006/relationships/tags" Target="../tags/tag50.xml"/><Relationship Id="rId22" Type="http://schemas.openxmlformats.org/officeDocument/2006/relationships/tags" Target="../tags/tag58.xml"/><Relationship Id="rId27" Type="http://schemas.openxmlformats.org/officeDocument/2006/relationships/tags" Target="../tags/tag63.xml"/><Relationship Id="rId30" Type="http://schemas.openxmlformats.org/officeDocument/2006/relationships/tags" Target="../tags/tag66.xml"/><Relationship Id="rId35" Type="http://schemas.openxmlformats.org/officeDocument/2006/relationships/tags" Target="../tags/tag71.xml"/><Relationship Id="rId43" Type="http://schemas.openxmlformats.org/officeDocument/2006/relationships/tags" Target="../tags/tag79.xml"/><Relationship Id="rId48" Type="http://schemas.openxmlformats.org/officeDocument/2006/relationships/tags" Target="../tags/tag84.xml"/><Relationship Id="rId8" Type="http://schemas.openxmlformats.org/officeDocument/2006/relationships/tags" Target="../tags/tag44.xml"/><Relationship Id="rId51" Type="http://schemas.openxmlformats.org/officeDocument/2006/relationships/notesSlide" Target="../notesSlides/notesSlide4.xml"/><Relationship Id="rId3" Type="http://schemas.openxmlformats.org/officeDocument/2006/relationships/tags" Target="../tags/tag39.xml"/><Relationship Id="rId12" Type="http://schemas.openxmlformats.org/officeDocument/2006/relationships/tags" Target="../tags/tag48.xml"/><Relationship Id="rId17" Type="http://schemas.openxmlformats.org/officeDocument/2006/relationships/tags" Target="../tags/tag53.xml"/><Relationship Id="rId25" Type="http://schemas.openxmlformats.org/officeDocument/2006/relationships/tags" Target="../tags/tag61.xml"/><Relationship Id="rId33" Type="http://schemas.openxmlformats.org/officeDocument/2006/relationships/tags" Target="../tags/tag69.xml"/><Relationship Id="rId38" Type="http://schemas.openxmlformats.org/officeDocument/2006/relationships/tags" Target="../tags/tag74.xml"/><Relationship Id="rId46" Type="http://schemas.openxmlformats.org/officeDocument/2006/relationships/tags" Target="../tags/tag82.xml"/><Relationship Id="rId20" Type="http://schemas.openxmlformats.org/officeDocument/2006/relationships/tags" Target="../tags/tag56.xml"/><Relationship Id="rId41" Type="http://schemas.openxmlformats.org/officeDocument/2006/relationships/tags" Target="../tags/tag77.xml"/><Relationship Id="rId1" Type="http://schemas.openxmlformats.org/officeDocument/2006/relationships/tags" Target="../tags/tag37.xml"/><Relationship Id="rId6" Type="http://schemas.openxmlformats.org/officeDocument/2006/relationships/tags" Target="../tags/tag4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tags" Target="../tags/tag93.xml"/><Relationship Id="rId13" Type="http://schemas.openxmlformats.org/officeDocument/2006/relationships/tags" Target="../tags/tag98.xml"/><Relationship Id="rId18" Type="http://schemas.openxmlformats.org/officeDocument/2006/relationships/tags" Target="../tags/tag103.xml"/><Relationship Id="rId3" Type="http://schemas.openxmlformats.org/officeDocument/2006/relationships/tags" Target="../tags/tag88.xml"/><Relationship Id="rId7" Type="http://schemas.openxmlformats.org/officeDocument/2006/relationships/tags" Target="../tags/tag92.xml"/><Relationship Id="rId12" Type="http://schemas.openxmlformats.org/officeDocument/2006/relationships/tags" Target="../tags/tag97.xml"/><Relationship Id="rId17" Type="http://schemas.openxmlformats.org/officeDocument/2006/relationships/tags" Target="../tags/tag102.xml"/><Relationship Id="rId2" Type="http://schemas.openxmlformats.org/officeDocument/2006/relationships/tags" Target="../tags/tag87.xml"/><Relationship Id="rId16" Type="http://schemas.openxmlformats.org/officeDocument/2006/relationships/tags" Target="../tags/tag101.xml"/><Relationship Id="rId1" Type="http://schemas.openxmlformats.org/officeDocument/2006/relationships/tags" Target="../tags/tag86.xml"/><Relationship Id="rId6" Type="http://schemas.openxmlformats.org/officeDocument/2006/relationships/tags" Target="../tags/tag91.xml"/><Relationship Id="rId11" Type="http://schemas.openxmlformats.org/officeDocument/2006/relationships/tags" Target="../tags/tag96.xml"/><Relationship Id="rId5" Type="http://schemas.openxmlformats.org/officeDocument/2006/relationships/tags" Target="../tags/tag90.xml"/><Relationship Id="rId15" Type="http://schemas.openxmlformats.org/officeDocument/2006/relationships/tags" Target="../tags/tag100.xml"/><Relationship Id="rId10" Type="http://schemas.openxmlformats.org/officeDocument/2006/relationships/tags" Target="../tags/tag95.xml"/><Relationship Id="rId19" Type="http://schemas.openxmlformats.org/officeDocument/2006/relationships/slideLayout" Target="../slideLayouts/slideLayout6.xml"/><Relationship Id="rId4" Type="http://schemas.openxmlformats.org/officeDocument/2006/relationships/tags" Target="../tags/tag89.xml"/><Relationship Id="rId9" Type="http://schemas.openxmlformats.org/officeDocument/2006/relationships/tags" Target="../tags/tag94.xml"/><Relationship Id="rId14" Type="http://schemas.openxmlformats.org/officeDocument/2006/relationships/tags" Target="../tags/tag9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1.xml"/></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wangpaiPjihua/" TargetMode="Externa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3BA19708-C570-4971-8E8E-9B267171EFB0}"/>
              </a:ext>
            </a:extLst>
          </p:cNvPr>
          <p:cNvSpPr>
            <a:spLocks noGrp="1"/>
          </p:cNvSpPr>
          <p:nvPr>
            <p:ph type="title"/>
          </p:nvPr>
        </p:nvSpPr>
        <p:spPr>
          <a:xfrm>
            <a:off x="-1" y="1864278"/>
            <a:ext cx="12192001" cy="1107996"/>
          </a:xfrm>
        </p:spPr>
        <p:txBody>
          <a:bodyPr/>
          <a:lstStyle/>
          <a:p>
            <a:r>
              <a:rPr lang="zh-CN" altLang="en-US" b="0" dirty="0"/>
              <a:t>互联网企业公司简介</a:t>
            </a:r>
          </a:p>
        </p:txBody>
      </p:sp>
      <p:sp>
        <p:nvSpPr>
          <p:cNvPr id="4" name="文本占位符 3">
            <a:extLst>
              <a:ext uri="{FF2B5EF4-FFF2-40B4-BE49-F238E27FC236}">
                <a16:creationId xmlns:a16="http://schemas.microsoft.com/office/drawing/2014/main" xmlns="" id="{071F094E-4812-4998-BFD6-085BDE77C8BC}"/>
              </a:ext>
            </a:extLst>
          </p:cNvPr>
          <p:cNvSpPr>
            <a:spLocks noGrp="1"/>
          </p:cNvSpPr>
          <p:nvPr>
            <p:ph type="body" sz="quarter" idx="10"/>
          </p:nvPr>
        </p:nvSpPr>
        <p:spPr>
          <a:xfrm>
            <a:off x="4371818" y="5480707"/>
            <a:ext cx="3448365" cy="307777"/>
          </a:xfrm>
        </p:spPr>
        <p:txBody>
          <a:bodyPr/>
          <a:lstStyle/>
          <a:p>
            <a:pPr algn="ctr"/>
            <a:r>
              <a:rPr lang="zh-CN" altLang="en-US" dirty="0"/>
              <a:t>汇报人：爱迪鹅</a:t>
            </a:r>
          </a:p>
        </p:txBody>
      </p:sp>
      <p:sp>
        <p:nvSpPr>
          <p:cNvPr id="27" name="矩形 26">
            <a:extLst>
              <a:ext uri="{FF2B5EF4-FFF2-40B4-BE49-F238E27FC236}">
                <a16:creationId xmlns:a16="http://schemas.microsoft.com/office/drawing/2014/main" xmlns="" id="{9240802D-92A4-461D-9A58-0719B0C4049B}"/>
              </a:ext>
            </a:extLst>
          </p:cNvPr>
          <p:cNvSpPr/>
          <p:nvPr/>
        </p:nvSpPr>
        <p:spPr>
          <a:xfrm>
            <a:off x="1613453" y="3006545"/>
            <a:ext cx="8885583" cy="369332"/>
          </a:xfrm>
          <a:prstGeom prst="rect">
            <a:avLst/>
          </a:prstGeom>
        </p:spPr>
        <p:txBody>
          <a:bodyPr wrap="square">
            <a:spAutoFit/>
          </a:bodyPr>
          <a:lstStyle/>
          <a:p>
            <a:pPr algn="dist"/>
            <a:r>
              <a:rPr lang="zh-CN" altLang="en-US" dirty="0">
                <a:solidFill>
                  <a:schemeClr val="bg1">
                    <a:alpha val="40000"/>
                  </a:schemeClr>
                </a:solidFill>
                <a:latin typeface="Arial" panose="020B0604020202020204" pitchFamily="34" charset="0"/>
                <a:cs typeface="Arial" panose="020B0604020202020204" pitchFamily="34" charset="0"/>
              </a:rPr>
              <a:t>INTERNET ENTERPRISE COMPANY PROFILE</a:t>
            </a:r>
          </a:p>
        </p:txBody>
      </p:sp>
    </p:spTree>
    <p:extLst>
      <p:ext uri="{BB962C8B-B14F-4D97-AF65-F5344CB8AC3E}">
        <p14:creationId xmlns:p14="http://schemas.microsoft.com/office/powerpoint/2010/main" val="13451192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 name="组合 152">
            <a:extLst>
              <a:ext uri="{FF2B5EF4-FFF2-40B4-BE49-F238E27FC236}">
                <a16:creationId xmlns:a16="http://schemas.microsoft.com/office/drawing/2014/main" xmlns="" id="{0A643396-F215-4A8D-BD44-1E01669C777F}"/>
              </a:ext>
            </a:extLst>
          </p:cNvPr>
          <p:cNvGrpSpPr/>
          <p:nvPr/>
        </p:nvGrpSpPr>
        <p:grpSpPr>
          <a:xfrm>
            <a:off x="749193" y="4964007"/>
            <a:ext cx="2519806" cy="380319"/>
            <a:chOff x="195690" y="9926212"/>
            <a:chExt cx="7817088" cy="770408"/>
          </a:xfrm>
        </p:grpSpPr>
        <p:sp>
          <p:nvSpPr>
            <p:cNvPr id="154" name="梯形 153">
              <a:extLst>
                <a:ext uri="{FF2B5EF4-FFF2-40B4-BE49-F238E27FC236}">
                  <a16:creationId xmlns:a16="http://schemas.microsoft.com/office/drawing/2014/main" xmlns="" id="{2EBBC8D6-F0B6-4C25-8106-0B544CAD1E8A}"/>
                </a:ext>
              </a:extLst>
            </p:cNvPr>
            <p:cNvSpPr/>
            <p:nvPr/>
          </p:nvSpPr>
          <p:spPr>
            <a:xfrm>
              <a:off x="195690" y="9926212"/>
              <a:ext cx="7817088" cy="390956"/>
            </a:xfrm>
            <a:prstGeom prst="trapezoid">
              <a:avLst>
                <a:gd name="adj" fmla="val 129079"/>
              </a:avLst>
            </a:prstGeom>
            <a:gradFill>
              <a:gsLst>
                <a:gs pos="0">
                  <a:schemeClr val="accent1">
                    <a:alpha val="0"/>
                  </a:schemeClr>
                </a:gs>
                <a:gs pos="100000">
                  <a:schemeClr val="accent1">
                    <a:alpha val="47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梯形 154">
              <a:extLst>
                <a:ext uri="{FF2B5EF4-FFF2-40B4-BE49-F238E27FC236}">
                  <a16:creationId xmlns:a16="http://schemas.microsoft.com/office/drawing/2014/main" xmlns="" id="{0708DC54-387D-4E18-A04B-0A2F30336D67}"/>
                </a:ext>
              </a:extLst>
            </p:cNvPr>
            <p:cNvSpPr/>
            <p:nvPr/>
          </p:nvSpPr>
          <p:spPr>
            <a:xfrm>
              <a:off x="1151761" y="10388459"/>
              <a:ext cx="5904946" cy="308161"/>
            </a:xfrm>
            <a:prstGeom prst="trapezoid">
              <a:avLst>
                <a:gd name="adj" fmla="val 129079"/>
              </a:avLst>
            </a:prstGeom>
            <a:gradFill>
              <a:gsLst>
                <a:gs pos="0">
                  <a:schemeClr val="accent1">
                    <a:alpha val="0"/>
                  </a:schemeClr>
                </a:gs>
                <a:gs pos="100000">
                  <a:schemeClr val="accent1">
                    <a:alpha val="47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6" name="组合 155">
            <a:extLst>
              <a:ext uri="{FF2B5EF4-FFF2-40B4-BE49-F238E27FC236}">
                <a16:creationId xmlns:a16="http://schemas.microsoft.com/office/drawing/2014/main" xmlns="" id="{21E1FAE8-FF5D-40B1-A1B7-A64E14E0CBC1}"/>
              </a:ext>
            </a:extLst>
          </p:cNvPr>
          <p:cNvGrpSpPr/>
          <p:nvPr/>
        </p:nvGrpSpPr>
        <p:grpSpPr>
          <a:xfrm>
            <a:off x="3473795" y="4964007"/>
            <a:ext cx="2519806" cy="380319"/>
            <a:chOff x="195690" y="9926212"/>
            <a:chExt cx="7817088" cy="770408"/>
          </a:xfrm>
        </p:grpSpPr>
        <p:sp>
          <p:nvSpPr>
            <p:cNvPr id="157" name="梯形 156">
              <a:extLst>
                <a:ext uri="{FF2B5EF4-FFF2-40B4-BE49-F238E27FC236}">
                  <a16:creationId xmlns:a16="http://schemas.microsoft.com/office/drawing/2014/main" xmlns="" id="{3ECE82AE-A251-4637-B537-49B4E692E389}"/>
                </a:ext>
              </a:extLst>
            </p:cNvPr>
            <p:cNvSpPr/>
            <p:nvPr/>
          </p:nvSpPr>
          <p:spPr>
            <a:xfrm>
              <a:off x="195690" y="9926212"/>
              <a:ext cx="7817088" cy="390956"/>
            </a:xfrm>
            <a:prstGeom prst="trapezoid">
              <a:avLst>
                <a:gd name="adj" fmla="val 129079"/>
              </a:avLst>
            </a:prstGeom>
            <a:gradFill>
              <a:gsLst>
                <a:gs pos="0">
                  <a:schemeClr val="accent1">
                    <a:alpha val="0"/>
                  </a:schemeClr>
                </a:gs>
                <a:gs pos="100000">
                  <a:schemeClr val="accent1">
                    <a:alpha val="47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梯形 157">
              <a:extLst>
                <a:ext uri="{FF2B5EF4-FFF2-40B4-BE49-F238E27FC236}">
                  <a16:creationId xmlns:a16="http://schemas.microsoft.com/office/drawing/2014/main" xmlns="" id="{64A4B322-411D-4FB9-977C-94FFE2239FA1}"/>
                </a:ext>
              </a:extLst>
            </p:cNvPr>
            <p:cNvSpPr/>
            <p:nvPr/>
          </p:nvSpPr>
          <p:spPr>
            <a:xfrm>
              <a:off x="1151761" y="10388459"/>
              <a:ext cx="5904946" cy="308161"/>
            </a:xfrm>
            <a:prstGeom prst="trapezoid">
              <a:avLst>
                <a:gd name="adj" fmla="val 129079"/>
              </a:avLst>
            </a:prstGeom>
            <a:gradFill>
              <a:gsLst>
                <a:gs pos="0">
                  <a:schemeClr val="accent1">
                    <a:alpha val="0"/>
                  </a:schemeClr>
                </a:gs>
                <a:gs pos="100000">
                  <a:schemeClr val="accent1">
                    <a:alpha val="47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9" name="组合 158">
            <a:extLst>
              <a:ext uri="{FF2B5EF4-FFF2-40B4-BE49-F238E27FC236}">
                <a16:creationId xmlns:a16="http://schemas.microsoft.com/office/drawing/2014/main" xmlns="" id="{EE617829-5E61-4DF5-931A-0B42E7611439}"/>
              </a:ext>
            </a:extLst>
          </p:cNvPr>
          <p:cNvGrpSpPr/>
          <p:nvPr/>
        </p:nvGrpSpPr>
        <p:grpSpPr>
          <a:xfrm>
            <a:off x="6198397" y="4964007"/>
            <a:ext cx="2519806" cy="380319"/>
            <a:chOff x="195690" y="9926212"/>
            <a:chExt cx="7817088" cy="770408"/>
          </a:xfrm>
        </p:grpSpPr>
        <p:sp>
          <p:nvSpPr>
            <p:cNvPr id="160" name="梯形 159">
              <a:extLst>
                <a:ext uri="{FF2B5EF4-FFF2-40B4-BE49-F238E27FC236}">
                  <a16:creationId xmlns:a16="http://schemas.microsoft.com/office/drawing/2014/main" xmlns="" id="{5A33346F-36B2-4FAF-ACB6-ED00A5C0E6AB}"/>
                </a:ext>
              </a:extLst>
            </p:cNvPr>
            <p:cNvSpPr/>
            <p:nvPr/>
          </p:nvSpPr>
          <p:spPr>
            <a:xfrm>
              <a:off x="195690" y="9926212"/>
              <a:ext cx="7817088" cy="390956"/>
            </a:xfrm>
            <a:prstGeom prst="trapezoid">
              <a:avLst>
                <a:gd name="adj" fmla="val 129079"/>
              </a:avLst>
            </a:prstGeom>
            <a:gradFill>
              <a:gsLst>
                <a:gs pos="0">
                  <a:schemeClr val="accent1">
                    <a:alpha val="0"/>
                  </a:schemeClr>
                </a:gs>
                <a:gs pos="100000">
                  <a:schemeClr val="accent1">
                    <a:alpha val="47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梯形 160">
              <a:extLst>
                <a:ext uri="{FF2B5EF4-FFF2-40B4-BE49-F238E27FC236}">
                  <a16:creationId xmlns:a16="http://schemas.microsoft.com/office/drawing/2014/main" xmlns="" id="{3340329C-BCDA-4184-9591-B59C107C0C3C}"/>
                </a:ext>
              </a:extLst>
            </p:cNvPr>
            <p:cNvSpPr/>
            <p:nvPr/>
          </p:nvSpPr>
          <p:spPr>
            <a:xfrm>
              <a:off x="1151761" y="10388459"/>
              <a:ext cx="5904946" cy="308161"/>
            </a:xfrm>
            <a:prstGeom prst="trapezoid">
              <a:avLst>
                <a:gd name="adj" fmla="val 129079"/>
              </a:avLst>
            </a:prstGeom>
            <a:gradFill>
              <a:gsLst>
                <a:gs pos="0">
                  <a:schemeClr val="accent1">
                    <a:alpha val="0"/>
                  </a:schemeClr>
                </a:gs>
                <a:gs pos="100000">
                  <a:schemeClr val="accent1">
                    <a:alpha val="47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2" name="组合 161">
            <a:extLst>
              <a:ext uri="{FF2B5EF4-FFF2-40B4-BE49-F238E27FC236}">
                <a16:creationId xmlns:a16="http://schemas.microsoft.com/office/drawing/2014/main" xmlns="" id="{49902E97-0F24-4F45-AE4D-FD8A84E0F77A}"/>
              </a:ext>
            </a:extLst>
          </p:cNvPr>
          <p:cNvGrpSpPr/>
          <p:nvPr/>
        </p:nvGrpSpPr>
        <p:grpSpPr>
          <a:xfrm>
            <a:off x="8923000" y="4964007"/>
            <a:ext cx="2519806" cy="380319"/>
            <a:chOff x="195690" y="9926212"/>
            <a:chExt cx="7817088" cy="770408"/>
          </a:xfrm>
        </p:grpSpPr>
        <p:sp>
          <p:nvSpPr>
            <p:cNvPr id="163" name="梯形 162">
              <a:extLst>
                <a:ext uri="{FF2B5EF4-FFF2-40B4-BE49-F238E27FC236}">
                  <a16:creationId xmlns:a16="http://schemas.microsoft.com/office/drawing/2014/main" xmlns="" id="{6C8095A8-13B5-4DA8-AF4E-09FAC1025480}"/>
                </a:ext>
              </a:extLst>
            </p:cNvPr>
            <p:cNvSpPr/>
            <p:nvPr/>
          </p:nvSpPr>
          <p:spPr>
            <a:xfrm>
              <a:off x="195690" y="9926212"/>
              <a:ext cx="7817088" cy="390956"/>
            </a:xfrm>
            <a:prstGeom prst="trapezoid">
              <a:avLst>
                <a:gd name="adj" fmla="val 129079"/>
              </a:avLst>
            </a:prstGeom>
            <a:gradFill>
              <a:gsLst>
                <a:gs pos="0">
                  <a:schemeClr val="accent1">
                    <a:alpha val="0"/>
                  </a:schemeClr>
                </a:gs>
                <a:gs pos="100000">
                  <a:schemeClr val="accent1">
                    <a:alpha val="47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梯形 163">
              <a:extLst>
                <a:ext uri="{FF2B5EF4-FFF2-40B4-BE49-F238E27FC236}">
                  <a16:creationId xmlns:a16="http://schemas.microsoft.com/office/drawing/2014/main" xmlns="" id="{8152499D-6659-4F11-8486-3D5666EAFD5D}"/>
                </a:ext>
              </a:extLst>
            </p:cNvPr>
            <p:cNvSpPr/>
            <p:nvPr/>
          </p:nvSpPr>
          <p:spPr>
            <a:xfrm>
              <a:off x="1151761" y="10388459"/>
              <a:ext cx="5904946" cy="308161"/>
            </a:xfrm>
            <a:prstGeom prst="trapezoid">
              <a:avLst>
                <a:gd name="adj" fmla="val 129079"/>
              </a:avLst>
            </a:prstGeom>
            <a:gradFill>
              <a:gsLst>
                <a:gs pos="0">
                  <a:schemeClr val="accent1">
                    <a:alpha val="0"/>
                  </a:schemeClr>
                </a:gs>
                <a:gs pos="100000">
                  <a:schemeClr val="accent1">
                    <a:alpha val="47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5" name="组合 164">
            <a:extLst>
              <a:ext uri="{FF2B5EF4-FFF2-40B4-BE49-F238E27FC236}">
                <a16:creationId xmlns:a16="http://schemas.microsoft.com/office/drawing/2014/main" xmlns="" id="{ECA757BF-92F6-4001-9F11-DAA810A669D2}"/>
              </a:ext>
            </a:extLst>
          </p:cNvPr>
          <p:cNvGrpSpPr/>
          <p:nvPr/>
        </p:nvGrpSpPr>
        <p:grpSpPr>
          <a:xfrm>
            <a:off x="6365574" y="1597022"/>
            <a:ext cx="0" cy="2067094"/>
            <a:chOff x="11242040" y="2413470"/>
            <a:chExt cx="0" cy="2135347"/>
          </a:xfrm>
        </p:grpSpPr>
        <p:cxnSp>
          <p:nvCxnSpPr>
            <p:cNvPr id="166" name="直接连接符 165">
              <a:extLst>
                <a:ext uri="{FF2B5EF4-FFF2-40B4-BE49-F238E27FC236}">
                  <a16:creationId xmlns:a16="http://schemas.microsoft.com/office/drawing/2014/main" xmlns="" id="{4A13A751-0B26-4737-9880-C4348B628EF6}"/>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7" name="直接连接符 166">
              <a:extLst>
                <a:ext uri="{FF2B5EF4-FFF2-40B4-BE49-F238E27FC236}">
                  <a16:creationId xmlns:a16="http://schemas.microsoft.com/office/drawing/2014/main" xmlns="" id="{2E527CB7-1ED6-40E5-9E99-69B71C90E140}"/>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68" name="组合 167">
            <a:extLst>
              <a:ext uri="{FF2B5EF4-FFF2-40B4-BE49-F238E27FC236}">
                <a16:creationId xmlns:a16="http://schemas.microsoft.com/office/drawing/2014/main" xmlns="" id="{3F58A5D8-258F-4B93-A4E7-ED1E7CD5488C}"/>
              </a:ext>
            </a:extLst>
          </p:cNvPr>
          <p:cNvGrpSpPr/>
          <p:nvPr/>
        </p:nvGrpSpPr>
        <p:grpSpPr>
          <a:xfrm flipV="1">
            <a:off x="6651620" y="1659630"/>
            <a:ext cx="0" cy="2067094"/>
            <a:chOff x="11242040" y="2413470"/>
            <a:chExt cx="0" cy="2135347"/>
          </a:xfrm>
        </p:grpSpPr>
        <p:cxnSp>
          <p:nvCxnSpPr>
            <p:cNvPr id="169" name="直接连接符 168">
              <a:extLst>
                <a:ext uri="{FF2B5EF4-FFF2-40B4-BE49-F238E27FC236}">
                  <a16:creationId xmlns:a16="http://schemas.microsoft.com/office/drawing/2014/main" xmlns="" id="{71497047-5675-4098-B04C-DA45EB3446D2}"/>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0" name="直接连接符 169">
              <a:extLst>
                <a:ext uri="{FF2B5EF4-FFF2-40B4-BE49-F238E27FC236}">
                  <a16:creationId xmlns:a16="http://schemas.microsoft.com/office/drawing/2014/main" xmlns="" id="{6F1C2E57-8986-4350-B41E-AEE861C02887}"/>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xmlns="" id="{23B6C5D6-CDE7-4877-B00F-6AB8CEA24381}"/>
              </a:ext>
            </a:extLst>
          </p:cNvPr>
          <p:cNvGrpSpPr/>
          <p:nvPr/>
        </p:nvGrpSpPr>
        <p:grpSpPr>
          <a:xfrm flipV="1">
            <a:off x="5897306" y="1943953"/>
            <a:ext cx="0" cy="2067094"/>
            <a:chOff x="11242040" y="2413470"/>
            <a:chExt cx="0" cy="2135347"/>
          </a:xfrm>
        </p:grpSpPr>
        <p:cxnSp>
          <p:nvCxnSpPr>
            <p:cNvPr id="172" name="直接连接符 171">
              <a:extLst>
                <a:ext uri="{FF2B5EF4-FFF2-40B4-BE49-F238E27FC236}">
                  <a16:creationId xmlns:a16="http://schemas.microsoft.com/office/drawing/2014/main" xmlns="" id="{B628352C-EE38-470F-9787-F60D5024B606}"/>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xmlns="" id="{174F09A1-808D-48AF-A460-AED65FC7AAC4}"/>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74" name="组合 173">
            <a:extLst>
              <a:ext uri="{FF2B5EF4-FFF2-40B4-BE49-F238E27FC236}">
                <a16:creationId xmlns:a16="http://schemas.microsoft.com/office/drawing/2014/main" xmlns="" id="{43BC1679-E33F-418C-BAAD-7CCB7DF99976}"/>
              </a:ext>
            </a:extLst>
          </p:cNvPr>
          <p:cNvGrpSpPr/>
          <p:nvPr/>
        </p:nvGrpSpPr>
        <p:grpSpPr>
          <a:xfrm>
            <a:off x="5613379" y="1709516"/>
            <a:ext cx="0" cy="2067094"/>
            <a:chOff x="11242040" y="2413470"/>
            <a:chExt cx="0" cy="2135347"/>
          </a:xfrm>
        </p:grpSpPr>
        <p:cxnSp>
          <p:nvCxnSpPr>
            <p:cNvPr id="175" name="直接连接符 174">
              <a:extLst>
                <a:ext uri="{FF2B5EF4-FFF2-40B4-BE49-F238E27FC236}">
                  <a16:creationId xmlns:a16="http://schemas.microsoft.com/office/drawing/2014/main" xmlns="" id="{B62F712E-DB59-4D3E-AABB-DF50619EBC82}"/>
                </a:ext>
              </a:extLst>
            </p:cNvPr>
            <p:cNvCxnSpPr/>
            <p:nvPr/>
          </p:nvCxnSpPr>
          <p:spPr>
            <a:xfrm>
              <a:off x="11242040" y="3481697"/>
              <a:ext cx="0" cy="1067120"/>
            </a:xfrm>
            <a:prstGeom prst="line">
              <a:avLst/>
            </a:prstGeom>
            <a:ln w="15875">
              <a:gradFill>
                <a:gsLst>
                  <a:gs pos="0">
                    <a:schemeClr val="accent1">
                      <a:alpha val="66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6" name="直接连接符 175">
              <a:extLst>
                <a:ext uri="{FF2B5EF4-FFF2-40B4-BE49-F238E27FC236}">
                  <a16:creationId xmlns:a16="http://schemas.microsoft.com/office/drawing/2014/main" xmlns="" id="{114CD09A-272D-476F-A465-72DD8CFA899D}"/>
                </a:ext>
              </a:extLst>
            </p:cNvPr>
            <p:cNvCxnSpPr>
              <a:cxnSpLocks/>
            </p:cNvCxnSpPr>
            <p:nvPr/>
          </p:nvCxnSpPr>
          <p:spPr>
            <a:xfrm flipV="1">
              <a:off x="11242040" y="2413470"/>
              <a:ext cx="0" cy="1067120"/>
            </a:xfrm>
            <a:prstGeom prst="line">
              <a:avLst/>
            </a:prstGeom>
            <a:ln w="15875">
              <a:gradFill>
                <a:gsLst>
                  <a:gs pos="0">
                    <a:schemeClr val="accent1">
                      <a:alpha val="66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77" name="组合 176">
            <a:extLst>
              <a:ext uri="{FF2B5EF4-FFF2-40B4-BE49-F238E27FC236}">
                <a16:creationId xmlns:a16="http://schemas.microsoft.com/office/drawing/2014/main" xmlns="" id="{F9BB4DED-12E7-4204-A3BF-3727FB17B49B}"/>
              </a:ext>
            </a:extLst>
          </p:cNvPr>
          <p:cNvGrpSpPr/>
          <p:nvPr/>
        </p:nvGrpSpPr>
        <p:grpSpPr>
          <a:xfrm>
            <a:off x="5414206" y="1709516"/>
            <a:ext cx="0" cy="2067094"/>
            <a:chOff x="11242040" y="2413470"/>
            <a:chExt cx="0" cy="2135347"/>
          </a:xfrm>
        </p:grpSpPr>
        <p:cxnSp>
          <p:nvCxnSpPr>
            <p:cNvPr id="178" name="直接连接符 177">
              <a:extLst>
                <a:ext uri="{FF2B5EF4-FFF2-40B4-BE49-F238E27FC236}">
                  <a16:creationId xmlns:a16="http://schemas.microsoft.com/office/drawing/2014/main" xmlns="" id="{C2864E64-0BB9-47E2-A823-116DD349F3F9}"/>
                </a:ext>
              </a:extLst>
            </p:cNvPr>
            <p:cNvCxnSpPr/>
            <p:nvPr/>
          </p:nvCxnSpPr>
          <p:spPr>
            <a:xfrm>
              <a:off x="11242040" y="3481697"/>
              <a:ext cx="0" cy="1067120"/>
            </a:xfrm>
            <a:prstGeom prst="line">
              <a:avLst/>
            </a:prstGeom>
            <a:ln w="15875">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9" name="直接连接符 178">
              <a:extLst>
                <a:ext uri="{FF2B5EF4-FFF2-40B4-BE49-F238E27FC236}">
                  <a16:creationId xmlns:a16="http://schemas.microsoft.com/office/drawing/2014/main" xmlns="" id="{1231BEAB-9D61-4724-BD1B-28784D62C90E}"/>
                </a:ext>
              </a:extLst>
            </p:cNvPr>
            <p:cNvCxnSpPr>
              <a:cxnSpLocks/>
            </p:cNvCxnSpPr>
            <p:nvPr/>
          </p:nvCxnSpPr>
          <p:spPr>
            <a:xfrm flipV="1">
              <a:off x="11242040" y="2413470"/>
              <a:ext cx="0" cy="1067120"/>
            </a:xfrm>
            <a:prstGeom prst="line">
              <a:avLst/>
            </a:prstGeom>
            <a:ln w="15875">
              <a:gradFill>
                <a:gsLst>
                  <a:gs pos="0">
                    <a:schemeClr val="accent1">
                      <a:alpha val="5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80" name="组合 179">
            <a:extLst>
              <a:ext uri="{FF2B5EF4-FFF2-40B4-BE49-F238E27FC236}">
                <a16:creationId xmlns:a16="http://schemas.microsoft.com/office/drawing/2014/main" xmlns="" id="{E23D6657-1A4C-4C17-A6A0-CAEBFF42E1D9}"/>
              </a:ext>
            </a:extLst>
          </p:cNvPr>
          <p:cNvGrpSpPr/>
          <p:nvPr/>
        </p:nvGrpSpPr>
        <p:grpSpPr>
          <a:xfrm>
            <a:off x="6855030" y="1513673"/>
            <a:ext cx="0" cy="2067094"/>
            <a:chOff x="11242040" y="2413470"/>
            <a:chExt cx="0" cy="2135347"/>
          </a:xfrm>
        </p:grpSpPr>
        <p:cxnSp>
          <p:nvCxnSpPr>
            <p:cNvPr id="181" name="直接连接符 180">
              <a:extLst>
                <a:ext uri="{FF2B5EF4-FFF2-40B4-BE49-F238E27FC236}">
                  <a16:creationId xmlns:a16="http://schemas.microsoft.com/office/drawing/2014/main" xmlns="" id="{52DFEE98-20B2-46E2-A3F9-EA961139BBE9}"/>
                </a:ext>
              </a:extLst>
            </p:cNvPr>
            <p:cNvCxnSpPr/>
            <p:nvPr/>
          </p:nvCxnSpPr>
          <p:spPr>
            <a:xfrm>
              <a:off x="11242040" y="3481697"/>
              <a:ext cx="0" cy="1067120"/>
            </a:xfrm>
            <a:prstGeom prst="line">
              <a:avLst/>
            </a:prstGeom>
            <a:ln w="1587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2" name="直接连接符 181">
              <a:extLst>
                <a:ext uri="{FF2B5EF4-FFF2-40B4-BE49-F238E27FC236}">
                  <a16:creationId xmlns:a16="http://schemas.microsoft.com/office/drawing/2014/main" xmlns="" id="{F2400016-174D-492B-8FE6-32580CE40348}"/>
                </a:ext>
              </a:extLst>
            </p:cNvPr>
            <p:cNvCxnSpPr>
              <a:cxnSpLocks/>
            </p:cNvCxnSpPr>
            <p:nvPr/>
          </p:nvCxnSpPr>
          <p:spPr>
            <a:xfrm flipV="1">
              <a:off x="11242040" y="2413470"/>
              <a:ext cx="0" cy="1067120"/>
            </a:xfrm>
            <a:prstGeom prst="line">
              <a:avLst/>
            </a:prstGeom>
            <a:ln w="1587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83" name="组合 182">
            <a:extLst>
              <a:ext uri="{FF2B5EF4-FFF2-40B4-BE49-F238E27FC236}">
                <a16:creationId xmlns:a16="http://schemas.microsoft.com/office/drawing/2014/main" xmlns="" id="{E52A9AC7-DCC0-4CAE-AA37-1C2B342459EB}"/>
              </a:ext>
            </a:extLst>
          </p:cNvPr>
          <p:cNvGrpSpPr/>
          <p:nvPr/>
        </p:nvGrpSpPr>
        <p:grpSpPr>
          <a:xfrm>
            <a:off x="7459243" y="1719086"/>
            <a:ext cx="66137" cy="1557891"/>
            <a:chOff x="11242040" y="2413470"/>
            <a:chExt cx="0" cy="2135347"/>
          </a:xfrm>
        </p:grpSpPr>
        <p:cxnSp>
          <p:nvCxnSpPr>
            <p:cNvPr id="184" name="直接连接符 183">
              <a:extLst>
                <a:ext uri="{FF2B5EF4-FFF2-40B4-BE49-F238E27FC236}">
                  <a16:creationId xmlns:a16="http://schemas.microsoft.com/office/drawing/2014/main" xmlns="" id="{FDF8ADCC-F388-4D70-93D0-F2BC8E9FB450}"/>
                </a:ext>
              </a:extLst>
            </p:cNvPr>
            <p:cNvCxnSpPr/>
            <p:nvPr/>
          </p:nvCxnSpPr>
          <p:spPr>
            <a:xfrm>
              <a:off x="11242040" y="3481697"/>
              <a:ext cx="0" cy="1067120"/>
            </a:xfrm>
            <a:prstGeom prst="line">
              <a:avLst/>
            </a:prstGeom>
            <a:ln w="1587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5" name="直接连接符 184">
              <a:extLst>
                <a:ext uri="{FF2B5EF4-FFF2-40B4-BE49-F238E27FC236}">
                  <a16:creationId xmlns:a16="http://schemas.microsoft.com/office/drawing/2014/main" xmlns="" id="{5F0DE522-BC70-4A1B-A5A8-E0668C852CFC}"/>
                </a:ext>
              </a:extLst>
            </p:cNvPr>
            <p:cNvCxnSpPr>
              <a:cxnSpLocks/>
            </p:cNvCxnSpPr>
            <p:nvPr/>
          </p:nvCxnSpPr>
          <p:spPr>
            <a:xfrm flipV="1">
              <a:off x="11242040" y="2413470"/>
              <a:ext cx="0" cy="1067120"/>
            </a:xfrm>
            <a:prstGeom prst="line">
              <a:avLst/>
            </a:prstGeom>
            <a:ln w="1587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86" name="组合 185">
            <a:extLst>
              <a:ext uri="{FF2B5EF4-FFF2-40B4-BE49-F238E27FC236}">
                <a16:creationId xmlns:a16="http://schemas.microsoft.com/office/drawing/2014/main" xmlns="" id="{A79FFECC-34B1-407B-BA73-F5D97AF51101}"/>
              </a:ext>
            </a:extLst>
          </p:cNvPr>
          <p:cNvGrpSpPr/>
          <p:nvPr/>
        </p:nvGrpSpPr>
        <p:grpSpPr>
          <a:xfrm>
            <a:off x="5194613" y="1702662"/>
            <a:ext cx="53976" cy="1540173"/>
            <a:chOff x="11242040" y="2413470"/>
            <a:chExt cx="0" cy="2135347"/>
          </a:xfrm>
        </p:grpSpPr>
        <p:cxnSp>
          <p:nvCxnSpPr>
            <p:cNvPr id="187" name="直接连接符 186">
              <a:extLst>
                <a:ext uri="{FF2B5EF4-FFF2-40B4-BE49-F238E27FC236}">
                  <a16:creationId xmlns:a16="http://schemas.microsoft.com/office/drawing/2014/main" xmlns="" id="{8FEF8221-45F4-4DCE-9EB0-E05C4691933D}"/>
                </a:ext>
              </a:extLst>
            </p:cNvPr>
            <p:cNvCxnSpPr/>
            <p:nvPr/>
          </p:nvCxnSpPr>
          <p:spPr>
            <a:xfrm>
              <a:off x="11242040" y="3481697"/>
              <a:ext cx="0" cy="1067120"/>
            </a:xfrm>
            <a:prstGeom prst="line">
              <a:avLst/>
            </a:prstGeom>
            <a:ln w="15875">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8" name="直接连接符 187">
              <a:extLst>
                <a:ext uri="{FF2B5EF4-FFF2-40B4-BE49-F238E27FC236}">
                  <a16:creationId xmlns:a16="http://schemas.microsoft.com/office/drawing/2014/main" xmlns="" id="{8924A1FA-6B3A-44A6-AA78-7D47FE1E6B47}"/>
                </a:ext>
              </a:extLst>
            </p:cNvPr>
            <p:cNvCxnSpPr>
              <a:cxnSpLocks/>
            </p:cNvCxnSpPr>
            <p:nvPr/>
          </p:nvCxnSpPr>
          <p:spPr>
            <a:xfrm flipV="1">
              <a:off x="11242040" y="2413470"/>
              <a:ext cx="0" cy="1067120"/>
            </a:xfrm>
            <a:prstGeom prst="line">
              <a:avLst/>
            </a:prstGeom>
            <a:ln w="15875">
              <a:gradFill>
                <a:gsLst>
                  <a:gs pos="0">
                    <a:schemeClr val="accent1">
                      <a:alpha val="5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89" name="组合 188">
            <a:extLst>
              <a:ext uri="{FF2B5EF4-FFF2-40B4-BE49-F238E27FC236}">
                <a16:creationId xmlns:a16="http://schemas.microsoft.com/office/drawing/2014/main" xmlns="" id="{0D4817FC-4590-42DF-A158-8EA74380B09E}"/>
              </a:ext>
            </a:extLst>
          </p:cNvPr>
          <p:cNvGrpSpPr/>
          <p:nvPr/>
        </p:nvGrpSpPr>
        <p:grpSpPr>
          <a:xfrm>
            <a:off x="3413111" y="1866471"/>
            <a:ext cx="5385083" cy="1676697"/>
            <a:chOff x="9358473" y="4496939"/>
            <a:chExt cx="5665466" cy="4765388"/>
          </a:xfrm>
        </p:grpSpPr>
        <p:grpSp>
          <p:nvGrpSpPr>
            <p:cNvPr id="190" name="组合 189">
              <a:extLst>
                <a:ext uri="{FF2B5EF4-FFF2-40B4-BE49-F238E27FC236}">
                  <a16:creationId xmlns:a16="http://schemas.microsoft.com/office/drawing/2014/main" xmlns="" id="{8264E31F-6257-4DC5-80F9-6E2FB77E1462}"/>
                </a:ext>
              </a:extLst>
            </p:cNvPr>
            <p:cNvGrpSpPr/>
            <p:nvPr/>
          </p:nvGrpSpPr>
          <p:grpSpPr>
            <a:xfrm>
              <a:off x="9358473" y="4496939"/>
              <a:ext cx="5665466" cy="741501"/>
              <a:chOff x="10553225" y="4192546"/>
              <a:chExt cx="3275962" cy="608050"/>
            </a:xfrm>
          </p:grpSpPr>
          <p:sp>
            <p:nvSpPr>
              <p:cNvPr id="194" name="菱形 193">
                <a:extLst>
                  <a:ext uri="{FF2B5EF4-FFF2-40B4-BE49-F238E27FC236}">
                    <a16:creationId xmlns:a16="http://schemas.microsoft.com/office/drawing/2014/main" xmlns="" id="{B3A8C5EC-6BA6-4A99-8811-5375743F3E52}"/>
                  </a:ext>
                </a:extLst>
              </p:cNvPr>
              <p:cNvSpPr/>
              <p:nvPr/>
            </p:nvSpPr>
            <p:spPr>
              <a:xfrm>
                <a:off x="10553225" y="4192546"/>
                <a:ext cx="3275962" cy="608050"/>
              </a:xfrm>
              <a:prstGeom prst="diamond">
                <a:avLst/>
              </a:prstGeom>
              <a:gradFill>
                <a:gsLst>
                  <a:gs pos="0">
                    <a:schemeClr val="accent1">
                      <a:alpha val="13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95" name="菱形 194">
                <a:extLst>
                  <a:ext uri="{FF2B5EF4-FFF2-40B4-BE49-F238E27FC236}">
                    <a16:creationId xmlns:a16="http://schemas.microsoft.com/office/drawing/2014/main" xmlns="" id="{37B23B8E-9914-442F-81BD-CBBD260F6ADD}"/>
                  </a:ext>
                </a:extLst>
              </p:cNvPr>
              <p:cNvSpPr/>
              <p:nvPr/>
            </p:nvSpPr>
            <p:spPr>
              <a:xfrm flipV="1">
                <a:off x="11179093" y="4321285"/>
                <a:ext cx="2024222" cy="322752"/>
              </a:xfrm>
              <a:prstGeom prst="diamond">
                <a:avLst/>
              </a:prstGeom>
              <a:noFill/>
              <a:ln>
                <a:gradFill>
                  <a:gsLst>
                    <a:gs pos="0">
                      <a:schemeClr val="accent1">
                        <a:alpha val="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grpSp>
        <p:grpSp>
          <p:nvGrpSpPr>
            <p:cNvPr id="191" name="组合 190">
              <a:extLst>
                <a:ext uri="{FF2B5EF4-FFF2-40B4-BE49-F238E27FC236}">
                  <a16:creationId xmlns:a16="http://schemas.microsoft.com/office/drawing/2014/main" xmlns="" id="{12B76F9B-4391-40C7-8BA0-71AD664781C4}"/>
                </a:ext>
              </a:extLst>
            </p:cNvPr>
            <p:cNvGrpSpPr/>
            <p:nvPr/>
          </p:nvGrpSpPr>
          <p:grpSpPr>
            <a:xfrm flipV="1">
              <a:off x="9358473" y="8520826"/>
              <a:ext cx="5665466" cy="741501"/>
              <a:chOff x="10553225" y="4192546"/>
              <a:chExt cx="3275962" cy="608050"/>
            </a:xfrm>
          </p:grpSpPr>
          <p:sp>
            <p:nvSpPr>
              <p:cNvPr id="192" name="菱形 191">
                <a:extLst>
                  <a:ext uri="{FF2B5EF4-FFF2-40B4-BE49-F238E27FC236}">
                    <a16:creationId xmlns:a16="http://schemas.microsoft.com/office/drawing/2014/main" xmlns="" id="{49A0AF1F-E013-45D7-9CF4-3E9244B80441}"/>
                  </a:ext>
                </a:extLst>
              </p:cNvPr>
              <p:cNvSpPr/>
              <p:nvPr/>
            </p:nvSpPr>
            <p:spPr>
              <a:xfrm>
                <a:off x="10553225" y="4192546"/>
                <a:ext cx="3275962" cy="608050"/>
              </a:xfrm>
              <a:prstGeom prst="diamond">
                <a:avLst/>
              </a:prstGeom>
              <a:gradFill>
                <a:gsLst>
                  <a:gs pos="0">
                    <a:schemeClr val="accent1">
                      <a:alpha val="13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sp>
            <p:nvSpPr>
              <p:cNvPr id="193" name="菱形 192">
                <a:extLst>
                  <a:ext uri="{FF2B5EF4-FFF2-40B4-BE49-F238E27FC236}">
                    <a16:creationId xmlns:a16="http://schemas.microsoft.com/office/drawing/2014/main" xmlns="" id="{46A79BB5-F79C-4CC5-AC04-9D4F57BB23AA}"/>
                  </a:ext>
                </a:extLst>
              </p:cNvPr>
              <p:cNvSpPr/>
              <p:nvPr/>
            </p:nvSpPr>
            <p:spPr>
              <a:xfrm flipV="1">
                <a:off x="11179093" y="4321285"/>
                <a:ext cx="2024222" cy="322752"/>
              </a:xfrm>
              <a:prstGeom prst="diamond">
                <a:avLst/>
              </a:prstGeom>
              <a:noFill/>
              <a:ln>
                <a:gradFill>
                  <a:gsLst>
                    <a:gs pos="0">
                      <a:schemeClr val="accent1">
                        <a:alpha val="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grpSp>
      </p:grpSp>
      <p:grpSp>
        <p:nvGrpSpPr>
          <p:cNvPr id="196" name="组合 195">
            <a:extLst>
              <a:ext uri="{FF2B5EF4-FFF2-40B4-BE49-F238E27FC236}">
                <a16:creationId xmlns:a16="http://schemas.microsoft.com/office/drawing/2014/main" xmlns="" id="{DE114B24-EA43-42BE-B3E1-B9EF1CEDCEE1}"/>
              </a:ext>
            </a:extLst>
          </p:cNvPr>
          <p:cNvGrpSpPr/>
          <p:nvPr/>
        </p:nvGrpSpPr>
        <p:grpSpPr>
          <a:xfrm>
            <a:off x="4749020" y="1962735"/>
            <a:ext cx="66137" cy="1557891"/>
            <a:chOff x="11242040" y="2413470"/>
            <a:chExt cx="0" cy="2135347"/>
          </a:xfrm>
        </p:grpSpPr>
        <p:cxnSp>
          <p:nvCxnSpPr>
            <p:cNvPr id="197" name="直接连接符 196">
              <a:extLst>
                <a:ext uri="{FF2B5EF4-FFF2-40B4-BE49-F238E27FC236}">
                  <a16:creationId xmlns:a16="http://schemas.microsoft.com/office/drawing/2014/main" xmlns="" id="{CE3098FB-419E-498C-B34E-03AAC34AD7A9}"/>
                </a:ext>
              </a:extLst>
            </p:cNvPr>
            <p:cNvCxnSpPr/>
            <p:nvPr/>
          </p:nvCxnSpPr>
          <p:spPr>
            <a:xfrm>
              <a:off x="11242040" y="3481697"/>
              <a:ext cx="0" cy="1067120"/>
            </a:xfrm>
            <a:prstGeom prst="line">
              <a:avLst/>
            </a:prstGeom>
            <a:ln w="1587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8" name="直接连接符 197">
              <a:extLst>
                <a:ext uri="{FF2B5EF4-FFF2-40B4-BE49-F238E27FC236}">
                  <a16:creationId xmlns:a16="http://schemas.microsoft.com/office/drawing/2014/main" xmlns="" id="{72E2D77A-58A9-4E50-B4BF-659D4EC722D2}"/>
                </a:ext>
              </a:extLst>
            </p:cNvPr>
            <p:cNvCxnSpPr>
              <a:cxnSpLocks/>
            </p:cNvCxnSpPr>
            <p:nvPr/>
          </p:nvCxnSpPr>
          <p:spPr>
            <a:xfrm flipV="1">
              <a:off x="11242040" y="2413470"/>
              <a:ext cx="0" cy="1067120"/>
            </a:xfrm>
            <a:prstGeom prst="line">
              <a:avLst/>
            </a:prstGeom>
            <a:ln w="1587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sp>
        <p:nvSpPr>
          <p:cNvPr id="202" name="椭圆 201">
            <a:extLst>
              <a:ext uri="{FF2B5EF4-FFF2-40B4-BE49-F238E27FC236}">
                <a16:creationId xmlns:a16="http://schemas.microsoft.com/office/drawing/2014/main" xmlns="" id="{409F9891-9C07-4D60-824D-8013589364A8}"/>
              </a:ext>
            </a:extLst>
          </p:cNvPr>
          <p:cNvSpPr/>
          <p:nvPr/>
        </p:nvSpPr>
        <p:spPr>
          <a:xfrm flipV="1">
            <a:off x="7200951" y="2321908"/>
            <a:ext cx="66884" cy="66884"/>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600"/>
          </a:p>
        </p:txBody>
      </p:sp>
      <p:sp>
        <p:nvSpPr>
          <p:cNvPr id="203" name="椭圆 202">
            <a:extLst>
              <a:ext uri="{FF2B5EF4-FFF2-40B4-BE49-F238E27FC236}">
                <a16:creationId xmlns:a16="http://schemas.microsoft.com/office/drawing/2014/main" xmlns="" id="{FC9E9071-A381-4509-BCE8-EDA5DF02723E}"/>
              </a:ext>
            </a:extLst>
          </p:cNvPr>
          <p:cNvSpPr/>
          <p:nvPr/>
        </p:nvSpPr>
        <p:spPr>
          <a:xfrm flipV="1">
            <a:off x="4813947" y="3245369"/>
            <a:ext cx="52784" cy="52784"/>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600"/>
          </a:p>
        </p:txBody>
      </p:sp>
      <p:sp>
        <p:nvSpPr>
          <p:cNvPr id="204" name="椭圆 203">
            <a:extLst>
              <a:ext uri="{FF2B5EF4-FFF2-40B4-BE49-F238E27FC236}">
                <a16:creationId xmlns:a16="http://schemas.microsoft.com/office/drawing/2014/main" xmlns="" id="{6725F375-21AA-4F80-AABE-60B08BCF3D98}"/>
              </a:ext>
            </a:extLst>
          </p:cNvPr>
          <p:cNvSpPr/>
          <p:nvPr/>
        </p:nvSpPr>
        <p:spPr>
          <a:xfrm flipV="1">
            <a:off x="7349704" y="3091959"/>
            <a:ext cx="123472" cy="123472"/>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600"/>
          </a:p>
        </p:txBody>
      </p:sp>
      <p:sp>
        <p:nvSpPr>
          <p:cNvPr id="205" name="椭圆 204">
            <a:extLst>
              <a:ext uri="{FF2B5EF4-FFF2-40B4-BE49-F238E27FC236}">
                <a16:creationId xmlns:a16="http://schemas.microsoft.com/office/drawing/2014/main" xmlns="" id="{D7DB1636-838D-49A8-835B-88262211C4C1}"/>
              </a:ext>
            </a:extLst>
          </p:cNvPr>
          <p:cNvSpPr/>
          <p:nvPr/>
        </p:nvSpPr>
        <p:spPr>
          <a:xfrm flipV="1">
            <a:off x="4554791" y="2807994"/>
            <a:ext cx="69466" cy="69466"/>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600"/>
          </a:p>
        </p:txBody>
      </p:sp>
      <p:sp>
        <p:nvSpPr>
          <p:cNvPr id="206" name="椭圆 205">
            <a:extLst>
              <a:ext uri="{FF2B5EF4-FFF2-40B4-BE49-F238E27FC236}">
                <a16:creationId xmlns:a16="http://schemas.microsoft.com/office/drawing/2014/main" xmlns="" id="{A5FD0AA7-2158-4A3F-8BAE-0648BE2CFD3C}"/>
              </a:ext>
            </a:extLst>
          </p:cNvPr>
          <p:cNvSpPr/>
          <p:nvPr/>
        </p:nvSpPr>
        <p:spPr>
          <a:xfrm flipV="1">
            <a:off x="7610935" y="2573368"/>
            <a:ext cx="69466" cy="69466"/>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600"/>
          </a:p>
        </p:txBody>
      </p:sp>
      <p:sp>
        <p:nvSpPr>
          <p:cNvPr id="207" name="任意多边形: 形状 206">
            <a:extLst>
              <a:ext uri="{FF2B5EF4-FFF2-40B4-BE49-F238E27FC236}">
                <a16:creationId xmlns:a16="http://schemas.microsoft.com/office/drawing/2014/main" xmlns="" id="{E833D60E-30A0-412F-B677-C2DD0E07B6D8}"/>
              </a:ext>
            </a:extLst>
          </p:cNvPr>
          <p:cNvSpPr/>
          <p:nvPr/>
        </p:nvSpPr>
        <p:spPr>
          <a:xfrm>
            <a:off x="1191488" y="2527464"/>
            <a:ext cx="2084738" cy="502439"/>
          </a:xfrm>
          <a:custGeom>
            <a:avLst/>
            <a:gdLst>
              <a:gd name="connsiteX0" fmla="*/ 0 w 1781175"/>
              <a:gd name="connsiteY0" fmla="*/ 488950 h 695325"/>
              <a:gd name="connsiteX1" fmla="*/ 663575 w 1781175"/>
              <a:gd name="connsiteY1" fmla="*/ 488950 h 695325"/>
              <a:gd name="connsiteX2" fmla="*/ 815975 w 1781175"/>
              <a:gd name="connsiteY2" fmla="*/ 0 h 695325"/>
              <a:gd name="connsiteX3" fmla="*/ 965200 w 1781175"/>
              <a:gd name="connsiteY3" fmla="*/ 695325 h 695325"/>
              <a:gd name="connsiteX4" fmla="*/ 1057275 w 1781175"/>
              <a:gd name="connsiteY4" fmla="*/ 298450 h 695325"/>
              <a:gd name="connsiteX5" fmla="*/ 1781175 w 1781175"/>
              <a:gd name="connsiteY5" fmla="*/ 298450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1175" h="695325">
                <a:moveTo>
                  <a:pt x="0" y="488950"/>
                </a:moveTo>
                <a:lnTo>
                  <a:pt x="663575" y="488950"/>
                </a:lnTo>
                <a:lnTo>
                  <a:pt x="815975" y="0"/>
                </a:lnTo>
                <a:lnTo>
                  <a:pt x="965200" y="695325"/>
                </a:lnTo>
                <a:lnTo>
                  <a:pt x="1057275" y="298450"/>
                </a:lnTo>
                <a:lnTo>
                  <a:pt x="1781175" y="298450"/>
                </a:lnTo>
              </a:path>
            </a:pathLst>
          </a:custGeom>
          <a:noFill/>
          <a:ln w="25400">
            <a:gradFill flip="none" rotWithShape="1">
              <a:gsLst>
                <a:gs pos="54000">
                  <a:schemeClr val="accent2"/>
                </a:gs>
                <a:gs pos="0">
                  <a:schemeClr val="accent1">
                    <a:alpha val="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208" name="组合 207">
            <a:extLst>
              <a:ext uri="{FF2B5EF4-FFF2-40B4-BE49-F238E27FC236}">
                <a16:creationId xmlns:a16="http://schemas.microsoft.com/office/drawing/2014/main" xmlns="" id="{4ECCFC59-46FE-49FC-8E85-70F40D6C046D}"/>
              </a:ext>
            </a:extLst>
          </p:cNvPr>
          <p:cNvGrpSpPr/>
          <p:nvPr/>
        </p:nvGrpSpPr>
        <p:grpSpPr>
          <a:xfrm>
            <a:off x="3327050" y="2194182"/>
            <a:ext cx="5557206" cy="1048438"/>
            <a:chOff x="7682469" y="4002701"/>
            <a:chExt cx="9385125" cy="1770624"/>
          </a:xfrm>
        </p:grpSpPr>
        <p:grpSp>
          <p:nvGrpSpPr>
            <p:cNvPr id="209" name="组合 208">
              <a:extLst>
                <a:ext uri="{FF2B5EF4-FFF2-40B4-BE49-F238E27FC236}">
                  <a16:creationId xmlns:a16="http://schemas.microsoft.com/office/drawing/2014/main" xmlns="" id="{AA4B33E4-BF13-4224-94A3-6119A3993D88}"/>
                </a:ext>
              </a:extLst>
            </p:cNvPr>
            <p:cNvGrpSpPr/>
            <p:nvPr/>
          </p:nvGrpSpPr>
          <p:grpSpPr>
            <a:xfrm>
              <a:off x="7682469" y="4002701"/>
              <a:ext cx="851930" cy="1770624"/>
              <a:chOff x="7682469" y="4002701"/>
              <a:chExt cx="851930" cy="1770624"/>
            </a:xfrm>
          </p:grpSpPr>
          <p:sp>
            <p:nvSpPr>
              <p:cNvPr id="214" name="椭圆 213">
                <a:extLst>
                  <a:ext uri="{FF2B5EF4-FFF2-40B4-BE49-F238E27FC236}">
                    <a16:creationId xmlns:a16="http://schemas.microsoft.com/office/drawing/2014/main" xmlns="" id="{C6985E75-8E91-4402-A820-E3C4383DDB12}"/>
                  </a:ext>
                </a:extLst>
              </p:cNvPr>
              <p:cNvSpPr/>
              <p:nvPr/>
            </p:nvSpPr>
            <p:spPr>
              <a:xfrm flipV="1">
                <a:off x="8323336" y="4002701"/>
                <a:ext cx="211063" cy="21106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600"/>
              </a:p>
            </p:txBody>
          </p:sp>
          <p:sp>
            <p:nvSpPr>
              <p:cNvPr id="215" name="椭圆 214">
                <a:extLst>
                  <a:ext uri="{FF2B5EF4-FFF2-40B4-BE49-F238E27FC236}">
                    <a16:creationId xmlns:a16="http://schemas.microsoft.com/office/drawing/2014/main" xmlns="" id="{1BE959B1-DAD5-42A4-869D-ECA7A50370DA}"/>
                  </a:ext>
                </a:extLst>
              </p:cNvPr>
              <p:cNvSpPr/>
              <p:nvPr/>
            </p:nvSpPr>
            <p:spPr>
              <a:xfrm flipV="1">
                <a:off x="8120137" y="5684182"/>
                <a:ext cx="89143" cy="8914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600"/>
              </a:p>
            </p:txBody>
          </p:sp>
          <p:sp>
            <p:nvSpPr>
              <p:cNvPr id="216" name="椭圆 215">
                <a:extLst>
                  <a:ext uri="{FF2B5EF4-FFF2-40B4-BE49-F238E27FC236}">
                    <a16:creationId xmlns:a16="http://schemas.microsoft.com/office/drawing/2014/main" xmlns="" id="{7AFD3A80-0012-46CC-8F6B-0D2B1F13890D}"/>
                  </a:ext>
                </a:extLst>
              </p:cNvPr>
              <p:cNvSpPr/>
              <p:nvPr/>
            </p:nvSpPr>
            <p:spPr>
              <a:xfrm flipV="1">
                <a:off x="7682469" y="4945533"/>
                <a:ext cx="117315" cy="117315"/>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600"/>
              </a:p>
            </p:txBody>
          </p:sp>
        </p:grpSp>
        <p:grpSp>
          <p:nvGrpSpPr>
            <p:cNvPr id="210" name="组合 209">
              <a:extLst>
                <a:ext uri="{FF2B5EF4-FFF2-40B4-BE49-F238E27FC236}">
                  <a16:creationId xmlns:a16="http://schemas.microsoft.com/office/drawing/2014/main" xmlns="" id="{646DC123-E536-429C-B171-5C20908E3F1C}"/>
                </a:ext>
              </a:extLst>
            </p:cNvPr>
            <p:cNvGrpSpPr/>
            <p:nvPr/>
          </p:nvGrpSpPr>
          <p:grpSpPr>
            <a:xfrm flipH="1" flipV="1">
              <a:off x="16215664" y="4002701"/>
              <a:ext cx="851930" cy="1770624"/>
              <a:chOff x="16474777" y="4002701"/>
              <a:chExt cx="851930" cy="1770624"/>
            </a:xfrm>
          </p:grpSpPr>
          <p:sp>
            <p:nvSpPr>
              <p:cNvPr id="211" name="椭圆 210">
                <a:extLst>
                  <a:ext uri="{FF2B5EF4-FFF2-40B4-BE49-F238E27FC236}">
                    <a16:creationId xmlns:a16="http://schemas.microsoft.com/office/drawing/2014/main" xmlns="" id="{E23A5D6B-A064-4F0B-8B6C-EFDA7227F577}"/>
                  </a:ext>
                </a:extLst>
              </p:cNvPr>
              <p:cNvSpPr/>
              <p:nvPr/>
            </p:nvSpPr>
            <p:spPr>
              <a:xfrm flipV="1">
                <a:off x="17115644" y="4002701"/>
                <a:ext cx="211063" cy="21106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600"/>
              </a:p>
            </p:txBody>
          </p:sp>
          <p:sp>
            <p:nvSpPr>
              <p:cNvPr id="212" name="椭圆 211">
                <a:extLst>
                  <a:ext uri="{FF2B5EF4-FFF2-40B4-BE49-F238E27FC236}">
                    <a16:creationId xmlns:a16="http://schemas.microsoft.com/office/drawing/2014/main" xmlns="" id="{4A79D578-97B9-4600-827D-675D18861984}"/>
                  </a:ext>
                </a:extLst>
              </p:cNvPr>
              <p:cNvSpPr/>
              <p:nvPr/>
            </p:nvSpPr>
            <p:spPr>
              <a:xfrm flipV="1">
                <a:off x="16912445" y="5684182"/>
                <a:ext cx="89143" cy="8914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600"/>
              </a:p>
            </p:txBody>
          </p:sp>
          <p:sp>
            <p:nvSpPr>
              <p:cNvPr id="213" name="椭圆 212">
                <a:extLst>
                  <a:ext uri="{FF2B5EF4-FFF2-40B4-BE49-F238E27FC236}">
                    <a16:creationId xmlns:a16="http://schemas.microsoft.com/office/drawing/2014/main" xmlns="" id="{B730EEB9-0A30-43F8-B2FB-0337A9ED33A5}"/>
                  </a:ext>
                </a:extLst>
              </p:cNvPr>
              <p:cNvSpPr/>
              <p:nvPr/>
            </p:nvSpPr>
            <p:spPr>
              <a:xfrm flipV="1">
                <a:off x="16474777" y="4945533"/>
                <a:ext cx="117315" cy="117315"/>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600"/>
              </a:p>
            </p:txBody>
          </p:sp>
        </p:grpSp>
      </p:grpSp>
      <p:sp>
        <p:nvSpPr>
          <p:cNvPr id="217" name="任意多边形: 形状 216">
            <a:extLst>
              <a:ext uri="{FF2B5EF4-FFF2-40B4-BE49-F238E27FC236}">
                <a16:creationId xmlns:a16="http://schemas.microsoft.com/office/drawing/2014/main" xmlns="" id="{24EDE858-A1EC-4D93-9173-E72E7B88AC0B}"/>
              </a:ext>
            </a:extLst>
          </p:cNvPr>
          <p:cNvSpPr/>
          <p:nvPr/>
        </p:nvSpPr>
        <p:spPr>
          <a:xfrm>
            <a:off x="8842760" y="2527464"/>
            <a:ext cx="2084738" cy="502439"/>
          </a:xfrm>
          <a:custGeom>
            <a:avLst/>
            <a:gdLst>
              <a:gd name="connsiteX0" fmla="*/ 0 w 1781175"/>
              <a:gd name="connsiteY0" fmla="*/ 488950 h 695325"/>
              <a:gd name="connsiteX1" fmla="*/ 663575 w 1781175"/>
              <a:gd name="connsiteY1" fmla="*/ 488950 h 695325"/>
              <a:gd name="connsiteX2" fmla="*/ 815975 w 1781175"/>
              <a:gd name="connsiteY2" fmla="*/ 0 h 695325"/>
              <a:gd name="connsiteX3" fmla="*/ 965200 w 1781175"/>
              <a:gd name="connsiteY3" fmla="*/ 695325 h 695325"/>
              <a:gd name="connsiteX4" fmla="*/ 1057275 w 1781175"/>
              <a:gd name="connsiteY4" fmla="*/ 298450 h 695325"/>
              <a:gd name="connsiteX5" fmla="*/ 1781175 w 1781175"/>
              <a:gd name="connsiteY5" fmla="*/ 298450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1175" h="695325">
                <a:moveTo>
                  <a:pt x="0" y="488950"/>
                </a:moveTo>
                <a:lnTo>
                  <a:pt x="663575" y="488950"/>
                </a:lnTo>
                <a:lnTo>
                  <a:pt x="815975" y="0"/>
                </a:lnTo>
                <a:lnTo>
                  <a:pt x="965200" y="695325"/>
                </a:lnTo>
                <a:lnTo>
                  <a:pt x="1057275" y="298450"/>
                </a:lnTo>
                <a:lnTo>
                  <a:pt x="1781175" y="298450"/>
                </a:lnTo>
              </a:path>
            </a:pathLst>
          </a:custGeom>
          <a:noFill/>
          <a:ln w="25400">
            <a:gradFill flip="none" rotWithShape="1">
              <a:gsLst>
                <a:gs pos="54000">
                  <a:schemeClr val="accent2"/>
                </a:gs>
                <a:gs pos="0">
                  <a:schemeClr val="accent1">
                    <a:alpha val="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218" name="弧形 217">
            <a:extLst>
              <a:ext uri="{FF2B5EF4-FFF2-40B4-BE49-F238E27FC236}">
                <a16:creationId xmlns:a16="http://schemas.microsoft.com/office/drawing/2014/main" xmlns="" id="{A3F492BC-98EC-4686-A6A3-6E79B1E2C9D1}"/>
              </a:ext>
            </a:extLst>
          </p:cNvPr>
          <p:cNvSpPr/>
          <p:nvPr/>
        </p:nvSpPr>
        <p:spPr>
          <a:xfrm flipH="1">
            <a:off x="2112888" y="3491052"/>
            <a:ext cx="1840769" cy="1814845"/>
          </a:xfrm>
          <a:prstGeom prst="arc">
            <a:avLst>
              <a:gd name="adj1" fmla="val 16498682"/>
              <a:gd name="adj2" fmla="val 622414"/>
            </a:avLst>
          </a:prstGeom>
          <a:ln w="19050">
            <a:gradFill flip="none" rotWithShape="1">
              <a:gsLst>
                <a:gs pos="44000">
                  <a:schemeClr val="accent1"/>
                </a:gs>
                <a:gs pos="0">
                  <a:schemeClr val="accent1">
                    <a:alpha val="0"/>
                  </a:schemeClr>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9" name="弧形 218">
            <a:extLst>
              <a:ext uri="{FF2B5EF4-FFF2-40B4-BE49-F238E27FC236}">
                <a16:creationId xmlns:a16="http://schemas.microsoft.com/office/drawing/2014/main" xmlns="" id="{5174B0C1-7C49-45D4-AD9F-22335E71C834}"/>
              </a:ext>
            </a:extLst>
          </p:cNvPr>
          <p:cNvSpPr/>
          <p:nvPr/>
        </p:nvSpPr>
        <p:spPr>
          <a:xfrm flipH="1">
            <a:off x="4747498" y="3469641"/>
            <a:ext cx="1348324" cy="1814845"/>
          </a:xfrm>
          <a:prstGeom prst="arc">
            <a:avLst>
              <a:gd name="adj1" fmla="val 17912525"/>
              <a:gd name="adj2" fmla="val 622414"/>
            </a:avLst>
          </a:prstGeom>
          <a:ln w="19050">
            <a:gradFill flip="none" rotWithShape="1">
              <a:gsLst>
                <a:gs pos="44000">
                  <a:schemeClr val="accent1"/>
                </a:gs>
                <a:gs pos="0">
                  <a:schemeClr val="accent1">
                    <a:alpha val="0"/>
                  </a:schemeClr>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0" name="弧形 219">
            <a:extLst>
              <a:ext uri="{FF2B5EF4-FFF2-40B4-BE49-F238E27FC236}">
                <a16:creationId xmlns:a16="http://schemas.microsoft.com/office/drawing/2014/main" xmlns="" id="{D3032105-472F-4CBE-97B4-9FDA4CFA85F1}"/>
              </a:ext>
            </a:extLst>
          </p:cNvPr>
          <p:cNvSpPr/>
          <p:nvPr/>
        </p:nvSpPr>
        <p:spPr>
          <a:xfrm>
            <a:off x="8317590" y="3491052"/>
            <a:ext cx="1840769" cy="1814845"/>
          </a:xfrm>
          <a:prstGeom prst="arc">
            <a:avLst>
              <a:gd name="adj1" fmla="val 16498682"/>
              <a:gd name="adj2" fmla="val 622414"/>
            </a:avLst>
          </a:prstGeom>
          <a:ln w="19050">
            <a:gradFill flip="none" rotWithShape="1">
              <a:gsLst>
                <a:gs pos="44000">
                  <a:schemeClr val="accent1"/>
                </a:gs>
                <a:gs pos="0">
                  <a:schemeClr val="accent1">
                    <a:alpha val="0"/>
                  </a:schemeClr>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1" name="弧形 220">
            <a:extLst>
              <a:ext uri="{FF2B5EF4-FFF2-40B4-BE49-F238E27FC236}">
                <a16:creationId xmlns:a16="http://schemas.microsoft.com/office/drawing/2014/main" xmlns="" id="{383B47D9-B20D-4C71-8A66-6E37EA990B1D}"/>
              </a:ext>
            </a:extLst>
          </p:cNvPr>
          <p:cNvSpPr/>
          <p:nvPr/>
        </p:nvSpPr>
        <p:spPr>
          <a:xfrm>
            <a:off x="6175425" y="3469641"/>
            <a:ext cx="1348324" cy="1814845"/>
          </a:xfrm>
          <a:prstGeom prst="arc">
            <a:avLst>
              <a:gd name="adj1" fmla="val 17912525"/>
              <a:gd name="adj2" fmla="val 622414"/>
            </a:avLst>
          </a:prstGeom>
          <a:ln w="19050">
            <a:gradFill flip="none" rotWithShape="1">
              <a:gsLst>
                <a:gs pos="44000">
                  <a:schemeClr val="accent1"/>
                </a:gs>
                <a:gs pos="0">
                  <a:schemeClr val="accent1">
                    <a:alpha val="0"/>
                  </a:schemeClr>
                </a:gs>
                <a:gs pos="100000">
                  <a:schemeClr val="accent1">
                    <a:alpha val="0"/>
                  </a:schemeClr>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3" name="文本框 222">
            <a:extLst>
              <a:ext uri="{FF2B5EF4-FFF2-40B4-BE49-F238E27FC236}">
                <a16:creationId xmlns:a16="http://schemas.microsoft.com/office/drawing/2014/main" xmlns="" id="{7BF6E443-06AB-4C4B-9832-81FAA1DD6E23}"/>
              </a:ext>
            </a:extLst>
          </p:cNvPr>
          <p:cNvSpPr txBox="1"/>
          <p:nvPr/>
        </p:nvSpPr>
        <p:spPr>
          <a:xfrm>
            <a:off x="3821482" y="2233524"/>
            <a:ext cx="4549037" cy="860685"/>
          </a:xfrm>
          <a:prstGeom prst="rect">
            <a:avLst/>
          </a:prstGeom>
          <a:noFill/>
        </p:spPr>
        <p:txBody>
          <a:bodyPr wrap="square" rtlCol="0" anchor="ctr">
            <a:spAutoFit/>
          </a:bodyPr>
          <a:lstStyle>
            <a:defPPr>
              <a:defRPr lang="zh-CN"/>
            </a:defPPr>
            <a:lvl1pPr algn="ctr">
              <a:defRPr sz="144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lnSpc>
                <a:spcPct val="120000"/>
              </a:lnSpc>
            </a:pPr>
            <a:r>
              <a:rPr lang="zh-CN" altLang="en-US" sz="4400" b="0" spc="300" dirty="0">
                <a:effectLst>
                  <a:outerShdw blurRad="190500" algn="ctr" rotWithShape="0">
                    <a:srgbClr val="4E67C8">
                      <a:alpha val="40000"/>
                    </a:srgbClr>
                  </a:outerShdw>
                </a:effectLst>
                <a:latin typeface="阿里巴巴普惠体 H" panose="00020600040101010101" pitchFamily="18" charset="-122"/>
                <a:ea typeface="阿里巴巴普惠体 H" panose="00020600040101010101" pitchFamily="18" charset="-122"/>
              </a:rPr>
              <a:t>请输入你的标题</a:t>
            </a:r>
          </a:p>
        </p:txBody>
      </p:sp>
      <p:sp>
        <p:nvSpPr>
          <p:cNvPr id="224" name="标题 1">
            <a:extLst>
              <a:ext uri="{FF2B5EF4-FFF2-40B4-BE49-F238E27FC236}">
                <a16:creationId xmlns:a16="http://schemas.microsoft.com/office/drawing/2014/main" xmlns="" id="{F8916271-1AAF-4B64-915F-256F47B02AEC}"/>
              </a:ext>
            </a:extLst>
          </p:cNvPr>
          <p:cNvSpPr>
            <a:spLocks noGrp="1"/>
          </p:cNvSpPr>
          <p:nvPr>
            <p:ph type="title"/>
          </p:nvPr>
        </p:nvSpPr>
        <p:spPr>
          <a:xfrm>
            <a:off x="3819347" y="534305"/>
            <a:ext cx="4553306" cy="415498"/>
          </a:xfrm>
        </p:spPr>
        <p:txBody>
          <a:bodyPr/>
          <a:lstStyle/>
          <a:p>
            <a:r>
              <a:rPr lang="zh-CN" altLang="en-US" b="0" dirty="0"/>
              <a:t>请在这里输入你的小标题</a:t>
            </a:r>
          </a:p>
        </p:txBody>
      </p:sp>
      <p:sp>
        <p:nvSpPr>
          <p:cNvPr id="225" name="文本框 224">
            <a:extLst>
              <a:ext uri="{FF2B5EF4-FFF2-40B4-BE49-F238E27FC236}">
                <a16:creationId xmlns:a16="http://schemas.microsoft.com/office/drawing/2014/main" xmlns="" id="{D54D15B4-9DF7-4499-AFBF-87C81FEBA515}"/>
              </a:ext>
            </a:extLst>
          </p:cNvPr>
          <p:cNvSpPr txBox="1"/>
          <p:nvPr/>
        </p:nvSpPr>
        <p:spPr>
          <a:xfrm>
            <a:off x="893223" y="4502858"/>
            <a:ext cx="2231745" cy="581249"/>
          </a:xfrm>
          <a:prstGeom prst="rect">
            <a:avLst/>
          </a:prstGeom>
          <a:noFill/>
        </p:spPr>
        <p:txBody>
          <a:bodyPr wrap="square" rtlCol="0" anchor="ctr">
            <a:spAutoFit/>
          </a:bodyPr>
          <a:lstStyle>
            <a:defPPr>
              <a:defRPr lang="zh-CN"/>
            </a:defPPr>
            <a:lvl1pPr algn="ctr">
              <a:defRPr sz="144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lnSpc>
                <a:spcPct val="120000"/>
              </a:lnSpc>
            </a:pPr>
            <a:r>
              <a:rPr lang="zh-CN" altLang="en-US" sz="2800" b="0" spc="300" dirty="0">
                <a:solidFill>
                  <a:schemeClr val="bg1"/>
                </a:soli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输入标题</a:t>
            </a:r>
          </a:p>
        </p:txBody>
      </p:sp>
      <p:sp>
        <p:nvSpPr>
          <p:cNvPr id="226" name="文本框 225">
            <a:extLst>
              <a:ext uri="{FF2B5EF4-FFF2-40B4-BE49-F238E27FC236}">
                <a16:creationId xmlns:a16="http://schemas.microsoft.com/office/drawing/2014/main" xmlns="" id="{AA02FBDE-6B0A-47DD-817C-83037AC8FE7B}"/>
              </a:ext>
            </a:extLst>
          </p:cNvPr>
          <p:cNvSpPr txBox="1"/>
          <p:nvPr/>
        </p:nvSpPr>
        <p:spPr>
          <a:xfrm>
            <a:off x="3638990" y="4502858"/>
            <a:ext cx="2231745" cy="581249"/>
          </a:xfrm>
          <a:prstGeom prst="rect">
            <a:avLst/>
          </a:prstGeom>
          <a:noFill/>
        </p:spPr>
        <p:txBody>
          <a:bodyPr wrap="square" rtlCol="0" anchor="ctr">
            <a:spAutoFit/>
          </a:bodyPr>
          <a:lstStyle>
            <a:defPPr>
              <a:defRPr lang="zh-CN"/>
            </a:defPPr>
            <a:lvl1pPr algn="ctr">
              <a:defRPr sz="144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lnSpc>
                <a:spcPct val="120000"/>
              </a:lnSpc>
            </a:pPr>
            <a:r>
              <a:rPr lang="zh-CN" altLang="en-US" sz="2800" b="0" spc="300" dirty="0">
                <a:solidFill>
                  <a:schemeClr val="bg1"/>
                </a:soli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输入标题</a:t>
            </a:r>
          </a:p>
        </p:txBody>
      </p:sp>
      <p:sp>
        <p:nvSpPr>
          <p:cNvPr id="227" name="文本框 226">
            <a:extLst>
              <a:ext uri="{FF2B5EF4-FFF2-40B4-BE49-F238E27FC236}">
                <a16:creationId xmlns:a16="http://schemas.microsoft.com/office/drawing/2014/main" xmlns="" id="{A5792D6F-3075-479C-B243-F4056EE1EAED}"/>
              </a:ext>
            </a:extLst>
          </p:cNvPr>
          <p:cNvSpPr txBox="1"/>
          <p:nvPr/>
        </p:nvSpPr>
        <p:spPr>
          <a:xfrm>
            <a:off x="6436072" y="4502858"/>
            <a:ext cx="2231745" cy="581249"/>
          </a:xfrm>
          <a:prstGeom prst="rect">
            <a:avLst/>
          </a:prstGeom>
          <a:noFill/>
        </p:spPr>
        <p:txBody>
          <a:bodyPr wrap="square" rtlCol="0" anchor="ctr">
            <a:spAutoFit/>
          </a:bodyPr>
          <a:lstStyle>
            <a:defPPr>
              <a:defRPr lang="zh-CN"/>
            </a:defPPr>
            <a:lvl1pPr algn="ctr">
              <a:defRPr sz="144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lnSpc>
                <a:spcPct val="120000"/>
              </a:lnSpc>
            </a:pPr>
            <a:r>
              <a:rPr lang="zh-CN" altLang="en-US" sz="2800" b="0" spc="300" dirty="0">
                <a:solidFill>
                  <a:schemeClr val="bg1"/>
                </a:soli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输入标题</a:t>
            </a:r>
          </a:p>
        </p:txBody>
      </p:sp>
      <p:sp>
        <p:nvSpPr>
          <p:cNvPr id="228" name="文本框 227">
            <a:extLst>
              <a:ext uri="{FF2B5EF4-FFF2-40B4-BE49-F238E27FC236}">
                <a16:creationId xmlns:a16="http://schemas.microsoft.com/office/drawing/2014/main" xmlns="" id="{C38CD55D-3BB4-4F6D-848E-29C5615FB7E5}"/>
              </a:ext>
            </a:extLst>
          </p:cNvPr>
          <p:cNvSpPr txBox="1"/>
          <p:nvPr/>
        </p:nvSpPr>
        <p:spPr>
          <a:xfrm>
            <a:off x="9073840" y="4502858"/>
            <a:ext cx="2231745" cy="581249"/>
          </a:xfrm>
          <a:prstGeom prst="rect">
            <a:avLst/>
          </a:prstGeom>
          <a:noFill/>
        </p:spPr>
        <p:txBody>
          <a:bodyPr wrap="square" rtlCol="0" anchor="ctr">
            <a:spAutoFit/>
          </a:bodyPr>
          <a:lstStyle>
            <a:defPPr>
              <a:defRPr lang="zh-CN"/>
            </a:defPPr>
            <a:lvl1pPr algn="ctr">
              <a:defRPr sz="144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lnSpc>
                <a:spcPct val="120000"/>
              </a:lnSpc>
            </a:pPr>
            <a:r>
              <a:rPr lang="zh-CN" altLang="en-US" sz="2800" b="0" spc="300" dirty="0">
                <a:solidFill>
                  <a:schemeClr val="bg1"/>
                </a:solidFill>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rPr>
              <a:t>输入标题</a:t>
            </a:r>
          </a:p>
        </p:txBody>
      </p:sp>
    </p:spTree>
    <p:extLst>
      <p:ext uri="{BB962C8B-B14F-4D97-AF65-F5344CB8AC3E}">
        <p14:creationId xmlns:p14="http://schemas.microsoft.com/office/powerpoint/2010/main" val="19585294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descr="图片包含 游戏机, 建筑, 屋顶, 高楼&#10;&#10;描述已自动生成">
            <a:extLst>
              <a:ext uri="{FF2B5EF4-FFF2-40B4-BE49-F238E27FC236}">
                <a16:creationId xmlns:a16="http://schemas.microsoft.com/office/drawing/2014/main" xmlns="" id="{F057526F-2098-451F-8B65-89C63A1F0051}"/>
              </a:ext>
            </a:extLst>
          </p:cNvPr>
          <p:cNvPicPr>
            <a:picLocks noChangeAspect="1"/>
          </p:cNvPicPr>
          <p:nvPr/>
        </p:nvPicPr>
        <p:blipFill>
          <a:blip r:embed="rId2" cstate="screen">
            <a:extLst>
              <a:ext uri="{28A0092B-C50C-407E-A947-70E740481C1C}">
                <a14:useLocalDpi xmlns:a14="http://schemas.microsoft.com/office/drawing/2010/main" val="0"/>
              </a:ext>
            </a:extLst>
          </a:blip>
          <a:srcRect l="13153" t="3514" r="17182" b="3514"/>
          <a:stretch>
            <a:fillRect/>
          </a:stretch>
        </p:blipFill>
        <p:spPr>
          <a:xfrm>
            <a:off x="6568272" y="1752514"/>
            <a:ext cx="4280598" cy="3210448"/>
          </a:xfrm>
          <a:custGeom>
            <a:avLst/>
            <a:gdLst>
              <a:gd name="connsiteX0" fmla="*/ 0 w 4280598"/>
              <a:gd name="connsiteY0" fmla="*/ 0 h 3210448"/>
              <a:gd name="connsiteX1" fmla="*/ 4280598 w 4280598"/>
              <a:gd name="connsiteY1" fmla="*/ 0 h 3210448"/>
              <a:gd name="connsiteX2" fmla="*/ 4280598 w 4280598"/>
              <a:gd name="connsiteY2" fmla="*/ 3210448 h 3210448"/>
              <a:gd name="connsiteX3" fmla="*/ 0 w 4280598"/>
              <a:gd name="connsiteY3" fmla="*/ 3210448 h 3210448"/>
            </a:gdLst>
            <a:ahLst/>
            <a:cxnLst>
              <a:cxn ang="0">
                <a:pos x="connsiteX0" y="connsiteY0"/>
              </a:cxn>
              <a:cxn ang="0">
                <a:pos x="connsiteX1" y="connsiteY1"/>
              </a:cxn>
              <a:cxn ang="0">
                <a:pos x="connsiteX2" y="connsiteY2"/>
              </a:cxn>
              <a:cxn ang="0">
                <a:pos x="connsiteX3" y="connsiteY3"/>
              </a:cxn>
            </a:cxnLst>
            <a:rect l="l" t="t" r="r" b="b"/>
            <a:pathLst>
              <a:path w="4280598" h="3210448">
                <a:moveTo>
                  <a:pt x="0" y="0"/>
                </a:moveTo>
                <a:lnTo>
                  <a:pt x="4280598" y="0"/>
                </a:lnTo>
                <a:lnTo>
                  <a:pt x="4280598" y="3210448"/>
                </a:lnTo>
                <a:lnTo>
                  <a:pt x="0" y="3210448"/>
                </a:lnTo>
                <a:close/>
              </a:path>
            </a:pathLst>
          </a:custGeom>
        </p:spPr>
      </p:pic>
      <p:sp>
        <p:nvSpPr>
          <p:cNvPr id="3" name="矩形: 圆角 2">
            <a:extLst>
              <a:ext uri="{FF2B5EF4-FFF2-40B4-BE49-F238E27FC236}">
                <a16:creationId xmlns:a16="http://schemas.microsoft.com/office/drawing/2014/main" xmlns="" id="{0EAEBA94-78FB-4934-9439-3DE77EB6E7CD}"/>
              </a:ext>
            </a:extLst>
          </p:cNvPr>
          <p:cNvSpPr/>
          <p:nvPr/>
        </p:nvSpPr>
        <p:spPr>
          <a:xfrm>
            <a:off x="1206775" y="1595567"/>
            <a:ext cx="4553306" cy="3955792"/>
          </a:xfrm>
          <a:prstGeom prst="roundRect">
            <a:avLst>
              <a:gd name="adj" fmla="val 859"/>
            </a:avLst>
          </a:prstGeom>
          <a:gradFill flip="none" rotWithShape="1">
            <a:gsLst>
              <a:gs pos="50000">
                <a:srgbClr val="0886D0">
                  <a:alpha val="20000"/>
                </a:srgbClr>
              </a:gs>
              <a:gs pos="0">
                <a:schemeClr val="accent1">
                  <a:alpha val="50000"/>
                </a:schemeClr>
              </a:gs>
              <a:gs pos="100000">
                <a:schemeClr val="accent2">
                  <a:alpha val="50000"/>
                </a:schemeClr>
              </a:gs>
            </a:gsLst>
            <a:lin ang="2700000" scaled="1"/>
            <a:tileRect/>
          </a:gradFill>
          <a:ln>
            <a:gradFill>
              <a:gsLst>
                <a:gs pos="0">
                  <a:schemeClr val="accent1"/>
                </a:gs>
                <a:gs pos="50000">
                  <a:srgbClr val="0886D0">
                    <a:alpha val="0"/>
                  </a:srgb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a:ea typeface="微软雅黑 Light"/>
              <a:cs typeface="+mn-cs"/>
            </a:endParaRPr>
          </a:p>
        </p:txBody>
      </p:sp>
      <p:pic>
        <p:nvPicPr>
          <p:cNvPr id="5" name="图片 4" descr="建筑的桥&#10;&#10;描述已自动生成">
            <a:extLst>
              <a:ext uri="{FF2B5EF4-FFF2-40B4-BE49-F238E27FC236}">
                <a16:creationId xmlns:a16="http://schemas.microsoft.com/office/drawing/2014/main" xmlns="" id="{00FB5471-6CD7-4FDF-8DC0-BFD68411B601}"/>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1343129" y="1752514"/>
            <a:ext cx="4280598" cy="3210448"/>
          </a:xfrm>
          <a:prstGeom prst="rect">
            <a:avLst/>
          </a:prstGeom>
        </p:spPr>
      </p:pic>
      <p:sp>
        <p:nvSpPr>
          <p:cNvPr id="6" name="文本框 5">
            <a:extLst>
              <a:ext uri="{FF2B5EF4-FFF2-40B4-BE49-F238E27FC236}">
                <a16:creationId xmlns:a16="http://schemas.microsoft.com/office/drawing/2014/main" xmlns="" id="{408021C1-8CBB-41DB-8F3B-3DB5D43D79C4}"/>
              </a:ext>
            </a:extLst>
          </p:cNvPr>
          <p:cNvSpPr txBox="1"/>
          <p:nvPr/>
        </p:nvSpPr>
        <p:spPr>
          <a:xfrm>
            <a:off x="2257373" y="5057105"/>
            <a:ext cx="2452110" cy="400110"/>
          </a:xfrm>
          <a:prstGeom prst="rect">
            <a:avLst/>
          </a:prstGeom>
          <a:noFill/>
        </p:spPr>
        <p:txBody>
          <a:bodyPr wrap="square" rtlCol="0" anchor="ctr">
            <a:spAutoFit/>
          </a:bodyPr>
          <a:lstStyle/>
          <a:p>
            <a:r>
              <a:rPr lang="zh-CN" altLang="en-US" sz="20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请在这里输入小标题</a:t>
            </a:r>
          </a:p>
        </p:txBody>
      </p:sp>
      <p:sp>
        <p:nvSpPr>
          <p:cNvPr id="9" name="矩形: 圆角 8">
            <a:extLst>
              <a:ext uri="{FF2B5EF4-FFF2-40B4-BE49-F238E27FC236}">
                <a16:creationId xmlns:a16="http://schemas.microsoft.com/office/drawing/2014/main" xmlns="" id="{CC939B37-4E90-4D6B-8758-D5E86F1FFE96}"/>
              </a:ext>
            </a:extLst>
          </p:cNvPr>
          <p:cNvSpPr/>
          <p:nvPr/>
        </p:nvSpPr>
        <p:spPr>
          <a:xfrm>
            <a:off x="6431918" y="1595567"/>
            <a:ext cx="4553306" cy="3955792"/>
          </a:xfrm>
          <a:prstGeom prst="roundRect">
            <a:avLst>
              <a:gd name="adj" fmla="val 859"/>
            </a:avLst>
          </a:prstGeom>
          <a:gradFill flip="none" rotWithShape="1">
            <a:gsLst>
              <a:gs pos="50000">
                <a:srgbClr val="0886D0">
                  <a:alpha val="20000"/>
                </a:srgbClr>
              </a:gs>
              <a:gs pos="0">
                <a:schemeClr val="accent1">
                  <a:alpha val="50000"/>
                </a:schemeClr>
              </a:gs>
              <a:gs pos="100000">
                <a:schemeClr val="accent2">
                  <a:alpha val="50000"/>
                </a:schemeClr>
              </a:gs>
            </a:gsLst>
            <a:lin ang="2700000" scaled="1"/>
            <a:tileRect/>
          </a:gradFill>
          <a:ln>
            <a:gradFill>
              <a:gsLst>
                <a:gs pos="0">
                  <a:schemeClr val="accent1"/>
                </a:gs>
                <a:gs pos="50000">
                  <a:srgbClr val="0886D0">
                    <a:alpha val="0"/>
                  </a:srgb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Light"/>
              <a:ea typeface="微软雅黑 Light"/>
              <a:cs typeface="+mn-cs"/>
            </a:endParaRPr>
          </a:p>
        </p:txBody>
      </p:sp>
      <p:sp>
        <p:nvSpPr>
          <p:cNvPr id="11" name="文本框 10">
            <a:extLst>
              <a:ext uri="{FF2B5EF4-FFF2-40B4-BE49-F238E27FC236}">
                <a16:creationId xmlns:a16="http://schemas.microsoft.com/office/drawing/2014/main" xmlns="" id="{802DF424-7BC1-434F-A1AA-5804964B83D1}"/>
              </a:ext>
            </a:extLst>
          </p:cNvPr>
          <p:cNvSpPr txBox="1"/>
          <p:nvPr/>
        </p:nvSpPr>
        <p:spPr>
          <a:xfrm>
            <a:off x="7482516" y="5057105"/>
            <a:ext cx="2452110" cy="400110"/>
          </a:xfrm>
          <a:prstGeom prst="rect">
            <a:avLst/>
          </a:prstGeom>
          <a:noFill/>
        </p:spPr>
        <p:txBody>
          <a:bodyPr wrap="square" rtlCol="0" anchor="ctr">
            <a:spAutoFit/>
          </a:bodyPr>
          <a:lstStyle/>
          <a:p>
            <a:r>
              <a:rPr lang="zh-CN" altLang="en-US" sz="20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请在这里输入小标题</a:t>
            </a:r>
          </a:p>
        </p:txBody>
      </p:sp>
      <p:sp>
        <p:nvSpPr>
          <p:cNvPr id="16" name="标题 1">
            <a:extLst>
              <a:ext uri="{FF2B5EF4-FFF2-40B4-BE49-F238E27FC236}">
                <a16:creationId xmlns:a16="http://schemas.microsoft.com/office/drawing/2014/main" xmlns="" id="{0C760D14-DACA-4916-8115-35459F0B847A}"/>
              </a:ext>
            </a:extLst>
          </p:cNvPr>
          <p:cNvSpPr>
            <a:spLocks noGrp="1"/>
          </p:cNvSpPr>
          <p:nvPr>
            <p:ph type="title"/>
          </p:nvPr>
        </p:nvSpPr>
        <p:spPr>
          <a:xfrm>
            <a:off x="3819347" y="534305"/>
            <a:ext cx="4553306" cy="415498"/>
          </a:xfrm>
        </p:spPr>
        <p:txBody>
          <a:bodyPr/>
          <a:lstStyle/>
          <a:p>
            <a:r>
              <a:rPr lang="zh-CN" altLang="en-US" b="0" dirty="0"/>
              <a:t>请在这里输入你的小标题</a:t>
            </a:r>
          </a:p>
        </p:txBody>
      </p:sp>
    </p:spTree>
    <p:extLst>
      <p:ext uri="{BB962C8B-B14F-4D97-AF65-F5344CB8AC3E}">
        <p14:creationId xmlns:p14="http://schemas.microsoft.com/office/powerpoint/2010/main" val="1982340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E221A2A-B140-4B18-B44C-963A35758975}"/>
              </a:ext>
            </a:extLst>
          </p:cNvPr>
          <p:cNvSpPr>
            <a:spLocks noGrp="1"/>
          </p:cNvSpPr>
          <p:nvPr>
            <p:ph type="title"/>
          </p:nvPr>
        </p:nvSpPr>
        <p:spPr/>
        <p:txBody>
          <a:bodyPr/>
          <a:lstStyle/>
          <a:p>
            <a:r>
              <a:rPr lang="zh-CN" altLang="en-US" b="0" dirty="0"/>
              <a:t>请在这里输入你的小标题</a:t>
            </a:r>
          </a:p>
        </p:txBody>
      </p:sp>
      <p:sp>
        <p:nvSpPr>
          <p:cNvPr id="4" name="文本框 3">
            <a:extLst>
              <a:ext uri="{FF2B5EF4-FFF2-40B4-BE49-F238E27FC236}">
                <a16:creationId xmlns:a16="http://schemas.microsoft.com/office/drawing/2014/main" xmlns="" id="{8622CCB6-3C10-452A-8DAD-10D78C87E5D2}"/>
              </a:ext>
            </a:extLst>
          </p:cNvPr>
          <p:cNvSpPr txBox="1"/>
          <p:nvPr/>
        </p:nvSpPr>
        <p:spPr>
          <a:xfrm>
            <a:off x="8826488" y="1419355"/>
            <a:ext cx="2363708" cy="584775"/>
          </a:xfrm>
          <a:prstGeom prst="rect">
            <a:avLst/>
          </a:prstGeom>
          <a:noFill/>
        </p:spPr>
        <p:txBody>
          <a:bodyPr wrap="square" rtlCol="0" anchor="ctr">
            <a:spAutoFit/>
          </a:bodyPr>
          <a:lstStyle/>
          <a:p>
            <a:r>
              <a:rPr lang="en-US" altLang="zh-CN" sz="3200" b="1" i="1" dirty="0">
                <a:gradFill>
                  <a:gsLst>
                    <a:gs pos="0">
                      <a:schemeClr val="accent1"/>
                    </a:gs>
                    <a:gs pos="69000">
                      <a:schemeClr val="accent2">
                        <a:alpha val="0"/>
                      </a:schemeClr>
                    </a:gs>
                  </a:gsLst>
                  <a:lin ang="5400000" scaled="0"/>
                </a:gradFill>
                <a:effectLst>
                  <a:outerShdw blurRad="38100" dist="38100" dir="2700000" algn="tl">
                    <a:srgbClr val="000000">
                      <a:alpha val="43137"/>
                    </a:srgbClr>
                  </a:outerShdw>
                </a:effectLst>
                <a:latin typeface="Segoe UI" panose="020B0502040204020203" pitchFamily="34" charset="0"/>
                <a:ea typeface="+mj-ea"/>
                <a:cs typeface="Segoe UI" panose="020B0502040204020203" pitchFamily="34" charset="0"/>
              </a:rPr>
              <a:t>2020.11</a:t>
            </a:r>
          </a:p>
        </p:txBody>
      </p:sp>
      <p:sp>
        <p:nvSpPr>
          <p:cNvPr id="5" name="矩形: 剪去对角 4">
            <a:extLst>
              <a:ext uri="{FF2B5EF4-FFF2-40B4-BE49-F238E27FC236}">
                <a16:creationId xmlns:a16="http://schemas.microsoft.com/office/drawing/2014/main" xmlns="" id="{BAC2435F-FD6D-423C-943E-578BFE58421A}"/>
              </a:ext>
            </a:extLst>
          </p:cNvPr>
          <p:cNvSpPr/>
          <p:nvPr/>
        </p:nvSpPr>
        <p:spPr>
          <a:xfrm>
            <a:off x="5018259" y="1813375"/>
            <a:ext cx="2627078" cy="1459127"/>
          </a:xfrm>
          <a:prstGeom prst="snip2DiagRect">
            <a:avLst>
              <a:gd name="adj1" fmla="val 0"/>
              <a:gd name="adj2" fmla="val 4054"/>
            </a:avLst>
          </a:prstGeom>
          <a:gradFill flip="none" rotWithShape="1">
            <a:gsLst>
              <a:gs pos="50000">
                <a:srgbClr val="0886D0">
                  <a:alpha val="0"/>
                </a:srgbClr>
              </a:gs>
              <a:gs pos="0">
                <a:schemeClr val="accent1">
                  <a:alpha val="25000"/>
                </a:schemeClr>
              </a:gs>
              <a:gs pos="100000">
                <a:schemeClr val="accent2">
                  <a:alpha val="25000"/>
                </a:schemeClr>
              </a:gs>
            </a:gsLst>
            <a:lin ang="2700000" scaled="1"/>
            <a:tileRect/>
          </a:gradFill>
          <a:ln>
            <a:gradFill>
              <a:gsLst>
                <a:gs pos="69000">
                  <a:srgbClr val="068BD2">
                    <a:alpha val="0"/>
                  </a:srgbClr>
                </a:gs>
                <a:gs pos="0">
                  <a:schemeClr val="accent1"/>
                </a:gs>
                <a:gs pos="50000">
                  <a:srgbClr val="0886D0">
                    <a:alpha val="0"/>
                  </a:srgb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 name="文本框 5">
            <a:extLst>
              <a:ext uri="{FF2B5EF4-FFF2-40B4-BE49-F238E27FC236}">
                <a16:creationId xmlns:a16="http://schemas.microsoft.com/office/drawing/2014/main" xmlns="" id="{F74A7654-D391-49D8-8C47-74D03E9C4B4A}"/>
              </a:ext>
            </a:extLst>
          </p:cNvPr>
          <p:cNvSpPr txBox="1"/>
          <p:nvPr/>
        </p:nvSpPr>
        <p:spPr>
          <a:xfrm>
            <a:off x="4930064" y="1419355"/>
            <a:ext cx="2363708" cy="584775"/>
          </a:xfrm>
          <a:prstGeom prst="rect">
            <a:avLst/>
          </a:prstGeom>
          <a:noFill/>
        </p:spPr>
        <p:txBody>
          <a:bodyPr wrap="square" rtlCol="0" anchor="ctr">
            <a:spAutoFit/>
          </a:bodyPr>
          <a:lstStyle/>
          <a:p>
            <a:r>
              <a:rPr lang="en-US" altLang="zh-CN" sz="3200" b="1" i="1" dirty="0">
                <a:gradFill>
                  <a:gsLst>
                    <a:gs pos="0">
                      <a:schemeClr val="accent1"/>
                    </a:gs>
                    <a:gs pos="69000">
                      <a:schemeClr val="accent2">
                        <a:alpha val="0"/>
                      </a:schemeClr>
                    </a:gs>
                  </a:gsLst>
                  <a:lin ang="5400000" scaled="0"/>
                </a:gradFill>
                <a:effectLst>
                  <a:outerShdw blurRad="38100" dist="38100" dir="2700000" algn="tl">
                    <a:srgbClr val="000000">
                      <a:alpha val="43137"/>
                    </a:srgbClr>
                  </a:outerShdw>
                </a:effectLst>
                <a:latin typeface="Segoe UI" panose="020B0502040204020203" pitchFamily="34" charset="0"/>
                <a:ea typeface="+mj-ea"/>
                <a:cs typeface="Segoe UI" panose="020B0502040204020203" pitchFamily="34" charset="0"/>
              </a:rPr>
              <a:t>2017.1</a:t>
            </a:r>
          </a:p>
        </p:txBody>
      </p:sp>
      <p:sp>
        <p:nvSpPr>
          <p:cNvPr id="8" name="文本框 7">
            <a:extLst>
              <a:ext uri="{FF2B5EF4-FFF2-40B4-BE49-F238E27FC236}">
                <a16:creationId xmlns:a16="http://schemas.microsoft.com/office/drawing/2014/main" xmlns="" id="{9D113167-0F28-4DFF-A1A1-004834E028E2}"/>
              </a:ext>
            </a:extLst>
          </p:cNvPr>
          <p:cNvSpPr txBox="1"/>
          <p:nvPr/>
        </p:nvSpPr>
        <p:spPr>
          <a:xfrm>
            <a:off x="3317201" y="3939549"/>
            <a:ext cx="2363708" cy="584775"/>
          </a:xfrm>
          <a:prstGeom prst="rect">
            <a:avLst/>
          </a:prstGeom>
          <a:noFill/>
        </p:spPr>
        <p:txBody>
          <a:bodyPr wrap="square" rtlCol="0" anchor="ctr">
            <a:spAutoFit/>
          </a:bodyPr>
          <a:lstStyle/>
          <a:p>
            <a:r>
              <a:rPr lang="en-US" altLang="zh-CN" sz="3200" b="1" i="1" dirty="0">
                <a:gradFill>
                  <a:gsLst>
                    <a:gs pos="0">
                      <a:schemeClr val="accent1"/>
                    </a:gs>
                    <a:gs pos="69000">
                      <a:schemeClr val="accent2">
                        <a:alpha val="0"/>
                      </a:schemeClr>
                    </a:gs>
                  </a:gsLst>
                  <a:lin ang="5400000" scaled="0"/>
                </a:gradFill>
                <a:effectLst>
                  <a:outerShdw blurRad="38100" dist="38100" dir="2700000" algn="tl">
                    <a:srgbClr val="000000">
                      <a:alpha val="43137"/>
                    </a:srgbClr>
                  </a:outerShdw>
                </a:effectLst>
                <a:latin typeface="Segoe UI" panose="020B0502040204020203" pitchFamily="34" charset="0"/>
                <a:ea typeface="+mj-ea"/>
                <a:cs typeface="Segoe UI" panose="020B0502040204020203" pitchFamily="34" charset="0"/>
              </a:rPr>
              <a:t>2016.3</a:t>
            </a:r>
          </a:p>
        </p:txBody>
      </p:sp>
      <p:sp>
        <p:nvSpPr>
          <p:cNvPr id="10" name="îŝlïḑè">
            <a:extLst>
              <a:ext uri="{FF2B5EF4-FFF2-40B4-BE49-F238E27FC236}">
                <a16:creationId xmlns:a16="http://schemas.microsoft.com/office/drawing/2014/main" xmlns="" id="{9741F5BD-FD38-40FF-99AF-54757B401080}"/>
              </a:ext>
            </a:extLst>
          </p:cNvPr>
          <p:cNvSpPr/>
          <p:nvPr/>
        </p:nvSpPr>
        <p:spPr>
          <a:xfrm>
            <a:off x="-937549" y="3151445"/>
            <a:ext cx="12410883" cy="851664"/>
          </a:xfrm>
          <a:prstGeom prst="rightArrow">
            <a:avLst>
              <a:gd name="adj1" fmla="val 39110"/>
              <a:gd name="adj2" fmla="val 50000"/>
            </a:avLst>
          </a:prstGeom>
          <a:gradFill>
            <a:gsLst>
              <a:gs pos="0">
                <a:srgbClr val="0886D0">
                  <a:alpha val="4000"/>
                </a:srgbClr>
              </a:gs>
              <a:gs pos="100000">
                <a:schemeClr val="accent1">
                  <a:alpha val="39000"/>
                </a:schemeClr>
              </a:gs>
            </a:gsLst>
            <a:lin ang="0" scaled="0"/>
          </a:gradFill>
          <a:ln w="9525" cap="flat">
            <a:gradFill>
              <a:gsLst>
                <a:gs pos="81000">
                  <a:schemeClr val="accent1">
                    <a:alpha val="0"/>
                  </a:schemeClr>
                </a:gs>
                <a:gs pos="100000">
                  <a:schemeClr val="accent1"/>
                </a:gs>
              </a:gsLst>
              <a:lin ang="0" scaled="0"/>
            </a:gradFill>
            <a:prstDash val="solid"/>
            <a:miter/>
          </a:ln>
          <a:effectLst>
            <a:outerShdw blurRad="317500" algn="ctr" rotWithShape="0">
              <a:schemeClr val="tx1">
                <a:alpha val="71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dirty="0"/>
              <a:t>               </a:t>
            </a:r>
          </a:p>
        </p:txBody>
      </p:sp>
      <p:grpSp>
        <p:nvGrpSpPr>
          <p:cNvPr id="11" name="íṥḻîḓè">
            <a:extLst>
              <a:ext uri="{FF2B5EF4-FFF2-40B4-BE49-F238E27FC236}">
                <a16:creationId xmlns:a16="http://schemas.microsoft.com/office/drawing/2014/main" xmlns="" id="{1292A263-72F2-40EE-90CD-D4FF8BE7FC58}"/>
              </a:ext>
            </a:extLst>
          </p:cNvPr>
          <p:cNvGrpSpPr/>
          <p:nvPr/>
        </p:nvGrpSpPr>
        <p:grpSpPr>
          <a:xfrm>
            <a:off x="9109095" y="3152343"/>
            <a:ext cx="1158856" cy="827422"/>
            <a:chOff x="1406466" y="2090057"/>
            <a:chExt cx="3243260" cy="2315688"/>
          </a:xfrm>
        </p:grpSpPr>
        <p:sp>
          <p:nvSpPr>
            <p:cNvPr id="12" name="išľíḍe">
              <a:extLst>
                <a:ext uri="{FF2B5EF4-FFF2-40B4-BE49-F238E27FC236}">
                  <a16:creationId xmlns:a16="http://schemas.microsoft.com/office/drawing/2014/main" xmlns="" id="{1863E539-102A-4A0B-AC66-A756C3E61FFE}"/>
                </a:ext>
              </a:extLst>
            </p:cNvPr>
            <p:cNvSpPr/>
            <p:nvPr/>
          </p:nvSpPr>
          <p:spPr>
            <a:xfrm>
              <a:off x="3825466" y="2090057"/>
              <a:ext cx="824260" cy="701724"/>
            </a:xfrm>
            <a:prstGeom prst="triangle">
              <a:avLst/>
            </a:prstGeom>
            <a:gradFill>
              <a:gsLst>
                <a:gs pos="0">
                  <a:srgbClr val="0886D0">
                    <a:alpha val="0"/>
                  </a:srgbClr>
                </a:gs>
                <a:gs pos="100000">
                  <a:schemeClr val="accent1">
                    <a:alpha val="39000"/>
                  </a:schemeClr>
                </a:gs>
              </a:gsLst>
              <a:lin ang="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dirty="0">
                <a:solidFill>
                  <a:schemeClr val="tx1"/>
                </a:solidFill>
              </a:endParaRPr>
            </a:p>
          </p:txBody>
        </p:sp>
        <p:sp>
          <p:nvSpPr>
            <p:cNvPr id="13" name="íšḷidê">
              <a:extLst>
                <a:ext uri="{FF2B5EF4-FFF2-40B4-BE49-F238E27FC236}">
                  <a16:creationId xmlns:a16="http://schemas.microsoft.com/office/drawing/2014/main" xmlns="" id="{9BC0497D-CB04-476A-B5CF-6A755C4F0CBD}"/>
                </a:ext>
              </a:extLst>
            </p:cNvPr>
            <p:cNvSpPr/>
            <p:nvPr/>
          </p:nvSpPr>
          <p:spPr>
            <a:xfrm flipV="1">
              <a:off x="1406466" y="3752602"/>
              <a:ext cx="757646" cy="653143"/>
            </a:xfrm>
            <a:prstGeom prst="triangle">
              <a:avLst/>
            </a:prstGeom>
            <a:gradFill>
              <a:gsLst>
                <a:gs pos="100000">
                  <a:srgbClr val="0886D0">
                    <a:alpha val="0"/>
                  </a:srgbClr>
                </a:gs>
                <a:gs pos="0">
                  <a:schemeClr val="accent1">
                    <a:alpha val="39000"/>
                  </a:schemeClr>
                </a:gs>
              </a:gsLst>
              <a:lin ang="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a:solidFill>
                  <a:schemeClr val="tx1"/>
                </a:solidFill>
              </a:endParaRPr>
            </a:p>
          </p:txBody>
        </p:sp>
        <p:sp>
          <p:nvSpPr>
            <p:cNvPr id="14" name="işľïḑe">
              <a:extLst>
                <a:ext uri="{FF2B5EF4-FFF2-40B4-BE49-F238E27FC236}">
                  <a16:creationId xmlns:a16="http://schemas.microsoft.com/office/drawing/2014/main" xmlns="" id="{39333CA5-F145-40F4-AA64-F78FBCFBDB5E}"/>
                </a:ext>
              </a:extLst>
            </p:cNvPr>
            <p:cNvSpPr/>
            <p:nvPr/>
          </p:nvSpPr>
          <p:spPr>
            <a:xfrm>
              <a:off x="1781299" y="2090057"/>
              <a:ext cx="2458193" cy="2315688"/>
            </a:xfrm>
            <a:prstGeom prst="parallelogram">
              <a:avLst>
                <a:gd name="adj" fmla="val 58009"/>
              </a:avLst>
            </a:prstGeom>
            <a:gradFill>
              <a:gsLst>
                <a:gs pos="0">
                  <a:srgbClr val="0886D0">
                    <a:alpha val="41000"/>
                  </a:srgbClr>
                </a:gs>
                <a:gs pos="100000">
                  <a:schemeClr val="accent1"/>
                </a:gs>
              </a:gsLst>
              <a:lin ang="0" scaled="0"/>
            </a:gradFill>
            <a:ln w="9525" cap="flat">
              <a:gradFill>
                <a:gsLst>
                  <a:gs pos="100000">
                    <a:schemeClr val="accent1"/>
                  </a:gs>
                  <a:gs pos="0">
                    <a:schemeClr val="accent1">
                      <a:alpha val="0"/>
                    </a:schemeClr>
                  </a:gs>
                </a:gsLst>
                <a:lin ang="0" scaled="0"/>
              </a:gra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a:p>
          </p:txBody>
        </p:sp>
      </p:grpSp>
      <p:sp>
        <p:nvSpPr>
          <p:cNvPr id="15" name="文本框 14">
            <a:extLst>
              <a:ext uri="{FF2B5EF4-FFF2-40B4-BE49-F238E27FC236}">
                <a16:creationId xmlns:a16="http://schemas.microsoft.com/office/drawing/2014/main" xmlns="" id="{83FC40DF-5D1D-40A2-897A-B3C33D32373B}"/>
              </a:ext>
            </a:extLst>
          </p:cNvPr>
          <p:cNvSpPr txBox="1"/>
          <p:nvPr/>
        </p:nvSpPr>
        <p:spPr>
          <a:xfrm>
            <a:off x="864655" y="1419355"/>
            <a:ext cx="2363708" cy="584775"/>
          </a:xfrm>
          <a:prstGeom prst="rect">
            <a:avLst/>
          </a:prstGeom>
          <a:noFill/>
        </p:spPr>
        <p:txBody>
          <a:bodyPr wrap="square" rtlCol="0" anchor="ctr">
            <a:spAutoFit/>
          </a:bodyPr>
          <a:lstStyle/>
          <a:p>
            <a:r>
              <a:rPr lang="en-US" altLang="zh-CN" sz="3200" b="1" i="1" dirty="0">
                <a:gradFill>
                  <a:gsLst>
                    <a:gs pos="0">
                      <a:schemeClr val="accent1"/>
                    </a:gs>
                    <a:gs pos="69000">
                      <a:schemeClr val="accent2">
                        <a:alpha val="0"/>
                      </a:schemeClr>
                    </a:gs>
                  </a:gsLst>
                  <a:lin ang="5400000" scaled="0"/>
                </a:gradFill>
                <a:effectLst>
                  <a:outerShdw blurRad="38100" dist="38100" dir="2700000" algn="tl">
                    <a:srgbClr val="000000">
                      <a:alpha val="43137"/>
                    </a:srgbClr>
                  </a:outerShdw>
                </a:effectLst>
                <a:latin typeface="Segoe UI" panose="020B0502040204020203" pitchFamily="34" charset="0"/>
                <a:ea typeface="+mj-ea"/>
                <a:cs typeface="Segoe UI" panose="020B0502040204020203" pitchFamily="34" charset="0"/>
              </a:rPr>
              <a:t>2015.4</a:t>
            </a:r>
            <a:endParaRPr lang="zh-CN" altLang="en-US" sz="3200" b="1" i="1" dirty="0">
              <a:gradFill>
                <a:gsLst>
                  <a:gs pos="0">
                    <a:schemeClr val="accent1"/>
                  </a:gs>
                  <a:gs pos="69000">
                    <a:schemeClr val="accent2">
                      <a:alpha val="0"/>
                    </a:schemeClr>
                  </a:gs>
                </a:gsLst>
                <a:lin ang="5400000" scaled="0"/>
              </a:gradFill>
              <a:effectLst>
                <a:outerShdw blurRad="38100" dist="38100" dir="2700000" algn="tl">
                  <a:srgbClr val="000000">
                    <a:alpha val="43137"/>
                  </a:srgbClr>
                </a:outerShdw>
              </a:effectLst>
              <a:latin typeface="Segoe UI" panose="020B0502040204020203" pitchFamily="34" charset="0"/>
              <a:ea typeface="+mj-ea"/>
              <a:cs typeface="Segoe UI" panose="020B0502040204020203" pitchFamily="34" charset="0"/>
            </a:endParaRPr>
          </a:p>
        </p:txBody>
      </p:sp>
      <p:grpSp>
        <p:nvGrpSpPr>
          <p:cNvPr id="19" name="íṥḻîḓè">
            <a:extLst>
              <a:ext uri="{FF2B5EF4-FFF2-40B4-BE49-F238E27FC236}">
                <a16:creationId xmlns:a16="http://schemas.microsoft.com/office/drawing/2014/main" xmlns="" id="{334921D3-D204-42E9-BD28-8B42730CA4E0}"/>
              </a:ext>
            </a:extLst>
          </p:cNvPr>
          <p:cNvGrpSpPr/>
          <p:nvPr/>
        </p:nvGrpSpPr>
        <p:grpSpPr>
          <a:xfrm>
            <a:off x="1084431" y="3152343"/>
            <a:ext cx="1158856" cy="827422"/>
            <a:chOff x="1406466" y="2090057"/>
            <a:chExt cx="3243260" cy="2315688"/>
          </a:xfrm>
        </p:grpSpPr>
        <p:sp>
          <p:nvSpPr>
            <p:cNvPr id="20" name="išľíḍe">
              <a:extLst>
                <a:ext uri="{FF2B5EF4-FFF2-40B4-BE49-F238E27FC236}">
                  <a16:creationId xmlns:a16="http://schemas.microsoft.com/office/drawing/2014/main" xmlns="" id="{141D5653-D6B7-4BD7-8613-B799E587D6FE}"/>
                </a:ext>
              </a:extLst>
            </p:cNvPr>
            <p:cNvSpPr/>
            <p:nvPr/>
          </p:nvSpPr>
          <p:spPr>
            <a:xfrm>
              <a:off x="3825466" y="2090057"/>
              <a:ext cx="824260" cy="701724"/>
            </a:xfrm>
            <a:prstGeom prst="triangle">
              <a:avLst/>
            </a:prstGeom>
            <a:gradFill>
              <a:gsLst>
                <a:gs pos="0">
                  <a:srgbClr val="0886D0">
                    <a:alpha val="0"/>
                  </a:srgbClr>
                </a:gs>
                <a:gs pos="100000">
                  <a:schemeClr val="accent1">
                    <a:alpha val="39000"/>
                  </a:schemeClr>
                </a:gs>
              </a:gsLst>
              <a:lin ang="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dirty="0">
                <a:solidFill>
                  <a:schemeClr val="tx1"/>
                </a:solidFill>
              </a:endParaRPr>
            </a:p>
          </p:txBody>
        </p:sp>
        <p:sp>
          <p:nvSpPr>
            <p:cNvPr id="21" name="íšḷidê">
              <a:extLst>
                <a:ext uri="{FF2B5EF4-FFF2-40B4-BE49-F238E27FC236}">
                  <a16:creationId xmlns:a16="http://schemas.microsoft.com/office/drawing/2014/main" xmlns="" id="{8CD5FBFB-21D7-4B1C-9439-EAEF27960CFF}"/>
                </a:ext>
              </a:extLst>
            </p:cNvPr>
            <p:cNvSpPr/>
            <p:nvPr/>
          </p:nvSpPr>
          <p:spPr>
            <a:xfrm flipV="1">
              <a:off x="1406466" y="3752602"/>
              <a:ext cx="757646" cy="653143"/>
            </a:xfrm>
            <a:prstGeom prst="triangle">
              <a:avLst/>
            </a:prstGeom>
            <a:gradFill>
              <a:gsLst>
                <a:gs pos="100000">
                  <a:srgbClr val="0886D0">
                    <a:alpha val="0"/>
                  </a:srgbClr>
                </a:gs>
                <a:gs pos="0">
                  <a:schemeClr val="accent1">
                    <a:alpha val="39000"/>
                  </a:schemeClr>
                </a:gs>
              </a:gsLst>
              <a:lin ang="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a:solidFill>
                  <a:schemeClr val="tx1"/>
                </a:solidFill>
              </a:endParaRPr>
            </a:p>
          </p:txBody>
        </p:sp>
        <p:sp>
          <p:nvSpPr>
            <p:cNvPr id="22" name="işľïḑe">
              <a:extLst>
                <a:ext uri="{FF2B5EF4-FFF2-40B4-BE49-F238E27FC236}">
                  <a16:creationId xmlns:a16="http://schemas.microsoft.com/office/drawing/2014/main" xmlns="" id="{F9F1678D-C03C-4F00-A04B-49DE2620B143}"/>
                </a:ext>
              </a:extLst>
            </p:cNvPr>
            <p:cNvSpPr/>
            <p:nvPr/>
          </p:nvSpPr>
          <p:spPr>
            <a:xfrm>
              <a:off x="1781299" y="2090057"/>
              <a:ext cx="2458193" cy="2315688"/>
            </a:xfrm>
            <a:prstGeom prst="parallelogram">
              <a:avLst>
                <a:gd name="adj" fmla="val 58009"/>
              </a:avLst>
            </a:prstGeom>
            <a:gradFill>
              <a:gsLst>
                <a:gs pos="0">
                  <a:srgbClr val="0886D0">
                    <a:alpha val="11000"/>
                  </a:srgbClr>
                </a:gs>
                <a:gs pos="100000">
                  <a:schemeClr val="accent1">
                    <a:alpha val="35000"/>
                  </a:schemeClr>
                </a:gs>
              </a:gsLst>
              <a:lin ang="0" scaled="0"/>
            </a:gradFill>
            <a:ln w="9525" cap="flat">
              <a:gradFill>
                <a:gsLst>
                  <a:gs pos="100000">
                    <a:schemeClr val="accent1"/>
                  </a:gs>
                  <a:gs pos="0">
                    <a:schemeClr val="accent1">
                      <a:alpha val="0"/>
                    </a:schemeClr>
                  </a:gs>
                </a:gsLst>
                <a:lin ang="0" scaled="0"/>
              </a:gra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a:p>
          </p:txBody>
        </p:sp>
      </p:grpSp>
      <p:grpSp>
        <p:nvGrpSpPr>
          <p:cNvPr id="25" name="íṥḻîḓè">
            <a:extLst>
              <a:ext uri="{FF2B5EF4-FFF2-40B4-BE49-F238E27FC236}">
                <a16:creationId xmlns:a16="http://schemas.microsoft.com/office/drawing/2014/main" xmlns="" id="{F4B035D7-7EE1-4B83-B8F1-656D3C21FF96}"/>
              </a:ext>
            </a:extLst>
          </p:cNvPr>
          <p:cNvGrpSpPr/>
          <p:nvPr/>
        </p:nvGrpSpPr>
        <p:grpSpPr>
          <a:xfrm>
            <a:off x="3319910" y="3152343"/>
            <a:ext cx="1158856" cy="827422"/>
            <a:chOff x="1406466" y="2090057"/>
            <a:chExt cx="3243260" cy="2315688"/>
          </a:xfrm>
        </p:grpSpPr>
        <p:sp>
          <p:nvSpPr>
            <p:cNvPr id="26" name="išľíḍe">
              <a:extLst>
                <a:ext uri="{FF2B5EF4-FFF2-40B4-BE49-F238E27FC236}">
                  <a16:creationId xmlns:a16="http://schemas.microsoft.com/office/drawing/2014/main" xmlns="" id="{8923654B-08BC-41A4-BBF1-78DD22DBCA0E}"/>
                </a:ext>
              </a:extLst>
            </p:cNvPr>
            <p:cNvSpPr/>
            <p:nvPr/>
          </p:nvSpPr>
          <p:spPr>
            <a:xfrm>
              <a:off x="3825466" y="2090057"/>
              <a:ext cx="824260" cy="701724"/>
            </a:xfrm>
            <a:prstGeom prst="triangle">
              <a:avLst/>
            </a:prstGeom>
            <a:gradFill>
              <a:gsLst>
                <a:gs pos="0">
                  <a:srgbClr val="0886D0">
                    <a:alpha val="0"/>
                  </a:srgbClr>
                </a:gs>
                <a:gs pos="100000">
                  <a:schemeClr val="accent1">
                    <a:alpha val="39000"/>
                  </a:schemeClr>
                </a:gs>
              </a:gsLst>
              <a:lin ang="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dirty="0">
                <a:solidFill>
                  <a:schemeClr val="tx1"/>
                </a:solidFill>
              </a:endParaRPr>
            </a:p>
          </p:txBody>
        </p:sp>
        <p:sp>
          <p:nvSpPr>
            <p:cNvPr id="27" name="íšḷidê">
              <a:extLst>
                <a:ext uri="{FF2B5EF4-FFF2-40B4-BE49-F238E27FC236}">
                  <a16:creationId xmlns:a16="http://schemas.microsoft.com/office/drawing/2014/main" xmlns="" id="{D5A955D2-974E-4038-9642-C64337C2993D}"/>
                </a:ext>
              </a:extLst>
            </p:cNvPr>
            <p:cNvSpPr/>
            <p:nvPr/>
          </p:nvSpPr>
          <p:spPr>
            <a:xfrm flipV="1">
              <a:off x="1406466" y="3752602"/>
              <a:ext cx="757646" cy="653143"/>
            </a:xfrm>
            <a:prstGeom prst="triangle">
              <a:avLst/>
            </a:prstGeom>
            <a:gradFill>
              <a:gsLst>
                <a:gs pos="100000">
                  <a:srgbClr val="0886D0">
                    <a:alpha val="0"/>
                  </a:srgbClr>
                </a:gs>
                <a:gs pos="0">
                  <a:schemeClr val="accent1">
                    <a:alpha val="39000"/>
                  </a:schemeClr>
                </a:gs>
              </a:gsLst>
              <a:lin ang="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a:solidFill>
                  <a:schemeClr val="tx1"/>
                </a:solidFill>
              </a:endParaRPr>
            </a:p>
          </p:txBody>
        </p:sp>
        <p:sp>
          <p:nvSpPr>
            <p:cNvPr id="28" name="işľïḑe">
              <a:extLst>
                <a:ext uri="{FF2B5EF4-FFF2-40B4-BE49-F238E27FC236}">
                  <a16:creationId xmlns:a16="http://schemas.microsoft.com/office/drawing/2014/main" xmlns="" id="{8C25BE53-D663-49C2-AC11-7049C9C204C4}"/>
                </a:ext>
              </a:extLst>
            </p:cNvPr>
            <p:cNvSpPr/>
            <p:nvPr/>
          </p:nvSpPr>
          <p:spPr>
            <a:xfrm>
              <a:off x="1781299" y="2090057"/>
              <a:ext cx="2458193" cy="2315688"/>
            </a:xfrm>
            <a:prstGeom prst="parallelogram">
              <a:avLst>
                <a:gd name="adj" fmla="val 58009"/>
              </a:avLst>
            </a:prstGeom>
            <a:gradFill>
              <a:gsLst>
                <a:gs pos="0">
                  <a:srgbClr val="0886D0">
                    <a:alpha val="15000"/>
                  </a:srgbClr>
                </a:gs>
                <a:gs pos="100000">
                  <a:schemeClr val="accent1">
                    <a:alpha val="60000"/>
                  </a:schemeClr>
                </a:gs>
              </a:gsLst>
              <a:lin ang="0" scaled="0"/>
            </a:gradFill>
            <a:ln w="9525" cap="flat">
              <a:gradFill>
                <a:gsLst>
                  <a:gs pos="100000">
                    <a:schemeClr val="accent1"/>
                  </a:gs>
                  <a:gs pos="0">
                    <a:schemeClr val="accent1">
                      <a:alpha val="0"/>
                    </a:schemeClr>
                  </a:gs>
                </a:gsLst>
                <a:lin ang="0" scaled="0"/>
              </a:gra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dirty="0"/>
            </a:p>
          </p:txBody>
        </p:sp>
      </p:grpSp>
      <p:grpSp>
        <p:nvGrpSpPr>
          <p:cNvPr id="29" name="íṥḻîḓè">
            <a:extLst>
              <a:ext uri="{FF2B5EF4-FFF2-40B4-BE49-F238E27FC236}">
                <a16:creationId xmlns:a16="http://schemas.microsoft.com/office/drawing/2014/main" xmlns="" id="{A1BC7677-6196-4324-A74B-8705AC95A403}"/>
              </a:ext>
            </a:extLst>
          </p:cNvPr>
          <p:cNvGrpSpPr/>
          <p:nvPr/>
        </p:nvGrpSpPr>
        <p:grpSpPr>
          <a:xfrm>
            <a:off x="5317322" y="3152343"/>
            <a:ext cx="1158856" cy="827422"/>
            <a:chOff x="1406466" y="2090057"/>
            <a:chExt cx="3243260" cy="2315688"/>
          </a:xfrm>
        </p:grpSpPr>
        <p:sp>
          <p:nvSpPr>
            <p:cNvPr id="30" name="išľíḍe">
              <a:extLst>
                <a:ext uri="{FF2B5EF4-FFF2-40B4-BE49-F238E27FC236}">
                  <a16:creationId xmlns:a16="http://schemas.microsoft.com/office/drawing/2014/main" xmlns="" id="{C43F48EB-392C-4116-84D4-837852F38802}"/>
                </a:ext>
              </a:extLst>
            </p:cNvPr>
            <p:cNvSpPr/>
            <p:nvPr/>
          </p:nvSpPr>
          <p:spPr>
            <a:xfrm>
              <a:off x="3825466" y="2090057"/>
              <a:ext cx="824260" cy="701724"/>
            </a:xfrm>
            <a:prstGeom prst="triangle">
              <a:avLst/>
            </a:prstGeom>
            <a:gradFill>
              <a:gsLst>
                <a:gs pos="0">
                  <a:srgbClr val="0886D0">
                    <a:alpha val="0"/>
                  </a:srgbClr>
                </a:gs>
                <a:gs pos="100000">
                  <a:schemeClr val="accent1">
                    <a:alpha val="39000"/>
                  </a:schemeClr>
                </a:gs>
              </a:gsLst>
              <a:lin ang="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dirty="0">
                <a:solidFill>
                  <a:schemeClr val="tx1"/>
                </a:solidFill>
              </a:endParaRPr>
            </a:p>
          </p:txBody>
        </p:sp>
        <p:sp>
          <p:nvSpPr>
            <p:cNvPr id="31" name="íšḷidê">
              <a:extLst>
                <a:ext uri="{FF2B5EF4-FFF2-40B4-BE49-F238E27FC236}">
                  <a16:creationId xmlns:a16="http://schemas.microsoft.com/office/drawing/2014/main" xmlns="" id="{91E358A3-F4F8-40C4-8A26-D47EEA757FE2}"/>
                </a:ext>
              </a:extLst>
            </p:cNvPr>
            <p:cNvSpPr/>
            <p:nvPr/>
          </p:nvSpPr>
          <p:spPr>
            <a:xfrm flipV="1">
              <a:off x="1406466" y="3752602"/>
              <a:ext cx="757646" cy="653143"/>
            </a:xfrm>
            <a:prstGeom prst="triangle">
              <a:avLst/>
            </a:prstGeom>
            <a:gradFill>
              <a:gsLst>
                <a:gs pos="100000">
                  <a:srgbClr val="0886D0">
                    <a:alpha val="0"/>
                  </a:srgbClr>
                </a:gs>
                <a:gs pos="0">
                  <a:schemeClr val="accent1">
                    <a:alpha val="39000"/>
                  </a:schemeClr>
                </a:gs>
              </a:gsLst>
              <a:lin ang="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a:solidFill>
                  <a:schemeClr val="tx1"/>
                </a:solidFill>
              </a:endParaRPr>
            </a:p>
          </p:txBody>
        </p:sp>
        <p:sp>
          <p:nvSpPr>
            <p:cNvPr id="32" name="işľïḑe">
              <a:extLst>
                <a:ext uri="{FF2B5EF4-FFF2-40B4-BE49-F238E27FC236}">
                  <a16:creationId xmlns:a16="http://schemas.microsoft.com/office/drawing/2014/main" xmlns="" id="{449D4E98-ACF8-4757-A8D6-B3678D7895DD}"/>
                </a:ext>
              </a:extLst>
            </p:cNvPr>
            <p:cNvSpPr/>
            <p:nvPr/>
          </p:nvSpPr>
          <p:spPr>
            <a:xfrm>
              <a:off x="1781299" y="2090057"/>
              <a:ext cx="2458193" cy="2315688"/>
            </a:xfrm>
            <a:prstGeom prst="parallelogram">
              <a:avLst>
                <a:gd name="adj" fmla="val 58009"/>
              </a:avLst>
            </a:prstGeom>
            <a:gradFill>
              <a:gsLst>
                <a:gs pos="0">
                  <a:srgbClr val="0886D0">
                    <a:alpha val="15000"/>
                  </a:srgbClr>
                </a:gs>
                <a:gs pos="100000">
                  <a:schemeClr val="accent1">
                    <a:alpha val="71000"/>
                  </a:schemeClr>
                </a:gs>
              </a:gsLst>
              <a:lin ang="0" scaled="0"/>
            </a:gradFill>
            <a:ln w="9525" cap="flat">
              <a:gradFill>
                <a:gsLst>
                  <a:gs pos="100000">
                    <a:schemeClr val="accent1"/>
                  </a:gs>
                  <a:gs pos="0">
                    <a:schemeClr val="accent1">
                      <a:alpha val="0"/>
                    </a:schemeClr>
                  </a:gs>
                </a:gsLst>
                <a:lin ang="0" scaled="0"/>
              </a:gra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a:p>
          </p:txBody>
        </p:sp>
      </p:grpSp>
      <p:sp>
        <p:nvSpPr>
          <p:cNvPr id="40" name="文本框 39">
            <a:extLst>
              <a:ext uri="{FF2B5EF4-FFF2-40B4-BE49-F238E27FC236}">
                <a16:creationId xmlns:a16="http://schemas.microsoft.com/office/drawing/2014/main" xmlns="" id="{20F7247E-EB1E-4EEB-A07B-776837471CAC}"/>
              </a:ext>
            </a:extLst>
          </p:cNvPr>
          <p:cNvSpPr txBox="1"/>
          <p:nvPr/>
        </p:nvSpPr>
        <p:spPr>
          <a:xfrm>
            <a:off x="6835905" y="3939549"/>
            <a:ext cx="2363708" cy="584775"/>
          </a:xfrm>
          <a:prstGeom prst="rect">
            <a:avLst/>
          </a:prstGeom>
          <a:noFill/>
        </p:spPr>
        <p:txBody>
          <a:bodyPr wrap="square" rtlCol="0" anchor="ctr">
            <a:spAutoFit/>
          </a:bodyPr>
          <a:lstStyle/>
          <a:p>
            <a:r>
              <a:rPr lang="en-US" altLang="zh-CN" sz="3200" b="1" i="1" dirty="0">
                <a:gradFill>
                  <a:gsLst>
                    <a:gs pos="0">
                      <a:schemeClr val="accent1"/>
                    </a:gs>
                    <a:gs pos="69000">
                      <a:schemeClr val="accent2">
                        <a:alpha val="0"/>
                      </a:schemeClr>
                    </a:gs>
                  </a:gsLst>
                  <a:lin ang="5400000" scaled="0"/>
                </a:gradFill>
                <a:effectLst>
                  <a:outerShdw blurRad="38100" dist="38100" dir="2700000" algn="tl">
                    <a:srgbClr val="000000">
                      <a:alpha val="43137"/>
                    </a:srgbClr>
                  </a:outerShdw>
                </a:effectLst>
                <a:latin typeface="Segoe UI" panose="020B0502040204020203" pitchFamily="34" charset="0"/>
                <a:ea typeface="+mj-ea"/>
                <a:cs typeface="Segoe UI" panose="020B0502040204020203" pitchFamily="34" charset="0"/>
              </a:rPr>
              <a:t>2017.10</a:t>
            </a:r>
          </a:p>
        </p:txBody>
      </p:sp>
      <p:grpSp>
        <p:nvGrpSpPr>
          <p:cNvPr id="41" name="íṥḻîḓè">
            <a:extLst>
              <a:ext uri="{FF2B5EF4-FFF2-40B4-BE49-F238E27FC236}">
                <a16:creationId xmlns:a16="http://schemas.microsoft.com/office/drawing/2014/main" xmlns="" id="{7C080610-9A00-4010-8628-82D61BEB6A58}"/>
              </a:ext>
            </a:extLst>
          </p:cNvPr>
          <p:cNvGrpSpPr/>
          <p:nvPr/>
        </p:nvGrpSpPr>
        <p:grpSpPr>
          <a:xfrm>
            <a:off x="7598306" y="3152343"/>
            <a:ext cx="1158856" cy="827422"/>
            <a:chOff x="1406466" y="2090057"/>
            <a:chExt cx="3243260" cy="2315688"/>
          </a:xfrm>
        </p:grpSpPr>
        <p:sp>
          <p:nvSpPr>
            <p:cNvPr id="42" name="išľíḍe">
              <a:extLst>
                <a:ext uri="{FF2B5EF4-FFF2-40B4-BE49-F238E27FC236}">
                  <a16:creationId xmlns:a16="http://schemas.microsoft.com/office/drawing/2014/main" xmlns="" id="{46B8084F-8716-43FD-A1A4-4D28B1E0B337}"/>
                </a:ext>
              </a:extLst>
            </p:cNvPr>
            <p:cNvSpPr/>
            <p:nvPr/>
          </p:nvSpPr>
          <p:spPr>
            <a:xfrm>
              <a:off x="3825466" y="2090057"/>
              <a:ext cx="824260" cy="701724"/>
            </a:xfrm>
            <a:prstGeom prst="triangle">
              <a:avLst/>
            </a:prstGeom>
            <a:gradFill>
              <a:gsLst>
                <a:gs pos="0">
                  <a:srgbClr val="0886D0">
                    <a:alpha val="0"/>
                  </a:srgbClr>
                </a:gs>
                <a:gs pos="100000">
                  <a:schemeClr val="accent1">
                    <a:alpha val="39000"/>
                  </a:schemeClr>
                </a:gs>
              </a:gsLst>
              <a:lin ang="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dirty="0">
                <a:solidFill>
                  <a:schemeClr val="tx1"/>
                </a:solidFill>
              </a:endParaRPr>
            </a:p>
          </p:txBody>
        </p:sp>
        <p:sp>
          <p:nvSpPr>
            <p:cNvPr id="43" name="íšḷidê">
              <a:extLst>
                <a:ext uri="{FF2B5EF4-FFF2-40B4-BE49-F238E27FC236}">
                  <a16:creationId xmlns:a16="http://schemas.microsoft.com/office/drawing/2014/main" xmlns="" id="{BFE18B1A-C3CC-458F-8B74-28DFBE806E23}"/>
                </a:ext>
              </a:extLst>
            </p:cNvPr>
            <p:cNvSpPr/>
            <p:nvPr/>
          </p:nvSpPr>
          <p:spPr>
            <a:xfrm flipV="1">
              <a:off x="1406466" y="3752602"/>
              <a:ext cx="757646" cy="653143"/>
            </a:xfrm>
            <a:prstGeom prst="triangle">
              <a:avLst/>
            </a:prstGeom>
            <a:gradFill>
              <a:gsLst>
                <a:gs pos="100000">
                  <a:srgbClr val="0886D0">
                    <a:alpha val="0"/>
                  </a:srgbClr>
                </a:gs>
                <a:gs pos="0">
                  <a:schemeClr val="accent1">
                    <a:alpha val="39000"/>
                  </a:schemeClr>
                </a:gs>
              </a:gsLst>
              <a:lin ang="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a:solidFill>
                  <a:schemeClr val="tx1"/>
                </a:solidFill>
              </a:endParaRPr>
            </a:p>
          </p:txBody>
        </p:sp>
        <p:sp>
          <p:nvSpPr>
            <p:cNvPr id="44" name="işľïḑe">
              <a:extLst>
                <a:ext uri="{FF2B5EF4-FFF2-40B4-BE49-F238E27FC236}">
                  <a16:creationId xmlns:a16="http://schemas.microsoft.com/office/drawing/2014/main" xmlns="" id="{82494EEB-2AA2-42DB-A975-9F52AF4E9CC2}"/>
                </a:ext>
              </a:extLst>
            </p:cNvPr>
            <p:cNvSpPr/>
            <p:nvPr/>
          </p:nvSpPr>
          <p:spPr>
            <a:xfrm>
              <a:off x="1781299" y="2090057"/>
              <a:ext cx="2458193" cy="2315688"/>
            </a:xfrm>
            <a:prstGeom prst="parallelogram">
              <a:avLst>
                <a:gd name="adj" fmla="val 58009"/>
              </a:avLst>
            </a:prstGeom>
            <a:gradFill>
              <a:gsLst>
                <a:gs pos="0">
                  <a:srgbClr val="0886D0">
                    <a:alpha val="15000"/>
                  </a:srgbClr>
                </a:gs>
                <a:gs pos="100000">
                  <a:schemeClr val="accent1">
                    <a:alpha val="83000"/>
                  </a:schemeClr>
                </a:gs>
              </a:gsLst>
              <a:lin ang="0" scaled="0"/>
            </a:gradFill>
            <a:ln w="9525" cap="flat">
              <a:gradFill>
                <a:gsLst>
                  <a:gs pos="100000">
                    <a:schemeClr val="accent1"/>
                  </a:gs>
                  <a:gs pos="0">
                    <a:schemeClr val="accent1">
                      <a:alpha val="0"/>
                    </a:schemeClr>
                  </a:gs>
                </a:gsLst>
                <a:lin ang="0" scaled="0"/>
              </a:grad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a:p>
          </p:txBody>
        </p:sp>
      </p:grpSp>
      <p:sp>
        <p:nvSpPr>
          <p:cNvPr id="48" name="îŝlïḑè">
            <a:extLst>
              <a:ext uri="{FF2B5EF4-FFF2-40B4-BE49-F238E27FC236}">
                <a16:creationId xmlns:a16="http://schemas.microsoft.com/office/drawing/2014/main" xmlns="" id="{916AE6E3-3552-4FAB-AD43-B47F3564CDE9}"/>
              </a:ext>
            </a:extLst>
          </p:cNvPr>
          <p:cNvSpPr/>
          <p:nvPr/>
        </p:nvSpPr>
        <p:spPr>
          <a:xfrm>
            <a:off x="1212564" y="4776399"/>
            <a:ext cx="1361284" cy="199944"/>
          </a:xfrm>
          <a:prstGeom prst="parallelogram">
            <a:avLst/>
          </a:prstGeom>
          <a:gradFill>
            <a:gsLst>
              <a:gs pos="0">
                <a:srgbClr val="0886D0">
                  <a:alpha val="0"/>
                </a:srgbClr>
              </a:gs>
              <a:gs pos="100000">
                <a:schemeClr val="accent1">
                  <a:alpha val="39000"/>
                </a:schemeClr>
              </a:gs>
            </a:gsLst>
            <a:lin ang="0" scaled="0"/>
          </a:gradFill>
          <a:ln w="9525" cap="flat">
            <a:noFill/>
            <a:prstDash val="solid"/>
            <a:miter/>
          </a:ln>
          <a:effectLst>
            <a:outerShdw blurRad="317500" algn="ctr" rotWithShape="0">
              <a:schemeClr val="tx1">
                <a:alpha val="71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dirty="0"/>
              <a:t>               </a:t>
            </a:r>
          </a:p>
        </p:txBody>
      </p:sp>
      <p:sp>
        <p:nvSpPr>
          <p:cNvPr id="49" name="îŝlïḑè">
            <a:extLst>
              <a:ext uri="{FF2B5EF4-FFF2-40B4-BE49-F238E27FC236}">
                <a16:creationId xmlns:a16="http://schemas.microsoft.com/office/drawing/2014/main" xmlns="" id="{48B47EC1-C4BE-4E0C-95A7-6A1739F0D983}"/>
              </a:ext>
            </a:extLst>
          </p:cNvPr>
          <p:cNvSpPr/>
          <p:nvPr/>
        </p:nvSpPr>
        <p:spPr>
          <a:xfrm>
            <a:off x="9692372" y="4679618"/>
            <a:ext cx="862331" cy="162514"/>
          </a:xfrm>
          <a:prstGeom prst="parallelogram">
            <a:avLst/>
          </a:prstGeom>
          <a:gradFill>
            <a:gsLst>
              <a:gs pos="0">
                <a:srgbClr val="0886D0">
                  <a:alpha val="0"/>
                </a:srgbClr>
              </a:gs>
              <a:gs pos="100000">
                <a:schemeClr val="accent1">
                  <a:alpha val="54000"/>
                </a:schemeClr>
              </a:gs>
            </a:gsLst>
            <a:lin ang="0" scaled="0"/>
          </a:gradFill>
          <a:ln w="9525" cap="flat">
            <a:noFill/>
            <a:prstDash val="solid"/>
            <a:miter/>
          </a:ln>
          <a:effectLst>
            <a:outerShdw blurRad="317500" algn="ctr" rotWithShape="0">
              <a:schemeClr val="tx1">
                <a:alpha val="71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dirty="0"/>
              <a:t>               </a:t>
            </a:r>
          </a:p>
        </p:txBody>
      </p:sp>
      <p:sp>
        <p:nvSpPr>
          <p:cNvPr id="50" name="îŝlïḑè">
            <a:extLst>
              <a:ext uri="{FF2B5EF4-FFF2-40B4-BE49-F238E27FC236}">
                <a16:creationId xmlns:a16="http://schemas.microsoft.com/office/drawing/2014/main" xmlns="" id="{829BA1BE-49CF-4035-B596-096D938DD61D}"/>
              </a:ext>
            </a:extLst>
          </p:cNvPr>
          <p:cNvSpPr/>
          <p:nvPr/>
        </p:nvSpPr>
        <p:spPr>
          <a:xfrm>
            <a:off x="4718792" y="5839911"/>
            <a:ext cx="1005840" cy="119048"/>
          </a:xfrm>
          <a:prstGeom prst="parallelogram">
            <a:avLst/>
          </a:prstGeom>
          <a:gradFill>
            <a:gsLst>
              <a:gs pos="0">
                <a:srgbClr val="0886D0">
                  <a:alpha val="0"/>
                </a:srgbClr>
              </a:gs>
              <a:gs pos="100000">
                <a:schemeClr val="accent1">
                  <a:alpha val="22000"/>
                </a:schemeClr>
              </a:gs>
            </a:gsLst>
            <a:lin ang="0" scaled="0"/>
          </a:gradFill>
          <a:ln w="9525" cap="flat">
            <a:noFill/>
            <a:prstDash val="solid"/>
            <a:miter/>
          </a:ln>
          <a:effectLst>
            <a:outerShdw blurRad="317500" algn="ctr" rotWithShape="0">
              <a:schemeClr val="tx1">
                <a:alpha val="71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dirty="0"/>
              <a:t>               </a:t>
            </a:r>
          </a:p>
        </p:txBody>
      </p:sp>
      <p:sp>
        <p:nvSpPr>
          <p:cNvPr id="51" name="îŝlïḑè">
            <a:extLst>
              <a:ext uri="{FF2B5EF4-FFF2-40B4-BE49-F238E27FC236}">
                <a16:creationId xmlns:a16="http://schemas.microsoft.com/office/drawing/2014/main" xmlns="" id="{664628C6-4D85-47FC-83CA-6047F8973C87}"/>
              </a:ext>
            </a:extLst>
          </p:cNvPr>
          <p:cNvSpPr/>
          <p:nvPr/>
        </p:nvSpPr>
        <p:spPr>
          <a:xfrm>
            <a:off x="3770755" y="2322325"/>
            <a:ext cx="862331" cy="50236"/>
          </a:xfrm>
          <a:prstGeom prst="parallelogram">
            <a:avLst/>
          </a:prstGeom>
          <a:gradFill>
            <a:gsLst>
              <a:gs pos="0">
                <a:srgbClr val="0886D0">
                  <a:alpha val="0"/>
                </a:srgbClr>
              </a:gs>
              <a:gs pos="100000">
                <a:schemeClr val="accent1">
                  <a:alpha val="54000"/>
                </a:schemeClr>
              </a:gs>
            </a:gsLst>
            <a:lin ang="0" scaled="0"/>
          </a:gradFill>
          <a:ln w="9525" cap="flat">
            <a:noFill/>
            <a:prstDash val="solid"/>
            <a:miter/>
          </a:ln>
          <a:effectLst>
            <a:outerShdw blurRad="317500" algn="ctr" rotWithShape="0">
              <a:schemeClr val="tx1">
                <a:alpha val="71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dirty="0"/>
              <a:t>               </a:t>
            </a:r>
          </a:p>
        </p:txBody>
      </p:sp>
      <p:sp>
        <p:nvSpPr>
          <p:cNvPr id="52" name="îŝlïḑè">
            <a:extLst>
              <a:ext uri="{FF2B5EF4-FFF2-40B4-BE49-F238E27FC236}">
                <a16:creationId xmlns:a16="http://schemas.microsoft.com/office/drawing/2014/main" xmlns="" id="{35E226F8-14F3-4B8E-AF9B-66A3020C69F3}"/>
              </a:ext>
            </a:extLst>
          </p:cNvPr>
          <p:cNvSpPr/>
          <p:nvPr/>
        </p:nvSpPr>
        <p:spPr>
          <a:xfrm>
            <a:off x="7354499" y="1511507"/>
            <a:ext cx="1107134" cy="45719"/>
          </a:xfrm>
          <a:prstGeom prst="parallelogram">
            <a:avLst/>
          </a:prstGeom>
          <a:gradFill>
            <a:gsLst>
              <a:gs pos="0">
                <a:srgbClr val="0886D0">
                  <a:alpha val="0"/>
                </a:srgbClr>
              </a:gs>
              <a:gs pos="100000">
                <a:schemeClr val="accent1">
                  <a:alpha val="24000"/>
                </a:schemeClr>
              </a:gs>
            </a:gsLst>
            <a:lin ang="0" scaled="0"/>
          </a:gradFill>
          <a:ln w="9525" cap="flat">
            <a:noFill/>
            <a:prstDash val="solid"/>
            <a:miter/>
          </a:ln>
          <a:effectLst>
            <a:outerShdw blurRad="317500" algn="ctr" rotWithShape="0">
              <a:schemeClr val="tx1">
                <a:alpha val="71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dirty="0"/>
              <a:t>               </a:t>
            </a:r>
          </a:p>
        </p:txBody>
      </p:sp>
      <p:sp>
        <p:nvSpPr>
          <p:cNvPr id="53" name="îŝlïḑè">
            <a:extLst>
              <a:ext uri="{FF2B5EF4-FFF2-40B4-BE49-F238E27FC236}">
                <a16:creationId xmlns:a16="http://schemas.microsoft.com/office/drawing/2014/main" xmlns="" id="{D89B13F4-1F21-46F6-A2D8-4B0CEACAD656}"/>
              </a:ext>
            </a:extLst>
          </p:cNvPr>
          <p:cNvSpPr/>
          <p:nvPr/>
        </p:nvSpPr>
        <p:spPr>
          <a:xfrm>
            <a:off x="7860694" y="2519888"/>
            <a:ext cx="825020" cy="91624"/>
          </a:xfrm>
          <a:prstGeom prst="parallelogram">
            <a:avLst/>
          </a:prstGeom>
          <a:gradFill>
            <a:gsLst>
              <a:gs pos="0">
                <a:srgbClr val="0886D0">
                  <a:alpha val="0"/>
                </a:srgbClr>
              </a:gs>
              <a:gs pos="100000">
                <a:schemeClr val="accent1">
                  <a:alpha val="24000"/>
                </a:schemeClr>
              </a:gs>
            </a:gsLst>
            <a:lin ang="0" scaled="0"/>
          </a:gradFill>
          <a:ln w="9525" cap="flat">
            <a:noFill/>
            <a:prstDash val="solid"/>
            <a:miter/>
          </a:ln>
          <a:effectLst>
            <a:outerShdw blurRad="317500" algn="ctr" rotWithShape="0">
              <a:schemeClr val="tx1">
                <a:alpha val="71000"/>
              </a:scheme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dirty="0"/>
              <a:t>               </a:t>
            </a:r>
          </a:p>
        </p:txBody>
      </p:sp>
      <p:sp>
        <p:nvSpPr>
          <p:cNvPr id="55" name="矩形: 剪去对角 54">
            <a:extLst>
              <a:ext uri="{FF2B5EF4-FFF2-40B4-BE49-F238E27FC236}">
                <a16:creationId xmlns:a16="http://schemas.microsoft.com/office/drawing/2014/main" xmlns="" id="{E7A01742-E95E-4654-996B-5B5978FB3B8F}"/>
              </a:ext>
            </a:extLst>
          </p:cNvPr>
          <p:cNvSpPr/>
          <p:nvPr/>
        </p:nvSpPr>
        <p:spPr>
          <a:xfrm>
            <a:off x="8927220" y="1813375"/>
            <a:ext cx="2627078" cy="1459127"/>
          </a:xfrm>
          <a:prstGeom prst="snip2DiagRect">
            <a:avLst>
              <a:gd name="adj1" fmla="val 0"/>
              <a:gd name="adj2" fmla="val 4054"/>
            </a:avLst>
          </a:prstGeom>
          <a:gradFill flip="none" rotWithShape="1">
            <a:gsLst>
              <a:gs pos="50000">
                <a:srgbClr val="0886D0">
                  <a:alpha val="0"/>
                </a:srgbClr>
              </a:gs>
              <a:gs pos="0">
                <a:schemeClr val="accent1">
                  <a:alpha val="25000"/>
                </a:schemeClr>
              </a:gs>
              <a:gs pos="100000">
                <a:schemeClr val="accent2">
                  <a:alpha val="25000"/>
                </a:schemeClr>
              </a:gs>
            </a:gsLst>
            <a:lin ang="2700000" scaled="1"/>
            <a:tileRect/>
          </a:gradFill>
          <a:ln>
            <a:gradFill>
              <a:gsLst>
                <a:gs pos="69000">
                  <a:srgbClr val="068BD2">
                    <a:alpha val="0"/>
                  </a:srgbClr>
                </a:gs>
                <a:gs pos="0">
                  <a:schemeClr val="accent1"/>
                </a:gs>
                <a:gs pos="50000">
                  <a:srgbClr val="0886D0">
                    <a:alpha val="0"/>
                  </a:srgb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 name="矩形: 剪去对角 8">
            <a:extLst>
              <a:ext uri="{FF2B5EF4-FFF2-40B4-BE49-F238E27FC236}">
                <a16:creationId xmlns:a16="http://schemas.microsoft.com/office/drawing/2014/main" xmlns="" id="{7E205161-7D7B-47FB-8EFA-4E9CF0E752C8}"/>
              </a:ext>
            </a:extLst>
          </p:cNvPr>
          <p:cNvSpPr/>
          <p:nvPr/>
        </p:nvSpPr>
        <p:spPr>
          <a:xfrm>
            <a:off x="952849" y="1813375"/>
            <a:ext cx="2647167" cy="1459127"/>
          </a:xfrm>
          <a:prstGeom prst="snip2DiagRect">
            <a:avLst>
              <a:gd name="adj1" fmla="val 0"/>
              <a:gd name="adj2" fmla="val 4054"/>
            </a:avLst>
          </a:prstGeom>
          <a:gradFill flip="none" rotWithShape="1">
            <a:gsLst>
              <a:gs pos="50000">
                <a:srgbClr val="0886D0">
                  <a:alpha val="0"/>
                </a:srgbClr>
              </a:gs>
              <a:gs pos="0">
                <a:schemeClr val="accent1">
                  <a:alpha val="25000"/>
                </a:schemeClr>
              </a:gs>
              <a:gs pos="100000">
                <a:schemeClr val="accent2">
                  <a:alpha val="25000"/>
                </a:schemeClr>
              </a:gs>
            </a:gsLst>
            <a:lin ang="2700000" scaled="1"/>
            <a:tileRect/>
          </a:gradFill>
          <a:ln>
            <a:gradFill>
              <a:gsLst>
                <a:gs pos="69000">
                  <a:srgbClr val="068BD2">
                    <a:alpha val="0"/>
                  </a:srgbClr>
                </a:gs>
                <a:gs pos="0">
                  <a:schemeClr val="accent1"/>
                </a:gs>
                <a:gs pos="50000">
                  <a:srgbClr val="0886D0">
                    <a:alpha val="0"/>
                  </a:srgb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6" name="文本框 55">
            <a:extLst>
              <a:ext uri="{FF2B5EF4-FFF2-40B4-BE49-F238E27FC236}">
                <a16:creationId xmlns:a16="http://schemas.microsoft.com/office/drawing/2014/main" xmlns="" id="{6080D6A5-7895-48D2-9DD9-96A80FFBF384}"/>
              </a:ext>
            </a:extLst>
          </p:cNvPr>
          <p:cNvSpPr txBox="1"/>
          <p:nvPr/>
        </p:nvSpPr>
        <p:spPr>
          <a:xfrm>
            <a:off x="1048899" y="1933414"/>
            <a:ext cx="2452110" cy="400110"/>
          </a:xfrm>
          <a:prstGeom prst="rect">
            <a:avLst/>
          </a:prstGeom>
          <a:noFill/>
        </p:spPr>
        <p:txBody>
          <a:bodyPr wrap="square" rtlCol="0" anchor="ctr">
            <a:spAutoFit/>
          </a:bodyPr>
          <a:lstStyle/>
          <a:p>
            <a:r>
              <a:rPr lang="zh-CN" altLang="en-US" sz="20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请在这里输入小标题</a:t>
            </a:r>
          </a:p>
        </p:txBody>
      </p:sp>
      <p:sp>
        <p:nvSpPr>
          <p:cNvPr id="57" name="文本框 56">
            <a:extLst>
              <a:ext uri="{FF2B5EF4-FFF2-40B4-BE49-F238E27FC236}">
                <a16:creationId xmlns:a16="http://schemas.microsoft.com/office/drawing/2014/main" xmlns="" id="{70B02710-B7DF-4361-ACFA-D996BB245B42}"/>
              </a:ext>
            </a:extLst>
          </p:cNvPr>
          <p:cNvSpPr txBox="1"/>
          <p:nvPr/>
        </p:nvSpPr>
        <p:spPr>
          <a:xfrm>
            <a:off x="1048899" y="2271884"/>
            <a:ext cx="2452110" cy="853888"/>
          </a:xfrm>
          <a:prstGeom prst="rect">
            <a:avLst/>
          </a:prstGeom>
          <a:noFill/>
        </p:spPr>
        <p:txBody>
          <a:bodyPr wrap="square" rtlCol="0" anchor="ctr">
            <a:spAutoFit/>
          </a:bodyPr>
          <a:lstStyle/>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p>
        </p:txBody>
      </p:sp>
      <p:sp>
        <p:nvSpPr>
          <p:cNvPr id="59" name="文本框 58">
            <a:extLst>
              <a:ext uri="{FF2B5EF4-FFF2-40B4-BE49-F238E27FC236}">
                <a16:creationId xmlns:a16="http://schemas.microsoft.com/office/drawing/2014/main" xmlns="" id="{7D513DE6-BA9E-40E4-9444-8EF6BCB373B9}"/>
              </a:ext>
            </a:extLst>
          </p:cNvPr>
          <p:cNvSpPr txBox="1"/>
          <p:nvPr/>
        </p:nvSpPr>
        <p:spPr>
          <a:xfrm>
            <a:off x="5098230" y="1933414"/>
            <a:ext cx="2452110" cy="400110"/>
          </a:xfrm>
          <a:prstGeom prst="rect">
            <a:avLst/>
          </a:prstGeom>
          <a:noFill/>
        </p:spPr>
        <p:txBody>
          <a:bodyPr wrap="square" rtlCol="0" anchor="ctr">
            <a:spAutoFit/>
          </a:bodyPr>
          <a:lstStyle/>
          <a:p>
            <a:r>
              <a:rPr lang="zh-CN" altLang="en-US" sz="20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请在这里输入小标题</a:t>
            </a:r>
          </a:p>
        </p:txBody>
      </p:sp>
      <p:sp>
        <p:nvSpPr>
          <p:cNvPr id="60" name="文本框 59">
            <a:extLst>
              <a:ext uri="{FF2B5EF4-FFF2-40B4-BE49-F238E27FC236}">
                <a16:creationId xmlns:a16="http://schemas.microsoft.com/office/drawing/2014/main" xmlns="" id="{06E0597E-6702-4FF6-B6FD-F00F3C9CF2BD}"/>
              </a:ext>
            </a:extLst>
          </p:cNvPr>
          <p:cNvSpPr txBox="1"/>
          <p:nvPr/>
        </p:nvSpPr>
        <p:spPr>
          <a:xfrm>
            <a:off x="5098230" y="2271884"/>
            <a:ext cx="2452110" cy="853888"/>
          </a:xfrm>
          <a:prstGeom prst="rect">
            <a:avLst/>
          </a:prstGeom>
          <a:noFill/>
        </p:spPr>
        <p:txBody>
          <a:bodyPr wrap="square" rtlCol="0" anchor="ctr">
            <a:spAutoFit/>
          </a:bodyPr>
          <a:lstStyle/>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p>
        </p:txBody>
      </p:sp>
      <p:sp>
        <p:nvSpPr>
          <p:cNvPr id="61" name="文本框 60">
            <a:extLst>
              <a:ext uri="{FF2B5EF4-FFF2-40B4-BE49-F238E27FC236}">
                <a16:creationId xmlns:a16="http://schemas.microsoft.com/office/drawing/2014/main" xmlns="" id="{F29CA4B4-12C5-4217-8C45-671C726E75E0}"/>
              </a:ext>
            </a:extLst>
          </p:cNvPr>
          <p:cNvSpPr txBox="1"/>
          <p:nvPr/>
        </p:nvSpPr>
        <p:spPr>
          <a:xfrm>
            <a:off x="9063580" y="1933414"/>
            <a:ext cx="2452110" cy="400110"/>
          </a:xfrm>
          <a:prstGeom prst="rect">
            <a:avLst/>
          </a:prstGeom>
          <a:noFill/>
        </p:spPr>
        <p:txBody>
          <a:bodyPr wrap="square" rtlCol="0" anchor="ctr">
            <a:spAutoFit/>
          </a:bodyPr>
          <a:lstStyle/>
          <a:p>
            <a:r>
              <a:rPr lang="zh-CN" altLang="en-US" sz="20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请在这里输入小标题</a:t>
            </a:r>
          </a:p>
        </p:txBody>
      </p:sp>
      <p:sp>
        <p:nvSpPr>
          <p:cNvPr id="62" name="文本框 61">
            <a:extLst>
              <a:ext uri="{FF2B5EF4-FFF2-40B4-BE49-F238E27FC236}">
                <a16:creationId xmlns:a16="http://schemas.microsoft.com/office/drawing/2014/main" xmlns="" id="{7E3FE302-89B0-4700-8352-A13CD021809B}"/>
              </a:ext>
            </a:extLst>
          </p:cNvPr>
          <p:cNvSpPr txBox="1"/>
          <p:nvPr/>
        </p:nvSpPr>
        <p:spPr>
          <a:xfrm>
            <a:off x="9063580" y="2271884"/>
            <a:ext cx="2452110" cy="853888"/>
          </a:xfrm>
          <a:prstGeom prst="rect">
            <a:avLst/>
          </a:prstGeom>
          <a:noFill/>
        </p:spPr>
        <p:txBody>
          <a:bodyPr wrap="square" rtlCol="0" anchor="ctr">
            <a:spAutoFit/>
          </a:bodyPr>
          <a:lstStyle/>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p>
        </p:txBody>
      </p:sp>
      <p:sp>
        <p:nvSpPr>
          <p:cNvPr id="71" name="矩形: 剪去对角 70">
            <a:extLst>
              <a:ext uri="{FF2B5EF4-FFF2-40B4-BE49-F238E27FC236}">
                <a16:creationId xmlns:a16="http://schemas.microsoft.com/office/drawing/2014/main" xmlns="" id="{4BBC46BF-3B63-4D6D-8B9C-2DEE6FC4D858}"/>
              </a:ext>
            </a:extLst>
          </p:cNvPr>
          <p:cNvSpPr/>
          <p:nvPr/>
        </p:nvSpPr>
        <p:spPr>
          <a:xfrm>
            <a:off x="3395208" y="4331232"/>
            <a:ext cx="2647167" cy="1459127"/>
          </a:xfrm>
          <a:prstGeom prst="snip2DiagRect">
            <a:avLst>
              <a:gd name="adj1" fmla="val 0"/>
              <a:gd name="adj2" fmla="val 4054"/>
            </a:avLst>
          </a:prstGeom>
          <a:gradFill flip="none" rotWithShape="1">
            <a:gsLst>
              <a:gs pos="50000">
                <a:srgbClr val="0886D0">
                  <a:alpha val="0"/>
                </a:srgbClr>
              </a:gs>
              <a:gs pos="0">
                <a:schemeClr val="accent1">
                  <a:alpha val="25000"/>
                </a:schemeClr>
              </a:gs>
              <a:gs pos="100000">
                <a:schemeClr val="accent2">
                  <a:alpha val="25000"/>
                </a:schemeClr>
              </a:gs>
            </a:gsLst>
            <a:lin ang="2700000" scaled="1"/>
            <a:tileRect/>
          </a:gradFill>
          <a:ln>
            <a:gradFill>
              <a:gsLst>
                <a:gs pos="69000">
                  <a:srgbClr val="068BD2">
                    <a:alpha val="0"/>
                  </a:srgbClr>
                </a:gs>
                <a:gs pos="0">
                  <a:schemeClr val="accent1"/>
                </a:gs>
                <a:gs pos="50000">
                  <a:srgbClr val="0886D0">
                    <a:alpha val="0"/>
                  </a:srgb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2" name="文本框 71">
            <a:extLst>
              <a:ext uri="{FF2B5EF4-FFF2-40B4-BE49-F238E27FC236}">
                <a16:creationId xmlns:a16="http://schemas.microsoft.com/office/drawing/2014/main" xmlns="" id="{3D1636CA-F54A-495C-A30B-0544F205D237}"/>
              </a:ext>
            </a:extLst>
          </p:cNvPr>
          <p:cNvSpPr txBox="1"/>
          <p:nvPr/>
        </p:nvSpPr>
        <p:spPr>
          <a:xfrm>
            <a:off x="3491258" y="4451271"/>
            <a:ext cx="2452110" cy="400110"/>
          </a:xfrm>
          <a:prstGeom prst="rect">
            <a:avLst/>
          </a:prstGeom>
          <a:noFill/>
        </p:spPr>
        <p:txBody>
          <a:bodyPr wrap="square" rtlCol="0" anchor="ctr">
            <a:spAutoFit/>
          </a:bodyPr>
          <a:lstStyle/>
          <a:p>
            <a:r>
              <a:rPr lang="zh-CN" altLang="en-US" sz="20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请在这里输入小标题</a:t>
            </a:r>
          </a:p>
        </p:txBody>
      </p:sp>
      <p:sp>
        <p:nvSpPr>
          <p:cNvPr id="73" name="文本框 72">
            <a:extLst>
              <a:ext uri="{FF2B5EF4-FFF2-40B4-BE49-F238E27FC236}">
                <a16:creationId xmlns:a16="http://schemas.microsoft.com/office/drawing/2014/main" xmlns="" id="{3BF4099B-32EB-4430-8B6D-C3E9AEABD0B8}"/>
              </a:ext>
            </a:extLst>
          </p:cNvPr>
          <p:cNvSpPr txBox="1"/>
          <p:nvPr/>
        </p:nvSpPr>
        <p:spPr>
          <a:xfrm>
            <a:off x="3491258" y="4789741"/>
            <a:ext cx="2452110" cy="853888"/>
          </a:xfrm>
          <a:prstGeom prst="rect">
            <a:avLst/>
          </a:prstGeom>
          <a:noFill/>
        </p:spPr>
        <p:txBody>
          <a:bodyPr wrap="square" rtlCol="0" anchor="ctr">
            <a:spAutoFit/>
          </a:bodyPr>
          <a:lstStyle/>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p>
        </p:txBody>
      </p:sp>
      <p:sp>
        <p:nvSpPr>
          <p:cNvPr id="75" name="矩形: 剪去对角 74">
            <a:extLst>
              <a:ext uri="{FF2B5EF4-FFF2-40B4-BE49-F238E27FC236}">
                <a16:creationId xmlns:a16="http://schemas.microsoft.com/office/drawing/2014/main" xmlns="" id="{19C9A202-C337-47F4-A865-42B56C5EF8A6}"/>
              </a:ext>
            </a:extLst>
          </p:cNvPr>
          <p:cNvSpPr/>
          <p:nvPr/>
        </p:nvSpPr>
        <p:spPr>
          <a:xfrm>
            <a:off x="6949620" y="4331232"/>
            <a:ext cx="2647167" cy="1459127"/>
          </a:xfrm>
          <a:prstGeom prst="snip2DiagRect">
            <a:avLst>
              <a:gd name="adj1" fmla="val 0"/>
              <a:gd name="adj2" fmla="val 4054"/>
            </a:avLst>
          </a:prstGeom>
          <a:gradFill flip="none" rotWithShape="1">
            <a:gsLst>
              <a:gs pos="50000">
                <a:srgbClr val="0886D0">
                  <a:alpha val="0"/>
                </a:srgbClr>
              </a:gs>
              <a:gs pos="0">
                <a:schemeClr val="accent1">
                  <a:alpha val="25000"/>
                </a:schemeClr>
              </a:gs>
              <a:gs pos="100000">
                <a:schemeClr val="accent2">
                  <a:alpha val="25000"/>
                </a:schemeClr>
              </a:gs>
            </a:gsLst>
            <a:lin ang="2700000" scaled="1"/>
            <a:tileRect/>
          </a:gradFill>
          <a:ln>
            <a:gradFill>
              <a:gsLst>
                <a:gs pos="69000">
                  <a:srgbClr val="068BD2">
                    <a:alpha val="0"/>
                  </a:srgbClr>
                </a:gs>
                <a:gs pos="0">
                  <a:schemeClr val="accent1"/>
                </a:gs>
                <a:gs pos="50000">
                  <a:srgbClr val="0886D0">
                    <a:alpha val="0"/>
                  </a:srgb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6" name="文本框 75">
            <a:extLst>
              <a:ext uri="{FF2B5EF4-FFF2-40B4-BE49-F238E27FC236}">
                <a16:creationId xmlns:a16="http://schemas.microsoft.com/office/drawing/2014/main" xmlns="" id="{B3C58378-0D47-4791-9AF7-BA9EEF393624}"/>
              </a:ext>
            </a:extLst>
          </p:cNvPr>
          <p:cNvSpPr txBox="1"/>
          <p:nvPr/>
        </p:nvSpPr>
        <p:spPr>
          <a:xfrm>
            <a:off x="7045670" y="4451271"/>
            <a:ext cx="2452110" cy="400110"/>
          </a:xfrm>
          <a:prstGeom prst="rect">
            <a:avLst/>
          </a:prstGeom>
          <a:noFill/>
        </p:spPr>
        <p:txBody>
          <a:bodyPr wrap="square" rtlCol="0" anchor="ctr">
            <a:spAutoFit/>
          </a:bodyPr>
          <a:lstStyle/>
          <a:p>
            <a:r>
              <a:rPr lang="zh-CN" altLang="en-US" sz="20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请在这里输入小标题</a:t>
            </a:r>
          </a:p>
        </p:txBody>
      </p:sp>
      <p:sp>
        <p:nvSpPr>
          <p:cNvPr id="77" name="文本框 76">
            <a:extLst>
              <a:ext uri="{FF2B5EF4-FFF2-40B4-BE49-F238E27FC236}">
                <a16:creationId xmlns:a16="http://schemas.microsoft.com/office/drawing/2014/main" xmlns="" id="{FA076B93-9002-4519-A426-706D5D232DA9}"/>
              </a:ext>
            </a:extLst>
          </p:cNvPr>
          <p:cNvSpPr txBox="1"/>
          <p:nvPr/>
        </p:nvSpPr>
        <p:spPr>
          <a:xfrm>
            <a:off x="7045670" y="4789741"/>
            <a:ext cx="2452110" cy="853888"/>
          </a:xfrm>
          <a:prstGeom prst="rect">
            <a:avLst/>
          </a:prstGeom>
          <a:noFill/>
        </p:spPr>
        <p:txBody>
          <a:bodyPr wrap="square" rtlCol="0" anchor="ctr">
            <a:spAutoFit/>
          </a:bodyPr>
          <a:lstStyle/>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p>
        </p:txBody>
      </p:sp>
    </p:spTree>
    <p:extLst>
      <p:ext uri="{BB962C8B-B14F-4D97-AF65-F5344CB8AC3E}">
        <p14:creationId xmlns:p14="http://schemas.microsoft.com/office/powerpoint/2010/main" val="42268583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988B4AE4-4413-48C8-8D48-03A73969F233}"/>
              </a:ext>
            </a:extLst>
          </p:cNvPr>
          <p:cNvGrpSpPr/>
          <p:nvPr/>
        </p:nvGrpSpPr>
        <p:grpSpPr>
          <a:xfrm>
            <a:off x="1904603" y="3958137"/>
            <a:ext cx="8382794" cy="1452064"/>
            <a:chOff x="1918010" y="2484121"/>
            <a:chExt cx="8355980" cy="3307079"/>
          </a:xfrm>
        </p:grpSpPr>
        <p:sp>
          <p:nvSpPr>
            <p:cNvPr id="3" name="椭圆 2">
              <a:extLst>
                <a:ext uri="{FF2B5EF4-FFF2-40B4-BE49-F238E27FC236}">
                  <a16:creationId xmlns:a16="http://schemas.microsoft.com/office/drawing/2014/main" xmlns="" id="{92907503-F022-488C-B8C4-7A1574163D59}"/>
                </a:ext>
              </a:extLst>
            </p:cNvPr>
            <p:cNvSpPr/>
            <p:nvPr/>
          </p:nvSpPr>
          <p:spPr>
            <a:xfrm>
              <a:off x="2103863" y="4102608"/>
              <a:ext cx="7984274" cy="1688592"/>
            </a:xfrm>
            <a:prstGeom prst="ellipse">
              <a:avLst/>
            </a:prstGeom>
            <a:noFill/>
            <a:ln w="6350">
              <a:gradFill>
                <a:gsLst>
                  <a:gs pos="0">
                    <a:schemeClr val="accent1">
                      <a:alpha val="0"/>
                    </a:schemeClr>
                  </a:gs>
                  <a:gs pos="100000">
                    <a:schemeClr val="accent1"/>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4" name="椭圆 3">
              <a:extLst>
                <a:ext uri="{FF2B5EF4-FFF2-40B4-BE49-F238E27FC236}">
                  <a16:creationId xmlns:a16="http://schemas.microsoft.com/office/drawing/2014/main" xmlns="" id="{6295E40D-5BC1-44D1-B091-7A178EB5BF4E}"/>
                </a:ext>
              </a:extLst>
            </p:cNvPr>
            <p:cNvSpPr/>
            <p:nvPr/>
          </p:nvSpPr>
          <p:spPr>
            <a:xfrm>
              <a:off x="2367280" y="3528061"/>
              <a:ext cx="7457440" cy="1688592"/>
            </a:xfrm>
            <a:prstGeom prst="ellipse">
              <a:avLst/>
            </a:prstGeom>
            <a:gradFill>
              <a:gsLst>
                <a:gs pos="48000">
                  <a:schemeClr val="accent1">
                    <a:alpha val="0"/>
                  </a:schemeClr>
                </a:gs>
                <a:gs pos="100000">
                  <a:schemeClr val="accent1">
                    <a:alpha val="19000"/>
                  </a:schemeClr>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5" name="椭圆 4">
              <a:extLst>
                <a:ext uri="{FF2B5EF4-FFF2-40B4-BE49-F238E27FC236}">
                  <a16:creationId xmlns:a16="http://schemas.microsoft.com/office/drawing/2014/main" xmlns="" id="{2DBEDDF8-A7F6-4387-BBE7-BBBD66CD20FC}"/>
                </a:ext>
              </a:extLst>
            </p:cNvPr>
            <p:cNvSpPr/>
            <p:nvPr/>
          </p:nvSpPr>
          <p:spPr>
            <a:xfrm>
              <a:off x="2628900" y="3703319"/>
              <a:ext cx="6934200" cy="1322087"/>
            </a:xfrm>
            <a:prstGeom prst="ellipse">
              <a:avLst/>
            </a:prstGeom>
            <a:noFill/>
            <a:ln w="6350">
              <a:gradFill>
                <a:gsLst>
                  <a:gs pos="0">
                    <a:schemeClr val="accent1">
                      <a:alpha val="0"/>
                    </a:schemeClr>
                  </a:gs>
                  <a:gs pos="100000">
                    <a:schemeClr val="accent1"/>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6" name="任意多边形: 形状 5">
              <a:extLst>
                <a:ext uri="{FF2B5EF4-FFF2-40B4-BE49-F238E27FC236}">
                  <a16:creationId xmlns:a16="http://schemas.microsoft.com/office/drawing/2014/main" xmlns="" id="{2CCCE936-00F5-4F5F-B843-F4E66A62DBA0}"/>
                </a:ext>
              </a:extLst>
            </p:cNvPr>
            <p:cNvSpPr/>
            <p:nvPr/>
          </p:nvSpPr>
          <p:spPr>
            <a:xfrm>
              <a:off x="2103863" y="2889650"/>
              <a:ext cx="7984274" cy="1688592"/>
            </a:xfrm>
            <a:custGeom>
              <a:avLst/>
              <a:gdLst>
                <a:gd name="connsiteX0" fmla="*/ 4007005 w 7984274"/>
                <a:gd name="connsiteY0" fmla="*/ 158350 h 1688592"/>
                <a:gd name="connsiteX1" fmla="*/ 1219200 w 7984274"/>
                <a:gd name="connsiteY1" fmla="*/ 764233 h 1688592"/>
                <a:gd name="connsiteX2" fmla="*/ 4007005 w 7984274"/>
                <a:gd name="connsiteY2" fmla="*/ 1370116 h 1688592"/>
                <a:gd name="connsiteX3" fmla="*/ 6794810 w 7984274"/>
                <a:gd name="connsiteY3" fmla="*/ 764233 h 1688592"/>
                <a:gd name="connsiteX4" fmla="*/ 4007005 w 7984274"/>
                <a:gd name="connsiteY4" fmla="*/ 158350 h 1688592"/>
                <a:gd name="connsiteX5" fmla="*/ 3992137 w 7984274"/>
                <a:gd name="connsiteY5" fmla="*/ 0 h 1688592"/>
                <a:gd name="connsiteX6" fmla="*/ 7984274 w 7984274"/>
                <a:gd name="connsiteY6" fmla="*/ 844296 h 1688592"/>
                <a:gd name="connsiteX7" fmla="*/ 3992137 w 7984274"/>
                <a:gd name="connsiteY7" fmla="*/ 1688592 h 1688592"/>
                <a:gd name="connsiteX8" fmla="*/ 0 w 7984274"/>
                <a:gd name="connsiteY8" fmla="*/ 844296 h 1688592"/>
                <a:gd name="connsiteX9" fmla="*/ 3992137 w 7984274"/>
                <a:gd name="connsiteY9" fmla="*/ 0 h 1688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84274" h="1688592">
                  <a:moveTo>
                    <a:pt x="4007005" y="158350"/>
                  </a:moveTo>
                  <a:cubicBezTo>
                    <a:pt x="2467343" y="158350"/>
                    <a:pt x="1219200" y="429613"/>
                    <a:pt x="1219200" y="764233"/>
                  </a:cubicBezTo>
                  <a:cubicBezTo>
                    <a:pt x="1219200" y="1098853"/>
                    <a:pt x="2467343" y="1370116"/>
                    <a:pt x="4007005" y="1370116"/>
                  </a:cubicBezTo>
                  <a:cubicBezTo>
                    <a:pt x="5546667" y="1370116"/>
                    <a:pt x="6794810" y="1098853"/>
                    <a:pt x="6794810" y="764233"/>
                  </a:cubicBezTo>
                  <a:cubicBezTo>
                    <a:pt x="6794810" y="429613"/>
                    <a:pt x="5546667" y="158350"/>
                    <a:pt x="4007005" y="158350"/>
                  </a:cubicBezTo>
                  <a:close/>
                  <a:moveTo>
                    <a:pt x="3992137" y="0"/>
                  </a:moveTo>
                  <a:cubicBezTo>
                    <a:pt x="6196933" y="0"/>
                    <a:pt x="7984274" y="378004"/>
                    <a:pt x="7984274" y="844296"/>
                  </a:cubicBezTo>
                  <a:cubicBezTo>
                    <a:pt x="7984274" y="1310588"/>
                    <a:pt x="6196933" y="1688592"/>
                    <a:pt x="3992137" y="1688592"/>
                  </a:cubicBezTo>
                  <a:cubicBezTo>
                    <a:pt x="1787341" y="1688592"/>
                    <a:pt x="0" y="1310588"/>
                    <a:pt x="0" y="844296"/>
                  </a:cubicBezTo>
                  <a:cubicBezTo>
                    <a:pt x="0" y="378004"/>
                    <a:pt x="1787341" y="0"/>
                    <a:pt x="3992137" y="0"/>
                  </a:cubicBezTo>
                  <a:close/>
                </a:path>
              </a:pathLst>
            </a:custGeom>
            <a:gradFill>
              <a:gsLst>
                <a:gs pos="10000">
                  <a:schemeClr val="accent1">
                    <a:alpha val="0"/>
                  </a:schemeClr>
                </a:gs>
                <a:gs pos="100000">
                  <a:schemeClr val="accent1">
                    <a:alpha val="3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7" name="椭圆 6">
              <a:extLst>
                <a:ext uri="{FF2B5EF4-FFF2-40B4-BE49-F238E27FC236}">
                  <a16:creationId xmlns:a16="http://schemas.microsoft.com/office/drawing/2014/main" xmlns="" id="{C056F67B-F466-495F-A296-188DADF7C8D8}"/>
                </a:ext>
              </a:extLst>
            </p:cNvPr>
            <p:cNvSpPr/>
            <p:nvPr/>
          </p:nvSpPr>
          <p:spPr>
            <a:xfrm>
              <a:off x="1918010" y="2484121"/>
              <a:ext cx="8355980" cy="1688592"/>
            </a:xfrm>
            <a:prstGeom prst="ellipse">
              <a:avLst/>
            </a:prstGeom>
            <a:noFill/>
            <a:ln w="6350">
              <a:gradFill>
                <a:gsLst>
                  <a:gs pos="0">
                    <a:schemeClr val="accent1">
                      <a:alpha val="0"/>
                    </a:schemeClr>
                  </a:gs>
                  <a:gs pos="100000">
                    <a:schemeClr val="accent1"/>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grpSp>
      <p:sp>
        <p:nvSpPr>
          <p:cNvPr id="8" name="梯形 7">
            <a:extLst>
              <a:ext uri="{FF2B5EF4-FFF2-40B4-BE49-F238E27FC236}">
                <a16:creationId xmlns:a16="http://schemas.microsoft.com/office/drawing/2014/main" xmlns="" id="{EC055016-1CA3-4741-A02A-CCBAFC6387BC}"/>
              </a:ext>
            </a:extLst>
          </p:cNvPr>
          <p:cNvSpPr/>
          <p:nvPr/>
        </p:nvSpPr>
        <p:spPr>
          <a:xfrm rot="10800000">
            <a:off x="1691242" y="3063240"/>
            <a:ext cx="8809515" cy="1463040"/>
          </a:xfrm>
          <a:prstGeom prst="trapezoid">
            <a:avLst>
              <a:gd name="adj" fmla="val 26845"/>
            </a:avLst>
          </a:prstGeom>
          <a:gradFill>
            <a:gsLst>
              <a:gs pos="100000">
                <a:schemeClr val="accent1">
                  <a:alpha val="0"/>
                </a:schemeClr>
              </a:gs>
              <a:gs pos="44100">
                <a:schemeClr val="accent2">
                  <a:alpha val="12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dirty="0">
              <a:solidFill>
                <a:prstClr val="white"/>
              </a:solidFill>
              <a:latin typeface="Arial"/>
              <a:ea typeface="微软雅黑 Light"/>
            </a:endParaRPr>
          </a:p>
        </p:txBody>
      </p:sp>
      <p:cxnSp>
        <p:nvCxnSpPr>
          <p:cNvPr id="9" name="PA-直接连接符 37">
            <a:extLst>
              <a:ext uri="{FF2B5EF4-FFF2-40B4-BE49-F238E27FC236}">
                <a16:creationId xmlns:a16="http://schemas.microsoft.com/office/drawing/2014/main" xmlns="" id="{21E52766-EE5F-4E4D-BF6D-D23A51E58DCF}"/>
              </a:ext>
            </a:extLst>
          </p:cNvPr>
          <p:cNvCxnSpPr>
            <a:cxnSpLocks/>
          </p:cNvCxnSpPr>
          <p:nvPr>
            <p:custDataLst>
              <p:tags r:id="rId1"/>
            </p:custDataLst>
          </p:nvPr>
        </p:nvCxnSpPr>
        <p:spPr>
          <a:xfrm flipV="1">
            <a:off x="2202372" y="2550779"/>
            <a:ext cx="0" cy="665655"/>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PA-直接连接符 38">
            <a:extLst>
              <a:ext uri="{FF2B5EF4-FFF2-40B4-BE49-F238E27FC236}">
                <a16:creationId xmlns:a16="http://schemas.microsoft.com/office/drawing/2014/main" xmlns="" id="{0275CA30-54F9-4D7F-8BBB-2084E9A8A33E}"/>
              </a:ext>
            </a:extLst>
          </p:cNvPr>
          <p:cNvCxnSpPr>
            <a:cxnSpLocks/>
          </p:cNvCxnSpPr>
          <p:nvPr>
            <p:custDataLst>
              <p:tags r:id="rId2"/>
            </p:custDataLst>
          </p:nvPr>
        </p:nvCxnSpPr>
        <p:spPr>
          <a:xfrm flipV="1">
            <a:off x="2657546" y="1788245"/>
            <a:ext cx="0" cy="489816"/>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PA-直接连接符 39">
            <a:extLst>
              <a:ext uri="{FF2B5EF4-FFF2-40B4-BE49-F238E27FC236}">
                <a16:creationId xmlns:a16="http://schemas.microsoft.com/office/drawing/2014/main" xmlns="" id="{A6A2FE44-F229-4368-93B4-B9B52B63D40B}"/>
              </a:ext>
            </a:extLst>
          </p:cNvPr>
          <p:cNvCxnSpPr>
            <a:cxnSpLocks/>
          </p:cNvCxnSpPr>
          <p:nvPr>
            <p:custDataLst>
              <p:tags r:id="rId3"/>
            </p:custDataLst>
          </p:nvPr>
        </p:nvCxnSpPr>
        <p:spPr>
          <a:xfrm flipV="1">
            <a:off x="3224031" y="767766"/>
            <a:ext cx="0" cy="675011"/>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PA-直接连接符 40">
            <a:extLst>
              <a:ext uri="{FF2B5EF4-FFF2-40B4-BE49-F238E27FC236}">
                <a16:creationId xmlns:a16="http://schemas.microsoft.com/office/drawing/2014/main" xmlns="" id="{D868FF4D-3757-49DA-A7A3-6C5EBC059685}"/>
              </a:ext>
            </a:extLst>
          </p:cNvPr>
          <p:cNvCxnSpPr>
            <a:cxnSpLocks/>
          </p:cNvCxnSpPr>
          <p:nvPr>
            <p:custDataLst>
              <p:tags r:id="rId4"/>
            </p:custDataLst>
          </p:nvPr>
        </p:nvCxnSpPr>
        <p:spPr>
          <a:xfrm flipV="1">
            <a:off x="1925472" y="2631568"/>
            <a:ext cx="0" cy="4898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3" name="PA-直接连接符 41">
            <a:extLst>
              <a:ext uri="{FF2B5EF4-FFF2-40B4-BE49-F238E27FC236}">
                <a16:creationId xmlns:a16="http://schemas.microsoft.com/office/drawing/2014/main" xmlns="" id="{041720EF-E04E-4577-8A6A-D4670F1D25D3}"/>
              </a:ext>
            </a:extLst>
          </p:cNvPr>
          <p:cNvCxnSpPr>
            <a:cxnSpLocks/>
          </p:cNvCxnSpPr>
          <p:nvPr>
            <p:custDataLst>
              <p:tags r:id="rId5"/>
            </p:custDataLst>
          </p:nvPr>
        </p:nvCxnSpPr>
        <p:spPr>
          <a:xfrm flipV="1">
            <a:off x="4356292" y="1558811"/>
            <a:ext cx="0" cy="665655"/>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 name="PA-直接连接符 42">
            <a:extLst>
              <a:ext uri="{FF2B5EF4-FFF2-40B4-BE49-F238E27FC236}">
                <a16:creationId xmlns:a16="http://schemas.microsoft.com/office/drawing/2014/main" xmlns="" id="{EAA0E31B-48EE-4CCC-950F-884361B44DEA}"/>
              </a:ext>
            </a:extLst>
          </p:cNvPr>
          <p:cNvCxnSpPr>
            <a:cxnSpLocks/>
          </p:cNvCxnSpPr>
          <p:nvPr>
            <p:custDataLst>
              <p:tags r:id="rId6"/>
            </p:custDataLst>
          </p:nvPr>
        </p:nvCxnSpPr>
        <p:spPr>
          <a:xfrm flipV="1">
            <a:off x="4656526" y="1963700"/>
            <a:ext cx="0" cy="489816"/>
          </a:xfrm>
          <a:prstGeom prst="line">
            <a:avLst/>
          </a:prstGeom>
          <a:ln>
            <a:gradFill>
              <a:gsLst>
                <a:gs pos="0">
                  <a:schemeClr val="accent2">
                    <a:alpha val="0"/>
                  </a:schemeClr>
                </a:gs>
                <a:gs pos="100000">
                  <a:schemeClr val="accent2">
                    <a:alpha val="58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 name="PA-直接连接符 43">
            <a:extLst>
              <a:ext uri="{FF2B5EF4-FFF2-40B4-BE49-F238E27FC236}">
                <a16:creationId xmlns:a16="http://schemas.microsoft.com/office/drawing/2014/main" xmlns="" id="{49C3E2B4-2B1F-4A79-A323-C951B13188F4}"/>
              </a:ext>
            </a:extLst>
          </p:cNvPr>
          <p:cNvCxnSpPr>
            <a:cxnSpLocks/>
          </p:cNvCxnSpPr>
          <p:nvPr>
            <p:custDataLst>
              <p:tags r:id="rId7"/>
            </p:custDataLst>
          </p:nvPr>
        </p:nvCxnSpPr>
        <p:spPr>
          <a:xfrm flipV="1">
            <a:off x="5015732" y="1523369"/>
            <a:ext cx="0" cy="675011"/>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BA491CB8-7B2C-46D0-8AFE-61E29D1CEC04}"/>
              </a:ext>
            </a:extLst>
          </p:cNvPr>
          <p:cNvCxnSpPr>
            <a:cxnSpLocks/>
          </p:cNvCxnSpPr>
          <p:nvPr/>
        </p:nvCxnSpPr>
        <p:spPr>
          <a:xfrm flipV="1">
            <a:off x="4832847" y="2509911"/>
            <a:ext cx="0" cy="5517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7" name="PA-直接连接符 45">
            <a:extLst>
              <a:ext uri="{FF2B5EF4-FFF2-40B4-BE49-F238E27FC236}">
                <a16:creationId xmlns:a16="http://schemas.microsoft.com/office/drawing/2014/main" xmlns="" id="{B3FB027E-9241-490C-AA86-D17E29EDA3D9}"/>
              </a:ext>
            </a:extLst>
          </p:cNvPr>
          <p:cNvCxnSpPr>
            <a:cxnSpLocks/>
          </p:cNvCxnSpPr>
          <p:nvPr>
            <p:custDataLst>
              <p:tags r:id="rId8"/>
            </p:custDataLst>
          </p:nvPr>
        </p:nvCxnSpPr>
        <p:spPr>
          <a:xfrm flipV="1">
            <a:off x="3216924" y="1889175"/>
            <a:ext cx="0" cy="3231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8" name="PA-直接连接符 46">
            <a:extLst>
              <a:ext uri="{FF2B5EF4-FFF2-40B4-BE49-F238E27FC236}">
                <a16:creationId xmlns:a16="http://schemas.microsoft.com/office/drawing/2014/main" xmlns="" id="{F7755B4F-11AA-4A38-A1DC-0EC179A51100}"/>
              </a:ext>
            </a:extLst>
          </p:cNvPr>
          <p:cNvCxnSpPr>
            <a:cxnSpLocks/>
          </p:cNvCxnSpPr>
          <p:nvPr>
            <p:custDataLst>
              <p:tags r:id="rId9"/>
            </p:custDataLst>
          </p:nvPr>
        </p:nvCxnSpPr>
        <p:spPr>
          <a:xfrm flipV="1">
            <a:off x="3727464" y="1683435"/>
            <a:ext cx="0" cy="4527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xmlns="" id="{B2F6FF9A-B20F-4D18-AA0F-7452C5B230A0}"/>
              </a:ext>
            </a:extLst>
          </p:cNvPr>
          <p:cNvSpPr/>
          <p:nvPr/>
        </p:nvSpPr>
        <p:spPr>
          <a:xfrm flipV="1">
            <a:off x="4799340" y="2431119"/>
            <a:ext cx="67013" cy="6701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092">
              <a:solidFill>
                <a:prstClr val="black"/>
              </a:solidFill>
              <a:latin typeface="思源黑体 CN Light"/>
              <a:ea typeface="思源黑体 CN Light"/>
            </a:endParaRPr>
          </a:p>
        </p:txBody>
      </p:sp>
      <p:cxnSp>
        <p:nvCxnSpPr>
          <p:cNvPr id="20" name="直接连接符 19">
            <a:extLst>
              <a:ext uri="{FF2B5EF4-FFF2-40B4-BE49-F238E27FC236}">
                <a16:creationId xmlns:a16="http://schemas.microsoft.com/office/drawing/2014/main" xmlns="" id="{9EC05BFD-5C61-4463-A2D2-0F4A4626AC71}"/>
              </a:ext>
            </a:extLst>
          </p:cNvPr>
          <p:cNvCxnSpPr>
            <a:cxnSpLocks/>
          </p:cNvCxnSpPr>
          <p:nvPr/>
        </p:nvCxnSpPr>
        <p:spPr>
          <a:xfrm flipV="1">
            <a:off x="5899647" y="1818250"/>
            <a:ext cx="0" cy="5517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21" name="椭圆 20">
            <a:extLst>
              <a:ext uri="{FF2B5EF4-FFF2-40B4-BE49-F238E27FC236}">
                <a16:creationId xmlns:a16="http://schemas.microsoft.com/office/drawing/2014/main" xmlns="" id="{4E4B7933-D5D1-4629-BF21-F514E87A81B4}"/>
              </a:ext>
            </a:extLst>
          </p:cNvPr>
          <p:cNvSpPr/>
          <p:nvPr/>
        </p:nvSpPr>
        <p:spPr>
          <a:xfrm flipV="1">
            <a:off x="5866140" y="1739458"/>
            <a:ext cx="67013" cy="6701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092">
              <a:solidFill>
                <a:prstClr val="black"/>
              </a:solidFill>
              <a:latin typeface="思源黑体 CN Light"/>
              <a:ea typeface="思源黑体 CN Light"/>
            </a:endParaRPr>
          </a:p>
        </p:txBody>
      </p:sp>
      <p:cxnSp>
        <p:nvCxnSpPr>
          <p:cNvPr id="22" name="直接连接符 21">
            <a:extLst>
              <a:ext uri="{FF2B5EF4-FFF2-40B4-BE49-F238E27FC236}">
                <a16:creationId xmlns:a16="http://schemas.microsoft.com/office/drawing/2014/main" xmlns="" id="{8830F804-C13B-473E-B138-29CC772A0F4C}"/>
              </a:ext>
            </a:extLst>
          </p:cNvPr>
          <p:cNvCxnSpPr>
            <a:cxnSpLocks/>
          </p:cNvCxnSpPr>
          <p:nvPr/>
        </p:nvCxnSpPr>
        <p:spPr>
          <a:xfrm flipV="1">
            <a:off x="6426710" y="1928531"/>
            <a:ext cx="0" cy="489816"/>
          </a:xfrm>
          <a:prstGeom prst="line">
            <a:avLst/>
          </a:prstGeom>
          <a:ln>
            <a:gradFill>
              <a:gsLst>
                <a:gs pos="0">
                  <a:schemeClr val="accent2">
                    <a:alpha val="0"/>
                  </a:schemeClr>
                </a:gs>
                <a:gs pos="100000">
                  <a:schemeClr val="accent2">
                    <a:alpha val="45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PA-直接连接符 51">
            <a:extLst>
              <a:ext uri="{FF2B5EF4-FFF2-40B4-BE49-F238E27FC236}">
                <a16:creationId xmlns:a16="http://schemas.microsoft.com/office/drawing/2014/main" xmlns="" id="{E5226C65-C08E-4CD3-A983-A99F5B759358}"/>
              </a:ext>
            </a:extLst>
          </p:cNvPr>
          <p:cNvCxnSpPr>
            <a:cxnSpLocks/>
          </p:cNvCxnSpPr>
          <p:nvPr>
            <p:custDataLst>
              <p:tags r:id="rId10"/>
            </p:custDataLst>
          </p:nvPr>
        </p:nvCxnSpPr>
        <p:spPr>
          <a:xfrm flipV="1">
            <a:off x="6951969" y="1717335"/>
            <a:ext cx="0" cy="675011"/>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E7B6149A-ADF4-4BF9-976D-CA0D04666088}"/>
              </a:ext>
            </a:extLst>
          </p:cNvPr>
          <p:cNvCxnSpPr>
            <a:cxnSpLocks/>
          </p:cNvCxnSpPr>
          <p:nvPr/>
        </p:nvCxnSpPr>
        <p:spPr>
          <a:xfrm flipV="1">
            <a:off x="7705001" y="1935481"/>
            <a:ext cx="0" cy="5517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25" name="椭圆 24">
            <a:extLst>
              <a:ext uri="{FF2B5EF4-FFF2-40B4-BE49-F238E27FC236}">
                <a16:creationId xmlns:a16="http://schemas.microsoft.com/office/drawing/2014/main" xmlns="" id="{343C4A7E-06B3-4E93-A873-949712CD1356}"/>
              </a:ext>
            </a:extLst>
          </p:cNvPr>
          <p:cNvSpPr/>
          <p:nvPr/>
        </p:nvSpPr>
        <p:spPr>
          <a:xfrm flipV="1">
            <a:off x="7671494" y="1856689"/>
            <a:ext cx="67013" cy="6701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092">
              <a:solidFill>
                <a:prstClr val="black"/>
              </a:solidFill>
              <a:latin typeface="思源黑体 CN Light"/>
              <a:ea typeface="思源黑体 CN Light"/>
            </a:endParaRPr>
          </a:p>
        </p:txBody>
      </p:sp>
      <p:cxnSp>
        <p:nvCxnSpPr>
          <p:cNvPr id="26" name="直接连接符 25">
            <a:extLst>
              <a:ext uri="{FF2B5EF4-FFF2-40B4-BE49-F238E27FC236}">
                <a16:creationId xmlns:a16="http://schemas.microsoft.com/office/drawing/2014/main" xmlns="" id="{99FE18D1-9089-4909-8D91-5C6389C18BBA}"/>
              </a:ext>
            </a:extLst>
          </p:cNvPr>
          <p:cNvCxnSpPr>
            <a:cxnSpLocks/>
          </p:cNvCxnSpPr>
          <p:nvPr/>
        </p:nvCxnSpPr>
        <p:spPr>
          <a:xfrm flipV="1">
            <a:off x="9428293" y="3154681"/>
            <a:ext cx="0" cy="5517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27" name="椭圆 26">
            <a:extLst>
              <a:ext uri="{FF2B5EF4-FFF2-40B4-BE49-F238E27FC236}">
                <a16:creationId xmlns:a16="http://schemas.microsoft.com/office/drawing/2014/main" xmlns="" id="{A43FCD8E-EF44-410B-89AA-F25C4F248E78}"/>
              </a:ext>
            </a:extLst>
          </p:cNvPr>
          <p:cNvSpPr/>
          <p:nvPr/>
        </p:nvSpPr>
        <p:spPr>
          <a:xfrm flipV="1">
            <a:off x="9394787" y="3075889"/>
            <a:ext cx="67013" cy="6701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092">
              <a:solidFill>
                <a:prstClr val="black"/>
              </a:solidFill>
              <a:latin typeface="思源黑体 CN Light"/>
              <a:ea typeface="思源黑体 CN Light"/>
            </a:endParaRPr>
          </a:p>
        </p:txBody>
      </p:sp>
      <p:cxnSp>
        <p:nvCxnSpPr>
          <p:cNvPr id="28" name="PA-直接连接符 56">
            <a:extLst>
              <a:ext uri="{FF2B5EF4-FFF2-40B4-BE49-F238E27FC236}">
                <a16:creationId xmlns:a16="http://schemas.microsoft.com/office/drawing/2014/main" xmlns="" id="{7062D4A8-9D2B-4416-9EA6-653115207FD7}"/>
              </a:ext>
            </a:extLst>
          </p:cNvPr>
          <p:cNvCxnSpPr>
            <a:cxnSpLocks/>
          </p:cNvCxnSpPr>
          <p:nvPr>
            <p:custDataLst>
              <p:tags r:id="rId11"/>
            </p:custDataLst>
          </p:nvPr>
        </p:nvCxnSpPr>
        <p:spPr>
          <a:xfrm flipV="1">
            <a:off x="8136000" y="1635274"/>
            <a:ext cx="0" cy="675011"/>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9" name="PA-直接连接符 57">
            <a:extLst>
              <a:ext uri="{FF2B5EF4-FFF2-40B4-BE49-F238E27FC236}">
                <a16:creationId xmlns:a16="http://schemas.microsoft.com/office/drawing/2014/main" xmlns="" id="{C240D413-86A8-4432-BD41-C05AEBD72A3D}"/>
              </a:ext>
            </a:extLst>
          </p:cNvPr>
          <p:cNvCxnSpPr>
            <a:cxnSpLocks/>
          </p:cNvCxnSpPr>
          <p:nvPr>
            <p:custDataLst>
              <p:tags r:id="rId12"/>
            </p:custDataLst>
          </p:nvPr>
        </p:nvCxnSpPr>
        <p:spPr>
          <a:xfrm flipV="1">
            <a:off x="8640092" y="1963616"/>
            <a:ext cx="0" cy="417008"/>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 name="PA-直接连接符 59">
            <a:extLst>
              <a:ext uri="{FF2B5EF4-FFF2-40B4-BE49-F238E27FC236}">
                <a16:creationId xmlns:a16="http://schemas.microsoft.com/office/drawing/2014/main" xmlns="" id="{29226338-E876-4FC7-B3CB-63DC171F2CC0}"/>
              </a:ext>
            </a:extLst>
          </p:cNvPr>
          <p:cNvCxnSpPr>
            <a:cxnSpLocks/>
          </p:cNvCxnSpPr>
          <p:nvPr>
            <p:custDataLst>
              <p:tags r:id="rId13"/>
            </p:custDataLst>
          </p:nvPr>
        </p:nvCxnSpPr>
        <p:spPr>
          <a:xfrm flipV="1">
            <a:off x="8279432" y="3412588"/>
            <a:ext cx="0" cy="5517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0302C64B-1CFE-479A-81BB-F0AD9DC89DC1}"/>
              </a:ext>
            </a:extLst>
          </p:cNvPr>
          <p:cNvCxnSpPr>
            <a:cxnSpLocks/>
          </p:cNvCxnSpPr>
          <p:nvPr/>
        </p:nvCxnSpPr>
        <p:spPr>
          <a:xfrm flipV="1">
            <a:off x="5885169" y="3581305"/>
            <a:ext cx="0" cy="480742"/>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89E1532B-2C9E-4DCA-B52D-356DC5DEDA6E}"/>
              </a:ext>
            </a:extLst>
          </p:cNvPr>
          <p:cNvCxnSpPr>
            <a:cxnSpLocks/>
          </p:cNvCxnSpPr>
          <p:nvPr/>
        </p:nvCxnSpPr>
        <p:spPr>
          <a:xfrm flipV="1">
            <a:off x="4466018" y="3582573"/>
            <a:ext cx="0" cy="573258"/>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33" name="PA-直接连接符 64">
            <a:extLst>
              <a:ext uri="{FF2B5EF4-FFF2-40B4-BE49-F238E27FC236}">
                <a16:creationId xmlns:a16="http://schemas.microsoft.com/office/drawing/2014/main" xmlns="" id="{4BBD71AD-5229-4341-9782-9FAB750DE1AB}"/>
              </a:ext>
            </a:extLst>
          </p:cNvPr>
          <p:cNvCxnSpPr>
            <a:cxnSpLocks/>
          </p:cNvCxnSpPr>
          <p:nvPr>
            <p:custDataLst>
              <p:tags r:id="rId14"/>
            </p:custDataLst>
          </p:nvPr>
        </p:nvCxnSpPr>
        <p:spPr>
          <a:xfrm flipV="1">
            <a:off x="9423787" y="2128748"/>
            <a:ext cx="0" cy="665655"/>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4" name="PA-直接连接符 65">
            <a:extLst>
              <a:ext uri="{FF2B5EF4-FFF2-40B4-BE49-F238E27FC236}">
                <a16:creationId xmlns:a16="http://schemas.microsoft.com/office/drawing/2014/main" xmlns="" id="{F8B3FA57-EFFE-42DD-BF0C-AA6B17A1D45C}"/>
              </a:ext>
            </a:extLst>
          </p:cNvPr>
          <p:cNvCxnSpPr>
            <a:cxnSpLocks/>
          </p:cNvCxnSpPr>
          <p:nvPr>
            <p:custDataLst>
              <p:tags r:id="rId15"/>
            </p:custDataLst>
          </p:nvPr>
        </p:nvCxnSpPr>
        <p:spPr>
          <a:xfrm flipV="1">
            <a:off x="9964801" y="2526227"/>
            <a:ext cx="0" cy="675011"/>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PA-直接连接符 66">
            <a:extLst>
              <a:ext uri="{FF2B5EF4-FFF2-40B4-BE49-F238E27FC236}">
                <a16:creationId xmlns:a16="http://schemas.microsoft.com/office/drawing/2014/main" xmlns="" id="{309915F7-F84E-4C47-9819-2BE9DB9BD4F8}"/>
              </a:ext>
            </a:extLst>
          </p:cNvPr>
          <p:cNvCxnSpPr>
            <a:cxnSpLocks/>
          </p:cNvCxnSpPr>
          <p:nvPr>
            <p:custDataLst>
              <p:tags r:id="rId16"/>
            </p:custDataLst>
          </p:nvPr>
        </p:nvCxnSpPr>
        <p:spPr>
          <a:xfrm flipV="1">
            <a:off x="9088272" y="1635107"/>
            <a:ext cx="0" cy="4898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36" name="PA-直接连接符 159">
            <a:extLst>
              <a:ext uri="{FF2B5EF4-FFF2-40B4-BE49-F238E27FC236}">
                <a16:creationId xmlns:a16="http://schemas.microsoft.com/office/drawing/2014/main" xmlns="" id="{3C85EFE2-5506-451A-88A0-9760A2EFC2E6}"/>
              </a:ext>
            </a:extLst>
          </p:cNvPr>
          <p:cNvCxnSpPr>
            <a:cxnSpLocks/>
          </p:cNvCxnSpPr>
          <p:nvPr>
            <p:custDataLst>
              <p:tags r:id="rId17"/>
            </p:custDataLst>
          </p:nvPr>
        </p:nvCxnSpPr>
        <p:spPr>
          <a:xfrm flipV="1">
            <a:off x="1453586" y="2316481"/>
            <a:ext cx="0" cy="2011680"/>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PA-直接连接符 162">
            <a:extLst>
              <a:ext uri="{FF2B5EF4-FFF2-40B4-BE49-F238E27FC236}">
                <a16:creationId xmlns:a16="http://schemas.microsoft.com/office/drawing/2014/main" xmlns="" id="{13953CF7-F6F5-40CE-AEE5-045AD25E8C31}"/>
              </a:ext>
            </a:extLst>
          </p:cNvPr>
          <p:cNvCxnSpPr>
            <a:cxnSpLocks/>
          </p:cNvCxnSpPr>
          <p:nvPr>
            <p:custDataLst>
              <p:tags r:id="rId18"/>
            </p:custDataLst>
          </p:nvPr>
        </p:nvCxnSpPr>
        <p:spPr>
          <a:xfrm flipV="1">
            <a:off x="2047946" y="4069081"/>
            <a:ext cx="0" cy="761999"/>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PA-直接连接符 165">
            <a:extLst>
              <a:ext uri="{FF2B5EF4-FFF2-40B4-BE49-F238E27FC236}">
                <a16:creationId xmlns:a16="http://schemas.microsoft.com/office/drawing/2014/main" xmlns="" id="{CB49BBFA-61F3-4FD3-938C-3466D099E663}"/>
              </a:ext>
            </a:extLst>
          </p:cNvPr>
          <p:cNvCxnSpPr>
            <a:cxnSpLocks/>
          </p:cNvCxnSpPr>
          <p:nvPr>
            <p:custDataLst>
              <p:tags r:id="rId19"/>
            </p:custDataLst>
          </p:nvPr>
        </p:nvCxnSpPr>
        <p:spPr>
          <a:xfrm flipV="1">
            <a:off x="965906" y="4023361"/>
            <a:ext cx="0" cy="761999"/>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9" name="PA-直接连接符 167">
            <a:extLst>
              <a:ext uri="{FF2B5EF4-FFF2-40B4-BE49-F238E27FC236}">
                <a16:creationId xmlns:a16="http://schemas.microsoft.com/office/drawing/2014/main" xmlns="" id="{04CE5D48-C269-4912-BE96-0A6830E3344E}"/>
              </a:ext>
            </a:extLst>
          </p:cNvPr>
          <p:cNvCxnSpPr>
            <a:cxnSpLocks/>
          </p:cNvCxnSpPr>
          <p:nvPr>
            <p:custDataLst>
              <p:tags r:id="rId20"/>
            </p:custDataLst>
          </p:nvPr>
        </p:nvCxnSpPr>
        <p:spPr>
          <a:xfrm flipV="1">
            <a:off x="992953" y="2836184"/>
            <a:ext cx="0" cy="655947"/>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40" name="PA-直接连接符 171">
            <a:extLst>
              <a:ext uri="{FF2B5EF4-FFF2-40B4-BE49-F238E27FC236}">
                <a16:creationId xmlns:a16="http://schemas.microsoft.com/office/drawing/2014/main" xmlns="" id="{9A7E0317-51CB-4FED-96D8-2CCCF24F3934}"/>
              </a:ext>
            </a:extLst>
          </p:cNvPr>
          <p:cNvCxnSpPr>
            <a:cxnSpLocks/>
          </p:cNvCxnSpPr>
          <p:nvPr>
            <p:custDataLst>
              <p:tags r:id="rId21"/>
            </p:custDataLst>
          </p:nvPr>
        </p:nvCxnSpPr>
        <p:spPr>
          <a:xfrm flipV="1">
            <a:off x="1134164" y="1470983"/>
            <a:ext cx="0" cy="4898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41" name="PA-直接连接符 172">
            <a:extLst>
              <a:ext uri="{FF2B5EF4-FFF2-40B4-BE49-F238E27FC236}">
                <a16:creationId xmlns:a16="http://schemas.microsoft.com/office/drawing/2014/main" xmlns="" id="{FDE27B6C-8A17-4E8A-A555-FB3E031D4302}"/>
              </a:ext>
            </a:extLst>
          </p:cNvPr>
          <p:cNvCxnSpPr>
            <a:cxnSpLocks/>
          </p:cNvCxnSpPr>
          <p:nvPr>
            <p:custDataLst>
              <p:tags r:id="rId22"/>
            </p:custDataLst>
          </p:nvPr>
        </p:nvCxnSpPr>
        <p:spPr>
          <a:xfrm flipV="1">
            <a:off x="1977069" y="1231077"/>
            <a:ext cx="0" cy="4898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42" name="PA-直接连接符 173">
            <a:extLst>
              <a:ext uri="{FF2B5EF4-FFF2-40B4-BE49-F238E27FC236}">
                <a16:creationId xmlns:a16="http://schemas.microsoft.com/office/drawing/2014/main" xmlns="" id="{4D827CC4-3C9F-40D6-A774-BCEDA71184EE}"/>
              </a:ext>
            </a:extLst>
          </p:cNvPr>
          <p:cNvCxnSpPr>
            <a:cxnSpLocks/>
          </p:cNvCxnSpPr>
          <p:nvPr>
            <p:custDataLst>
              <p:tags r:id="rId23"/>
            </p:custDataLst>
          </p:nvPr>
        </p:nvCxnSpPr>
        <p:spPr>
          <a:xfrm flipH="1" flipV="1">
            <a:off x="10432924" y="2377441"/>
            <a:ext cx="0" cy="2011680"/>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3" name="PA-直接连接符 174">
            <a:extLst>
              <a:ext uri="{FF2B5EF4-FFF2-40B4-BE49-F238E27FC236}">
                <a16:creationId xmlns:a16="http://schemas.microsoft.com/office/drawing/2014/main" xmlns="" id="{21193C34-F393-43BE-92A2-AC7DAA5F536C}"/>
              </a:ext>
            </a:extLst>
          </p:cNvPr>
          <p:cNvCxnSpPr>
            <a:cxnSpLocks/>
          </p:cNvCxnSpPr>
          <p:nvPr>
            <p:custDataLst>
              <p:tags r:id="rId24"/>
            </p:custDataLst>
          </p:nvPr>
        </p:nvCxnSpPr>
        <p:spPr>
          <a:xfrm flipH="1" flipV="1">
            <a:off x="10870195" y="4187484"/>
            <a:ext cx="0" cy="761999"/>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PA-直接连接符 175">
            <a:extLst>
              <a:ext uri="{FF2B5EF4-FFF2-40B4-BE49-F238E27FC236}">
                <a16:creationId xmlns:a16="http://schemas.microsoft.com/office/drawing/2014/main" xmlns="" id="{5D563C91-EBDB-4F76-A30E-79990A60CC9E}"/>
              </a:ext>
            </a:extLst>
          </p:cNvPr>
          <p:cNvCxnSpPr>
            <a:cxnSpLocks/>
          </p:cNvCxnSpPr>
          <p:nvPr>
            <p:custDataLst>
              <p:tags r:id="rId25"/>
            </p:custDataLst>
          </p:nvPr>
        </p:nvCxnSpPr>
        <p:spPr>
          <a:xfrm flipH="1" flipV="1">
            <a:off x="11030717" y="2836184"/>
            <a:ext cx="0" cy="655947"/>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45" name="PA-直接连接符 176">
            <a:extLst>
              <a:ext uri="{FF2B5EF4-FFF2-40B4-BE49-F238E27FC236}">
                <a16:creationId xmlns:a16="http://schemas.microsoft.com/office/drawing/2014/main" xmlns="" id="{74A2442E-483A-4C59-9371-AAD13D73FD30}"/>
              </a:ext>
            </a:extLst>
          </p:cNvPr>
          <p:cNvCxnSpPr>
            <a:cxnSpLocks/>
          </p:cNvCxnSpPr>
          <p:nvPr>
            <p:custDataLst>
              <p:tags r:id="rId26"/>
            </p:custDataLst>
          </p:nvPr>
        </p:nvCxnSpPr>
        <p:spPr>
          <a:xfrm flipH="1" flipV="1">
            <a:off x="10889506" y="1470983"/>
            <a:ext cx="0" cy="4898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46" name="PA-直接连接符 177">
            <a:extLst>
              <a:ext uri="{FF2B5EF4-FFF2-40B4-BE49-F238E27FC236}">
                <a16:creationId xmlns:a16="http://schemas.microsoft.com/office/drawing/2014/main" xmlns="" id="{32B3A98E-9C83-4735-A7A5-772C3281A0D6}"/>
              </a:ext>
            </a:extLst>
          </p:cNvPr>
          <p:cNvCxnSpPr>
            <a:cxnSpLocks/>
          </p:cNvCxnSpPr>
          <p:nvPr>
            <p:custDataLst>
              <p:tags r:id="rId27"/>
            </p:custDataLst>
          </p:nvPr>
        </p:nvCxnSpPr>
        <p:spPr>
          <a:xfrm flipH="1" flipV="1">
            <a:off x="10140386" y="1433886"/>
            <a:ext cx="0" cy="4898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47" name="椭圆 46">
            <a:extLst>
              <a:ext uri="{FF2B5EF4-FFF2-40B4-BE49-F238E27FC236}">
                <a16:creationId xmlns:a16="http://schemas.microsoft.com/office/drawing/2014/main" xmlns="" id="{E6278591-5B75-48A0-BA3D-146DD65B2623}"/>
              </a:ext>
            </a:extLst>
          </p:cNvPr>
          <p:cNvSpPr/>
          <p:nvPr/>
        </p:nvSpPr>
        <p:spPr>
          <a:xfrm flipV="1">
            <a:off x="10399418" y="2305992"/>
            <a:ext cx="67013" cy="6701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092">
              <a:solidFill>
                <a:prstClr val="black"/>
              </a:solidFill>
              <a:latin typeface="思源黑体 CN Light"/>
              <a:ea typeface="思源黑体 CN Light"/>
            </a:endParaRPr>
          </a:p>
        </p:txBody>
      </p:sp>
      <p:sp>
        <p:nvSpPr>
          <p:cNvPr id="48" name="椭圆 47">
            <a:extLst>
              <a:ext uri="{FF2B5EF4-FFF2-40B4-BE49-F238E27FC236}">
                <a16:creationId xmlns:a16="http://schemas.microsoft.com/office/drawing/2014/main" xmlns="" id="{8B75901A-1A05-4390-A88C-01A1FEC7721A}"/>
              </a:ext>
            </a:extLst>
          </p:cNvPr>
          <p:cNvSpPr/>
          <p:nvPr/>
        </p:nvSpPr>
        <p:spPr>
          <a:xfrm flipV="1">
            <a:off x="1420079" y="2254950"/>
            <a:ext cx="67013" cy="6701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092">
              <a:solidFill>
                <a:prstClr val="black"/>
              </a:solidFill>
              <a:latin typeface="思源黑体 CN Light"/>
              <a:ea typeface="思源黑体 CN Light"/>
            </a:endParaRPr>
          </a:p>
        </p:txBody>
      </p:sp>
      <p:cxnSp>
        <p:nvCxnSpPr>
          <p:cNvPr id="49" name="PA-直接连接符 172">
            <a:extLst>
              <a:ext uri="{FF2B5EF4-FFF2-40B4-BE49-F238E27FC236}">
                <a16:creationId xmlns:a16="http://schemas.microsoft.com/office/drawing/2014/main" xmlns="" id="{F121E0C4-5543-4089-8588-986EBBA52623}"/>
              </a:ext>
            </a:extLst>
          </p:cNvPr>
          <p:cNvCxnSpPr>
            <a:cxnSpLocks/>
          </p:cNvCxnSpPr>
          <p:nvPr>
            <p:custDataLst>
              <p:tags r:id="rId28"/>
            </p:custDataLst>
          </p:nvPr>
        </p:nvCxnSpPr>
        <p:spPr>
          <a:xfrm flipV="1">
            <a:off x="7299346" y="1277969"/>
            <a:ext cx="0" cy="4898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50" name="PA-直接连接符 41">
            <a:extLst>
              <a:ext uri="{FF2B5EF4-FFF2-40B4-BE49-F238E27FC236}">
                <a16:creationId xmlns:a16="http://schemas.microsoft.com/office/drawing/2014/main" xmlns="" id="{5E80B13D-E7BE-45C3-AE9F-B709EA07FE5D}"/>
              </a:ext>
            </a:extLst>
          </p:cNvPr>
          <p:cNvCxnSpPr>
            <a:cxnSpLocks/>
          </p:cNvCxnSpPr>
          <p:nvPr>
            <p:custDataLst>
              <p:tags r:id="rId29"/>
            </p:custDataLst>
          </p:nvPr>
        </p:nvCxnSpPr>
        <p:spPr>
          <a:xfrm flipV="1">
            <a:off x="4949479" y="6038199"/>
            <a:ext cx="0" cy="665655"/>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1" name="PA-直接连接符 45">
            <a:extLst>
              <a:ext uri="{FF2B5EF4-FFF2-40B4-BE49-F238E27FC236}">
                <a16:creationId xmlns:a16="http://schemas.microsoft.com/office/drawing/2014/main" xmlns="" id="{C57D45CF-607D-484E-AF18-581AD4E36199}"/>
              </a:ext>
            </a:extLst>
          </p:cNvPr>
          <p:cNvCxnSpPr>
            <a:cxnSpLocks/>
          </p:cNvCxnSpPr>
          <p:nvPr>
            <p:custDataLst>
              <p:tags r:id="rId30"/>
            </p:custDataLst>
          </p:nvPr>
        </p:nvCxnSpPr>
        <p:spPr>
          <a:xfrm flipV="1">
            <a:off x="3810112" y="6368563"/>
            <a:ext cx="0" cy="32317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52" name="PA-直接连接符 46">
            <a:extLst>
              <a:ext uri="{FF2B5EF4-FFF2-40B4-BE49-F238E27FC236}">
                <a16:creationId xmlns:a16="http://schemas.microsoft.com/office/drawing/2014/main" xmlns="" id="{E48BAB9D-1D51-4484-8FC8-F94CB0E2F5F5}"/>
              </a:ext>
            </a:extLst>
          </p:cNvPr>
          <p:cNvCxnSpPr>
            <a:cxnSpLocks/>
          </p:cNvCxnSpPr>
          <p:nvPr>
            <p:custDataLst>
              <p:tags r:id="rId31"/>
            </p:custDataLst>
          </p:nvPr>
        </p:nvCxnSpPr>
        <p:spPr>
          <a:xfrm flipV="1">
            <a:off x="4320652" y="6162823"/>
            <a:ext cx="0" cy="4527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53" name="PA-直接连接符 165">
            <a:extLst>
              <a:ext uri="{FF2B5EF4-FFF2-40B4-BE49-F238E27FC236}">
                <a16:creationId xmlns:a16="http://schemas.microsoft.com/office/drawing/2014/main" xmlns="" id="{83E7CC1D-9FF4-464E-A42B-8C882AE07728}"/>
              </a:ext>
            </a:extLst>
          </p:cNvPr>
          <p:cNvCxnSpPr>
            <a:cxnSpLocks/>
          </p:cNvCxnSpPr>
          <p:nvPr>
            <p:custDataLst>
              <p:tags r:id="rId32"/>
            </p:custDataLst>
          </p:nvPr>
        </p:nvCxnSpPr>
        <p:spPr>
          <a:xfrm flipV="1">
            <a:off x="5697340" y="6228472"/>
            <a:ext cx="0" cy="761999"/>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4" name="PA-直接连接符 176">
            <a:extLst>
              <a:ext uri="{FF2B5EF4-FFF2-40B4-BE49-F238E27FC236}">
                <a16:creationId xmlns:a16="http://schemas.microsoft.com/office/drawing/2014/main" xmlns="" id="{6717E90F-73F1-4819-818F-E5FEC412424B}"/>
              </a:ext>
            </a:extLst>
          </p:cNvPr>
          <p:cNvCxnSpPr>
            <a:cxnSpLocks/>
          </p:cNvCxnSpPr>
          <p:nvPr>
            <p:custDataLst>
              <p:tags r:id="rId33"/>
            </p:custDataLst>
          </p:nvPr>
        </p:nvCxnSpPr>
        <p:spPr>
          <a:xfrm flipH="1" flipV="1">
            <a:off x="6424186" y="6286823"/>
            <a:ext cx="0" cy="4898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55" name="PA-直接连接符 174">
            <a:extLst>
              <a:ext uri="{FF2B5EF4-FFF2-40B4-BE49-F238E27FC236}">
                <a16:creationId xmlns:a16="http://schemas.microsoft.com/office/drawing/2014/main" xmlns="" id="{C372436D-8F40-4595-8FC5-026D7CFE85E3}"/>
              </a:ext>
            </a:extLst>
          </p:cNvPr>
          <p:cNvCxnSpPr>
            <a:cxnSpLocks/>
          </p:cNvCxnSpPr>
          <p:nvPr>
            <p:custDataLst>
              <p:tags r:id="rId34"/>
            </p:custDataLst>
          </p:nvPr>
        </p:nvCxnSpPr>
        <p:spPr>
          <a:xfrm flipH="1" flipV="1">
            <a:off x="6958204" y="6217921"/>
            <a:ext cx="0" cy="761999"/>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6" name="PA-直接连接符 177">
            <a:extLst>
              <a:ext uri="{FF2B5EF4-FFF2-40B4-BE49-F238E27FC236}">
                <a16:creationId xmlns:a16="http://schemas.microsoft.com/office/drawing/2014/main" xmlns="" id="{472C3E5F-D44F-43AE-ACD6-AE417E5AD2D3}"/>
              </a:ext>
            </a:extLst>
          </p:cNvPr>
          <p:cNvCxnSpPr>
            <a:cxnSpLocks/>
          </p:cNvCxnSpPr>
          <p:nvPr>
            <p:custDataLst>
              <p:tags r:id="rId35"/>
            </p:custDataLst>
          </p:nvPr>
        </p:nvCxnSpPr>
        <p:spPr>
          <a:xfrm flipH="1" flipV="1">
            <a:off x="7686746" y="6204006"/>
            <a:ext cx="0" cy="4898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57" name="PA-直接连接符 174">
            <a:extLst>
              <a:ext uri="{FF2B5EF4-FFF2-40B4-BE49-F238E27FC236}">
                <a16:creationId xmlns:a16="http://schemas.microsoft.com/office/drawing/2014/main" xmlns="" id="{331D5B7C-F38F-482B-89E6-17ED017C7D92}"/>
              </a:ext>
            </a:extLst>
          </p:cNvPr>
          <p:cNvCxnSpPr>
            <a:cxnSpLocks/>
          </p:cNvCxnSpPr>
          <p:nvPr>
            <p:custDataLst>
              <p:tags r:id="rId36"/>
            </p:custDataLst>
          </p:nvPr>
        </p:nvCxnSpPr>
        <p:spPr>
          <a:xfrm flipH="1" flipV="1">
            <a:off x="8421244" y="5995183"/>
            <a:ext cx="0" cy="761999"/>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58" name="组合 57">
            <a:extLst>
              <a:ext uri="{FF2B5EF4-FFF2-40B4-BE49-F238E27FC236}">
                <a16:creationId xmlns:a16="http://schemas.microsoft.com/office/drawing/2014/main" xmlns="" id="{272204DD-87AB-4EB1-A318-15E9AF99E8D9}"/>
              </a:ext>
            </a:extLst>
          </p:cNvPr>
          <p:cNvGrpSpPr/>
          <p:nvPr/>
        </p:nvGrpSpPr>
        <p:grpSpPr>
          <a:xfrm>
            <a:off x="2772989" y="4010251"/>
            <a:ext cx="6646023" cy="143122"/>
            <a:chOff x="5550555" y="9056822"/>
            <a:chExt cx="13292045" cy="286244"/>
          </a:xfrm>
        </p:grpSpPr>
        <p:grpSp>
          <p:nvGrpSpPr>
            <p:cNvPr id="59" name="组合 58">
              <a:extLst>
                <a:ext uri="{FF2B5EF4-FFF2-40B4-BE49-F238E27FC236}">
                  <a16:creationId xmlns:a16="http://schemas.microsoft.com/office/drawing/2014/main" xmlns="" id="{0F2DC922-6DA4-4F77-89D5-DE769587EF41}"/>
                </a:ext>
              </a:extLst>
            </p:cNvPr>
            <p:cNvGrpSpPr/>
            <p:nvPr/>
          </p:nvGrpSpPr>
          <p:grpSpPr>
            <a:xfrm flipV="1">
              <a:off x="17559675" y="9056822"/>
              <a:ext cx="1282925" cy="286244"/>
              <a:chOff x="17373964" y="1296713"/>
              <a:chExt cx="1282925" cy="286244"/>
            </a:xfrm>
          </p:grpSpPr>
          <p:sp>
            <p:nvSpPr>
              <p:cNvPr id="65" name="平行四边形 64">
                <a:extLst>
                  <a:ext uri="{FF2B5EF4-FFF2-40B4-BE49-F238E27FC236}">
                    <a16:creationId xmlns:a16="http://schemas.microsoft.com/office/drawing/2014/main" xmlns="" id="{9FA2FC31-3AF4-4E5D-AB4F-95B0E5C0C258}"/>
                  </a:ext>
                </a:extLst>
              </p:cNvPr>
              <p:cNvSpPr/>
              <p:nvPr/>
            </p:nvSpPr>
            <p:spPr>
              <a:xfrm flipH="1">
                <a:off x="17373964" y="1296713"/>
                <a:ext cx="318347" cy="286244"/>
              </a:xfrm>
              <a:prstGeom prst="parallelogram">
                <a:avLst>
                  <a:gd name="adj" fmla="val 64387"/>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66" name="平行四边形 65">
                <a:extLst>
                  <a:ext uri="{FF2B5EF4-FFF2-40B4-BE49-F238E27FC236}">
                    <a16:creationId xmlns:a16="http://schemas.microsoft.com/office/drawing/2014/main" xmlns="" id="{79F5476D-8728-47BF-BDC8-56E7FBC224C7}"/>
                  </a:ext>
                </a:extLst>
              </p:cNvPr>
              <p:cNvSpPr/>
              <p:nvPr/>
            </p:nvSpPr>
            <p:spPr>
              <a:xfrm flipH="1">
                <a:off x="17695490" y="1296713"/>
                <a:ext cx="318347" cy="286244"/>
              </a:xfrm>
              <a:prstGeom prst="parallelogram">
                <a:avLst>
                  <a:gd name="adj" fmla="val 64387"/>
                </a:avLst>
              </a:prstGeom>
              <a:solidFill>
                <a:schemeClr val="accent1">
                  <a:alpha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67" name="平行四边形 66">
                <a:extLst>
                  <a:ext uri="{FF2B5EF4-FFF2-40B4-BE49-F238E27FC236}">
                    <a16:creationId xmlns:a16="http://schemas.microsoft.com/office/drawing/2014/main" xmlns="" id="{CCEEF9F6-60C8-4C56-BB32-6F36EA60F0BC}"/>
                  </a:ext>
                </a:extLst>
              </p:cNvPr>
              <p:cNvSpPr/>
              <p:nvPr/>
            </p:nvSpPr>
            <p:spPr>
              <a:xfrm flipH="1">
                <a:off x="18017016" y="1296713"/>
                <a:ext cx="318347" cy="286244"/>
              </a:xfrm>
              <a:prstGeom prst="parallelogram">
                <a:avLst>
                  <a:gd name="adj" fmla="val 64387"/>
                </a:avLst>
              </a:prstGeom>
              <a:solidFill>
                <a:schemeClr val="accent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68" name="平行四边形 67">
                <a:extLst>
                  <a:ext uri="{FF2B5EF4-FFF2-40B4-BE49-F238E27FC236}">
                    <a16:creationId xmlns:a16="http://schemas.microsoft.com/office/drawing/2014/main" xmlns="" id="{7038385D-B187-44BA-B6F2-FF5EBBC3A0AF}"/>
                  </a:ext>
                </a:extLst>
              </p:cNvPr>
              <p:cNvSpPr/>
              <p:nvPr/>
            </p:nvSpPr>
            <p:spPr>
              <a:xfrm flipH="1">
                <a:off x="18338542" y="1296713"/>
                <a:ext cx="318347" cy="286244"/>
              </a:xfrm>
              <a:prstGeom prst="parallelogram">
                <a:avLst>
                  <a:gd name="adj" fmla="val 64387"/>
                </a:avLst>
              </a:prstGeom>
              <a:solidFill>
                <a:schemeClr val="accent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grpSp>
        <p:grpSp>
          <p:nvGrpSpPr>
            <p:cNvPr id="60" name="组合 59">
              <a:extLst>
                <a:ext uri="{FF2B5EF4-FFF2-40B4-BE49-F238E27FC236}">
                  <a16:creationId xmlns:a16="http://schemas.microsoft.com/office/drawing/2014/main" xmlns="" id="{26063A4D-F2E9-4DB0-AF57-B647CC1955AF}"/>
                </a:ext>
              </a:extLst>
            </p:cNvPr>
            <p:cNvGrpSpPr/>
            <p:nvPr/>
          </p:nvGrpSpPr>
          <p:grpSpPr>
            <a:xfrm flipH="1" flipV="1">
              <a:off x="5550555" y="9056822"/>
              <a:ext cx="1282925" cy="286244"/>
              <a:chOff x="17373964" y="1296713"/>
              <a:chExt cx="1282925" cy="286244"/>
            </a:xfrm>
          </p:grpSpPr>
          <p:sp>
            <p:nvSpPr>
              <p:cNvPr id="61" name="平行四边形 60">
                <a:extLst>
                  <a:ext uri="{FF2B5EF4-FFF2-40B4-BE49-F238E27FC236}">
                    <a16:creationId xmlns:a16="http://schemas.microsoft.com/office/drawing/2014/main" xmlns="" id="{0F8E07BE-5F94-42D6-BE3F-6540C4F9203F}"/>
                  </a:ext>
                </a:extLst>
              </p:cNvPr>
              <p:cNvSpPr/>
              <p:nvPr/>
            </p:nvSpPr>
            <p:spPr>
              <a:xfrm flipH="1">
                <a:off x="17373964" y="1296713"/>
                <a:ext cx="318347" cy="286244"/>
              </a:xfrm>
              <a:prstGeom prst="parallelogram">
                <a:avLst>
                  <a:gd name="adj" fmla="val 64387"/>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62" name="平行四边形 61">
                <a:extLst>
                  <a:ext uri="{FF2B5EF4-FFF2-40B4-BE49-F238E27FC236}">
                    <a16:creationId xmlns:a16="http://schemas.microsoft.com/office/drawing/2014/main" xmlns="" id="{9D2A195C-248F-420A-A848-405193800F66}"/>
                  </a:ext>
                </a:extLst>
              </p:cNvPr>
              <p:cNvSpPr/>
              <p:nvPr/>
            </p:nvSpPr>
            <p:spPr>
              <a:xfrm flipH="1">
                <a:off x="17695490" y="1296713"/>
                <a:ext cx="318347" cy="286244"/>
              </a:xfrm>
              <a:prstGeom prst="parallelogram">
                <a:avLst>
                  <a:gd name="adj" fmla="val 64387"/>
                </a:avLst>
              </a:prstGeom>
              <a:solidFill>
                <a:schemeClr val="accent1">
                  <a:alpha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63" name="平行四边形 62">
                <a:extLst>
                  <a:ext uri="{FF2B5EF4-FFF2-40B4-BE49-F238E27FC236}">
                    <a16:creationId xmlns:a16="http://schemas.microsoft.com/office/drawing/2014/main" xmlns="" id="{1A546226-3629-4A0A-B8AF-6A52D7AEB10D}"/>
                  </a:ext>
                </a:extLst>
              </p:cNvPr>
              <p:cNvSpPr/>
              <p:nvPr/>
            </p:nvSpPr>
            <p:spPr>
              <a:xfrm flipH="1">
                <a:off x="18017016" y="1296713"/>
                <a:ext cx="318347" cy="286244"/>
              </a:xfrm>
              <a:prstGeom prst="parallelogram">
                <a:avLst>
                  <a:gd name="adj" fmla="val 64387"/>
                </a:avLst>
              </a:prstGeom>
              <a:solidFill>
                <a:schemeClr val="accent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64" name="平行四边形 63">
                <a:extLst>
                  <a:ext uri="{FF2B5EF4-FFF2-40B4-BE49-F238E27FC236}">
                    <a16:creationId xmlns:a16="http://schemas.microsoft.com/office/drawing/2014/main" xmlns="" id="{8A502457-1C3C-4253-A237-C7A8DEA23208}"/>
                  </a:ext>
                </a:extLst>
              </p:cNvPr>
              <p:cNvSpPr/>
              <p:nvPr/>
            </p:nvSpPr>
            <p:spPr>
              <a:xfrm flipH="1">
                <a:off x="18338542" y="1296713"/>
                <a:ext cx="318347" cy="286244"/>
              </a:xfrm>
              <a:prstGeom prst="parallelogram">
                <a:avLst>
                  <a:gd name="adj" fmla="val 64387"/>
                </a:avLst>
              </a:prstGeom>
              <a:solidFill>
                <a:schemeClr val="accent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grpSp>
      </p:grpSp>
      <p:cxnSp>
        <p:nvCxnSpPr>
          <p:cNvPr id="69" name="PA-直接连接符 176">
            <a:extLst>
              <a:ext uri="{FF2B5EF4-FFF2-40B4-BE49-F238E27FC236}">
                <a16:creationId xmlns:a16="http://schemas.microsoft.com/office/drawing/2014/main" xmlns="" id="{94050BA3-8ADE-4C5A-913C-ED42CE1BD0DC}"/>
              </a:ext>
            </a:extLst>
          </p:cNvPr>
          <p:cNvCxnSpPr>
            <a:cxnSpLocks/>
          </p:cNvCxnSpPr>
          <p:nvPr>
            <p:custDataLst>
              <p:tags r:id="rId37"/>
            </p:custDataLst>
          </p:nvPr>
        </p:nvCxnSpPr>
        <p:spPr>
          <a:xfrm flipH="1" flipV="1">
            <a:off x="780697" y="6020710"/>
            <a:ext cx="0" cy="4898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70" name="PA-直接连接符 174">
            <a:extLst>
              <a:ext uri="{FF2B5EF4-FFF2-40B4-BE49-F238E27FC236}">
                <a16:creationId xmlns:a16="http://schemas.microsoft.com/office/drawing/2014/main" xmlns="" id="{B2EB09DC-DB0E-427B-8550-AF52638229DB}"/>
              </a:ext>
            </a:extLst>
          </p:cNvPr>
          <p:cNvCxnSpPr>
            <a:cxnSpLocks/>
          </p:cNvCxnSpPr>
          <p:nvPr>
            <p:custDataLst>
              <p:tags r:id="rId38"/>
            </p:custDataLst>
          </p:nvPr>
        </p:nvCxnSpPr>
        <p:spPr>
          <a:xfrm flipV="1">
            <a:off x="1408500" y="5697416"/>
            <a:ext cx="0" cy="1039837"/>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1" name="PA-直接连接符 177">
            <a:extLst>
              <a:ext uri="{FF2B5EF4-FFF2-40B4-BE49-F238E27FC236}">
                <a16:creationId xmlns:a16="http://schemas.microsoft.com/office/drawing/2014/main" xmlns="" id="{6E0B08EF-0129-4FFE-8123-F1070C2B5068}"/>
              </a:ext>
            </a:extLst>
          </p:cNvPr>
          <p:cNvCxnSpPr>
            <a:cxnSpLocks/>
          </p:cNvCxnSpPr>
          <p:nvPr>
            <p:custDataLst>
              <p:tags r:id="rId39"/>
            </p:custDataLst>
          </p:nvPr>
        </p:nvCxnSpPr>
        <p:spPr>
          <a:xfrm flipV="1">
            <a:off x="1996364" y="5521569"/>
            <a:ext cx="0" cy="788908"/>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72" name="PA-直接连接符 174">
            <a:extLst>
              <a:ext uri="{FF2B5EF4-FFF2-40B4-BE49-F238E27FC236}">
                <a16:creationId xmlns:a16="http://schemas.microsoft.com/office/drawing/2014/main" xmlns="" id="{D43FF614-E3D1-4165-9B99-04AE1046397A}"/>
              </a:ext>
            </a:extLst>
          </p:cNvPr>
          <p:cNvCxnSpPr>
            <a:cxnSpLocks/>
          </p:cNvCxnSpPr>
          <p:nvPr>
            <p:custDataLst>
              <p:tags r:id="rId40"/>
            </p:custDataLst>
          </p:nvPr>
        </p:nvCxnSpPr>
        <p:spPr>
          <a:xfrm flipH="1" flipV="1">
            <a:off x="2660524" y="5928361"/>
            <a:ext cx="0" cy="761999"/>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3" name="PA-直接连接符 177">
            <a:extLst>
              <a:ext uri="{FF2B5EF4-FFF2-40B4-BE49-F238E27FC236}">
                <a16:creationId xmlns:a16="http://schemas.microsoft.com/office/drawing/2014/main" xmlns="" id="{40B676AA-D3F4-4441-9DC1-2126FCECAB57}"/>
              </a:ext>
            </a:extLst>
          </p:cNvPr>
          <p:cNvCxnSpPr>
            <a:cxnSpLocks/>
          </p:cNvCxnSpPr>
          <p:nvPr>
            <p:custDataLst>
              <p:tags r:id="rId41"/>
            </p:custDataLst>
          </p:nvPr>
        </p:nvCxnSpPr>
        <p:spPr>
          <a:xfrm flipV="1">
            <a:off x="8948148" y="6025662"/>
            <a:ext cx="0" cy="788908"/>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74" name="PA-直接连接符 174">
            <a:extLst>
              <a:ext uri="{FF2B5EF4-FFF2-40B4-BE49-F238E27FC236}">
                <a16:creationId xmlns:a16="http://schemas.microsoft.com/office/drawing/2014/main" xmlns="" id="{A1CFD563-0EB4-4FD7-930B-FE4B9B31F4BF}"/>
              </a:ext>
            </a:extLst>
          </p:cNvPr>
          <p:cNvCxnSpPr>
            <a:cxnSpLocks/>
          </p:cNvCxnSpPr>
          <p:nvPr>
            <p:custDataLst>
              <p:tags r:id="rId42"/>
            </p:custDataLst>
          </p:nvPr>
        </p:nvCxnSpPr>
        <p:spPr>
          <a:xfrm flipH="1" flipV="1">
            <a:off x="9253583" y="5913121"/>
            <a:ext cx="0" cy="761999"/>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5" name="PA-直接连接符 174">
            <a:extLst>
              <a:ext uri="{FF2B5EF4-FFF2-40B4-BE49-F238E27FC236}">
                <a16:creationId xmlns:a16="http://schemas.microsoft.com/office/drawing/2014/main" xmlns="" id="{C3CA3CE4-D345-4047-9579-FDFDDB448950}"/>
              </a:ext>
            </a:extLst>
          </p:cNvPr>
          <p:cNvCxnSpPr>
            <a:cxnSpLocks/>
          </p:cNvCxnSpPr>
          <p:nvPr>
            <p:custDataLst>
              <p:tags r:id="rId43"/>
            </p:custDataLst>
          </p:nvPr>
        </p:nvCxnSpPr>
        <p:spPr>
          <a:xfrm flipV="1">
            <a:off x="9826680" y="6025662"/>
            <a:ext cx="0" cy="1128932"/>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6" name="PA-直接连接符 174">
            <a:extLst>
              <a:ext uri="{FF2B5EF4-FFF2-40B4-BE49-F238E27FC236}">
                <a16:creationId xmlns:a16="http://schemas.microsoft.com/office/drawing/2014/main" xmlns="" id="{62CD66B7-241E-4B39-83BC-8F98032B80E5}"/>
              </a:ext>
            </a:extLst>
          </p:cNvPr>
          <p:cNvCxnSpPr>
            <a:cxnSpLocks/>
          </p:cNvCxnSpPr>
          <p:nvPr>
            <p:custDataLst>
              <p:tags r:id="rId44"/>
            </p:custDataLst>
          </p:nvPr>
        </p:nvCxnSpPr>
        <p:spPr>
          <a:xfrm flipV="1">
            <a:off x="11151387" y="5263662"/>
            <a:ext cx="0" cy="1527517"/>
          </a:xfrm>
          <a:prstGeom prst="line">
            <a:avLst/>
          </a:prstGeom>
          <a:ln>
            <a:gradFill>
              <a:gsLst>
                <a:gs pos="0">
                  <a:schemeClr val="accent2">
                    <a:alpha val="0"/>
                  </a:schemeClr>
                </a:gs>
                <a:gs pos="100000">
                  <a:schemeClr val="accent2">
                    <a:alpha val="36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7" name="PA-直接连接符 177">
            <a:extLst>
              <a:ext uri="{FF2B5EF4-FFF2-40B4-BE49-F238E27FC236}">
                <a16:creationId xmlns:a16="http://schemas.microsoft.com/office/drawing/2014/main" xmlns="" id="{936AE8A2-DEA7-437C-A839-0B5350397EFA}"/>
              </a:ext>
            </a:extLst>
          </p:cNvPr>
          <p:cNvCxnSpPr>
            <a:cxnSpLocks/>
          </p:cNvCxnSpPr>
          <p:nvPr>
            <p:custDataLst>
              <p:tags r:id="rId45"/>
            </p:custDataLst>
          </p:nvPr>
        </p:nvCxnSpPr>
        <p:spPr>
          <a:xfrm flipV="1">
            <a:off x="10448702" y="6002216"/>
            <a:ext cx="0" cy="574430"/>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78" name="PA-直接连接符 177">
            <a:extLst>
              <a:ext uri="{FF2B5EF4-FFF2-40B4-BE49-F238E27FC236}">
                <a16:creationId xmlns:a16="http://schemas.microsoft.com/office/drawing/2014/main" xmlns="" id="{1B5ED1D5-A836-4849-BD7C-D5D7C318A123}"/>
              </a:ext>
            </a:extLst>
          </p:cNvPr>
          <p:cNvCxnSpPr>
            <a:cxnSpLocks/>
          </p:cNvCxnSpPr>
          <p:nvPr>
            <p:custDataLst>
              <p:tags r:id="rId46"/>
            </p:custDataLst>
          </p:nvPr>
        </p:nvCxnSpPr>
        <p:spPr>
          <a:xfrm flipV="1">
            <a:off x="11597563" y="5380893"/>
            <a:ext cx="0" cy="797169"/>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79" name="PA-直接连接符 46">
            <a:extLst>
              <a:ext uri="{FF2B5EF4-FFF2-40B4-BE49-F238E27FC236}">
                <a16:creationId xmlns:a16="http://schemas.microsoft.com/office/drawing/2014/main" xmlns="" id="{83FC138C-2ECA-4B1D-8D6A-5FF73641DF00}"/>
              </a:ext>
            </a:extLst>
          </p:cNvPr>
          <p:cNvCxnSpPr>
            <a:cxnSpLocks/>
          </p:cNvCxnSpPr>
          <p:nvPr>
            <p:custDataLst>
              <p:tags r:id="rId47"/>
            </p:custDataLst>
          </p:nvPr>
        </p:nvCxnSpPr>
        <p:spPr>
          <a:xfrm flipV="1">
            <a:off x="8634744" y="647115"/>
            <a:ext cx="0" cy="4527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80" name="PA-直接连接符 46">
            <a:extLst>
              <a:ext uri="{FF2B5EF4-FFF2-40B4-BE49-F238E27FC236}">
                <a16:creationId xmlns:a16="http://schemas.microsoft.com/office/drawing/2014/main" xmlns="" id="{56EEB3FD-C321-41C2-9072-7AF0AF25B51C}"/>
              </a:ext>
            </a:extLst>
          </p:cNvPr>
          <p:cNvCxnSpPr>
            <a:cxnSpLocks/>
          </p:cNvCxnSpPr>
          <p:nvPr>
            <p:custDataLst>
              <p:tags r:id="rId48"/>
            </p:custDataLst>
          </p:nvPr>
        </p:nvCxnSpPr>
        <p:spPr>
          <a:xfrm flipV="1">
            <a:off x="4718064" y="540435"/>
            <a:ext cx="0" cy="452716"/>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81" name="PA-直接连接符 51">
            <a:extLst>
              <a:ext uri="{FF2B5EF4-FFF2-40B4-BE49-F238E27FC236}">
                <a16:creationId xmlns:a16="http://schemas.microsoft.com/office/drawing/2014/main" xmlns="" id="{55D87853-E92F-4E1F-95F3-AFA3E56DDA90}"/>
              </a:ext>
            </a:extLst>
          </p:cNvPr>
          <p:cNvCxnSpPr>
            <a:cxnSpLocks/>
          </p:cNvCxnSpPr>
          <p:nvPr>
            <p:custDataLst>
              <p:tags r:id="rId49"/>
            </p:custDataLst>
          </p:nvPr>
        </p:nvCxnSpPr>
        <p:spPr>
          <a:xfrm flipV="1">
            <a:off x="6769089" y="376215"/>
            <a:ext cx="0" cy="553425"/>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sp>
        <p:nvSpPr>
          <p:cNvPr id="83" name="文本框 82">
            <a:extLst>
              <a:ext uri="{FF2B5EF4-FFF2-40B4-BE49-F238E27FC236}">
                <a16:creationId xmlns:a16="http://schemas.microsoft.com/office/drawing/2014/main" xmlns="" id="{C50443B9-B1D3-4E5A-9FBE-AAB03D506E98}"/>
              </a:ext>
            </a:extLst>
          </p:cNvPr>
          <p:cNvSpPr txBox="1"/>
          <p:nvPr/>
        </p:nvSpPr>
        <p:spPr>
          <a:xfrm>
            <a:off x="1363582" y="1560357"/>
            <a:ext cx="8346610" cy="2400657"/>
          </a:xfrm>
          <a:prstGeom prst="rect">
            <a:avLst/>
          </a:prstGeom>
          <a:noFill/>
        </p:spPr>
        <p:txBody>
          <a:bodyPr wrap="square" rtlCol="0">
            <a:spAutoFit/>
          </a:bodyPr>
          <a:lstStyle/>
          <a:p>
            <a:pPr algn="ctr" defTabSz="554492"/>
            <a:r>
              <a:rPr lang="en-US" altLang="zh-CN" sz="15000" b="1" dirty="0">
                <a:gradFill>
                  <a:gsLst>
                    <a:gs pos="0">
                      <a:schemeClr val="accent2"/>
                    </a:gs>
                    <a:gs pos="100000">
                      <a:schemeClr val="accent1"/>
                    </a:gs>
                  </a:gsLst>
                  <a:lin ang="5400000" scaled="1"/>
                </a:grad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rPr>
              <a:t>500,000</a:t>
            </a:r>
            <a:r>
              <a:rPr lang="en-US" altLang="zh-CN" sz="8650" b="1" dirty="0">
                <a:gradFill>
                  <a:gsLst>
                    <a:gs pos="0">
                      <a:schemeClr val="accent2"/>
                    </a:gs>
                    <a:gs pos="100000">
                      <a:schemeClr val="accent1"/>
                    </a:gs>
                  </a:gsLst>
                  <a:lin ang="5400000" scaled="1"/>
                </a:grad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rPr>
              <a:t>+</a:t>
            </a:r>
            <a:endParaRPr lang="zh-CN" altLang="en-US" sz="15000" b="1" dirty="0">
              <a:gradFill>
                <a:gsLst>
                  <a:gs pos="0">
                    <a:schemeClr val="accent2"/>
                  </a:gs>
                  <a:gs pos="100000">
                    <a:schemeClr val="accent1"/>
                  </a:gs>
                </a:gsLst>
                <a:lin ang="5400000" scaled="1"/>
              </a:gradFill>
              <a:effectLst>
                <a:outerShdw blurRad="190500" algn="ctr" rotWithShape="0">
                  <a:srgbClr val="4E67C8">
                    <a:alpha val="40000"/>
                  </a:srgbClr>
                </a:outerShdw>
              </a:effectLst>
              <a:latin typeface="Segoe UI" panose="020B0502040204020203" pitchFamily="34" charset="0"/>
              <a:ea typeface="阿里巴巴普惠体 B" panose="00020600040101010101" pitchFamily="18" charset="-122"/>
              <a:cs typeface="Segoe UI" panose="020B0502040204020203" pitchFamily="34" charset="0"/>
            </a:endParaRPr>
          </a:p>
        </p:txBody>
      </p:sp>
      <p:sp>
        <p:nvSpPr>
          <p:cNvPr id="84" name="文本框 83">
            <a:extLst>
              <a:ext uri="{FF2B5EF4-FFF2-40B4-BE49-F238E27FC236}">
                <a16:creationId xmlns:a16="http://schemas.microsoft.com/office/drawing/2014/main" xmlns="" id="{A973B425-3C25-4389-ADF1-A79861CA9758}"/>
              </a:ext>
            </a:extLst>
          </p:cNvPr>
          <p:cNvSpPr txBox="1"/>
          <p:nvPr/>
        </p:nvSpPr>
        <p:spPr>
          <a:xfrm>
            <a:off x="8828229" y="2385600"/>
            <a:ext cx="2530149" cy="1423467"/>
          </a:xfrm>
          <a:prstGeom prst="rect">
            <a:avLst/>
          </a:prstGeom>
          <a:noFill/>
        </p:spPr>
        <p:txBody>
          <a:bodyPr wrap="square" rtlCol="0">
            <a:spAutoFit/>
          </a:bodyPr>
          <a:lstStyle/>
          <a:p>
            <a:pPr algn="ctr" defTabSz="554492"/>
            <a:r>
              <a:rPr lang="zh-CN" altLang="en-US" sz="8650" b="1" dirty="0">
                <a:gradFill>
                  <a:gsLst>
                    <a:gs pos="0">
                      <a:schemeClr val="accent2"/>
                    </a:gs>
                    <a:gs pos="100000">
                      <a:schemeClr val="accent1"/>
                    </a:gs>
                  </a:gsLst>
                  <a:lin ang="5400000" scaled="1"/>
                </a:gradFill>
                <a:effectLst>
                  <a:outerShdw blurRad="190500" algn="ctr" rotWithShape="0">
                    <a:srgbClr val="4E67C8">
                      <a:alpha val="40000"/>
                    </a:srgbClr>
                  </a:outerShdw>
                </a:effectLst>
                <a:latin typeface="阿里巴巴普惠体 H" panose="00020600040101010101" pitchFamily="18" charset="-122"/>
                <a:ea typeface="阿里巴巴普惠体 H" panose="00020600040101010101" pitchFamily="18" charset="-122"/>
              </a:rPr>
              <a:t>亿</a:t>
            </a:r>
          </a:p>
        </p:txBody>
      </p:sp>
      <p:sp>
        <p:nvSpPr>
          <p:cNvPr id="85" name="文本框 84">
            <a:extLst>
              <a:ext uri="{FF2B5EF4-FFF2-40B4-BE49-F238E27FC236}">
                <a16:creationId xmlns:a16="http://schemas.microsoft.com/office/drawing/2014/main" xmlns="" id="{7F2E7833-09ED-4D6F-A8D8-7D12B2E620C3}"/>
              </a:ext>
            </a:extLst>
          </p:cNvPr>
          <p:cNvSpPr txBox="1"/>
          <p:nvPr/>
        </p:nvSpPr>
        <p:spPr>
          <a:xfrm>
            <a:off x="2841251" y="3781730"/>
            <a:ext cx="6509499" cy="646331"/>
          </a:xfrm>
          <a:prstGeom prst="rect">
            <a:avLst/>
          </a:prstGeom>
          <a:noFill/>
        </p:spPr>
        <p:txBody>
          <a:bodyPr wrap="square" rtlCol="0">
            <a:spAutoFit/>
          </a:bodyPr>
          <a:lstStyle>
            <a:defPPr>
              <a:defRPr lang="zh-CN"/>
            </a:defPPr>
            <a:lvl1pPr algn="ctr">
              <a:defRPr sz="144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r>
              <a:rPr lang="zh-CN" altLang="en-US" sz="3600" b="0" dirty="0">
                <a:effectLst>
                  <a:outerShdw blurRad="190500" algn="ctr" rotWithShape="0">
                    <a:srgbClr val="4E67C8">
                      <a:alpha val="40000"/>
                    </a:srgbClr>
                  </a:outerShdw>
                </a:effectLst>
                <a:latin typeface="阿里巴巴普惠体 H" panose="00020600040101010101" pitchFamily="18" charset="-122"/>
                <a:ea typeface="阿里巴巴普惠体 H" panose="00020600040101010101" pitchFamily="18" charset="-122"/>
              </a:rPr>
              <a:t>在这里输入数字的示意</a:t>
            </a:r>
          </a:p>
        </p:txBody>
      </p:sp>
    </p:spTree>
    <p:extLst>
      <p:ext uri="{BB962C8B-B14F-4D97-AF65-F5344CB8AC3E}">
        <p14:creationId xmlns:p14="http://schemas.microsoft.com/office/powerpoint/2010/main" val="11609928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304745-8513-4E08-9962-72E0FD2EDF1C}"/>
              </a:ext>
            </a:extLst>
          </p:cNvPr>
          <p:cNvSpPr>
            <a:spLocks noGrp="1"/>
          </p:cNvSpPr>
          <p:nvPr>
            <p:ph type="title"/>
          </p:nvPr>
        </p:nvSpPr>
        <p:spPr>
          <a:xfrm>
            <a:off x="3819347" y="534305"/>
            <a:ext cx="4553306" cy="415498"/>
          </a:xfrm>
        </p:spPr>
        <p:txBody>
          <a:bodyPr/>
          <a:lstStyle/>
          <a:p>
            <a:pPr algn="ctr"/>
            <a:r>
              <a:rPr lang="zh-CN" altLang="en-US" b="0" dirty="0"/>
              <a:t>请在这里输入你的小标题</a:t>
            </a:r>
          </a:p>
        </p:txBody>
      </p:sp>
      <p:sp>
        <p:nvSpPr>
          <p:cNvPr id="59" name="椭圆 58">
            <a:extLst>
              <a:ext uri="{FF2B5EF4-FFF2-40B4-BE49-F238E27FC236}">
                <a16:creationId xmlns:a16="http://schemas.microsoft.com/office/drawing/2014/main" xmlns="" id="{67B329B8-7422-4C87-A668-0C3E7A30CF21}"/>
              </a:ext>
            </a:extLst>
          </p:cNvPr>
          <p:cNvSpPr/>
          <p:nvPr/>
        </p:nvSpPr>
        <p:spPr>
          <a:xfrm>
            <a:off x="4363314" y="1797375"/>
            <a:ext cx="3473760" cy="3473756"/>
          </a:xfrm>
          <a:prstGeom prst="ellipse">
            <a:avLst/>
          </a:prstGeom>
          <a:gradFill>
            <a:gsLst>
              <a:gs pos="33000">
                <a:schemeClr val="accent1">
                  <a:alpha val="0"/>
                </a:schemeClr>
              </a:gs>
              <a:gs pos="100000">
                <a:schemeClr val="accent1">
                  <a:alpha val="24000"/>
                </a:schemeClr>
              </a:gs>
            </a:gsLst>
            <a:path path="circle">
              <a:fillToRect l="50000" t="50000" r="50000" b="50000"/>
            </a:path>
          </a:gradFill>
          <a:ln>
            <a:no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0" name="椭圆 59">
            <a:extLst>
              <a:ext uri="{FF2B5EF4-FFF2-40B4-BE49-F238E27FC236}">
                <a16:creationId xmlns:a16="http://schemas.microsoft.com/office/drawing/2014/main" xmlns="" id="{0B0F7866-CBC3-492E-808D-E86E5B0127E7}"/>
              </a:ext>
            </a:extLst>
          </p:cNvPr>
          <p:cNvSpPr/>
          <p:nvPr/>
        </p:nvSpPr>
        <p:spPr>
          <a:xfrm>
            <a:off x="4373244" y="1371992"/>
            <a:ext cx="1194679" cy="1194679"/>
          </a:xfrm>
          <a:prstGeom prst="ellipse">
            <a:avLst/>
          </a:prstGeom>
          <a:ln>
            <a:solidFill>
              <a:schemeClr val="accent1"/>
            </a:solidFill>
          </a:ln>
          <a:effectLst>
            <a:outerShdw blurRad="254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输入标题</a:t>
            </a:r>
          </a:p>
        </p:txBody>
      </p:sp>
      <p:sp useBgFill="1">
        <p:nvSpPr>
          <p:cNvPr id="61" name="椭圆 60">
            <a:extLst>
              <a:ext uri="{FF2B5EF4-FFF2-40B4-BE49-F238E27FC236}">
                <a16:creationId xmlns:a16="http://schemas.microsoft.com/office/drawing/2014/main" xmlns="" id="{7B7CBB04-A25E-4B86-8554-880DA0076D4B}"/>
              </a:ext>
            </a:extLst>
          </p:cNvPr>
          <p:cNvSpPr/>
          <p:nvPr/>
        </p:nvSpPr>
        <p:spPr>
          <a:xfrm>
            <a:off x="3581914" y="2936914"/>
            <a:ext cx="1194679" cy="1194679"/>
          </a:xfrm>
          <a:prstGeom prst="ellipse">
            <a:avLst/>
          </a:prstGeom>
          <a:ln>
            <a:solidFill>
              <a:schemeClr val="accent1"/>
            </a:solidFill>
          </a:ln>
          <a:effectLst>
            <a:outerShdw blurRad="254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输入标题</a:t>
            </a:r>
          </a:p>
        </p:txBody>
      </p:sp>
      <p:sp useBgFill="1">
        <p:nvSpPr>
          <p:cNvPr id="62" name="椭圆 61">
            <a:extLst>
              <a:ext uri="{FF2B5EF4-FFF2-40B4-BE49-F238E27FC236}">
                <a16:creationId xmlns:a16="http://schemas.microsoft.com/office/drawing/2014/main" xmlns="" id="{154079C3-F0D5-4032-BE5A-52EEC34BA86B}"/>
              </a:ext>
            </a:extLst>
          </p:cNvPr>
          <p:cNvSpPr/>
          <p:nvPr/>
        </p:nvSpPr>
        <p:spPr>
          <a:xfrm>
            <a:off x="4294115" y="4443740"/>
            <a:ext cx="1194679" cy="1194679"/>
          </a:xfrm>
          <a:prstGeom prst="ellipse">
            <a:avLst/>
          </a:prstGeom>
          <a:ln>
            <a:solidFill>
              <a:schemeClr val="accent1"/>
            </a:solidFill>
          </a:ln>
          <a:effectLst>
            <a:outerShdw blurRad="254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输入标题</a:t>
            </a:r>
          </a:p>
        </p:txBody>
      </p:sp>
      <p:sp useBgFill="1">
        <p:nvSpPr>
          <p:cNvPr id="63" name="椭圆 62">
            <a:extLst>
              <a:ext uri="{FF2B5EF4-FFF2-40B4-BE49-F238E27FC236}">
                <a16:creationId xmlns:a16="http://schemas.microsoft.com/office/drawing/2014/main" xmlns="" id="{03F9F34C-A20E-4C4F-B3F8-F024556E88AB}"/>
              </a:ext>
            </a:extLst>
          </p:cNvPr>
          <p:cNvSpPr/>
          <p:nvPr/>
        </p:nvSpPr>
        <p:spPr>
          <a:xfrm>
            <a:off x="7418685" y="2936914"/>
            <a:ext cx="1194679" cy="1194679"/>
          </a:xfrm>
          <a:prstGeom prst="ellipse">
            <a:avLst/>
          </a:prstGeom>
          <a:ln>
            <a:solidFill>
              <a:schemeClr val="accent1"/>
            </a:solidFill>
          </a:ln>
          <a:effectLst>
            <a:outerShdw blurRad="254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输入标题</a:t>
            </a:r>
          </a:p>
        </p:txBody>
      </p:sp>
      <p:sp useBgFill="1">
        <p:nvSpPr>
          <p:cNvPr id="64" name="椭圆 63">
            <a:extLst>
              <a:ext uri="{FF2B5EF4-FFF2-40B4-BE49-F238E27FC236}">
                <a16:creationId xmlns:a16="http://schemas.microsoft.com/office/drawing/2014/main" xmlns="" id="{D0981484-0E36-43A9-9829-638287A0035A}"/>
              </a:ext>
            </a:extLst>
          </p:cNvPr>
          <p:cNvSpPr/>
          <p:nvPr/>
        </p:nvSpPr>
        <p:spPr>
          <a:xfrm>
            <a:off x="6622482" y="1371992"/>
            <a:ext cx="1194679" cy="1194679"/>
          </a:xfrm>
          <a:prstGeom prst="ellipse">
            <a:avLst/>
          </a:prstGeom>
          <a:ln>
            <a:solidFill>
              <a:schemeClr val="accent1"/>
            </a:solidFill>
          </a:ln>
          <a:effectLst>
            <a:outerShdw blurRad="254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输入标题</a:t>
            </a:r>
          </a:p>
        </p:txBody>
      </p:sp>
      <p:sp useBgFill="1">
        <p:nvSpPr>
          <p:cNvPr id="65" name="椭圆 64">
            <a:extLst>
              <a:ext uri="{FF2B5EF4-FFF2-40B4-BE49-F238E27FC236}">
                <a16:creationId xmlns:a16="http://schemas.microsoft.com/office/drawing/2014/main" xmlns="" id="{F25C12B0-48E2-4F0B-AB91-6B45662F544E}"/>
              </a:ext>
            </a:extLst>
          </p:cNvPr>
          <p:cNvSpPr/>
          <p:nvPr/>
        </p:nvSpPr>
        <p:spPr>
          <a:xfrm>
            <a:off x="6629503" y="4502107"/>
            <a:ext cx="1194679" cy="1194679"/>
          </a:xfrm>
          <a:prstGeom prst="ellipse">
            <a:avLst/>
          </a:prstGeom>
          <a:ln>
            <a:solidFill>
              <a:schemeClr val="accent1"/>
            </a:solidFill>
          </a:ln>
          <a:effectLst>
            <a:outerShdw blurRad="254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mj-ea"/>
                <a:ea typeface="+mj-ea"/>
              </a:rPr>
              <a:t>输入标题</a:t>
            </a:r>
          </a:p>
        </p:txBody>
      </p:sp>
      <p:sp>
        <p:nvSpPr>
          <p:cNvPr id="66" name="文本框 65">
            <a:extLst>
              <a:ext uri="{FF2B5EF4-FFF2-40B4-BE49-F238E27FC236}">
                <a16:creationId xmlns:a16="http://schemas.microsoft.com/office/drawing/2014/main" xmlns="" id="{3179CBC2-6B75-4971-8D3C-E513EEBB1C0A}"/>
              </a:ext>
            </a:extLst>
          </p:cNvPr>
          <p:cNvSpPr txBox="1"/>
          <p:nvPr/>
        </p:nvSpPr>
        <p:spPr>
          <a:xfrm>
            <a:off x="5421033" y="2934089"/>
            <a:ext cx="1358322" cy="1200329"/>
          </a:xfrm>
          <a:prstGeom prst="rect">
            <a:avLst/>
          </a:prstGeom>
          <a:noFill/>
        </p:spPr>
        <p:txBody>
          <a:bodyPr wrap="square" rtlCol="0" anchor="ctr">
            <a:spAutoFit/>
          </a:bodyPr>
          <a:lstStyle>
            <a:defPPr>
              <a:defRPr lang="zh-CN"/>
            </a:defPPr>
            <a:lvl1pPr algn="ctr">
              <a:defRPr sz="2000">
                <a:gradFill>
                  <a:gsLst>
                    <a:gs pos="0">
                      <a:schemeClr val="accent1"/>
                    </a:gs>
                    <a:gs pos="100000">
                      <a:schemeClr val="accent2"/>
                    </a:gs>
                  </a:gsLst>
                  <a:lin ang="2700000" scaled="0"/>
                </a:gradFill>
                <a:effectLst>
                  <a:outerShdw blurRad="38100" dist="38100" dir="2700000" algn="tl">
                    <a:srgbClr val="000000">
                      <a:alpha val="43137"/>
                    </a:srgbClr>
                  </a:outerShdw>
                </a:effectLst>
                <a:latin typeface="+mj-ea"/>
                <a:ea typeface="+mj-ea"/>
              </a:defRPr>
            </a:lvl1pPr>
          </a:lstStyle>
          <a:p>
            <a:r>
              <a:rPr lang="zh-CN" altLang="en-US" sz="3600" dirty="0"/>
              <a:t>输入标题</a:t>
            </a:r>
          </a:p>
        </p:txBody>
      </p:sp>
      <p:grpSp>
        <p:nvGrpSpPr>
          <p:cNvPr id="67" name="组合 66">
            <a:extLst>
              <a:ext uri="{FF2B5EF4-FFF2-40B4-BE49-F238E27FC236}">
                <a16:creationId xmlns:a16="http://schemas.microsoft.com/office/drawing/2014/main" xmlns="" id="{466405DE-3D3C-4FC2-ABDC-E26171354910}"/>
              </a:ext>
            </a:extLst>
          </p:cNvPr>
          <p:cNvGrpSpPr/>
          <p:nvPr/>
        </p:nvGrpSpPr>
        <p:grpSpPr>
          <a:xfrm>
            <a:off x="4770136" y="2208391"/>
            <a:ext cx="2651728" cy="2651725"/>
            <a:chOff x="5117694" y="2863250"/>
            <a:chExt cx="1965000" cy="1964998"/>
          </a:xfrm>
        </p:grpSpPr>
        <p:sp>
          <p:nvSpPr>
            <p:cNvPr id="68" name="椭圆 67">
              <a:extLst>
                <a:ext uri="{FF2B5EF4-FFF2-40B4-BE49-F238E27FC236}">
                  <a16:creationId xmlns:a16="http://schemas.microsoft.com/office/drawing/2014/main" xmlns="" id="{5CD803E8-5BD7-4581-8C85-1C0D73F8FA42}"/>
                </a:ext>
              </a:extLst>
            </p:cNvPr>
            <p:cNvSpPr/>
            <p:nvPr/>
          </p:nvSpPr>
          <p:spPr>
            <a:xfrm>
              <a:off x="5117694" y="2863250"/>
              <a:ext cx="1965000" cy="1964998"/>
            </a:xfrm>
            <a:prstGeom prst="ellipse">
              <a:avLst/>
            </a:prstGeom>
            <a:noFill/>
            <a:ln>
              <a:solidFill>
                <a:schemeClr val="accent1"/>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空心弧 68">
              <a:extLst>
                <a:ext uri="{FF2B5EF4-FFF2-40B4-BE49-F238E27FC236}">
                  <a16:creationId xmlns:a16="http://schemas.microsoft.com/office/drawing/2014/main" xmlns="" id="{5996F87D-C82A-4A5D-B020-CD253E2EA26D}"/>
                </a:ext>
              </a:extLst>
            </p:cNvPr>
            <p:cNvSpPr/>
            <p:nvPr/>
          </p:nvSpPr>
          <p:spPr>
            <a:xfrm>
              <a:off x="5207029" y="2952584"/>
              <a:ext cx="1786327" cy="1786328"/>
            </a:xfrm>
            <a:prstGeom prst="blockArc">
              <a:avLst>
                <a:gd name="adj1" fmla="val 16463071"/>
                <a:gd name="adj2" fmla="val 21335652"/>
                <a:gd name="adj3" fmla="val 3515"/>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xmlns="" id="{76671B6B-340D-4603-A0BC-4B30912CE885}"/>
                </a:ext>
              </a:extLst>
            </p:cNvPr>
            <p:cNvSpPr/>
            <p:nvPr/>
          </p:nvSpPr>
          <p:spPr>
            <a:xfrm>
              <a:off x="5352513" y="3098068"/>
              <a:ext cx="1495361" cy="1495362"/>
            </a:xfrm>
            <a:prstGeom prst="ellipse">
              <a:avLst/>
            </a:prstGeom>
            <a:noFill/>
            <a:ln>
              <a:solidFill>
                <a:schemeClr val="accent1"/>
              </a:solidFill>
            </a:ln>
            <a:effectLst>
              <a:outerShdw blurRad="254000" algn="ctr" rotWithShape="0">
                <a:schemeClr val="accent1">
                  <a:alpha val="6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a:extLst>
                <a:ext uri="{FF2B5EF4-FFF2-40B4-BE49-F238E27FC236}">
                  <a16:creationId xmlns:a16="http://schemas.microsoft.com/office/drawing/2014/main" xmlns="" id="{96BF3879-E7C2-48BA-8850-2F249560BF7D}"/>
                </a:ext>
              </a:extLst>
            </p:cNvPr>
            <p:cNvGrpSpPr/>
            <p:nvPr/>
          </p:nvGrpSpPr>
          <p:grpSpPr>
            <a:xfrm>
              <a:off x="5356451" y="3102008"/>
              <a:ext cx="1487484" cy="1487480"/>
              <a:chOff x="7751108" y="1469244"/>
              <a:chExt cx="1027132" cy="1027132"/>
            </a:xfrm>
          </p:grpSpPr>
          <p:grpSp>
            <p:nvGrpSpPr>
              <p:cNvPr id="75" name="组合 74">
                <a:extLst>
                  <a:ext uri="{FF2B5EF4-FFF2-40B4-BE49-F238E27FC236}">
                    <a16:creationId xmlns:a16="http://schemas.microsoft.com/office/drawing/2014/main" xmlns="" id="{1456B13C-5DDB-4CCA-9CEB-96CE33316422}"/>
                  </a:ext>
                </a:extLst>
              </p:cNvPr>
              <p:cNvGrpSpPr/>
              <p:nvPr/>
            </p:nvGrpSpPr>
            <p:grpSpPr>
              <a:xfrm>
                <a:off x="8226150" y="1469244"/>
                <a:ext cx="77048" cy="1027132"/>
                <a:chOff x="8226150" y="1469244"/>
                <a:chExt cx="77048" cy="1027132"/>
              </a:xfrm>
            </p:grpSpPr>
            <p:sp>
              <p:nvSpPr>
                <p:cNvPr id="79" name="等腰三角形 78">
                  <a:extLst>
                    <a:ext uri="{FF2B5EF4-FFF2-40B4-BE49-F238E27FC236}">
                      <a16:creationId xmlns:a16="http://schemas.microsoft.com/office/drawing/2014/main" xmlns="" id="{1DE77512-AFB7-4B00-B425-2DF74A1321C8}"/>
                    </a:ext>
                  </a:extLst>
                </p:cNvPr>
                <p:cNvSpPr/>
                <p:nvPr/>
              </p:nvSpPr>
              <p:spPr>
                <a:xfrm rot="10800000">
                  <a:off x="8226150" y="1469244"/>
                  <a:ext cx="77048" cy="66421"/>
                </a:xfrm>
                <a:prstGeom prst="triangle">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0" name="等腰三角形 79">
                  <a:extLst>
                    <a:ext uri="{FF2B5EF4-FFF2-40B4-BE49-F238E27FC236}">
                      <a16:creationId xmlns:a16="http://schemas.microsoft.com/office/drawing/2014/main" xmlns="" id="{409FB69B-F8BD-4950-B63B-8BA29B925E1B}"/>
                    </a:ext>
                  </a:extLst>
                </p:cNvPr>
                <p:cNvSpPr/>
                <p:nvPr/>
              </p:nvSpPr>
              <p:spPr>
                <a:xfrm rot="10800000" flipV="1">
                  <a:off x="8226150" y="2429955"/>
                  <a:ext cx="77048" cy="66421"/>
                </a:xfrm>
                <a:prstGeom prst="triangle">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76" name="组合 75">
                <a:extLst>
                  <a:ext uri="{FF2B5EF4-FFF2-40B4-BE49-F238E27FC236}">
                    <a16:creationId xmlns:a16="http://schemas.microsoft.com/office/drawing/2014/main" xmlns="" id="{7C1219C1-2CFD-4944-A839-8AF4C5047779}"/>
                  </a:ext>
                </a:extLst>
              </p:cNvPr>
              <p:cNvGrpSpPr/>
              <p:nvPr/>
            </p:nvGrpSpPr>
            <p:grpSpPr>
              <a:xfrm rot="5400000">
                <a:off x="8226150" y="1469244"/>
                <a:ext cx="77048" cy="1027132"/>
                <a:chOff x="8226150" y="1469244"/>
                <a:chExt cx="77048" cy="1027132"/>
              </a:xfrm>
            </p:grpSpPr>
            <p:sp>
              <p:nvSpPr>
                <p:cNvPr id="77" name="等腰三角形 76">
                  <a:extLst>
                    <a:ext uri="{FF2B5EF4-FFF2-40B4-BE49-F238E27FC236}">
                      <a16:creationId xmlns:a16="http://schemas.microsoft.com/office/drawing/2014/main" xmlns="" id="{636DDF60-DB04-498B-9329-2FA741FA5924}"/>
                    </a:ext>
                  </a:extLst>
                </p:cNvPr>
                <p:cNvSpPr/>
                <p:nvPr/>
              </p:nvSpPr>
              <p:spPr>
                <a:xfrm rot="10800000">
                  <a:off x="8226150" y="1469244"/>
                  <a:ext cx="77048" cy="66421"/>
                </a:xfrm>
                <a:prstGeom prst="triangle">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8" name="等腰三角形 77">
                  <a:extLst>
                    <a:ext uri="{FF2B5EF4-FFF2-40B4-BE49-F238E27FC236}">
                      <a16:creationId xmlns:a16="http://schemas.microsoft.com/office/drawing/2014/main" xmlns="" id="{1DAF6146-8B6B-4104-81FB-0E2FA3C14346}"/>
                    </a:ext>
                  </a:extLst>
                </p:cNvPr>
                <p:cNvSpPr/>
                <p:nvPr/>
              </p:nvSpPr>
              <p:spPr>
                <a:xfrm rot="10800000" flipV="1">
                  <a:off x="8226150" y="2429955"/>
                  <a:ext cx="77048" cy="66421"/>
                </a:xfrm>
                <a:prstGeom prst="triangle">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72" name="空心弧 71">
              <a:extLst>
                <a:ext uri="{FF2B5EF4-FFF2-40B4-BE49-F238E27FC236}">
                  <a16:creationId xmlns:a16="http://schemas.microsoft.com/office/drawing/2014/main" xmlns="" id="{0EDBDC54-9081-4420-AA41-8C164C2FE518}"/>
                </a:ext>
              </a:extLst>
            </p:cNvPr>
            <p:cNvSpPr/>
            <p:nvPr/>
          </p:nvSpPr>
          <p:spPr>
            <a:xfrm flipH="1">
              <a:off x="5207029" y="2952584"/>
              <a:ext cx="1786327" cy="1786328"/>
            </a:xfrm>
            <a:prstGeom prst="blockArc">
              <a:avLst>
                <a:gd name="adj1" fmla="val 16463071"/>
                <a:gd name="adj2" fmla="val 21335652"/>
                <a:gd name="adj3" fmla="val 3515"/>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空心弧 72">
              <a:extLst>
                <a:ext uri="{FF2B5EF4-FFF2-40B4-BE49-F238E27FC236}">
                  <a16:creationId xmlns:a16="http://schemas.microsoft.com/office/drawing/2014/main" xmlns="" id="{D58D09DC-766D-4333-A368-054FB04F35D4}"/>
                </a:ext>
              </a:extLst>
            </p:cNvPr>
            <p:cNvSpPr/>
            <p:nvPr/>
          </p:nvSpPr>
          <p:spPr>
            <a:xfrm flipH="1" flipV="1">
              <a:off x="5207029" y="2952584"/>
              <a:ext cx="1786327" cy="1786328"/>
            </a:xfrm>
            <a:prstGeom prst="blockArc">
              <a:avLst>
                <a:gd name="adj1" fmla="val 16463071"/>
                <a:gd name="adj2" fmla="val 21335652"/>
                <a:gd name="adj3" fmla="val 3515"/>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空心弧 73">
              <a:extLst>
                <a:ext uri="{FF2B5EF4-FFF2-40B4-BE49-F238E27FC236}">
                  <a16:creationId xmlns:a16="http://schemas.microsoft.com/office/drawing/2014/main" xmlns="" id="{6874A953-EA45-4121-85C9-3A4A45D3B11A}"/>
                </a:ext>
              </a:extLst>
            </p:cNvPr>
            <p:cNvSpPr/>
            <p:nvPr/>
          </p:nvSpPr>
          <p:spPr>
            <a:xfrm flipV="1">
              <a:off x="5207029" y="2952584"/>
              <a:ext cx="1786327" cy="1786328"/>
            </a:xfrm>
            <a:prstGeom prst="blockArc">
              <a:avLst>
                <a:gd name="adj1" fmla="val 16463071"/>
                <a:gd name="adj2" fmla="val 21335652"/>
                <a:gd name="adj3" fmla="val 3515"/>
              </a:avLst>
            </a:prstGeom>
            <a:solidFill>
              <a:schemeClr val="accent1"/>
            </a:solidFill>
            <a:ln>
              <a:noFill/>
            </a:ln>
            <a:effectLst>
              <a:outerShdw blurRad="254000" algn="ctr" rotWithShape="0">
                <a:schemeClr val="accent1">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5" name="Rectangle 48">
            <a:extLst>
              <a:ext uri="{FF2B5EF4-FFF2-40B4-BE49-F238E27FC236}">
                <a16:creationId xmlns:a16="http://schemas.microsoft.com/office/drawing/2014/main" xmlns="" id="{183FCFA8-FC9D-4D84-B5B6-BF188ECAF97D}"/>
              </a:ext>
            </a:extLst>
          </p:cNvPr>
          <p:cNvSpPr>
            <a:spLocks noChangeArrowheads="1"/>
          </p:cNvSpPr>
          <p:nvPr/>
        </p:nvSpPr>
        <p:spPr bwMode="auto">
          <a:xfrm>
            <a:off x="1256044" y="1519062"/>
            <a:ext cx="2913789" cy="70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algn="r">
              <a:lnSpc>
                <a:spcPct val="130000"/>
              </a:lnSpc>
              <a:defRPr/>
            </a:pPr>
            <a:r>
              <a:rPr lang="zh-CN" altLang="en-US" sz="1600" dirty="0">
                <a:solidFill>
                  <a:schemeClr val="bg1"/>
                </a:solidFill>
                <a:latin typeface="+mn-lt"/>
                <a:ea typeface="阿里巴巴普惠体 R" panose="00020600040101010101" pitchFamily="18" charset="-122"/>
                <a:sym typeface="+mn-lt"/>
              </a:rPr>
              <a:t>请在这里输入你的正文内容</a:t>
            </a:r>
            <a:endParaRPr lang="en-US" altLang="zh-CN" sz="1600" dirty="0">
              <a:solidFill>
                <a:schemeClr val="bg1"/>
              </a:solidFill>
              <a:latin typeface="+mn-lt"/>
              <a:ea typeface="阿里巴巴普惠体 R" panose="00020600040101010101" pitchFamily="18" charset="-122"/>
              <a:sym typeface="+mn-lt"/>
            </a:endParaRPr>
          </a:p>
          <a:p>
            <a:pPr algn="r">
              <a:lnSpc>
                <a:spcPct val="130000"/>
              </a:lnSpc>
              <a:defRPr/>
            </a:pPr>
            <a:r>
              <a:rPr lang="zh-CN" altLang="en-US" sz="1600" dirty="0">
                <a:solidFill>
                  <a:schemeClr val="bg1"/>
                </a:solidFill>
                <a:latin typeface="+mn-lt"/>
                <a:ea typeface="阿里巴巴普惠体 R" panose="00020600040101010101" pitchFamily="18" charset="-122"/>
                <a:sym typeface="+mn-lt"/>
              </a:rPr>
              <a:t>请在这里输入你的正文内容</a:t>
            </a:r>
          </a:p>
        </p:txBody>
      </p:sp>
      <p:sp>
        <p:nvSpPr>
          <p:cNvPr id="116" name="Rectangle 48">
            <a:extLst>
              <a:ext uri="{FF2B5EF4-FFF2-40B4-BE49-F238E27FC236}">
                <a16:creationId xmlns:a16="http://schemas.microsoft.com/office/drawing/2014/main" xmlns="" id="{B749E751-EDCB-4520-9E13-63D249A318B5}"/>
              </a:ext>
            </a:extLst>
          </p:cNvPr>
          <p:cNvSpPr>
            <a:spLocks noChangeArrowheads="1"/>
          </p:cNvSpPr>
          <p:nvPr/>
        </p:nvSpPr>
        <p:spPr bwMode="auto">
          <a:xfrm>
            <a:off x="502609" y="3164395"/>
            <a:ext cx="2913789" cy="70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algn="r">
              <a:lnSpc>
                <a:spcPct val="130000"/>
              </a:lnSpc>
              <a:defRPr/>
            </a:pPr>
            <a:r>
              <a:rPr lang="zh-CN" altLang="en-US" sz="1600" dirty="0">
                <a:solidFill>
                  <a:schemeClr val="bg1"/>
                </a:solidFill>
                <a:latin typeface="+mn-lt"/>
                <a:ea typeface="阿里巴巴普惠体 R" panose="00020600040101010101" pitchFamily="18" charset="-122"/>
                <a:sym typeface="+mn-lt"/>
              </a:rPr>
              <a:t>请在这里输入你的正文内容</a:t>
            </a:r>
            <a:endParaRPr lang="en-US" altLang="zh-CN" sz="1600" dirty="0">
              <a:solidFill>
                <a:schemeClr val="bg1"/>
              </a:solidFill>
              <a:latin typeface="+mn-lt"/>
              <a:ea typeface="阿里巴巴普惠体 R" panose="00020600040101010101" pitchFamily="18" charset="-122"/>
              <a:sym typeface="+mn-lt"/>
            </a:endParaRPr>
          </a:p>
          <a:p>
            <a:pPr algn="r">
              <a:lnSpc>
                <a:spcPct val="130000"/>
              </a:lnSpc>
              <a:defRPr/>
            </a:pPr>
            <a:r>
              <a:rPr lang="zh-CN" altLang="en-US" sz="1600" dirty="0">
                <a:solidFill>
                  <a:schemeClr val="bg1"/>
                </a:solidFill>
                <a:latin typeface="+mn-lt"/>
                <a:ea typeface="阿里巴巴普惠体 R" panose="00020600040101010101" pitchFamily="18" charset="-122"/>
                <a:sym typeface="+mn-lt"/>
              </a:rPr>
              <a:t>请在这里输入你的正文内容</a:t>
            </a:r>
          </a:p>
        </p:txBody>
      </p:sp>
      <p:sp>
        <p:nvSpPr>
          <p:cNvPr id="118" name="Rectangle 48">
            <a:extLst>
              <a:ext uri="{FF2B5EF4-FFF2-40B4-BE49-F238E27FC236}">
                <a16:creationId xmlns:a16="http://schemas.microsoft.com/office/drawing/2014/main" xmlns="" id="{AAB372F6-F236-4D99-B933-44DA5913331E}"/>
              </a:ext>
            </a:extLst>
          </p:cNvPr>
          <p:cNvSpPr>
            <a:spLocks noChangeArrowheads="1"/>
          </p:cNvSpPr>
          <p:nvPr/>
        </p:nvSpPr>
        <p:spPr bwMode="auto">
          <a:xfrm>
            <a:off x="1256044" y="4823316"/>
            <a:ext cx="2913789" cy="70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algn="r">
              <a:lnSpc>
                <a:spcPct val="130000"/>
              </a:lnSpc>
              <a:defRPr/>
            </a:pPr>
            <a:r>
              <a:rPr lang="zh-CN" altLang="en-US" sz="1600" dirty="0">
                <a:solidFill>
                  <a:schemeClr val="bg1"/>
                </a:solidFill>
                <a:latin typeface="+mn-lt"/>
                <a:ea typeface="阿里巴巴普惠体 R" panose="00020600040101010101" pitchFamily="18" charset="-122"/>
                <a:sym typeface="+mn-lt"/>
              </a:rPr>
              <a:t>请在这里输入你的正文内容</a:t>
            </a:r>
            <a:endParaRPr lang="en-US" altLang="zh-CN" sz="1600" dirty="0">
              <a:solidFill>
                <a:schemeClr val="bg1"/>
              </a:solidFill>
              <a:latin typeface="+mn-lt"/>
              <a:ea typeface="阿里巴巴普惠体 R" panose="00020600040101010101" pitchFamily="18" charset="-122"/>
              <a:sym typeface="+mn-lt"/>
            </a:endParaRPr>
          </a:p>
          <a:p>
            <a:pPr algn="r">
              <a:lnSpc>
                <a:spcPct val="130000"/>
              </a:lnSpc>
              <a:defRPr/>
            </a:pPr>
            <a:r>
              <a:rPr lang="zh-CN" altLang="en-US" sz="1600" dirty="0">
                <a:solidFill>
                  <a:schemeClr val="bg1"/>
                </a:solidFill>
                <a:latin typeface="+mn-lt"/>
                <a:ea typeface="阿里巴巴普惠体 R" panose="00020600040101010101" pitchFamily="18" charset="-122"/>
                <a:sym typeface="+mn-lt"/>
              </a:rPr>
              <a:t>请在这里输入你的正文内容</a:t>
            </a:r>
          </a:p>
        </p:txBody>
      </p:sp>
      <p:sp>
        <p:nvSpPr>
          <p:cNvPr id="119" name="Rectangle 48">
            <a:extLst>
              <a:ext uri="{FF2B5EF4-FFF2-40B4-BE49-F238E27FC236}">
                <a16:creationId xmlns:a16="http://schemas.microsoft.com/office/drawing/2014/main" xmlns="" id="{926DD664-BB52-4511-A6ED-51629CB50D65}"/>
              </a:ext>
            </a:extLst>
          </p:cNvPr>
          <p:cNvSpPr>
            <a:spLocks noChangeArrowheads="1"/>
          </p:cNvSpPr>
          <p:nvPr/>
        </p:nvSpPr>
        <p:spPr bwMode="auto">
          <a:xfrm>
            <a:off x="7957610" y="1519062"/>
            <a:ext cx="2913789" cy="70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a:lnSpc>
                <a:spcPct val="130000"/>
              </a:lnSpc>
              <a:defRPr/>
            </a:pPr>
            <a:r>
              <a:rPr lang="zh-CN" altLang="en-US" sz="1600" dirty="0">
                <a:solidFill>
                  <a:schemeClr val="bg1"/>
                </a:solidFill>
                <a:latin typeface="+mn-lt"/>
                <a:ea typeface="阿里巴巴普惠体 R" panose="00020600040101010101" pitchFamily="18" charset="-122"/>
                <a:sym typeface="+mn-lt"/>
              </a:rPr>
              <a:t>请在这里输入你的正文内容</a:t>
            </a:r>
            <a:endParaRPr lang="en-US" altLang="zh-CN" sz="1600" dirty="0">
              <a:solidFill>
                <a:schemeClr val="bg1"/>
              </a:solidFill>
              <a:latin typeface="+mn-lt"/>
              <a:ea typeface="阿里巴巴普惠体 R" panose="00020600040101010101" pitchFamily="18" charset="-122"/>
              <a:sym typeface="+mn-lt"/>
            </a:endParaRPr>
          </a:p>
          <a:p>
            <a:pPr>
              <a:lnSpc>
                <a:spcPct val="130000"/>
              </a:lnSpc>
              <a:defRPr/>
            </a:pPr>
            <a:r>
              <a:rPr lang="zh-CN" altLang="en-US" sz="1600" dirty="0">
                <a:solidFill>
                  <a:schemeClr val="bg1"/>
                </a:solidFill>
                <a:latin typeface="+mn-lt"/>
                <a:ea typeface="阿里巴巴普惠体 R" panose="00020600040101010101" pitchFamily="18" charset="-122"/>
                <a:sym typeface="+mn-lt"/>
              </a:rPr>
              <a:t>请在这里输入你的正文内容</a:t>
            </a:r>
          </a:p>
        </p:txBody>
      </p:sp>
      <p:sp>
        <p:nvSpPr>
          <p:cNvPr id="120" name="Rectangle 48">
            <a:extLst>
              <a:ext uri="{FF2B5EF4-FFF2-40B4-BE49-F238E27FC236}">
                <a16:creationId xmlns:a16="http://schemas.microsoft.com/office/drawing/2014/main" xmlns="" id="{8754CD19-7FB7-4A5D-8D81-E532271B7553}"/>
              </a:ext>
            </a:extLst>
          </p:cNvPr>
          <p:cNvSpPr>
            <a:spLocks noChangeArrowheads="1"/>
          </p:cNvSpPr>
          <p:nvPr/>
        </p:nvSpPr>
        <p:spPr bwMode="auto">
          <a:xfrm>
            <a:off x="8721283" y="3164395"/>
            <a:ext cx="2913789" cy="70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a:lnSpc>
                <a:spcPct val="130000"/>
              </a:lnSpc>
              <a:defRPr/>
            </a:pPr>
            <a:r>
              <a:rPr lang="zh-CN" altLang="en-US" sz="1600" dirty="0">
                <a:solidFill>
                  <a:schemeClr val="bg1"/>
                </a:solidFill>
                <a:latin typeface="+mn-lt"/>
                <a:ea typeface="阿里巴巴普惠体 R" panose="00020600040101010101" pitchFamily="18" charset="-122"/>
                <a:sym typeface="+mn-lt"/>
              </a:rPr>
              <a:t>请在这里输入你的正文内容</a:t>
            </a:r>
            <a:endParaRPr lang="en-US" altLang="zh-CN" sz="1600" dirty="0">
              <a:solidFill>
                <a:schemeClr val="bg1"/>
              </a:solidFill>
              <a:latin typeface="+mn-lt"/>
              <a:ea typeface="阿里巴巴普惠体 R" panose="00020600040101010101" pitchFamily="18" charset="-122"/>
              <a:sym typeface="+mn-lt"/>
            </a:endParaRPr>
          </a:p>
          <a:p>
            <a:pPr>
              <a:lnSpc>
                <a:spcPct val="130000"/>
              </a:lnSpc>
              <a:defRPr/>
            </a:pPr>
            <a:r>
              <a:rPr lang="zh-CN" altLang="en-US" sz="1600" dirty="0">
                <a:solidFill>
                  <a:schemeClr val="bg1"/>
                </a:solidFill>
                <a:latin typeface="+mn-lt"/>
                <a:ea typeface="阿里巴巴普惠体 R" panose="00020600040101010101" pitchFamily="18" charset="-122"/>
                <a:sym typeface="+mn-lt"/>
              </a:rPr>
              <a:t>请在这里输入你的正文内容</a:t>
            </a:r>
          </a:p>
        </p:txBody>
      </p:sp>
      <p:sp>
        <p:nvSpPr>
          <p:cNvPr id="121" name="Rectangle 48">
            <a:extLst>
              <a:ext uri="{FF2B5EF4-FFF2-40B4-BE49-F238E27FC236}">
                <a16:creationId xmlns:a16="http://schemas.microsoft.com/office/drawing/2014/main" xmlns="" id="{ABE3BAFF-62FC-44EA-AE22-DE1597312141}"/>
              </a:ext>
            </a:extLst>
          </p:cNvPr>
          <p:cNvSpPr>
            <a:spLocks noChangeArrowheads="1"/>
          </p:cNvSpPr>
          <p:nvPr/>
        </p:nvSpPr>
        <p:spPr bwMode="auto">
          <a:xfrm>
            <a:off x="7957610" y="4823316"/>
            <a:ext cx="2913789" cy="70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1900">
                <a:solidFill>
                  <a:schemeClr val="tx1"/>
                </a:solidFill>
                <a:latin typeface="Arial" panose="020B0604020202020204" pitchFamily="34" charset="0"/>
                <a:ea typeface="宋体" panose="02010600030101010101" pitchFamily="2" charset="-122"/>
              </a:defRPr>
            </a:lvl1pPr>
            <a:lvl2pPr marL="742950" indent="-285750">
              <a:defRPr sz="1900">
                <a:solidFill>
                  <a:schemeClr val="tx1"/>
                </a:solidFill>
                <a:latin typeface="Arial" panose="020B0604020202020204" pitchFamily="34" charset="0"/>
                <a:ea typeface="宋体" panose="02010600030101010101" pitchFamily="2" charset="-122"/>
              </a:defRPr>
            </a:lvl2pPr>
            <a:lvl3pPr marL="1143000" indent="-228600">
              <a:defRPr sz="1900">
                <a:solidFill>
                  <a:schemeClr val="tx1"/>
                </a:solidFill>
                <a:latin typeface="Arial" panose="020B0604020202020204" pitchFamily="34" charset="0"/>
                <a:ea typeface="宋体" panose="02010600030101010101" pitchFamily="2" charset="-122"/>
              </a:defRPr>
            </a:lvl3pPr>
            <a:lvl4pPr marL="1600200" indent="-228600">
              <a:defRPr sz="1900">
                <a:solidFill>
                  <a:schemeClr val="tx1"/>
                </a:solidFill>
                <a:latin typeface="Arial" panose="020B0604020202020204" pitchFamily="34" charset="0"/>
                <a:ea typeface="宋体" panose="02010600030101010101" pitchFamily="2" charset="-122"/>
              </a:defRPr>
            </a:lvl4pPr>
            <a:lvl5pPr marL="2057400" indent="-228600">
              <a:defRPr sz="19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sz="1900">
                <a:solidFill>
                  <a:schemeClr val="tx1"/>
                </a:solidFill>
                <a:latin typeface="Arial" panose="020B0604020202020204" pitchFamily="34" charset="0"/>
                <a:ea typeface="宋体" panose="02010600030101010101" pitchFamily="2" charset="-122"/>
              </a:defRPr>
            </a:lvl9pPr>
          </a:lstStyle>
          <a:p>
            <a:pPr>
              <a:lnSpc>
                <a:spcPct val="130000"/>
              </a:lnSpc>
              <a:defRPr/>
            </a:pPr>
            <a:r>
              <a:rPr lang="zh-CN" altLang="en-US" sz="1600" dirty="0">
                <a:solidFill>
                  <a:schemeClr val="bg1"/>
                </a:solidFill>
                <a:latin typeface="+mn-lt"/>
                <a:ea typeface="阿里巴巴普惠体 R" panose="00020600040101010101" pitchFamily="18" charset="-122"/>
                <a:sym typeface="+mn-lt"/>
              </a:rPr>
              <a:t>请在这里输入你的正文内容</a:t>
            </a:r>
            <a:endParaRPr lang="en-US" altLang="zh-CN" sz="1600" dirty="0">
              <a:solidFill>
                <a:schemeClr val="bg1"/>
              </a:solidFill>
              <a:latin typeface="+mn-lt"/>
              <a:ea typeface="阿里巴巴普惠体 R" panose="00020600040101010101" pitchFamily="18" charset="-122"/>
              <a:sym typeface="+mn-lt"/>
            </a:endParaRPr>
          </a:p>
          <a:p>
            <a:pPr>
              <a:lnSpc>
                <a:spcPct val="130000"/>
              </a:lnSpc>
              <a:defRPr/>
            </a:pPr>
            <a:r>
              <a:rPr lang="zh-CN" altLang="en-US" sz="1600" dirty="0">
                <a:solidFill>
                  <a:schemeClr val="bg1"/>
                </a:solidFill>
                <a:latin typeface="+mn-lt"/>
                <a:ea typeface="阿里巴巴普惠体 R" panose="00020600040101010101" pitchFamily="18" charset="-122"/>
                <a:sym typeface="+mn-lt"/>
              </a:rPr>
              <a:t>请在这里输入你的正文内容</a:t>
            </a:r>
          </a:p>
        </p:txBody>
      </p:sp>
    </p:spTree>
    <p:extLst>
      <p:ext uri="{BB962C8B-B14F-4D97-AF65-F5344CB8AC3E}">
        <p14:creationId xmlns:p14="http://schemas.microsoft.com/office/powerpoint/2010/main" val="41431816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CD480AB-FCE6-47E6-BE9D-287093D56054}"/>
              </a:ext>
            </a:extLst>
          </p:cNvPr>
          <p:cNvSpPr>
            <a:spLocks noGrp="1"/>
          </p:cNvSpPr>
          <p:nvPr>
            <p:ph type="title"/>
          </p:nvPr>
        </p:nvSpPr>
        <p:spPr/>
        <p:txBody>
          <a:bodyPr/>
          <a:lstStyle/>
          <a:p>
            <a:pPr algn="ctr"/>
            <a:r>
              <a:rPr lang="zh-CN" altLang="en-US" b="0" dirty="0"/>
              <a:t>未来展望</a:t>
            </a:r>
          </a:p>
        </p:txBody>
      </p:sp>
    </p:spTree>
    <p:extLst>
      <p:ext uri="{BB962C8B-B14F-4D97-AF65-F5344CB8AC3E}">
        <p14:creationId xmlns:p14="http://schemas.microsoft.com/office/powerpoint/2010/main" val="3357710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B7923C-CB5E-4A31-A20D-FD68F9C05B96}"/>
              </a:ext>
            </a:extLst>
          </p:cNvPr>
          <p:cNvSpPr>
            <a:spLocks noGrp="1"/>
          </p:cNvSpPr>
          <p:nvPr>
            <p:ph type="title"/>
          </p:nvPr>
        </p:nvSpPr>
        <p:spPr>
          <a:xfrm>
            <a:off x="3819347" y="534305"/>
            <a:ext cx="4553306" cy="415498"/>
          </a:xfrm>
        </p:spPr>
        <p:txBody>
          <a:bodyPr/>
          <a:lstStyle/>
          <a:p>
            <a:r>
              <a:rPr lang="zh-CN" altLang="en-US" b="0" dirty="0">
                <a:gradFill>
                  <a:gsLst>
                    <a:gs pos="49000">
                      <a:schemeClr val="bg1"/>
                    </a:gs>
                    <a:gs pos="100000">
                      <a:schemeClr val="accent1"/>
                    </a:gs>
                  </a:gsLst>
                  <a:lin ang="5400000" scaled="1"/>
                </a:gradFill>
              </a:rPr>
              <a:t>请在这里输入你的小标题</a:t>
            </a:r>
            <a:endParaRPr lang="zh-CN" altLang="en-US" b="0" dirty="0"/>
          </a:p>
        </p:txBody>
      </p:sp>
      <p:grpSp>
        <p:nvGrpSpPr>
          <p:cNvPr id="3" name="组合 2">
            <a:extLst>
              <a:ext uri="{FF2B5EF4-FFF2-40B4-BE49-F238E27FC236}">
                <a16:creationId xmlns:a16="http://schemas.microsoft.com/office/drawing/2014/main" xmlns="" id="{42CD50FF-2DB6-4C64-B039-945B22A7DD00}"/>
              </a:ext>
            </a:extLst>
          </p:cNvPr>
          <p:cNvGrpSpPr/>
          <p:nvPr/>
        </p:nvGrpSpPr>
        <p:grpSpPr>
          <a:xfrm>
            <a:off x="1111395" y="2029257"/>
            <a:ext cx="2649972" cy="1917120"/>
            <a:chOff x="1664990" y="2718003"/>
            <a:chExt cx="2649972" cy="1917120"/>
          </a:xfrm>
        </p:grpSpPr>
        <p:sp>
          <p:nvSpPr>
            <p:cNvPr id="4" name="梯形 3">
              <a:extLst>
                <a:ext uri="{FF2B5EF4-FFF2-40B4-BE49-F238E27FC236}">
                  <a16:creationId xmlns:a16="http://schemas.microsoft.com/office/drawing/2014/main" xmlns="" id="{039F4D79-425F-462B-AF52-D33C893DAC9D}"/>
                </a:ext>
              </a:extLst>
            </p:cNvPr>
            <p:cNvSpPr/>
            <p:nvPr/>
          </p:nvSpPr>
          <p:spPr>
            <a:xfrm rot="10800000">
              <a:off x="1711570" y="2718003"/>
              <a:ext cx="2556814" cy="1662569"/>
            </a:xfrm>
            <a:prstGeom prst="trapezoid">
              <a:avLst>
                <a:gd name="adj" fmla="val 31406"/>
              </a:avLst>
            </a:prstGeom>
            <a:gradFill>
              <a:gsLst>
                <a:gs pos="100000">
                  <a:schemeClr val="accent1">
                    <a:alpha val="0"/>
                  </a:schemeClr>
                </a:gs>
                <a:gs pos="43000">
                  <a:schemeClr val="accent1">
                    <a:alpha val="26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grpSp>
          <p:nvGrpSpPr>
            <p:cNvPr id="5" name="组合 4">
              <a:extLst>
                <a:ext uri="{FF2B5EF4-FFF2-40B4-BE49-F238E27FC236}">
                  <a16:creationId xmlns:a16="http://schemas.microsoft.com/office/drawing/2014/main" xmlns="" id="{BAFD2994-059D-4F44-BD62-2FE0E20CB88B}"/>
                </a:ext>
              </a:extLst>
            </p:cNvPr>
            <p:cNvGrpSpPr/>
            <p:nvPr/>
          </p:nvGrpSpPr>
          <p:grpSpPr>
            <a:xfrm>
              <a:off x="1664990" y="4155234"/>
              <a:ext cx="2649972" cy="479889"/>
              <a:chOff x="-2798061" y="1628371"/>
              <a:chExt cx="2222309" cy="1077781"/>
            </a:xfrm>
          </p:grpSpPr>
          <p:sp>
            <p:nvSpPr>
              <p:cNvPr id="6" name="菱形 5">
                <a:extLst>
                  <a:ext uri="{FF2B5EF4-FFF2-40B4-BE49-F238E27FC236}">
                    <a16:creationId xmlns:a16="http://schemas.microsoft.com/office/drawing/2014/main" xmlns="" id="{134584F7-6AEA-4A29-A04E-4F68FF661078}"/>
                  </a:ext>
                </a:extLst>
              </p:cNvPr>
              <p:cNvSpPr/>
              <p:nvPr/>
            </p:nvSpPr>
            <p:spPr>
              <a:xfrm>
                <a:off x="-2290218" y="2202200"/>
                <a:ext cx="1206620" cy="503952"/>
              </a:xfrm>
              <a:prstGeom prst="diamond">
                <a:avLst/>
              </a:prstGeom>
              <a:noFill/>
              <a:ln>
                <a:gradFill>
                  <a:gsLst>
                    <a:gs pos="0">
                      <a:schemeClr val="accent1">
                        <a:alpha val="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菱形 6">
                <a:extLst>
                  <a:ext uri="{FF2B5EF4-FFF2-40B4-BE49-F238E27FC236}">
                    <a16:creationId xmlns:a16="http://schemas.microsoft.com/office/drawing/2014/main" xmlns="" id="{AE75F280-9097-4077-A5D8-0FC366D5673F}"/>
                  </a:ext>
                </a:extLst>
              </p:cNvPr>
              <p:cNvSpPr/>
              <p:nvPr/>
            </p:nvSpPr>
            <p:spPr>
              <a:xfrm>
                <a:off x="-2798061" y="1628371"/>
                <a:ext cx="2222309" cy="893333"/>
              </a:xfrm>
              <a:prstGeom prst="diamond">
                <a:avLst/>
              </a:prstGeom>
              <a:gradFill>
                <a:gsLst>
                  <a:gs pos="0">
                    <a:schemeClr val="accent1">
                      <a:alpha val="0"/>
                    </a:schemeClr>
                  </a:gs>
                  <a:gs pos="100000">
                    <a:schemeClr val="accent1">
                      <a:alpha val="15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菱形 7">
                <a:extLst>
                  <a:ext uri="{FF2B5EF4-FFF2-40B4-BE49-F238E27FC236}">
                    <a16:creationId xmlns:a16="http://schemas.microsoft.com/office/drawing/2014/main" xmlns="" id="{A0ECB718-0ED7-4104-A1E8-A296EAF081E1}"/>
                  </a:ext>
                </a:extLst>
              </p:cNvPr>
              <p:cNvSpPr/>
              <p:nvPr/>
            </p:nvSpPr>
            <p:spPr>
              <a:xfrm>
                <a:off x="-2241535" y="1839917"/>
                <a:ext cx="1109256" cy="462166"/>
              </a:xfrm>
              <a:prstGeom prst="diamond">
                <a:avLst/>
              </a:prstGeom>
              <a:gradFill>
                <a:gsLst>
                  <a:gs pos="0">
                    <a:schemeClr val="accent1">
                      <a:alpha val="0"/>
                    </a:schemeClr>
                  </a:gs>
                  <a:gs pos="100000">
                    <a:schemeClr val="accent1">
                      <a:alpha val="15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21" name="文本框 20">
            <a:extLst>
              <a:ext uri="{FF2B5EF4-FFF2-40B4-BE49-F238E27FC236}">
                <a16:creationId xmlns:a16="http://schemas.microsoft.com/office/drawing/2014/main" xmlns="" id="{05EE7A3B-4F07-41DC-8BF9-871FCA452E95}"/>
              </a:ext>
            </a:extLst>
          </p:cNvPr>
          <p:cNvSpPr txBox="1"/>
          <p:nvPr/>
        </p:nvSpPr>
        <p:spPr>
          <a:xfrm>
            <a:off x="1348683" y="2309371"/>
            <a:ext cx="2175396" cy="1066318"/>
          </a:xfrm>
          <a:prstGeom prst="rect">
            <a:avLst/>
          </a:prstGeom>
          <a:noFill/>
        </p:spPr>
        <p:txBody>
          <a:bodyPr wrap="square" rtlCol="0">
            <a:spAutoFit/>
          </a:bodyPr>
          <a:lstStyle/>
          <a:p>
            <a:pPr algn="ctr">
              <a:lnSpc>
                <a:spcPct val="120000"/>
              </a:lnSpc>
            </a:pPr>
            <a:r>
              <a:rPr lang="zh-CN" altLang="en-US" dirty="0">
                <a:solidFill>
                  <a:schemeClr val="bg1"/>
                </a:solidFill>
                <a:latin typeface="+mn-ea"/>
              </a:rPr>
              <a:t>输入正文内容</a:t>
            </a:r>
            <a:endParaRPr lang="en-US" altLang="zh-CN" dirty="0">
              <a:solidFill>
                <a:schemeClr val="bg1"/>
              </a:solidFill>
              <a:latin typeface="+mn-ea"/>
            </a:endParaRPr>
          </a:p>
          <a:p>
            <a:pPr algn="ctr">
              <a:lnSpc>
                <a:spcPct val="120000"/>
              </a:lnSpc>
            </a:pPr>
            <a:r>
              <a:rPr lang="zh-CN" altLang="en-US" dirty="0">
                <a:solidFill>
                  <a:schemeClr val="bg1"/>
                </a:solidFill>
                <a:latin typeface="+mn-ea"/>
              </a:rPr>
              <a:t>输入正文内容</a:t>
            </a:r>
          </a:p>
          <a:p>
            <a:pPr algn="ctr">
              <a:lnSpc>
                <a:spcPct val="120000"/>
              </a:lnSpc>
            </a:pPr>
            <a:r>
              <a:rPr lang="zh-CN" altLang="en-US" dirty="0">
                <a:solidFill>
                  <a:schemeClr val="bg1"/>
                </a:solidFill>
                <a:latin typeface="+mn-ea"/>
              </a:rPr>
              <a:t>输入正文内容</a:t>
            </a:r>
          </a:p>
        </p:txBody>
      </p:sp>
      <p:grpSp>
        <p:nvGrpSpPr>
          <p:cNvPr id="25" name="组合 24">
            <a:extLst>
              <a:ext uri="{FF2B5EF4-FFF2-40B4-BE49-F238E27FC236}">
                <a16:creationId xmlns:a16="http://schemas.microsoft.com/office/drawing/2014/main" xmlns="" id="{C30D42D6-7F61-41A4-8044-4D09DE9C9F02}"/>
              </a:ext>
            </a:extLst>
          </p:cNvPr>
          <p:cNvGrpSpPr/>
          <p:nvPr/>
        </p:nvGrpSpPr>
        <p:grpSpPr>
          <a:xfrm>
            <a:off x="1589654" y="4096640"/>
            <a:ext cx="1679674" cy="547712"/>
            <a:chOff x="4822912" y="3246120"/>
            <a:chExt cx="2477048" cy="807720"/>
          </a:xfrm>
        </p:grpSpPr>
        <p:sp>
          <p:nvSpPr>
            <p:cNvPr id="29" name="矩形: 剪去对角 28">
              <a:extLst>
                <a:ext uri="{FF2B5EF4-FFF2-40B4-BE49-F238E27FC236}">
                  <a16:creationId xmlns:a16="http://schemas.microsoft.com/office/drawing/2014/main" xmlns="" id="{D0A7D6C3-F5ED-4298-B28B-876CF6A80ABF}"/>
                </a:ext>
              </a:extLst>
            </p:cNvPr>
            <p:cNvSpPr/>
            <p:nvPr/>
          </p:nvSpPr>
          <p:spPr>
            <a:xfrm>
              <a:off x="4822912" y="3246120"/>
              <a:ext cx="2477048" cy="807720"/>
            </a:xfrm>
            <a:prstGeom prst="snip2DiagRect">
              <a:avLst>
                <a:gd name="adj1" fmla="val 0"/>
                <a:gd name="adj2" fmla="val 16667"/>
              </a:avLst>
            </a:prstGeom>
            <a:gradFill flip="none" rotWithShape="1">
              <a:gsLst>
                <a:gs pos="50000">
                  <a:srgbClr val="0886D0">
                    <a:alpha val="0"/>
                  </a:srgbClr>
                </a:gs>
                <a:gs pos="0">
                  <a:schemeClr val="accent1">
                    <a:alpha val="50000"/>
                  </a:schemeClr>
                </a:gs>
                <a:gs pos="100000">
                  <a:schemeClr val="accent2">
                    <a:alpha val="50000"/>
                  </a:schemeClr>
                </a:gs>
              </a:gsLst>
              <a:lin ang="2700000" scaled="1"/>
              <a:tileRect/>
            </a:gradFill>
            <a:ln>
              <a:gradFill>
                <a:gsLst>
                  <a:gs pos="0">
                    <a:schemeClr val="accent1"/>
                  </a:gs>
                  <a:gs pos="50000">
                    <a:srgbClr val="0886D0">
                      <a:alpha val="0"/>
                    </a:srgb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0" name="直角三角形 29">
              <a:extLst>
                <a:ext uri="{FF2B5EF4-FFF2-40B4-BE49-F238E27FC236}">
                  <a16:creationId xmlns:a16="http://schemas.microsoft.com/office/drawing/2014/main" xmlns="" id="{6C6E1548-B3A3-4FB3-91A3-66C76B5C5947}"/>
                </a:ext>
              </a:extLst>
            </p:cNvPr>
            <p:cNvSpPr/>
            <p:nvPr/>
          </p:nvSpPr>
          <p:spPr>
            <a:xfrm>
              <a:off x="4822912" y="3988522"/>
              <a:ext cx="65318" cy="65318"/>
            </a:xfrm>
            <a:prstGeom prst="rtTriangle">
              <a:avLst/>
            </a:prstGeom>
            <a:gradFill flip="none" rotWithShape="1">
              <a:gsLst>
                <a:gs pos="0">
                  <a:schemeClr val="accent1">
                    <a:alpha val="48000"/>
                  </a:schemeClr>
                </a:gs>
                <a:gs pos="100000">
                  <a:schemeClr val="accent2">
                    <a:alpha val="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1" name="直角三角形 30">
              <a:extLst>
                <a:ext uri="{FF2B5EF4-FFF2-40B4-BE49-F238E27FC236}">
                  <a16:creationId xmlns:a16="http://schemas.microsoft.com/office/drawing/2014/main" xmlns="" id="{99C34B12-6E63-4FFF-AD7C-5B961E1E6885}"/>
                </a:ext>
              </a:extLst>
            </p:cNvPr>
            <p:cNvSpPr/>
            <p:nvPr/>
          </p:nvSpPr>
          <p:spPr>
            <a:xfrm rot="10800000">
              <a:off x="7234642" y="3246120"/>
              <a:ext cx="65318" cy="65318"/>
            </a:xfrm>
            <a:prstGeom prst="rtTriangle">
              <a:avLst/>
            </a:prstGeom>
            <a:gradFill flip="none" rotWithShape="1">
              <a:gsLst>
                <a:gs pos="0">
                  <a:schemeClr val="accent1">
                    <a:alpha val="48000"/>
                  </a:schemeClr>
                </a:gs>
                <a:gs pos="100000">
                  <a:schemeClr val="accent2">
                    <a:alpha val="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26" name="文本框 25">
            <a:extLst>
              <a:ext uri="{FF2B5EF4-FFF2-40B4-BE49-F238E27FC236}">
                <a16:creationId xmlns:a16="http://schemas.microsoft.com/office/drawing/2014/main" xmlns="" id="{AC315F70-35A3-4175-B06A-2B4D522CF0E9}"/>
              </a:ext>
            </a:extLst>
          </p:cNvPr>
          <p:cNvSpPr txBox="1"/>
          <p:nvPr/>
        </p:nvSpPr>
        <p:spPr>
          <a:xfrm>
            <a:off x="1649262" y="4139664"/>
            <a:ext cx="1560460" cy="461665"/>
          </a:xfrm>
          <a:prstGeom prst="rect">
            <a:avLst/>
          </a:prstGeom>
          <a:noFill/>
        </p:spPr>
        <p:txBody>
          <a:bodyPr wrap="square" rtlCol="0" anchor="ctr">
            <a:spAutoFit/>
          </a:bodyPr>
          <a:lstStyle/>
          <a:p>
            <a:pPr algn="ctr"/>
            <a:r>
              <a:rPr lang="zh-CN" altLang="en-US" sz="2400" dirty="0">
                <a:gradFill>
                  <a:gsLst>
                    <a:gs pos="0">
                      <a:schemeClr val="accent1"/>
                    </a:gs>
                    <a:gs pos="100000">
                      <a:schemeClr val="accent2"/>
                    </a:gs>
                  </a:gsLst>
                  <a:lin ang="2700000" scaled="0"/>
                </a:gradFill>
                <a:effectLst>
                  <a:outerShdw blurRad="38100" dist="38100" dir="2700000" algn="tl">
                    <a:srgbClr val="000000">
                      <a:alpha val="43137"/>
                    </a:srgbClr>
                  </a:outerShdw>
                </a:effectLst>
                <a:latin typeface="+mj-ea"/>
                <a:ea typeface="+mj-ea"/>
              </a:rPr>
              <a:t>输入标题</a:t>
            </a:r>
          </a:p>
        </p:txBody>
      </p:sp>
      <p:pic>
        <p:nvPicPr>
          <p:cNvPr id="27" name="图片 26">
            <a:extLst>
              <a:ext uri="{FF2B5EF4-FFF2-40B4-BE49-F238E27FC236}">
                <a16:creationId xmlns:a16="http://schemas.microsoft.com/office/drawing/2014/main" xmlns="" id="{66376278-383F-4F9F-9BD9-ABB043B2D676}"/>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1532141" y="4010795"/>
            <a:ext cx="871515" cy="171232"/>
          </a:xfrm>
          <a:prstGeom prst="rect">
            <a:avLst/>
          </a:prstGeom>
        </p:spPr>
      </p:pic>
      <p:pic>
        <p:nvPicPr>
          <p:cNvPr id="28" name="图片 27">
            <a:extLst>
              <a:ext uri="{FF2B5EF4-FFF2-40B4-BE49-F238E27FC236}">
                <a16:creationId xmlns:a16="http://schemas.microsoft.com/office/drawing/2014/main" xmlns="" id="{1FA52592-9A7D-4024-83D9-7FA7228D1B28}"/>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469106" y="4560229"/>
            <a:ext cx="871515" cy="171232"/>
          </a:xfrm>
          <a:prstGeom prst="rect">
            <a:avLst/>
          </a:prstGeom>
        </p:spPr>
      </p:pic>
      <p:grpSp>
        <p:nvGrpSpPr>
          <p:cNvPr id="9" name="组合 8">
            <a:extLst>
              <a:ext uri="{FF2B5EF4-FFF2-40B4-BE49-F238E27FC236}">
                <a16:creationId xmlns:a16="http://schemas.microsoft.com/office/drawing/2014/main" xmlns="" id="{BA61627E-0420-45BA-8695-D2BD60E944A4}"/>
              </a:ext>
            </a:extLst>
          </p:cNvPr>
          <p:cNvGrpSpPr/>
          <p:nvPr/>
        </p:nvGrpSpPr>
        <p:grpSpPr>
          <a:xfrm>
            <a:off x="4771014" y="2029257"/>
            <a:ext cx="2649972" cy="1917120"/>
            <a:chOff x="1664990" y="2718003"/>
            <a:chExt cx="2649972" cy="1917120"/>
          </a:xfrm>
        </p:grpSpPr>
        <p:sp>
          <p:nvSpPr>
            <p:cNvPr id="10" name="梯形 9">
              <a:extLst>
                <a:ext uri="{FF2B5EF4-FFF2-40B4-BE49-F238E27FC236}">
                  <a16:creationId xmlns:a16="http://schemas.microsoft.com/office/drawing/2014/main" xmlns="" id="{A45EC4AB-2C3B-433D-8937-4B8F1153B2D1}"/>
                </a:ext>
              </a:extLst>
            </p:cNvPr>
            <p:cNvSpPr/>
            <p:nvPr/>
          </p:nvSpPr>
          <p:spPr>
            <a:xfrm rot="10800000">
              <a:off x="1711570" y="2718003"/>
              <a:ext cx="2556814" cy="1662569"/>
            </a:xfrm>
            <a:prstGeom prst="trapezoid">
              <a:avLst>
                <a:gd name="adj" fmla="val 31406"/>
              </a:avLst>
            </a:prstGeom>
            <a:gradFill>
              <a:gsLst>
                <a:gs pos="100000">
                  <a:schemeClr val="accent1">
                    <a:alpha val="0"/>
                  </a:schemeClr>
                </a:gs>
                <a:gs pos="43000">
                  <a:schemeClr val="accent1">
                    <a:alpha val="26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grpSp>
          <p:nvGrpSpPr>
            <p:cNvPr id="11" name="组合 10">
              <a:extLst>
                <a:ext uri="{FF2B5EF4-FFF2-40B4-BE49-F238E27FC236}">
                  <a16:creationId xmlns:a16="http://schemas.microsoft.com/office/drawing/2014/main" xmlns="" id="{F840296B-9215-4BC0-9B29-23B283B28ABC}"/>
                </a:ext>
              </a:extLst>
            </p:cNvPr>
            <p:cNvGrpSpPr/>
            <p:nvPr/>
          </p:nvGrpSpPr>
          <p:grpSpPr>
            <a:xfrm>
              <a:off x="1664990" y="4155234"/>
              <a:ext cx="2649972" cy="479889"/>
              <a:chOff x="-2798061" y="1628371"/>
              <a:chExt cx="2222309" cy="1077781"/>
            </a:xfrm>
          </p:grpSpPr>
          <p:sp>
            <p:nvSpPr>
              <p:cNvPr id="12" name="菱形 11">
                <a:extLst>
                  <a:ext uri="{FF2B5EF4-FFF2-40B4-BE49-F238E27FC236}">
                    <a16:creationId xmlns:a16="http://schemas.microsoft.com/office/drawing/2014/main" xmlns="" id="{7A036C35-BC8E-455A-B852-FD49D151B83D}"/>
                  </a:ext>
                </a:extLst>
              </p:cNvPr>
              <p:cNvSpPr/>
              <p:nvPr/>
            </p:nvSpPr>
            <p:spPr>
              <a:xfrm>
                <a:off x="-2290218" y="2202200"/>
                <a:ext cx="1206620" cy="503952"/>
              </a:xfrm>
              <a:prstGeom prst="diamond">
                <a:avLst/>
              </a:prstGeom>
              <a:noFill/>
              <a:ln>
                <a:gradFill>
                  <a:gsLst>
                    <a:gs pos="0">
                      <a:schemeClr val="accent1">
                        <a:alpha val="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a:extLst>
                  <a:ext uri="{FF2B5EF4-FFF2-40B4-BE49-F238E27FC236}">
                    <a16:creationId xmlns:a16="http://schemas.microsoft.com/office/drawing/2014/main" xmlns="" id="{AEC234A9-3154-420C-95BE-23EA89931F69}"/>
                  </a:ext>
                </a:extLst>
              </p:cNvPr>
              <p:cNvSpPr/>
              <p:nvPr/>
            </p:nvSpPr>
            <p:spPr>
              <a:xfrm>
                <a:off x="-2798061" y="1628371"/>
                <a:ext cx="2222309" cy="893333"/>
              </a:xfrm>
              <a:prstGeom prst="diamond">
                <a:avLst/>
              </a:prstGeom>
              <a:gradFill>
                <a:gsLst>
                  <a:gs pos="0">
                    <a:schemeClr val="accent1">
                      <a:alpha val="0"/>
                    </a:schemeClr>
                  </a:gs>
                  <a:gs pos="100000">
                    <a:schemeClr val="accent1">
                      <a:alpha val="15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菱形 13">
                <a:extLst>
                  <a:ext uri="{FF2B5EF4-FFF2-40B4-BE49-F238E27FC236}">
                    <a16:creationId xmlns:a16="http://schemas.microsoft.com/office/drawing/2014/main" xmlns="" id="{70499C70-9F62-4FF7-AC0E-B5AB4F4BBE2C}"/>
                  </a:ext>
                </a:extLst>
              </p:cNvPr>
              <p:cNvSpPr/>
              <p:nvPr/>
            </p:nvSpPr>
            <p:spPr>
              <a:xfrm>
                <a:off x="-2241535" y="1839917"/>
                <a:ext cx="1109256" cy="462166"/>
              </a:xfrm>
              <a:prstGeom prst="diamond">
                <a:avLst/>
              </a:prstGeom>
              <a:gradFill>
                <a:gsLst>
                  <a:gs pos="0">
                    <a:schemeClr val="accent1">
                      <a:alpha val="0"/>
                    </a:schemeClr>
                  </a:gs>
                  <a:gs pos="100000">
                    <a:schemeClr val="accent1">
                      <a:alpha val="15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22" name="文本框 21">
            <a:extLst>
              <a:ext uri="{FF2B5EF4-FFF2-40B4-BE49-F238E27FC236}">
                <a16:creationId xmlns:a16="http://schemas.microsoft.com/office/drawing/2014/main" xmlns="" id="{E226316D-FB9A-45C1-A5AE-593555B6A603}"/>
              </a:ext>
            </a:extLst>
          </p:cNvPr>
          <p:cNvSpPr txBox="1"/>
          <p:nvPr/>
        </p:nvSpPr>
        <p:spPr>
          <a:xfrm>
            <a:off x="5008302" y="2309371"/>
            <a:ext cx="2175396" cy="1066318"/>
          </a:xfrm>
          <a:prstGeom prst="rect">
            <a:avLst/>
          </a:prstGeom>
          <a:noFill/>
        </p:spPr>
        <p:txBody>
          <a:bodyPr wrap="square" rtlCol="0">
            <a:spAutoFit/>
          </a:bodyPr>
          <a:lstStyle/>
          <a:p>
            <a:pPr algn="ctr">
              <a:lnSpc>
                <a:spcPct val="120000"/>
              </a:lnSpc>
            </a:pPr>
            <a:r>
              <a:rPr lang="zh-CN" altLang="en-US" dirty="0">
                <a:solidFill>
                  <a:schemeClr val="bg1"/>
                </a:solidFill>
                <a:latin typeface="+mn-ea"/>
              </a:rPr>
              <a:t>输入正文内容</a:t>
            </a:r>
          </a:p>
          <a:p>
            <a:pPr algn="ctr">
              <a:lnSpc>
                <a:spcPct val="120000"/>
              </a:lnSpc>
            </a:pPr>
            <a:r>
              <a:rPr lang="zh-CN" altLang="en-US" dirty="0">
                <a:solidFill>
                  <a:schemeClr val="bg1"/>
                </a:solidFill>
                <a:latin typeface="+mn-ea"/>
              </a:rPr>
              <a:t>输入正文内容</a:t>
            </a:r>
          </a:p>
          <a:p>
            <a:pPr algn="ctr">
              <a:lnSpc>
                <a:spcPct val="120000"/>
              </a:lnSpc>
            </a:pPr>
            <a:r>
              <a:rPr lang="zh-CN" altLang="en-US" dirty="0">
                <a:solidFill>
                  <a:schemeClr val="bg1"/>
                </a:solidFill>
                <a:latin typeface="+mn-ea"/>
              </a:rPr>
              <a:t>输入正文内容</a:t>
            </a:r>
          </a:p>
        </p:txBody>
      </p:sp>
      <p:grpSp>
        <p:nvGrpSpPr>
          <p:cNvPr id="33" name="组合 32">
            <a:extLst>
              <a:ext uri="{FF2B5EF4-FFF2-40B4-BE49-F238E27FC236}">
                <a16:creationId xmlns:a16="http://schemas.microsoft.com/office/drawing/2014/main" xmlns="" id="{870718F6-04AB-4EDB-85A2-6283C0AF5765}"/>
              </a:ext>
            </a:extLst>
          </p:cNvPr>
          <p:cNvGrpSpPr/>
          <p:nvPr/>
        </p:nvGrpSpPr>
        <p:grpSpPr>
          <a:xfrm>
            <a:off x="5249273" y="4096640"/>
            <a:ext cx="1679674" cy="547712"/>
            <a:chOff x="4822912" y="3246120"/>
            <a:chExt cx="2477048" cy="807720"/>
          </a:xfrm>
        </p:grpSpPr>
        <p:sp>
          <p:nvSpPr>
            <p:cNvPr id="37" name="矩形: 剪去对角 36">
              <a:extLst>
                <a:ext uri="{FF2B5EF4-FFF2-40B4-BE49-F238E27FC236}">
                  <a16:creationId xmlns:a16="http://schemas.microsoft.com/office/drawing/2014/main" xmlns="" id="{8C371A60-CC0F-487B-A145-4F8560ADCE08}"/>
                </a:ext>
              </a:extLst>
            </p:cNvPr>
            <p:cNvSpPr/>
            <p:nvPr/>
          </p:nvSpPr>
          <p:spPr>
            <a:xfrm>
              <a:off x="4822912" y="3246120"/>
              <a:ext cx="2477048" cy="807720"/>
            </a:xfrm>
            <a:prstGeom prst="snip2DiagRect">
              <a:avLst>
                <a:gd name="adj1" fmla="val 0"/>
                <a:gd name="adj2" fmla="val 16667"/>
              </a:avLst>
            </a:prstGeom>
            <a:gradFill flip="none" rotWithShape="1">
              <a:gsLst>
                <a:gs pos="50000">
                  <a:srgbClr val="0886D0">
                    <a:alpha val="0"/>
                  </a:srgbClr>
                </a:gs>
                <a:gs pos="0">
                  <a:schemeClr val="accent1">
                    <a:alpha val="50000"/>
                  </a:schemeClr>
                </a:gs>
                <a:gs pos="100000">
                  <a:schemeClr val="accent2">
                    <a:alpha val="50000"/>
                  </a:schemeClr>
                </a:gs>
              </a:gsLst>
              <a:lin ang="2700000" scaled="1"/>
              <a:tileRect/>
            </a:gradFill>
            <a:ln>
              <a:gradFill>
                <a:gsLst>
                  <a:gs pos="0">
                    <a:schemeClr val="accent1"/>
                  </a:gs>
                  <a:gs pos="50000">
                    <a:srgbClr val="0886D0">
                      <a:alpha val="0"/>
                    </a:srgb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8" name="直角三角形 37">
              <a:extLst>
                <a:ext uri="{FF2B5EF4-FFF2-40B4-BE49-F238E27FC236}">
                  <a16:creationId xmlns:a16="http://schemas.microsoft.com/office/drawing/2014/main" xmlns="" id="{57B8429C-AE4C-4D5D-A425-4FA8B7F7EED4}"/>
                </a:ext>
              </a:extLst>
            </p:cNvPr>
            <p:cNvSpPr/>
            <p:nvPr/>
          </p:nvSpPr>
          <p:spPr>
            <a:xfrm>
              <a:off x="4822912" y="3988522"/>
              <a:ext cx="65318" cy="65318"/>
            </a:xfrm>
            <a:prstGeom prst="rtTriangle">
              <a:avLst/>
            </a:prstGeom>
            <a:gradFill flip="none" rotWithShape="1">
              <a:gsLst>
                <a:gs pos="0">
                  <a:schemeClr val="accent1">
                    <a:alpha val="48000"/>
                  </a:schemeClr>
                </a:gs>
                <a:gs pos="100000">
                  <a:schemeClr val="accent2">
                    <a:alpha val="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9" name="直角三角形 38">
              <a:extLst>
                <a:ext uri="{FF2B5EF4-FFF2-40B4-BE49-F238E27FC236}">
                  <a16:creationId xmlns:a16="http://schemas.microsoft.com/office/drawing/2014/main" xmlns="" id="{F567FCCB-6338-445A-A831-F42F27F0372D}"/>
                </a:ext>
              </a:extLst>
            </p:cNvPr>
            <p:cNvSpPr/>
            <p:nvPr/>
          </p:nvSpPr>
          <p:spPr>
            <a:xfrm rot="10800000">
              <a:off x="7234642" y="3246120"/>
              <a:ext cx="65318" cy="65318"/>
            </a:xfrm>
            <a:prstGeom prst="rtTriangle">
              <a:avLst/>
            </a:prstGeom>
            <a:gradFill flip="none" rotWithShape="1">
              <a:gsLst>
                <a:gs pos="0">
                  <a:schemeClr val="accent1">
                    <a:alpha val="48000"/>
                  </a:schemeClr>
                </a:gs>
                <a:gs pos="100000">
                  <a:schemeClr val="accent2">
                    <a:alpha val="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4" name="文本框 33">
            <a:extLst>
              <a:ext uri="{FF2B5EF4-FFF2-40B4-BE49-F238E27FC236}">
                <a16:creationId xmlns:a16="http://schemas.microsoft.com/office/drawing/2014/main" xmlns="" id="{5C4AE63E-B084-4545-93B9-EAF0FBFBE732}"/>
              </a:ext>
            </a:extLst>
          </p:cNvPr>
          <p:cNvSpPr txBox="1"/>
          <p:nvPr/>
        </p:nvSpPr>
        <p:spPr>
          <a:xfrm>
            <a:off x="5308881" y="4139664"/>
            <a:ext cx="1560460" cy="461665"/>
          </a:xfrm>
          <a:prstGeom prst="rect">
            <a:avLst/>
          </a:prstGeom>
          <a:noFill/>
        </p:spPr>
        <p:txBody>
          <a:bodyPr wrap="square" rtlCol="0" anchor="ctr">
            <a:spAutoFit/>
          </a:bodyPr>
          <a:lstStyle/>
          <a:p>
            <a:pPr algn="ctr"/>
            <a:r>
              <a:rPr lang="zh-CN" altLang="en-US" sz="2400" dirty="0">
                <a:gradFill>
                  <a:gsLst>
                    <a:gs pos="0">
                      <a:schemeClr val="accent1"/>
                    </a:gs>
                    <a:gs pos="100000">
                      <a:schemeClr val="accent2"/>
                    </a:gs>
                  </a:gsLst>
                  <a:lin ang="2700000" scaled="0"/>
                </a:gradFill>
                <a:effectLst>
                  <a:outerShdw blurRad="38100" dist="38100" dir="2700000" algn="tl">
                    <a:srgbClr val="000000">
                      <a:alpha val="43137"/>
                    </a:srgbClr>
                  </a:outerShdw>
                </a:effectLst>
                <a:latin typeface="+mj-ea"/>
                <a:ea typeface="+mj-ea"/>
              </a:rPr>
              <a:t>输入标题</a:t>
            </a:r>
          </a:p>
        </p:txBody>
      </p:sp>
      <p:pic>
        <p:nvPicPr>
          <p:cNvPr id="35" name="图片 34">
            <a:extLst>
              <a:ext uri="{FF2B5EF4-FFF2-40B4-BE49-F238E27FC236}">
                <a16:creationId xmlns:a16="http://schemas.microsoft.com/office/drawing/2014/main" xmlns="" id="{25767388-6FE9-4E93-8EC5-84EDA5D8E0BF}"/>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5191760" y="4010795"/>
            <a:ext cx="871515" cy="171232"/>
          </a:xfrm>
          <a:prstGeom prst="rect">
            <a:avLst/>
          </a:prstGeom>
        </p:spPr>
      </p:pic>
      <p:pic>
        <p:nvPicPr>
          <p:cNvPr id="36" name="图片 35">
            <a:extLst>
              <a:ext uri="{FF2B5EF4-FFF2-40B4-BE49-F238E27FC236}">
                <a16:creationId xmlns:a16="http://schemas.microsoft.com/office/drawing/2014/main" xmlns="" id="{F9617EA2-D9B8-4657-BFEA-F52814602D01}"/>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6128725" y="4560229"/>
            <a:ext cx="871515" cy="171232"/>
          </a:xfrm>
          <a:prstGeom prst="rect">
            <a:avLst/>
          </a:prstGeom>
        </p:spPr>
      </p:pic>
      <p:grpSp>
        <p:nvGrpSpPr>
          <p:cNvPr id="15" name="组合 14">
            <a:extLst>
              <a:ext uri="{FF2B5EF4-FFF2-40B4-BE49-F238E27FC236}">
                <a16:creationId xmlns:a16="http://schemas.microsoft.com/office/drawing/2014/main" xmlns="" id="{5A9A7862-C2BC-4DF2-8C57-4BB469F21D47}"/>
              </a:ext>
            </a:extLst>
          </p:cNvPr>
          <p:cNvGrpSpPr/>
          <p:nvPr/>
        </p:nvGrpSpPr>
        <p:grpSpPr>
          <a:xfrm>
            <a:off x="8430633" y="2029257"/>
            <a:ext cx="2649972" cy="1917120"/>
            <a:chOff x="1664990" y="2718003"/>
            <a:chExt cx="2649972" cy="1917120"/>
          </a:xfrm>
        </p:grpSpPr>
        <p:sp>
          <p:nvSpPr>
            <p:cNvPr id="16" name="梯形 15">
              <a:extLst>
                <a:ext uri="{FF2B5EF4-FFF2-40B4-BE49-F238E27FC236}">
                  <a16:creationId xmlns:a16="http://schemas.microsoft.com/office/drawing/2014/main" xmlns="" id="{70A19239-BEB2-46C2-BA5F-638B0A168881}"/>
                </a:ext>
              </a:extLst>
            </p:cNvPr>
            <p:cNvSpPr/>
            <p:nvPr/>
          </p:nvSpPr>
          <p:spPr>
            <a:xfrm rot="10800000">
              <a:off x="1711570" y="2718003"/>
              <a:ext cx="2556814" cy="1662569"/>
            </a:xfrm>
            <a:prstGeom prst="trapezoid">
              <a:avLst>
                <a:gd name="adj" fmla="val 31406"/>
              </a:avLst>
            </a:prstGeom>
            <a:gradFill>
              <a:gsLst>
                <a:gs pos="100000">
                  <a:schemeClr val="accent1">
                    <a:alpha val="0"/>
                  </a:schemeClr>
                </a:gs>
                <a:gs pos="43000">
                  <a:schemeClr val="accent1">
                    <a:alpha val="26000"/>
                  </a:schemeClr>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Arial"/>
                <a:ea typeface="微软雅黑 Light"/>
                <a:cs typeface="+mn-cs"/>
              </a:endParaRPr>
            </a:p>
          </p:txBody>
        </p:sp>
        <p:grpSp>
          <p:nvGrpSpPr>
            <p:cNvPr id="17" name="组合 16">
              <a:extLst>
                <a:ext uri="{FF2B5EF4-FFF2-40B4-BE49-F238E27FC236}">
                  <a16:creationId xmlns:a16="http://schemas.microsoft.com/office/drawing/2014/main" xmlns="" id="{985F5529-64AF-4C8F-8E53-31EFAEB5DE29}"/>
                </a:ext>
              </a:extLst>
            </p:cNvPr>
            <p:cNvGrpSpPr/>
            <p:nvPr/>
          </p:nvGrpSpPr>
          <p:grpSpPr>
            <a:xfrm>
              <a:off x="1664990" y="4155234"/>
              <a:ext cx="2649972" cy="479889"/>
              <a:chOff x="-2798061" y="1628371"/>
              <a:chExt cx="2222309" cy="1077781"/>
            </a:xfrm>
          </p:grpSpPr>
          <p:sp>
            <p:nvSpPr>
              <p:cNvPr id="18" name="菱形 17">
                <a:extLst>
                  <a:ext uri="{FF2B5EF4-FFF2-40B4-BE49-F238E27FC236}">
                    <a16:creationId xmlns:a16="http://schemas.microsoft.com/office/drawing/2014/main" xmlns="" id="{6EEEB76A-9558-4728-BF0F-82E106D9C1B1}"/>
                  </a:ext>
                </a:extLst>
              </p:cNvPr>
              <p:cNvSpPr/>
              <p:nvPr/>
            </p:nvSpPr>
            <p:spPr>
              <a:xfrm>
                <a:off x="-2290218" y="2202200"/>
                <a:ext cx="1206620" cy="503952"/>
              </a:xfrm>
              <a:prstGeom prst="diamond">
                <a:avLst/>
              </a:prstGeom>
              <a:noFill/>
              <a:ln>
                <a:gradFill>
                  <a:gsLst>
                    <a:gs pos="0">
                      <a:schemeClr val="accent1">
                        <a:alpha val="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a:extLst>
                  <a:ext uri="{FF2B5EF4-FFF2-40B4-BE49-F238E27FC236}">
                    <a16:creationId xmlns:a16="http://schemas.microsoft.com/office/drawing/2014/main" xmlns="" id="{13A7B3A4-C06E-4D29-948F-377AB8610C7F}"/>
                  </a:ext>
                </a:extLst>
              </p:cNvPr>
              <p:cNvSpPr/>
              <p:nvPr/>
            </p:nvSpPr>
            <p:spPr>
              <a:xfrm>
                <a:off x="-2798061" y="1628371"/>
                <a:ext cx="2222309" cy="893333"/>
              </a:xfrm>
              <a:prstGeom prst="diamond">
                <a:avLst/>
              </a:prstGeom>
              <a:gradFill>
                <a:gsLst>
                  <a:gs pos="0">
                    <a:schemeClr val="accent1">
                      <a:alpha val="0"/>
                    </a:schemeClr>
                  </a:gs>
                  <a:gs pos="100000">
                    <a:schemeClr val="accent1">
                      <a:alpha val="15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菱形 19">
                <a:extLst>
                  <a:ext uri="{FF2B5EF4-FFF2-40B4-BE49-F238E27FC236}">
                    <a16:creationId xmlns:a16="http://schemas.microsoft.com/office/drawing/2014/main" xmlns="" id="{7EE7B48A-5671-4E51-9FA3-A2E879059E63}"/>
                  </a:ext>
                </a:extLst>
              </p:cNvPr>
              <p:cNvSpPr/>
              <p:nvPr/>
            </p:nvSpPr>
            <p:spPr>
              <a:xfrm>
                <a:off x="-2241535" y="1839917"/>
                <a:ext cx="1109256" cy="462166"/>
              </a:xfrm>
              <a:prstGeom prst="diamond">
                <a:avLst/>
              </a:prstGeom>
              <a:gradFill>
                <a:gsLst>
                  <a:gs pos="0">
                    <a:schemeClr val="accent1">
                      <a:alpha val="0"/>
                    </a:schemeClr>
                  </a:gs>
                  <a:gs pos="100000">
                    <a:schemeClr val="accent1">
                      <a:alpha val="15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sp>
        <p:nvSpPr>
          <p:cNvPr id="23" name="文本框 22">
            <a:extLst>
              <a:ext uri="{FF2B5EF4-FFF2-40B4-BE49-F238E27FC236}">
                <a16:creationId xmlns:a16="http://schemas.microsoft.com/office/drawing/2014/main" xmlns="" id="{2425AFC4-FFAF-4366-BC14-7EEDC87C2B3E}"/>
              </a:ext>
            </a:extLst>
          </p:cNvPr>
          <p:cNvSpPr txBox="1"/>
          <p:nvPr/>
        </p:nvSpPr>
        <p:spPr>
          <a:xfrm>
            <a:off x="8667921" y="2309371"/>
            <a:ext cx="2175396" cy="1066318"/>
          </a:xfrm>
          <a:prstGeom prst="rect">
            <a:avLst/>
          </a:prstGeom>
          <a:noFill/>
        </p:spPr>
        <p:txBody>
          <a:bodyPr wrap="square" rtlCol="0">
            <a:spAutoFit/>
          </a:bodyPr>
          <a:lstStyle/>
          <a:p>
            <a:pPr algn="ctr">
              <a:lnSpc>
                <a:spcPct val="120000"/>
              </a:lnSpc>
            </a:pPr>
            <a:r>
              <a:rPr lang="zh-CN" altLang="en-US" dirty="0">
                <a:solidFill>
                  <a:schemeClr val="bg1"/>
                </a:solidFill>
                <a:latin typeface="+mn-ea"/>
              </a:rPr>
              <a:t>输入正文内容</a:t>
            </a:r>
          </a:p>
          <a:p>
            <a:pPr algn="ctr">
              <a:lnSpc>
                <a:spcPct val="120000"/>
              </a:lnSpc>
            </a:pPr>
            <a:r>
              <a:rPr lang="zh-CN" altLang="en-US" dirty="0">
                <a:solidFill>
                  <a:schemeClr val="bg1"/>
                </a:solidFill>
                <a:latin typeface="+mn-ea"/>
              </a:rPr>
              <a:t>输入正文内容</a:t>
            </a:r>
          </a:p>
          <a:p>
            <a:pPr algn="ctr">
              <a:lnSpc>
                <a:spcPct val="120000"/>
              </a:lnSpc>
            </a:pPr>
            <a:r>
              <a:rPr lang="zh-CN" altLang="en-US" dirty="0">
                <a:solidFill>
                  <a:schemeClr val="bg1"/>
                </a:solidFill>
                <a:latin typeface="+mn-ea"/>
              </a:rPr>
              <a:t>输入正文内容</a:t>
            </a:r>
          </a:p>
        </p:txBody>
      </p:sp>
      <p:grpSp>
        <p:nvGrpSpPr>
          <p:cNvPr id="41" name="组合 40">
            <a:extLst>
              <a:ext uri="{FF2B5EF4-FFF2-40B4-BE49-F238E27FC236}">
                <a16:creationId xmlns:a16="http://schemas.microsoft.com/office/drawing/2014/main" xmlns="" id="{AA268BFD-9C14-4353-BC42-1EEDA7AC5152}"/>
              </a:ext>
            </a:extLst>
          </p:cNvPr>
          <p:cNvGrpSpPr/>
          <p:nvPr/>
        </p:nvGrpSpPr>
        <p:grpSpPr>
          <a:xfrm>
            <a:off x="8908892" y="4096640"/>
            <a:ext cx="1679674" cy="547712"/>
            <a:chOff x="4822912" y="3246120"/>
            <a:chExt cx="2477048" cy="807720"/>
          </a:xfrm>
        </p:grpSpPr>
        <p:sp>
          <p:nvSpPr>
            <p:cNvPr id="45" name="矩形: 剪去对角 44">
              <a:extLst>
                <a:ext uri="{FF2B5EF4-FFF2-40B4-BE49-F238E27FC236}">
                  <a16:creationId xmlns:a16="http://schemas.microsoft.com/office/drawing/2014/main" xmlns="" id="{9774C1EE-EEA3-4A10-AEE1-43AE5FE5C418}"/>
                </a:ext>
              </a:extLst>
            </p:cNvPr>
            <p:cNvSpPr/>
            <p:nvPr/>
          </p:nvSpPr>
          <p:spPr>
            <a:xfrm>
              <a:off x="4822912" y="3246120"/>
              <a:ext cx="2477048" cy="807720"/>
            </a:xfrm>
            <a:prstGeom prst="snip2DiagRect">
              <a:avLst>
                <a:gd name="adj1" fmla="val 0"/>
                <a:gd name="adj2" fmla="val 16667"/>
              </a:avLst>
            </a:prstGeom>
            <a:gradFill flip="none" rotWithShape="1">
              <a:gsLst>
                <a:gs pos="50000">
                  <a:srgbClr val="0886D0">
                    <a:alpha val="0"/>
                  </a:srgbClr>
                </a:gs>
                <a:gs pos="0">
                  <a:schemeClr val="accent1">
                    <a:alpha val="50000"/>
                  </a:schemeClr>
                </a:gs>
                <a:gs pos="100000">
                  <a:schemeClr val="accent2">
                    <a:alpha val="50000"/>
                  </a:schemeClr>
                </a:gs>
              </a:gsLst>
              <a:lin ang="2700000" scaled="1"/>
              <a:tileRect/>
            </a:gradFill>
            <a:ln>
              <a:gradFill>
                <a:gsLst>
                  <a:gs pos="0">
                    <a:schemeClr val="accent1"/>
                  </a:gs>
                  <a:gs pos="50000">
                    <a:srgbClr val="0886D0">
                      <a:alpha val="0"/>
                    </a:srgb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6" name="直角三角形 45">
              <a:extLst>
                <a:ext uri="{FF2B5EF4-FFF2-40B4-BE49-F238E27FC236}">
                  <a16:creationId xmlns:a16="http://schemas.microsoft.com/office/drawing/2014/main" xmlns="" id="{AC53E64F-8CFF-411D-B161-9E1D6FCD5222}"/>
                </a:ext>
              </a:extLst>
            </p:cNvPr>
            <p:cNvSpPr/>
            <p:nvPr/>
          </p:nvSpPr>
          <p:spPr>
            <a:xfrm>
              <a:off x="4822912" y="3988522"/>
              <a:ext cx="65318" cy="65318"/>
            </a:xfrm>
            <a:prstGeom prst="rtTriangle">
              <a:avLst/>
            </a:prstGeom>
            <a:gradFill flip="none" rotWithShape="1">
              <a:gsLst>
                <a:gs pos="0">
                  <a:schemeClr val="accent1">
                    <a:alpha val="48000"/>
                  </a:schemeClr>
                </a:gs>
                <a:gs pos="100000">
                  <a:schemeClr val="accent2">
                    <a:alpha val="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7" name="直角三角形 46">
              <a:extLst>
                <a:ext uri="{FF2B5EF4-FFF2-40B4-BE49-F238E27FC236}">
                  <a16:creationId xmlns:a16="http://schemas.microsoft.com/office/drawing/2014/main" xmlns="" id="{80A561A8-E6D4-46E0-B05C-F3F5A510BF07}"/>
                </a:ext>
              </a:extLst>
            </p:cNvPr>
            <p:cNvSpPr/>
            <p:nvPr/>
          </p:nvSpPr>
          <p:spPr>
            <a:xfrm rot="10800000">
              <a:off x="7234642" y="3246120"/>
              <a:ext cx="65318" cy="65318"/>
            </a:xfrm>
            <a:prstGeom prst="rtTriangle">
              <a:avLst/>
            </a:prstGeom>
            <a:gradFill flip="none" rotWithShape="1">
              <a:gsLst>
                <a:gs pos="0">
                  <a:schemeClr val="accent1">
                    <a:alpha val="48000"/>
                  </a:schemeClr>
                </a:gs>
                <a:gs pos="100000">
                  <a:schemeClr val="accent2">
                    <a:alpha val="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2" name="文本框 41">
            <a:extLst>
              <a:ext uri="{FF2B5EF4-FFF2-40B4-BE49-F238E27FC236}">
                <a16:creationId xmlns:a16="http://schemas.microsoft.com/office/drawing/2014/main" xmlns="" id="{D97750A5-BF0C-4507-B1B6-97B87EC254F9}"/>
              </a:ext>
            </a:extLst>
          </p:cNvPr>
          <p:cNvSpPr txBox="1"/>
          <p:nvPr/>
        </p:nvSpPr>
        <p:spPr>
          <a:xfrm>
            <a:off x="8968500" y="4139664"/>
            <a:ext cx="1560460" cy="461665"/>
          </a:xfrm>
          <a:prstGeom prst="rect">
            <a:avLst/>
          </a:prstGeom>
          <a:noFill/>
        </p:spPr>
        <p:txBody>
          <a:bodyPr wrap="square" rtlCol="0" anchor="ctr">
            <a:spAutoFit/>
          </a:bodyPr>
          <a:lstStyle/>
          <a:p>
            <a:pPr algn="ctr"/>
            <a:r>
              <a:rPr lang="zh-CN" altLang="en-US" sz="2400" dirty="0">
                <a:gradFill>
                  <a:gsLst>
                    <a:gs pos="0">
                      <a:schemeClr val="accent1"/>
                    </a:gs>
                    <a:gs pos="100000">
                      <a:schemeClr val="accent2"/>
                    </a:gs>
                  </a:gsLst>
                  <a:lin ang="2700000" scaled="0"/>
                </a:gradFill>
                <a:effectLst>
                  <a:outerShdw blurRad="38100" dist="38100" dir="2700000" algn="tl">
                    <a:srgbClr val="000000">
                      <a:alpha val="43137"/>
                    </a:srgbClr>
                  </a:outerShdw>
                </a:effectLst>
                <a:latin typeface="+mj-ea"/>
                <a:ea typeface="+mj-ea"/>
              </a:rPr>
              <a:t>输入标题</a:t>
            </a:r>
          </a:p>
        </p:txBody>
      </p:sp>
      <p:pic>
        <p:nvPicPr>
          <p:cNvPr id="43" name="图片 42">
            <a:extLst>
              <a:ext uri="{FF2B5EF4-FFF2-40B4-BE49-F238E27FC236}">
                <a16:creationId xmlns:a16="http://schemas.microsoft.com/office/drawing/2014/main" xmlns="" id="{9BAA4D50-9CC0-4D28-AD0D-EC89D5E08850}"/>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8851379" y="4010795"/>
            <a:ext cx="871515" cy="171232"/>
          </a:xfrm>
          <a:prstGeom prst="rect">
            <a:avLst/>
          </a:prstGeom>
        </p:spPr>
      </p:pic>
      <p:pic>
        <p:nvPicPr>
          <p:cNvPr id="44" name="图片 43">
            <a:extLst>
              <a:ext uri="{FF2B5EF4-FFF2-40B4-BE49-F238E27FC236}">
                <a16:creationId xmlns:a16="http://schemas.microsoft.com/office/drawing/2014/main" xmlns="" id="{BD14BE74-6599-42DC-943C-C55C33541773}"/>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9788344" y="4560229"/>
            <a:ext cx="871515" cy="171232"/>
          </a:xfrm>
          <a:prstGeom prst="rect">
            <a:avLst/>
          </a:prstGeom>
        </p:spPr>
      </p:pic>
    </p:spTree>
    <p:extLst>
      <p:ext uri="{BB962C8B-B14F-4D97-AF65-F5344CB8AC3E}">
        <p14:creationId xmlns:p14="http://schemas.microsoft.com/office/powerpoint/2010/main" val="41278069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B060A75-5445-4BA5-B10C-47BB270B9489}"/>
              </a:ext>
            </a:extLst>
          </p:cNvPr>
          <p:cNvSpPr>
            <a:spLocks noGrp="1"/>
          </p:cNvSpPr>
          <p:nvPr>
            <p:ph type="title"/>
          </p:nvPr>
        </p:nvSpPr>
        <p:spPr/>
        <p:txBody>
          <a:bodyPr/>
          <a:lstStyle/>
          <a:p>
            <a:r>
              <a:rPr lang="zh-CN" altLang="en-US" b="0" dirty="0"/>
              <a:t>请在这里输入你的小标题</a:t>
            </a:r>
          </a:p>
        </p:txBody>
      </p:sp>
      <p:sp>
        <p:nvSpPr>
          <p:cNvPr id="3" name="图形 181">
            <a:extLst>
              <a:ext uri="{FF2B5EF4-FFF2-40B4-BE49-F238E27FC236}">
                <a16:creationId xmlns:a16="http://schemas.microsoft.com/office/drawing/2014/main" xmlns="" id="{3B471A18-818C-4301-818B-81A189424154}"/>
              </a:ext>
            </a:extLst>
          </p:cNvPr>
          <p:cNvSpPr/>
          <p:nvPr/>
        </p:nvSpPr>
        <p:spPr>
          <a:xfrm>
            <a:off x="5267528" y="3439568"/>
            <a:ext cx="1656943" cy="1554450"/>
          </a:xfrm>
          <a:custGeom>
            <a:avLst/>
            <a:gdLst>
              <a:gd name="connsiteX0" fmla="*/ 7316874 w 7310175"/>
              <a:gd name="connsiteY0" fmla="*/ 4130710 h 6858000"/>
              <a:gd name="connsiteX1" fmla="*/ 3658437 w 7310175"/>
              <a:gd name="connsiteY1" fmla="*/ 1196591 h 6858000"/>
              <a:gd name="connsiteX2" fmla="*/ 0 w 7310175"/>
              <a:gd name="connsiteY2" fmla="*/ 4130710 h 6858000"/>
              <a:gd name="connsiteX3" fmla="*/ 0 w 7310175"/>
              <a:gd name="connsiteY3" fmla="*/ 2934956 h 6858000"/>
              <a:gd name="connsiteX4" fmla="*/ 3658437 w 7310175"/>
              <a:gd name="connsiteY4" fmla="*/ 0 h 6858000"/>
              <a:gd name="connsiteX5" fmla="*/ 7316874 w 7310175"/>
              <a:gd name="connsiteY5" fmla="*/ 2934956 h 6858000"/>
              <a:gd name="connsiteX6" fmla="*/ 7316874 w 7310175"/>
              <a:gd name="connsiteY6" fmla="*/ 4130710 h 6858000"/>
              <a:gd name="connsiteX7" fmla="*/ 7316874 w 7310175"/>
              <a:gd name="connsiteY7" fmla="*/ 4130710 h 6858000"/>
              <a:gd name="connsiteX8" fmla="*/ 6402474 w 7310175"/>
              <a:gd name="connsiteY8" fmla="*/ 4024365 h 6858000"/>
              <a:gd name="connsiteX9" fmla="*/ 6402474 w 7310175"/>
              <a:gd name="connsiteY9" fmla="*/ 6859675 h 6858000"/>
              <a:gd name="connsiteX10" fmla="*/ 4572837 w 7310175"/>
              <a:gd name="connsiteY10" fmla="*/ 6859675 h 6858000"/>
              <a:gd name="connsiteX11" fmla="*/ 4572837 w 7310175"/>
              <a:gd name="connsiteY11" fmla="*/ 5030038 h 6858000"/>
              <a:gd name="connsiteX12" fmla="*/ 2744037 w 7310175"/>
              <a:gd name="connsiteY12" fmla="*/ 5030038 h 6858000"/>
              <a:gd name="connsiteX13" fmla="*/ 2744037 w 7310175"/>
              <a:gd name="connsiteY13" fmla="*/ 6859675 h 6858000"/>
              <a:gd name="connsiteX14" fmla="*/ 914400 w 7310175"/>
              <a:gd name="connsiteY14" fmla="*/ 6859675 h 6858000"/>
              <a:gd name="connsiteX15" fmla="*/ 914400 w 7310175"/>
              <a:gd name="connsiteY15" fmla="*/ 4024365 h 6858000"/>
              <a:gd name="connsiteX16" fmla="*/ 3658437 w 7310175"/>
              <a:gd name="connsiteY16" fmla="*/ 1897464 h 6858000"/>
              <a:gd name="connsiteX17" fmla="*/ 6402474 w 7310175"/>
              <a:gd name="connsiteY17" fmla="*/ 402436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10175" h="6858000">
                <a:moveTo>
                  <a:pt x="7316874" y="4130710"/>
                </a:moveTo>
                <a:lnTo>
                  <a:pt x="3658437" y="1196591"/>
                </a:lnTo>
                <a:lnTo>
                  <a:pt x="0" y="4130710"/>
                </a:lnTo>
                <a:lnTo>
                  <a:pt x="0" y="2934956"/>
                </a:lnTo>
                <a:lnTo>
                  <a:pt x="3658437" y="0"/>
                </a:lnTo>
                <a:lnTo>
                  <a:pt x="7316874" y="2934956"/>
                </a:lnTo>
                <a:lnTo>
                  <a:pt x="7316874" y="4130710"/>
                </a:lnTo>
                <a:lnTo>
                  <a:pt x="7316874" y="4130710"/>
                </a:lnTo>
                <a:close/>
                <a:moveTo>
                  <a:pt x="6402474" y="4024365"/>
                </a:moveTo>
                <a:lnTo>
                  <a:pt x="6402474" y="6859675"/>
                </a:lnTo>
                <a:lnTo>
                  <a:pt x="4572837" y="6859675"/>
                </a:lnTo>
                <a:lnTo>
                  <a:pt x="4572837" y="5030038"/>
                </a:lnTo>
                <a:lnTo>
                  <a:pt x="2744037" y="5030038"/>
                </a:lnTo>
                <a:lnTo>
                  <a:pt x="2744037" y="6859675"/>
                </a:lnTo>
                <a:lnTo>
                  <a:pt x="914400" y="6859675"/>
                </a:lnTo>
                <a:lnTo>
                  <a:pt x="914400" y="4024365"/>
                </a:lnTo>
                <a:lnTo>
                  <a:pt x="3658437" y="1897464"/>
                </a:lnTo>
                <a:lnTo>
                  <a:pt x="6402474" y="4024365"/>
                </a:lnTo>
                <a:close/>
              </a:path>
            </a:pathLst>
          </a:custGeom>
          <a:gradFill>
            <a:gsLst>
              <a:gs pos="0">
                <a:schemeClr val="accent1">
                  <a:alpha val="48000"/>
                </a:schemeClr>
              </a:gs>
              <a:gs pos="100000">
                <a:schemeClr val="accent1">
                  <a:alpha val="0"/>
                </a:schemeClr>
              </a:gs>
            </a:gsLst>
            <a:lin ang="54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文本框 3">
            <a:extLst>
              <a:ext uri="{FF2B5EF4-FFF2-40B4-BE49-F238E27FC236}">
                <a16:creationId xmlns:a16="http://schemas.microsoft.com/office/drawing/2014/main" xmlns="" id="{E042116E-4680-41AB-9097-969BD5D3AC45}"/>
              </a:ext>
            </a:extLst>
          </p:cNvPr>
          <p:cNvSpPr txBox="1"/>
          <p:nvPr/>
        </p:nvSpPr>
        <p:spPr>
          <a:xfrm>
            <a:off x="5118116" y="4260813"/>
            <a:ext cx="1955768" cy="461665"/>
          </a:xfrm>
          <a:prstGeom prst="rect">
            <a:avLst/>
          </a:prstGeom>
          <a:noFill/>
        </p:spPr>
        <p:txBody>
          <a:bodyPr wrap="square" rtlCol="0" anchor="ctr">
            <a:spAutoFit/>
          </a:bodyPr>
          <a:lstStyle/>
          <a:p>
            <a:pPr algn="ctr"/>
            <a:r>
              <a:rPr lang="en-US" altLang="zh-CN" sz="2400" b="1" dirty="0">
                <a:gradFill>
                  <a:gsLst>
                    <a:gs pos="0">
                      <a:schemeClr val="accent1"/>
                    </a:gs>
                    <a:gs pos="100000">
                      <a:schemeClr val="accent2"/>
                    </a:gs>
                  </a:gsLst>
                  <a:lin ang="2700000" scaled="0"/>
                </a:gradFill>
                <a:latin typeface="Segoe UI" panose="020B0502040204020203" pitchFamily="34" charset="0"/>
                <a:ea typeface="+mj-ea"/>
                <a:cs typeface="Segoe UI" panose="020B0502040204020203" pitchFamily="34" charset="0"/>
              </a:rPr>
              <a:t>2019</a:t>
            </a:r>
            <a:r>
              <a:rPr lang="zh-CN" altLang="en-US" sz="1600" b="1" dirty="0">
                <a:gradFill>
                  <a:gsLst>
                    <a:gs pos="0">
                      <a:schemeClr val="accent1"/>
                    </a:gs>
                    <a:gs pos="100000">
                      <a:schemeClr val="accent2"/>
                    </a:gs>
                  </a:gsLst>
                  <a:lin ang="2700000" scaled="0"/>
                </a:gradFill>
                <a:latin typeface="Segoe UI" panose="020B0502040204020203" pitchFamily="34" charset="0"/>
                <a:ea typeface="+mj-ea"/>
                <a:cs typeface="Segoe UI" panose="020B0502040204020203" pitchFamily="34" charset="0"/>
              </a:rPr>
              <a:t>年</a:t>
            </a:r>
            <a:endParaRPr lang="zh-CN" altLang="en-US" sz="2400" b="1" dirty="0">
              <a:gradFill>
                <a:gsLst>
                  <a:gs pos="0">
                    <a:schemeClr val="accent1"/>
                  </a:gs>
                  <a:gs pos="100000">
                    <a:schemeClr val="accent2"/>
                  </a:gs>
                </a:gsLst>
                <a:lin ang="2700000" scaled="0"/>
              </a:gradFill>
              <a:latin typeface="Segoe UI" panose="020B0502040204020203" pitchFamily="34" charset="0"/>
              <a:ea typeface="+mj-ea"/>
              <a:cs typeface="Segoe UI" panose="020B0502040204020203" pitchFamily="34" charset="0"/>
            </a:endParaRPr>
          </a:p>
        </p:txBody>
      </p:sp>
      <p:sp>
        <p:nvSpPr>
          <p:cNvPr id="6" name="椭圆 5">
            <a:extLst>
              <a:ext uri="{FF2B5EF4-FFF2-40B4-BE49-F238E27FC236}">
                <a16:creationId xmlns:a16="http://schemas.microsoft.com/office/drawing/2014/main" xmlns="" id="{2A1590AD-64D5-44AB-899B-E63EA7E4BE58}"/>
              </a:ext>
            </a:extLst>
          </p:cNvPr>
          <p:cNvSpPr/>
          <p:nvPr/>
        </p:nvSpPr>
        <p:spPr>
          <a:xfrm flipV="1">
            <a:off x="3011788" y="3056933"/>
            <a:ext cx="1563496" cy="1563496"/>
          </a:xfrm>
          <a:prstGeom prst="ellipse">
            <a:avLst/>
          </a:prstGeom>
          <a:gradFill flip="none" rotWithShape="1">
            <a:gsLst>
              <a:gs pos="50000">
                <a:srgbClr val="0886D0">
                  <a:alpha val="0"/>
                </a:srgbClr>
              </a:gs>
              <a:gs pos="0">
                <a:schemeClr val="accent1">
                  <a:alpha val="50000"/>
                </a:schemeClr>
              </a:gs>
              <a:gs pos="100000">
                <a:schemeClr val="accent2">
                  <a:alpha val="50000"/>
                </a:schemeClr>
              </a:gs>
            </a:gsLst>
            <a:lin ang="8100000" scaled="1"/>
            <a:tileRect/>
          </a:gradFill>
          <a:ln>
            <a:gradFill>
              <a:gsLst>
                <a:gs pos="0">
                  <a:schemeClr val="accent1"/>
                </a:gs>
                <a:gs pos="50000">
                  <a:srgbClr val="0886D0">
                    <a:alpha val="0"/>
                  </a:srgbClr>
                </a:gs>
                <a:gs pos="100000">
                  <a:schemeClr val="accent2"/>
                </a:gs>
              </a:gsLst>
              <a:lin ang="8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mj-ea"/>
                <a:ea typeface="+mj-ea"/>
              </a:rPr>
              <a:t> </a:t>
            </a:r>
            <a:endParaRPr lang="zh-CN" altLang="en-US" sz="1600" dirty="0">
              <a:latin typeface="+mj-ea"/>
              <a:ea typeface="+mj-ea"/>
            </a:endParaRPr>
          </a:p>
        </p:txBody>
      </p:sp>
      <p:sp>
        <p:nvSpPr>
          <p:cNvPr id="10" name="椭圆 9">
            <a:extLst>
              <a:ext uri="{FF2B5EF4-FFF2-40B4-BE49-F238E27FC236}">
                <a16:creationId xmlns:a16="http://schemas.microsoft.com/office/drawing/2014/main" xmlns="" id="{3A9E183D-FDC3-4D29-ABE7-4929FE2D7D4E}"/>
              </a:ext>
            </a:extLst>
          </p:cNvPr>
          <p:cNvSpPr/>
          <p:nvPr/>
        </p:nvSpPr>
        <p:spPr>
          <a:xfrm flipV="1">
            <a:off x="7616716" y="3132219"/>
            <a:ext cx="1563496" cy="1563496"/>
          </a:xfrm>
          <a:prstGeom prst="ellipse">
            <a:avLst/>
          </a:prstGeom>
          <a:gradFill flip="none" rotWithShape="1">
            <a:gsLst>
              <a:gs pos="50000">
                <a:srgbClr val="0886D0">
                  <a:alpha val="0"/>
                </a:srgbClr>
              </a:gs>
              <a:gs pos="0">
                <a:schemeClr val="accent1">
                  <a:alpha val="50000"/>
                </a:schemeClr>
              </a:gs>
              <a:gs pos="100000">
                <a:schemeClr val="accent2">
                  <a:alpha val="50000"/>
                </a:schemeClr>
              </a:gs>
            </a:gsLst>
            <a:lin ang="8100000" scaled="1"/>
            <a:tileRect/>
          </a:gradFill>
          <a:ln>
            <a:gradFill>
              <a:gsLst>
                <a:gs pos="0">
                  <a:schemeClr val="accent1"/>
                </a:gs>
                <a:gs pos="50000">
                  <a:srgbClr val="0886D0">
                    <a:alpha val="0"/>
                  </a:srgbClr>
                </a:gs>
                <a:gs pos="100000">
                  <a:schemeClr val="accent2"/>
                </a:gs>
              </a:gsLst>
              <a:lin ang="8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mj-ea"/>
                <a:ea typeface="+mj-ea"/>
              </a:rPr>
              <a:t> </a:t>
            </a:r>
            <a:endParaRPr lang="zh-CN" altLang="en-US" sz="1600" dirty="0">
              <a:latin typeface="+mj-ea"/>
              <a:ea typeface="+mj-ea"/>
            </a:endParaRPr>
          </a:p>
        </p:txBody>
      </p:sp>
      <p:sp>
        <p:nvSpPr>
          <p:cNvPr id="14" name="椭圆 13">
            <a:extLst>
              <a:ext uri="{FF2B5EF4-FFF2-40B4-BE49-F238E27FC236}">
                <a16:creationId xmlns:a16="http://schemas.microsoft.com/office/drawing/2014/main" xmlns="" id="{D41DB99F-577F-41B7-9B89-13D0E52E1BC4}"/>
              </a:ext>
            </a:extLst>
          </p:cNvPr>
          <p:cNvSpPr/>
          <p:nvPr/>
        </p:nvSpPr>
        <p:spPr>
          <a:xfrm flipV="1">
            <a:off x="5314252" y="1314038"/>
            <a:ext cx="1563496" cy="1563496"/>
          </a:xfrm>
          <a:prstGeom prst="ellipse">
            <a:avLst/>
          </a:prstGeom>
          <a:gradFill flip="none" rotWithShape="1">
            <a:gsLst>
              <a:gs pos="50000">
                <a:srgbClr val="0886D0">
                  <a:alpha val="0"/>
                </a:srgbClr>
              </a:gs>
              <a:gs pos="0">
                <a:schemeClr val="accent1">
                  <a:alpha val="50000"/>
                </a:schemeClr>
              </a:gs>
              <a:gs pos="100000">
                <a:schemeClr val="accent2">
                  <a:alpha val="50000"/>
                </a:schemeClr>
              </a:gs>
            </a:gsLst>
            <a:lin ang="8100000" scaled="1"/>
            <a:tileRect/>
          </a:gradFill>
          <a:ln>
            <a:gradFill>
              <a:gsLst>
                <a:gs pos="0">
                  <a:schemeClr val="accent1"/>
                </a:gs>
                <a:gs pos="50000">
                  <a:srgbClr val="0886D0">
                    <a:alpha val="0"/>
                  </a:srgbClr>
                </a:gs>
                <a:gs pos="100000">
                  <a:schemeClr val="accent2"/>
                </a:gs>
              </a:gsLst>
              <a:lin ang="81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mj-ea"/>
                <a:ea typeface="+mj-ea"/>
              </a:rPr>
              <a:t> </a:t>
            </a:r>
            <a:endParaRPr lang="zh-CN" altLang="en-US" sz="1600" dirty="0">
              <a:latin typeface="+mj-ea"/>
              <a:ea typeface="+mj-ea"/>
            </a:endParaRPr>
          </a:p>
        </p:txBody>
      </p:sp>
      <p:sp>
        <p:nvSpPr>
          <p:cNvPr id="15" name="文本框 14">
            <a:extLst>
              <a:ext uri="{FF2B5EF4-FFF2-40B4-BE49-F238E27FC236}">
                <a16:creationId xmlns:a16="http://schemas.microsoft.com/office/drawing/2014/main" xmlns="" id="{B1C8D5E5-A25E-4FC6-A4AE-50F7307F38FC}"/>
              </a:ext>
            </a:extLst>
          </p:cNvPr>
          <p:cNvSpPr txBox="1"/>
          <p:nvPr/>
        </p:nvSpPr>
        <p:spPr>
          <a:xfrm>
            <a:off x="5432577" y="1609164"/>
            <a:ext cx="1326844" cy="954107"/>
          </a:xfrm>
          <a:prstGeom prst="rect">
            <a:avLst/>
          </a:prstGeom>
          <a:noFill/>
        </p:spPr>
        <p:txBody>
          <a:bodyPr wrap="square" rtlCol="0" anchor="ctr">
            <a:spAutoFit/>
          </a:bodyPr>
          <a:lstStyle/>
          <a:p>
            <a:pPr algn="ctr"/>
            <a:r>
              <a:rPr lang="zh-CN" altLang="en-US" sz="2800" dirty="0">
                <a:gradFill>
                  <a:gsLst>
                    <a:gs pos="0">
                      <a:schemeClr val="accent1"/>
                    </a:gs>
                    <a:gs pos="100000">
                      <a:schemeClr val="accent2"/>
                    </a:gs>
                  </a:gsLst>
                  <a:lin ang="2700000" scaled="0"/>
                </a:gradFill>
                <a:effectLst>
                  <a:outerShdw blurRad="38100" dist="38100" dir="2700000" algn="tl">
                    <a:srgbClr val="000000">
                      <a:alpha val="43137"/>
                    </a:srgbClr>
                  </a:outerShdw>
                </a:effectLst>
                <a:latin typeface="+mj-ea"/>
                <a:ea typeface="+mj-ea"/>
              </a:rPr>
              <a:t>输入</a:t>
            </a:r>
            <a:endParaRPr lang="en-US" altLang="zh-CN" sz="2800" dirty="0">
              <a:gradFill>
                <a:gsLst>
                  <a:gs pos="0">
                    <a:schemeClr val="accent1"/>
                  </a:gs>
                  <a:gs pos="100000">
                    <a:schemeClr val="accent2"/>
                  </a:gs>
                </a:gsLst>
                <a:lin ang="2700000" scaled="0"/>
              </a:gradFill>
              <a:effectLst>
                <a:outerShdw blurRad="38100" dist="38100" dir="2700000" algn="tl">
                  <a:srgbClr val="000000">
                    <a:alpha val="43137"/>
                  </a:srgbClr>
                </a:outerShdw>
              </a:effectLst>
              <a:latin typeface="+mj-ea"/>
              <a:ea typeface="+mj-ea"/>
            </a:endParaRPr>
          </a:p>
          <a:p>
            <a:pPr algn="ctr"/>
            <a:r>
              <a:rPr lang="zh-CN" altLang="en-US" sz="2800" dirty="0">
                <a:gradFill>
                  <a:gsLst>
                    <a:gs pos="0">
                      <a:schemeClr val="accent1"/>
                    </a:gs>
                    <a:gs pos="100000">
                      <a:schemeClr val="accent2"/>
                    </a:gs>
                  </a:gsLst>
                  <a:lin ang="2700000" scaled="0"/>
                </a:gradFill>
                <a:effectLst>
                  <a:outerShdw blurRad="38100" dist="38100" dir="2700000" algn="tl">
                    <a:srgbClr val="000000">
                      <a:alpha val="43137"/>
                    </a:srgbClr>
                  </a:outerShdw>
                </a:effectLst>
                <a:latin typeface="+mj-ea"/>
                <a:ea typeface="+mj-ea"/>
              </a:rPr>
              <a:t>标题</a:t>
            </a:r>
            <a:endParaRPr lang="zh-CN" altLang="en-US" sz="2000" dirty="0">
              <a:gradFill>
                <a:gsLst>
                  <a:gs pos="0">
                    <a:schemeClr val="accent1"/>
                  </a:gs>
                  <a:gs pos="100000">
                    <a:schemeClr val="accent2"/>
                  </a:gs>
                </a:gsLst>
                <a:lin ang="2700000" scaled="0"/>
              </a:gradFill>
              <a:latin typeface="+mj-ea"/>
              <a:ea typeface="+mj-ea"/>
            </a:endParaRPr>
          </a:p>
        </p:txBody>
      </p:sp>
      <p:grpSp>
        <p:nvGrpSpPr>
          <p:cNvPr id="17" name="组合 16">
            <a:extLst>
              <a:ext uri="{FF2B5EF4-FFF2-40B4-BE49-F238E27FC236}">
                <a16:creationId xmlns:a16="http://schemas.microsoft.com/office/drawing/2014/main" xmlns="" id="{575A9E86-5A6D-4183-88B6-0DEB8E236C64}"/>
              </a:ext>
            </a:extLst>
          </p:cNvPr>
          <p:cNvGrpSpPr/>
          <p:nvPr/>
        </p:nvGrpSpPr>
        <p:grpSpPr>
          <a:xfrm>
            <a:off x="3322945" y="4503594"/>
            <a:ext cx="5366164" cy="1195401"/>
            <a:chOff x="4020816" y="3295648"/>
            <a:chExt cx="4150368" cy="1181102"/>
          </a:xfrm>
        </p:grpSpPr>
        <p:sp>
          <p:nvSpPr>
            <p:cNvPr id="18" name="椭圆 17">
              <a:extLst>
                <a:ext uri="{FF2B5EF4-FFF2-40B4-BE49-F238E27FC236}">
                  <a16:creationId xmlns:a16="http://schemas.microsoft.com/office/drawing/2014/main" xmlns="" id="{E37C2366-54DE-499E-A1BC-88296927C0A4}"/>
                </a:ext>
              </a:extLst>
            </p:cNvPr>
            <p:cNvSpPr/>
            <p:nvPr/>
          </p:nvSpPr>
          <p:spPr>
            <a:xfrm>
              <a:off x="4020816" y="3493768"/>
              <a:ext cx="4150368" cy="982982"/>
            </a:xfrm>
            <a:prstGeom prst="ellipse">
              <a:avLst/>
            </a:prstGeom>
            <a:noFill/>
            <a:ln>
              <a:gradFill flip="none" rotWithShape="1">
                <a:gsLst>
                  <a:gs pos="0">
                    <a:schemeClr val="accent1">
                      <a:alpha val="0"/>
                    </a:schemeClr>
                  </a:gs>
                  <a:gs pos="100000">
                    <a:schemeClr val="accent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xmlns="" id="{F179700E-83FE-4972-B5E4-828BE7CFC358}"/>
                </a:ext>
              </a:extLst>
            </p:cNvPr>
            <p:cNvSpPr/>
            <p:nvPr/>
          </p:nvSpPr>
          <p:spPr>
            <a:xfrm>
              <a:off x="4652010" y="3544201"/>
              <a:ext cx="2887980" cy="683996"/>
            </a:xfrm>
            <a:prstGeom prst="ellipse">
              <a:avLst/>
            </a:prstGeom>
            <a:noFill/>
            <a:ln>
              <a:gradFill flip="none" rotWithShape="1">
                <a:gsLst>
                  <a:gs pos="0">
                    <a:schemeClr val="accent1">
                      <a:alpha val="0"/>
                    </a:schemeClr>
                  </a:gs>
                  <a:gs pos="100000">
                    <a:schemeClr val="accent1"/>
                  </a:gs>
                </a:gsLst>
                <a:lin ang="5400000" scaled="1"/>
                <a:tileRect/>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xmlns="" id="{5FCD4910-FB80-4859-B344-E69E432DA777}"/>
                </a:ext>
              </a:extLst>
            </p:cNvPr>
            <p:cNvSpPr/>
            <p:nvPr/>
          </p:nvSpPr>
          <p:spPr>
            <a:xfrm>
              <a:off x="4977765" y="3509965"/>
              <a:ext cx="2236470" cy="529690"/>
            </a:xfrm>
            <a:prstGeom prst="ellipse">
              <a:avLst/>
            </a:prstGeom>
            <a:noFill/>
            <a:ln>
              <a:gradFill flip="none" rotWithShape="1">
                <a:gsLst>
                  <a:gs pos="18000">
                    <a:schemeClr val="accent1">
                      <a:alpha val="0"/>
                    </a:schemeClr>
                  </a:gs>
                  <a:gs pos="100000">
                    <a:schemeClr val="accent1">
                      <a:alpha val="78000"/>
                    </a:schemeClr>
                  </a:gs>
                </a:gsLst>
                <a:lin ang="54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8D75D556-253F-4085-98C7-D81E5A07EAFE}"/>
                </a:ext>
              </a:extLst>
            </p:cNvPr>
            <p:cNvSpPr/>
            <p:nvPr/>
          </p:nvSpPr>
          <p:spPr>
            <a:xfrm>
              <a:off x="4977765" y="3295648"/>
              <a:ext cx="2236470" cy="529690"/>
            </a:xfrm>
            <a:prstGeom prst="ellipse">
              <a:avLst/>
            </a:prstGeom>
            <a:noFill/>
            <a:ln>
              <a:gradFill flip="none" rotWithShape="1">
                <a:gsLst>
                  <a:gs pos="18000">
                    <a:schemeClr val="accent1">
                      <a:alpha val="0"/>
                    </a:schemeClr>
                  </a:gs>
                  <a:gs pos="100000">
                    <a:schemeClr val="accent1">
                      <a:alpha val="78000"/>
                    </a:schemeClr>
                  </a:gs>
                </a:gsLst>
                <a:lin ang="5400000" scaled="1"/>
                <a:tileRect/>
              </a:gra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a:extLst>
                <a:ext uri="{FF2B5EF4-FFF2-40B4-BE49-F238E27FC236}">
                  <a16:creationId xmlns:a16="http://schemas.microsoft.com/office/drawing/2014/main" xmlns="" id="{5B82F55E-2BCE-42C8-BB08-5248D48D2618}"/>
                </a:ext>
              </a:extLst>
            </p:cNvPr>
            <p:cNvCxnSpPr>
              <a:cxnSpLocks/>
            </p:cNvCxnSpPr>
            <p:nvPr/>
          </p:nvCxnSpPr>
          <p:spPr>
            <a:xfrm>
              <a:off x="6095997" y="3870110"/>
              <a:ext cx="0" cy="169545"/>
            </a:xfrm>
            <a:prstGeom prst="line">
              <a:avLst/>
            </a:prstGeom>
            <a:ln w="9525">
              <a:gradFill>
                <a:gsLst>
                  <a:gs pos="0">
                    <a:schemeClr val="accent1">
                      <a:alpha val="0"/>
                    </a:schemeClr>
                  </a:gs>
                  <a:gs pos="52000">
                    <a:schemeClr val="accent1">
                      <a:alpha val="59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9839E4B7-156E-4854-BED5-67CCF14CBFE9}"/>
                </a:ext>
              </a:extLst>
            </p:cNvPr>
            <p:cNvCxnSpPr>
              <a:cxnSpLocks/>
            </p:cNvCxnSpPr>
            <p:nvPr/>
          </p:nvCxnSpPr>
          <p:spPr>
            <a:xfrm>
              <a:off x="5850729" y="3846195"/>
              <a:ext cx="0" cy="169545"/>
            </a:xfrm>
            <a:prstGeom prst="line">
              <a:avLst/>
            </a:prstGeom>
            <a:ln w="9525">
              <a:gradFill>
                <a:gsLst>
                  <a:gs pos="0">
                    <a:schemeClr val="accent1">
                      <a:alpha val="0"/>
                    </a:schemeClr>
                  </a:gs>
                  <a:gs pos="52000">
                    <a:schemeClr val="accent1">
                      <a:alpha val="59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910B4169-9100-4C56-B912-99F99BD48CB4}"/>
                </a:ext>
              </a:extLst>
            </p:cNvPr>
            <p:cNvCxnSpPr>
              <a:cxnSpLocks/>
            </p:cNvCxnSpPr>
            <p:nvPr/>
          </p:nvCxnSpPr>
          <p:spPr>
            <a:xfrm>
              <a:off x="5605461" y="3846195"/>
              <a:ext cx="0" cy="169545"/>
            </a:xfrm>
            <a:prstGeom prst="line">
              <a:avLst/>
            </a:prstGeom>
            <a:ln w="9525">
              <a:gradFill>
                <a:gsLst>
                  <a:gs pos="0">
                    <a:schemeClr val="accent1">
                      <a:alpha val="0"/>
                    </a:schemeClr>
                  </a:gs>
                  <a:gs pos="52000">
                    <a:schemeClr val="accent1">
                      <a:alpha val="59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xmlns="" id="{8B43C821-19B0-4A6D-A6C7-3B0BD69D0754}"/>
                </a:ext>
              </a:extLst>
            </p:cNvPr>
            <p:cNvGrpSpPr/>
            <p:nvPr/>
          </p:nvGrpSpPr>
          <p:grpSpPr>
            <a:xfrm>
              <a:off x="5973363" y="3862430"/>
              <a:ext cx="245268" cy="169545"/>
              <a:chOff x="5973363" y="3846195"/>
              <a:chExt cx="245268" cy="169545"/>
            </a:xfrm>
          </p:grpSpPr>
          <p:cxnSp>
            <p:nvCxnSpPr>
              <p:cNvPr id="42" name="直接连接符 41">
                <a:extLst>
                  <a:ext uri="{FF2B5EF4-FFF2-40B4-BE49-F238E27FC236}">
                    <a16:creationId xmlns:a16="http://schemas.microsoft.com/office/drawing/2014/main" xmlns="" id="{4C9E9EDD-4931-40E1-963A-972EBFC33A4B}"/>
                  </a:ext>
                </a:extLst>
              </p:cNvPr>
              <p:cNvCxnSpPr>
                <a:cxnSpLocks/>
              </p:cNvCxnSpPr>
              <p:nvPr/>
            </p:nvCxnSpPr>
            <p:spPr>
              <a:xfrm>
                <a:off x="5973363" y="3846195"/>
                <a:ext cx="0" cy="169545"/>
              </a:xfrm>
              <a:prstGeom prst="line">
                <a:avLst/>
              </a:prstGeom>
              <a:ln w="9525">
                <a:gradFill>
                  <a:gsLst>
                    <a:gs pos="0">
                      <a:schemeClr val="accent1">
                        <a:alpha val="0"/>
                      </a:schemeClr>
                    </a:gs>
                    <a:gs pos="52000">
                      <a:schemeClr val="accent1">
                        <a:alpha val="59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xmlns="" id="{9A31559B-AEEC-4884-B9AA-46046D7BDDBF}"/>
                  </a:ext>
                </a:extLst>
              </p:cNvPr>
              <p:cNvCxnSpPr>
                <a:cxnSpLocks/>
              </p:cNvCxnSpPr>
              <p:nvPr/>
            </p:nvCxnSpPr>
            <p:spPr>
              <a:xfrm>
                <a:off x="6218631" y="3846195"/>
                <a:ext cx="0" cy="169545"/>
              </a:xfrm>
              <a:prstGeom prst="line">
                <a:avLst/>
              </a:prstGeom>
              <a:ln w="9525">
                <a:gradFill>
                  <a:gsLst>
                    <a:gs pos="0">
                      <a:schemeClr val="accent1">
                        <a:alpha val="0"/>
                      </a:schemeClr>
                    </a:gs>
                    <a:gs pos="52000">
                      <a:schemeClr val="accent1">
                        <a:alpha val="59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26" name="直接连接符 25">
              <a:extLst>
                <a:ext uri="{FF2B5EF4-FFF2-40B4-BE49-F238E27FC236}">
                  <a16:creationId xmlns:a16="http://schemas.microsoft.com/office/drawing/2014/main" xmlns="" id="{5EAFA834-AA50-4B03-99B5-4AAB0DE864F2}"/>
                </a:ext>
              </a:extLst>
            </p:cNvPr>
            <p:cNvCxnSpPr>
              <a:cxnSpLocks/>
            </p:cNvCxnSpPr>
            <p:nvPr/>
          </p:nvCxnSpPr>
          <p:spPr>
            <a:xfrm>
              <a:off x="6341265" y="3846195"/>
              <a:ext cx="0" cy="169545"/>
            </a:xfrm>
            <a:prstGeom prst="line">
              <a:avLst/>
            </a:prstGeom>
            <a:ln w="9525">
              <a:gradFill>
                <a:gsLst>
                  <a:gs pos="0">
                    <a:schemeClr val="accent1">
                      <a:alpha val="0"/>
                    </a:schemeClr>
                  </a:gs>
                  <a:gs pos="52000">
                    <a:schemeClr val="accent1">
                      <a:alpha val="59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C632D66B-724E-4A2C-B15E-4106D76995A7}"/>
                </a:ext>
              </a:extLst>
            </p:cNvPr>
            <p:cNvCxnSpPr>
              <a:cxnSpLocks/>
            </p:cNvCxnSpPr>
            <p:nvPr/>
          </p:nvCxnSpPr>
          <p:spPr>
            <a:xfrm>
              <a:off x="6463899" y="3846195"/>
              <a:ext cx="0" cy="169545"/>
            </a:xfrm>
            <a:prstGeom prst="line">
              <a:avLst/>
            </a:prstGeom>
            <a:ln w="9525">
              <a:gradFill>
                <a:gsLst>
                  <a:gs pos="0">
                    <a:schemeClr val="accent1">
                      <a:alpha val="0"/>
                    </a:schemeClr>
                  </a:gs>
                  <a:gs pos="52000">
                    <a:schemeClr val="accent1">
                      <a:alpha val="59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28" name="组合 27">
              <a:extLst>
                <a:ext uri="{FF2B5EF4-FFF2-40B4-BE49-F238E27FC236}">
                  <a16:creationId xmlns:a16="http://schemas.microsoft.com/office/drawing/2014/main" xmlns="" id="{D051A281-052A-423D-85CA-A3F53B27C8AD}"/>
                </a:ext>
              </a:extLst>
            </p:cNvPr>
            <p:cNvGrpSpPr/>
            <p:nvPr/>
          </p:nvGrpSpPr>
          <p:grpSpPr>
            <a:xfrm>
              <a:off x="5728095" y="3834836"/>
              <a:ext cx="858438" cy="169545"/>
              <a:chOff x="5728095" y="3846195"/>
              <a:chExt cx="858438" cy="169545"/>
            </a:xfrm>
          </p:grpSpPr>
          <p:cxnSp>
            <p:nvCxnSpPr>
              <p:cNvPr id="40" name="直接连接符 39">
                <a:extLst>
                  <a:ext uri="{FF2B5EF4-FFF2-40B4-BE49-F238E27FC236}">
                    <a16:creationId xmlns:a16="http://schemas.microsoft.com/office/drawing/2014/main" xmlns="" id="{71A19213-9758-4F47-A4B1-7ADAAED604D9}"/>
                  </a:ext>
                </a:extLst>
              </p:cNvPr>
              <p:cNvCxnSpPr>
                <a:cxnSpLocks/>
              </p:cNvCxnSpPr>
              <p:nvPr/>
            </p:nvCxnSpPr>
            <p:spPr>
              <a:xfrm>
                <a:off x="5728095" y="3846195"/>
                <a:ext cx="0" cy="169545"/>
              </a:xfrm>
              <a:prstGeom prst="line">
                <a:avLst/>
              </a:prstGeom>
              <a:ln w="9525">
                <a:gradFill>
                  <a:gsLst>
                    <a:gs pos="0">
                      <a:schemeClr val="accent1">
                        <a:alpha val="0"/>
                      </a:schemeClr>
                    </a:gs>
                    <a:gs pos="52000">
                      <a:schemeClr val="accent1">
                        <a:alpha val="59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6D59A3D1-A925-4FC4-B7A0-9600F6C6F6AF}"/>
                  </a:ext>
                </a:extLst>
              </p:cNvPr>
              <p:cNvCxnSpPr>
                <a:cxnSpLocks/>
              </p:cNvCxnSpPr>
              <p:nvPr/>
            </p:nvCxnSpPr>
            <p:spPr>
              <a:xfrm>
                <a:off x="6586533" y="3846195"/>
                <a:ext cx="0" cy="169545"/>
              </a:xfrm>
              <a:prstGeom prst="line">
                <a:avLst/>
              </a:prstGeom>
              <a:ln w="9525">
                <a:gradFill>
                  <a:gsLst>
                    <a:gs pos="0">
                      <a:schemeClr val="accent1">
                        <a:alpha val="0"/>
                      </a:schemeClr>
                    </a:gs>
                    <a:gs pos="52000">
                      <a:schemeClr val="accent1">
                        <a:alpha val="59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xmlns="" id="{4768D411-D280-4AC5-A027-EED2B8957613}"/>
                </a:ext>
              </a:extLst>
            </p:cNvPr>
            <p:cNvGrpSpPr/>
            <p:nvPr/>
          </p:nvGrpSpPr>
          <p:grpSpPr>
            <a:xfrm>
              <a:off x="5482827" y="3815714"/>
              <a:ext cx="1226340" cy="169545"/>
              <a:chOff x="5482827" y="3846195"/>
              <a:chExt cx="1226340" cy="169545"/>
            </a:xfrm>
          </p:grpSpPr>
          <p:cxnSp>
            <p:nvCxnSpPr>
              <p:cNvPr id="38" name="直接连接符 37">
                <a:extLst>
                  <a:ext uri="{FF2B5EF4-FFF2-40B4-BE49-F238E27FC236}">
                    <a16:creationId xmlns:a16="http://schemas.microsoft.com/office/drawing/2014/main" xmlns="" id="{BC76951F-AE1C-469B-8BAF-3BFC408D93B1}"/>
                  </a:ext>
                </a:extLst>
              </p:cNvPr>
              <p:cNvCxnSpPr>
                <a:cxnSpLocks/>
              </p:cNvCxnSpPr>
              <p:nvPr/>
            </p:nvCxnSpPr>
            <p:spPr>
              <a:xfrm>
                <a:off x="5482827" y="3846195"/>
                <a:ext cx="0" cy="169545"/>
              </a:xfrm>
              <a:prstGeom prst="line">
                <a:avLst/>
              </a:prstGeom>
              <a:ln w="9525">
                <a:gradFill>
                  <a:gsLst>
                    <a:gs pos="0">
                      <a:schemeClr val="accent1">
                        <a:alpha val="0"/>
                      </a:schemeClr>
                    </a:gs>
                    <a:gs pos="52000">
                      <a:schemeClr val="accent1">
                        <a:alpha val="59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A97988FB-898A-4282-9B79-E59CC9011937}"/>
                  </a:ext>
                </a:extLst>
              </p:cNvPr>
              <p:cNvCxnSpPr>
                <a:cxnSpLocks/>
              </p:cNvCxnSpPr>
              <p:nvPr/>
            </p:nvCxnSpPr>
            <p:spPr>
              <a:xfrm>
                <a:off x="6709167" y="3846195"/>
                <a:ext cx="0" cy="169545"/>
              </a:xfrm>
              <a:prstGeom prst="line">
                <a:avLst/>
              </a:prstGeom>
              <a:ln w="9525">
                <a:gradFill>
                  <a:gsLst>
                    <a:gs pos="0">
                      <a:schemeClr val="accent1">
                        <a:alpha val="0"/>
                      </a:schemeClr>
                    </a:gs>
                    <a:gs pos="52000">
                      <a:schemeClr val="accent1">
                        <a:alpha val="59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cxnSp>
          <p:nvCxnSpPr>
            <p:cNvPr id="30" name="直接连接符 29">
              <a:extLst>
                <a:ext uri="{FF2B5EF4-FFF2-40B4-BE49-F238E27FC236}">
                  <a16:creationId xmlns:a16="http://schemas.microsoft.com/office/drawing/2014/main" xmlns="" id="{AD475784-94F6-4A1B-910C-6D62BB9E4A33}"/>
                </a:ext>
              </a:extLst>
            </p:cNvPr>
            <p:cNvCxnSpPr>
              <a:cxnSpLocks/>
            </p:cNvCxnSpPr>
            <p:nvPr/>
          </p:nvCxnSpPr>
          <p:spPr>
            <a:xfrm>
              <a:off x="5360193" y="3796815"/>
              <a:ext cx="0" cy="169545"/>
            </a:xfrm>
            <a:prstGeom prst="line">
              <a:avLst/>
            </a:prstGeom>
            <a:ln w="9525">
              <a:gradFill>
                <a:gsLst>
                  <a:gs pos="0">
                    <a:schemeClr val="accent1">
                      <a:alpha val="0"/>
                    </a:schemeClr>
                  </a:gs>
                  <a:gs pos="52000">
                    <a:schemeClr val="accent1">
                      <a:alpha val="59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A93B97A3-5B94-45A5-9B8F-87260CC7B4E1}"/>
                </a:ext>
              </a:extLst>
            </p:cNvPr>
            <p:cNvCxnSpPr>
              <a:cxnSpLocks/>
            </p:cNvCxnSpPr>
            <p:nvPr/>
          </p:nvCxnSpPr>
          <p:spPr>
            <a:xfrm>
              <a:off x="6831801" y="3796815"/>
              <a:ext cx="0" cy="169545"/>
            </a:xfrm>
            <a:prstGeom prst="line">
              <a:avLst/>
            </a:prstGeom>
            <a:ln w="9525">
              <a:gradFill>
                <a:gsLst>
                  <a:gs pos="0">
                    <a:schemeClr val="accent1">
                      <a:alpha val="0"/>
                    </a:schemeClr>
                  </a:gs>
                  <a:gs pos="52000">
                    <a:schemeClr val="accent1">
                      <a:alpha val="59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32" name="组合 31">
              <a:extLst>
                <a:ext uri="{FF2B5EF4-FFF2-40B4-BE49-F238E27FC236}">
                  <a16:creationId xmlns:a16="http://schemas.microsoft.com/office/drawing/2014/main" xmlns="" id="{25D50F4E-92F2-475D-8886-735714103497}"/>
                </a:ext>
              </a:extLst>
            </p:cNvPr>
            <p:cNvGrpSpPr/>
            <p:nvPr/>
          </p:nvGrpSpPr>
          <p:grpSpPr>
            <a:xfrm>
              <a:off x="5237559" y="3756762"/>
              <a:ext cx="1716876" cy="169545"/>
              <a:chOff x="5237559" y="3846195"/>
              <a:chExt cx="1716876" cy="169545"/>
            </a:xfrm>
          </p:grpSpPr>
          <p:cxnSp>
            <p:nvCxnSpPr>
              <p:cNvPr id="36" name="直接连接符 35">
                <a:extLst>
                  <a:ext uri="{FF2B5EF4-FFF2-40B4-BE49-F238E27FC236}">
                    <a16:creationId xmlns:a16="http://schemas.microsoft.com/office/drawing/2014/main" xmlns="" id="{9D7CDF6E-EF31-4BDF-95E3-626A7907B161}"/>
                  </a:ext>
                </a:extLst>
              </p:cNvPr>
              <p:cNvCxnSpPr>
                <a:cxnSpLocks/>
              </p:cNvCxnSpPr>
              <p:nvPr/>
            </p:nvCxnSpPr>
            <p:spPr>
              <a:xfrm>
                <a:off x="5237559" y="3846195"/>
                <a:ext cx="0" cy="169545"/>
              </a:xfrm>
              <a:prstGeom prst="line">
                <a:avLst/>
              </a:prstGeom>
              <a:ln w="9525">
                <a:gradFill>
                  <a:gsLst>
                    <a:gs pos="0">
                      <a:schemeClr val="accent1">
                        <a:alpha val="0"/>
                      </a:schemeClr>
                    </a:gs>
                    <a:gs pos="52000">
                      <a:schemeClr val="accent1">
                        <a:alpha val="59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1D909A5F-06E4-4374-BEBD-1AF300EB3F9C}"/>
                  </a:ext>
                </a:extLst>
              </p:cNvPr>
              <p:cNvCxnSpPr>
                <a:cxnSpLocks/>
              </p:cNvCxnSpPr>
              <p:nvPr/>
            </p:nvCxnSpPr>
            <p:spPr>
              <a:xfrm>
                <a:off x="6954435" y="3846195"/>
                <a:ext cx="0" cy="169545"/>
              </a:xfrm>
              <a:prstGeom prst="line">
                <a:avLst/>
              </a:prstGeom>
              <a:ln w="9525">
                <a:gradFill>
                  <a:gsLst>
                    <a:gs pos="0">
                      <a:schemeClr val="accent1">
                        <a:alpha val="0"/>
                      </a:schemeClr>
                    </a:gs>
                    <a:gs pos="52000">
                      <a:schemeClr val="accent1">
                        <a:alpha val="59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xmlns="" id="{94F7DF6E-001A-44DE-A676-E19FDBD746DA}"/>
                </a:ext>
              </a:extLst>
            </p:cNvPr>
            <p:cNvGrpSpPr/>
            <p:nvPr/>
          </p:nvGrpSpPr>
          <p:grpSpPr>
            <a:xfrm>
              <a:off x="5114925" y="3706226"/>
              <a:ext cx="1962150" cy="169545"/>
              <a:chOff x="5114925" y="3846195"/>
              <a:chExt cx="1962150" cy="169545"/>
            </a:xfrm>
          </p:grpSpPr>
          <p:cxnSp>
            <p:nvCxnSpPr>
              <p:cNvPr id="34" name="直接连接符 33">
                <a:extLst>
                  <a:ext uri="{FF2B5EF4-FFF2-40B4-BE49-F238E27FC236}">
                    <a16:creationId xmlns:a16="http://schemas.microsoft.com/office/drawing/2014/main" xmlns="" id="{1136350F-136C-4D0D-934E-30B5B5FB2E71}"/>
                  </a:ext>
                </a:extLst>
              </p:cNvPr>
              <p:cNvCxnSpPr>
                <a:cxnSpLocks/>
              </p:cNvCxnSpPr>
              <p:nvPr/>
            </p:nvCxnSpPr>
            <p:spPr>
              <a:xfrm>
                <a:off x="5114925" y="3846195"/>
                <a:ext cx="0" cy="169545"/>
              </a:xfrm>
              <a:prstGeom prst="line">
                <a:avLst/>
              </a:prstGeom>
              <a:ln w="9525">
                <a:gradFill>
                  <a:gsLst>
                    <a:gs pos="0">
                      <a:schemeClr val="accent1">
                        <a:alpha val="0"/>
                      </a:schemeClr>
                    </a:gs>
                    <a:gs pos="52000">
                      <a:schemeClr val="accent1">
                        <a:alpha val="59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A9CFF8EA-BEF7-4BEE-9706-15E0057D6CAA}"/>
                  </a:ext>
                </a:extLst>
              </p:cNvPr>
              <p:cNvCxnSpPr>
                <a:cxnSpLocks/>
              </p:cNvCxnSpPr>
              <p:nvPr/>
            </p:nvCxnSpPr>
            <p:spPr>
              <a:xfrm>
                <a:off x="7077075" y="3846195"/>
                <a:ext cx="0" cy="169545"/>
              </a:xfrm>
              <a:prstGeom prst="line">
                <a:avLst/>
              </a:prstGeom>
              <a:ln w="9525">
                <a:gradFill>
                  <a:gsLst>
                    <a:gs pos="0">
                      <a:schemeClr val="accent1">
                        <a:alpha val="0"/>
                      </a:schemeClr>
                    </a:gs>
                    <a:gs pos="52000">
                      <a:schemeClr val="accent1">
                        <a:alpha val="59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grpSp>
      <p:sp>
        <p:nvSpPr>
          <p:cNvPr id="44" name="弧形 43">
            <a:extLst>
              <a:ext uri="{FF2B5EF4-FFF2-40B4-BE49-F238E27FC236}">
                <a16:creationId xmlns:a16="http://schemas.microsoft.com/office/drawing/2014/main" xmlns="" id="{9DB55B6A-E456-42BC-BD64-CA2A9EFAF4AC}"/>
              </a:ext>
            </a:extLst>
          </p:cNvPr>
          <p:cNvSpPr/>
          <p:nvPr/>
        </p:nvSpPr>
        <p:spPr>
          <a:xfrm>
            <a:off x="3592847" y="2031640"/>
            <a:ext cx="4826360" cy="4826360"/>
          </a:xfrm>
          <a:prstGeom prst="arc">
            <a:avLst>
              <a:gd name="adj1" fmla="val 17902533"/>
              <a:gd name="adj2" fmla="val 19484814"/>
            </a:avLst>
          </a:prstGeom>
          <a:ln w="31750">
            <a:gradFill>
              <a:gsLst>
                <a:gs pos="0">
                  <a:schemeClr val="accent1">
                    <a:alpha val="30000"/>
                  </a:schemeClr>
                </a:gs>
                <a:gs pos="88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5" name="弧形 44">
            <a:extLst>
              <a:ext uri="{FF2B5EF4-FFF2-40B4-BE49-F238E27FC236}">
                <a16:creationId xmlns:a16="http://schemas.microsoft.com/office/drawing/2014/main" xmlns="" id="{18A4B477-C3D8-40E6-A2A0-F1152E4DEE14}"/>
              </a:ext>
            </a:extLst>
          </p:cNvPr>
          <p:cNvSpPr/>
          <p:nvPr/>
        </p:nvSpPr>
        <p:spPr>
          <a:xfrm>
            <a:off x="3592847" y="2031640"/>
            <a:ext cx="4826360" cy="4826360"/>
          </a:xfrm>
          <a:prstGeom prst="arc">
            <a:avLst>
              <a:gd name="adj1" fmla="val 13068400"/>
              <a:gd name="adj2" fmla="val 14780668"/>
            </a:avLst>
          </a:prstGeom>
          <a:ln w="31750">
            <a:gradFill>
              <a:gsLst>
                <a:gs pos="0">
                  <a:schemeClr val="accent1">
                    <a:alpha val="30000"/>
                  </a:schemeClr>
                </a:gs>
                <a:gs pos="88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8" name="文本框 47">
            <a:extLst>
              <a:ext uri="{FF2B5EF4-FFF2-40B4-BE49-F238E27FC236}">
                <a16:creationId xmlns:a16="http://schemas.microsoft.com/office/drawing/2014/main" xmlns="" id="{6E1CD1F0-554B-45CA-BF06-40C365127323}"/>
              </a:ext>
            </a:extLst>
          </p:cNvPr>
          <p:cNvSpPr txBox="1"/>
          <p:nvPr/>
        </p:nvSpPr>
        <p:spPr>
          <a:xfrm>
            <a:off x="7755785" y="3429000"/>
            <a:ext cx="1326844" cy="954107"/>
          </a:xfrm>
          <a:prstGeom prst="rect">
            <a:avLst/>
          </a:prstGeom>
          <a:noFill/>
        </p:spPr>
        <p:txBody>
          <a:bodyPr wrap="square" rtlCol="0" anchor="ctr">
            <a:spAutoFit/>
          </a:bodyPr>
          <a:lstStyle/>
          <a:p>
            <a:pPr algn="ctr"/>
            <a:r>
              <a:rPr lang="zh-CN" altLang="en-US" sz="2800" dirty="0">
                <a:gradFill>
                  <a:gsLst>
                    <a:gs pos="0">
                      <a:schemeClr val="accent1"/>
                    </a:gs>
                    <a:gs pos="100000">
                      <a:schemeClr val="accent2"/>
                    </a:gs>
                  </a:gsLst>
                  <a:lin ang="2700000" scaled="0"/>
                </a:gradFill>
                <a:effectLst>
                  <a:outerShdw blurRad="38100" dist="38100" dir="2700000" algn="tl">
                    <a:srgbClr val="000000">
                      <a:alpha val="43137"/>
                    </a:srgbClr>
                  </a:outerShdw>
                </a:effectLst>
                <a:latin typeface="+mj-ea"/>
                <a:ea typeface="+mj-ea"/>
              </a:rPr>
              <a:t>输入</a:t>
            </a:r>
            <a:endParaRPr lang="en-US" altLang="zh-CN" sz="2800" dirty="0">
              <a:gradFill>
                <a:gsLst>
                  <a:gs pos="0">
                    <a:schemeClr val="accent1"/>
                  </a:gs>
                  <a:gs pos="100000">
                    <a:schemeClr val="accent2"/>
                  </a:gs>
                </a:gsLst>
                <a:lin ang="2700000" scaled="0"/>
              </a:gradFill>
              <a:effectLst>
                <a:outerShdw blurRad="38100" dist="38100" dir="2700000" algn="tl">
                  <a:srgbClr val="000000">
                    <a:alpha val="43137"/>
                  </a:srgbClr>
                </a:outerShdw>
              </a:effectLst>
              <a:latin typeface="+mj-ea"/>
              <a:ea typeface="+mj-ea"/>
            </a:endParaRPr>
          </a:p>
          <a:p>
            <a:pPr algn="ctr"/>
            <a:r>
              <a:rPr lang="zh-CN" altLang="en-US" sz="2800" dirty="0">
                <a:gradFill>
                  <a:gsLst>
                    <a:gs pos="0">
                      <a:schemeClr val="accent1"/>
                    </a:gs>
                    <a:gs pos="100000">
                      <a:schemeClr val="accent2"/>
                    </a:gs>
                  </a:gsLst>
                  <a:lin ang="2700000" scaled="0"/>
                </a:gradFill>
                <a:effectLst>
                  <a:outerShdw blurRad="38100" dist="38100" dir="2700000" algn="tl">
                    <a:srgbClr val="000000">
                      <a:alpha val="43137"/>
                    </a:srgbClr>
                  </a:outerShdw>
                </a:effectLst>
                <a:latin typeface="+mj-ea"/>
                <a:ea typeface="+mj-ea"/>
              </a:rPr>
              <a:t>标题</a:t>
            </a:r>
            <a:endParaRPr lang="zh-CN" altLang="en-US" sz="2000" dirty="0">
              <a:gradFill>
                <a:gsLst>
                  <a:gs pos="0">
                    <a:schemeClr val="accent1"/>
                  </a:gs>
                  <a:gs pos="100000">
                    <a:schemeClr val="accent2"/>
                  </a:gs>
                </a:gsLst>
                <a:lin ang="2700000" scaled="0"/>
              </a:gradFill>
              <a:latin typeface="+mj-ea"/>
              <a:ea typeface="+mj-ea"/>
            </a:endParaRPr>
          </a:p>
        </p:txBody>
      </p:sp>
      <p:sp>
        <p:nvSpPr>
          <p:cNvPr id="49" name="文本框 48">
            <a:extLst>
              <a:ext uri="{FF2B5EF4-FFF2-40B4-BE49-F238E27FC236}">
                <a16:creationId xmlns:a16="http://schemas.microsoft.com/office/drawing/2014/main" xmlns="" id="{4C0A3479-21F0-4F11-9B24-02F9FFF33DEB}"/>
              </a:ext>
            </a:extLst>
          </p:cNvPr>
          <p:cNvSpPr txBox="1"/>
          <p:nvPr/>
        </p:nvSpPr>
        <p:spPr>
          <a:xfrm>
            <a:off x="3126149" y="3429000"/>
            <a:ext cx="1326844" cy="954107"/>
          </a:xfrm>
          <a:prstGeom prst="rect">
            <a:avLst/>
          </a:prstGeom>
          <a:noFill/>
        </p:spPr>
        <p:txBody>
          <a:bodyPr wrap="square" rtlCol="0" anchor="ctr">
            <a:spAutoFit/>
          </a:bodyPr>
          <a:lstStyle/>
          <a:p>
            <a:pPr algn="ctr"/>
            <a:r>
              <a:rPr lang="zh-CN" altLang="en-US" sz="2800" dirty="0">
                <a:gradFill>
                  <a:gsLst>
                    <a:gs pos="0">
                      <a:schemeClr val="accent1"/>
                    </a:gs>
                    <a:gs pos="100000">
                      <a:schemeClr val="accent2"/>
                    </a:gs>
                  </a:gsLst>
                  <a:lin ang="2700000" scaled="0"/>
                </a:gradFill>
                <a:effectLst>
                  <a:outerShdw blurRad="38100" dist="38100" dir="2700000" algn="tl">
                    <a:srgbClr val="000000">
                      <a:alpha val="43137"/>
                    </a:srgbClr>
                  </a:outerShdw>
                </a:effectLst>
                <a:latin typeface="+mj-ea"/>
                <a:ea typeface="+mj-ea"/>
              </a:rPr>
              <a:t>输入</a:t>
            </a:r>
            <a:endParaRPr lang="en-US" altLang="zh-CN" sz="2800" dirty="0">
              <a:gradFill>
                <a:gsLst>
                  <a:gs pos="0">
                    <a:schemeClr val="accent1"/>
                  </a:gs>
                  <a:gs pos="100000">
                    <a:schemeClr val="accent2"/>
                  </a:gs>
                </a:gsLst>
                <a:lin ang="2700000" scaled="0"/>
              </a:gradFill>
              <a:effectLst>
                <a:outerShdw blurRad="38100" dist="38100" dir="2700000" algn="tl">
                  <a:srgbClr val="000000">
                    <a:alpha val="43137"/>
                  </a:srgbClr>
                </a:outerShdw>
              </a:effectLst>
              <a:latin typeface="+mj-ea"/>
              <a:ea typeface="+mj-ea"/>
            </a:endParaRPr>
          </a:p>
          <a:p>
            <a:pPr algn="ctr"/>
            <a:r>
              <a:rPr lang="zh-CN" altLang="en-US" sz="2800" dirty="0">
                <a:gradFill>
                  <a:gsLst>
                    <a:gs pos="0">
                      <a:schemeClr val="accent1"/>
                    </a:gs>
                    <a:gs pos="100000">
                      <a:schemeClr val="accent2"/>
                    </a:gs>
                  </a:gsLst>
                  <a:lin ang="2700000" scaled="0"/>
                </a:gradFill>
                <a:effectLst>
                  <a:outerShdw blurRad="38100" dist="38100" dir="2700000" algn="tl">
                    <a:srgbClr val="000000">
                      <a:alpha val="43137"/>
                    </a:srgbClr>
                  </a:outerShdw>
                </a:effectLst>
                <a:latin typeface="+mj-ea"/>
                <a:ea typeface="+mj-ea"/>
              </a:rPr>
              <a:t>标题</a:t>
            </a:r>
            <a:endParaRPr lang="zh-CN" altLang="en-US" sz="2000" dirty="0">
              <a:gradFill>
                <a:gsLst>
                  <a:gs pos="0">
                    <a:schemeClr val="accent1"/>
                  </a:gs>
                  <a:gs pos="100000">
                    <a:schemeClr val="accent2"/>
                  </a:gs>
                </a:gsLst>
                <a:lin ang="2700000" scaled="0"/>
              </a:gradFill>
              <a:latin typeface="+mj-ea"/>
              <a:ea typeface="+mj-ea"/>
            </a:endParaRPr>
          </a:p>
        </p:txBody>
      </p:sp>
      <p:sp>
        <p:nvSpPr>
          <p:cNvPr id="50" name="文本框 49">
            <a:extLst>
              <a:ext uri="{FF2B5EF4-FFF2-40B4-BE49-F238E27FC236}">
                <a16:creationId xmlns:a16="http://schemas.microsoft.com/office/drawing/2014/main" xmlns="" id="{92CEFB54-37D1-4DA5-BAB9-D0672E5772DC}"/>
              </a:ext>
            </a:extLst>
          </p:cNvPr>
          <p:cNvSpPr txBox="1"/>
          <p:nvPr/>
        </p:nvSpPr>
        <p:spPr>
          <a:xfrm>
            <a:off x="502498" y="3349843"/>
            <a:ext cx="2452110" cy="1112420"/>
          </a:xfrm>
          <a:prstGeom prst="rect">
            <a:avLst/>
          </a:prstGeom>
          <a:noFill/>
        </p:spPr>
        <p:txBody>
          <a:bodyPr wrap="square" rtlCol="0" anchor="ctr">
            <a:spAutoFit/>
          </a:bodyPr>
          <a:lstStyle/>
          <a:p>
            <a:pPr algn="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gn="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gn="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gn="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p>
        </p:txBody>
      </p:sp>
      <p:sp>
        <p:nvSpPr>
          <p:cNvPr id="51" name="文本框 50">
            <a:extLst>
              <a:ext uri="{FF2B5EF4-FFF2-40B4-BE49-F238E27FC236}">
                <a16:creationId xmlns:a16="http://schemas.microsoft.com/office/drawing/2014/main" xmlns="" id="{4EDB846B-1E90-4E5A-AA7E-067EE0789FC9}"/>
              </a:ext>
            </a:extLst>
          </p:cNvPr>
          <p:cNvSpPr txBox="1"/>
          <p:nvPr/>
        </p:nvSpPr>
        <p:spPr>
          <a:xfrm>
            <a:off x="9319281" y="3349843"/>
            <a:ext cx="2452110" cy="1112420"/>
          </a:xfrm>
          <a:prstGeom prst="rect">
            <a:avLst/>
          </a:prstGeom>
          <a:noFill/>
        </p:spPr>
        <p:txBody>
          <a:bodyPr wrap="square" rtlCol="0" anchor="ctr">
            <a:spAutoFit/>
          </a:bodyPr>
          <a:lstStyle/>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p>
        </p:txBody>
      </p:sp>
    </p:spTree>
    <p:extLst>
      <p:ext uri="{BB962C8B-B14F-4D97-AF65-F5344CB8AC3E}">
        <p14:creationId xmlns:p14="http://schemas.microsoft.com/office/powerpoint/2010/main" val="32395985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3D6039BC-73C9-4AE3-A8B8-D96F74508F2C}"/>
              </a:ext>
            </a:extLst>
          </p:cNvPr>
          <p:cNvGrpSpPr/>
          <p:nvPr/>
        </p:nvGrpSpPr>
        <p:grpSpPr>
          <a:xfrm>
            <a:off x="4574904" y="3117352"/>
            <a:ext cx="3087271" cy="1031281"/>
            <a:chOff x="9020492" y="10023676"/>
            <a:chExt cx="6341428" cy="2118309"/>
          </a:xfrm>
        </p:grpSpPr>
        <p:grpSp>
          <p:nvGrpSpPr>
            <p:cNvPr id="4" name="组合 3">
              <a:extLst>
                <a:ext uri="{FF2B5EF4-FFF2-40B4-BE49-F238E27FC236}">
                  <a16:creationId xmlns:a16="http://schemas.microsoft.com/office/drawing/2014/main" xmlns="" id="{DDEBFD1C-455D-41BE-B17F-A75133739360}"/>
                </a:ext>
              </a:extLst>
            </p:cNvPr>
            <p:cNvGrpSpPr/>
            <p:nvPr/>
          </p:nvGrpSpPr>
          <p:grpSpPr>
            <a:xfrm>
              <a:off x="9020492" y="10023676"/>
              <a:ext cx="6341428" cy="2118309"/>
              <a:chOff x="6358494" y="1943886"/>
              <a:chExt cx="3546972" cy="2519641"/>
            </a:xfrm>
          </p:grpSpPr>
          <p:sp>
            <p:nvSpPr>
              <p:cNvPr id="14" name="椭圆 13">
                <a:extLst>
                  <a:ext uri="{FF2B5EF4-FFF2-40B4-BE49-F238E27FC236}">
                    <a16:creationId xmlns:a16="http://schemas.microsoft.com/office/drawing/2014/main" xmlns="" id="{549BAD55-8853-4A36-BE49-5EF1EB37420F}"/>
                  </a:ext>
                </a:extLst>
              </p:cNvPr>
              <p:cNvSpPr/>
              <p:nvPr/>
            </p:nvSpPr>
            <p:spPr>
              <a:xfrm>
                <a:off x="6777201" y="2094031"/>
                <a:ext cx="2709558" cy="502920"/>
              </a:xfrm>
              <a:prstGeom prst="ellipse">
                <a:avLst/>
              </a:prstGeom>
              <a:gradFill>
                <a:gsLst>
                  <a:gs pos="0">
                    <a:schemeClr val="accent2">
                      <a:alpha val="35000"/>
                    </a:schemeClr>
                  </a:gs>
                  <a:gs pos="92000">
                    <a:schemeClr val="accent2">
                      <a:alpha val="0"/>
                    </a:schemeClr>
                  </a:gs>
                </a:gsLst>
                <a:lin ang="5400000" scaled="1"/>
              </a:gradFill>
              <a:ln>
                <a:gradFill>
                  <a:gsLst>
                    <a:gs pos="0">
                      <a:schemeClr val="accent2"/>
                    </a:gs>
                    <a:gs pos="89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xmlns="" id="{F28F2080-C5DA-4C6F-9560-C06448B4E224}"/>
                  </a:ext>
                </a:extLst>
              </p:cNvPr>
              <p:cNvSpPr/>
              <p:nvPr/>
            </p:nvSpPr>
            <p:spPr>
              <a:xfrm flipV="1">
                <a:off x="6798791" y="3960608"/>
                <a:ext cx="2666378" cy="502919"/>
              </a:xfrm>
              <a:prstGeom prst="ellipse">
                <a:avLst/>
              </a:prstGeom>
              <a:gradFill>
                <a:gsLst>
                  <a:gs pos="0">
                    <a:schemeClr val="accent2">
                      <a:alpha val="35000"/>
                    </a:schemeClr>
                  </a:gs>
                  <a:gs pos="92000">
                    <a:schemeClr val="accent2">
                      <a:alpha val="0"/>
                    </a:schemeClr>
                  </a:gs>
                </a:gsLst>
                <a:lin ang="5400000" scaled="1"/>
              </a:gradFill>
              <a:ln>
                <a:gradFill>
                  <a:gsLst>
                    <a:gs pos="0">
                      <a:schemeClr val="accent2"/>
                    </a:gs>
                    <a:gs pos="89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椭圆 15">
                <a:extLst>
                  <a:ext uri="{FF2B5EF4-FFF2-40B4-BE49-F238E27FC236}">
                    <a16:creationId xmlns:a16="http://schemas.microsoft.com/office/drawing/2014/main" xmlns="" id="{77B7DFBD-B164-476E-9C82-410B3992310C}"/>
                  </a:ext>
                </a:extLst>
              </p:cNvPr>
              <p:cNvSpPr/>
              <p:nvPr/>
            </p:nvSpPr>
            <p:spPr>
              <a:xfrm flipV="1">
                <a:off x="6358494" y="2937940"/>
                <a:ext cx="3546972" cy="502921"/>
              </a:xfrm>
              <a:prstGeom prst="ellipse">
                <a:avLst/>
              </a:prstGeom>
              <a:noFill/>
              <a:ln>
                <a:gradFill>
                  <a:gsLst>
                    <a:gs pos="0">
                      <a:schemeClr val="accent2"/>
                    </a:gs>
                    <a:gs pos="89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a:extLst>
                  <a:ext uri="{FF2B5EF4-FFF2-40B4-BE49-F238E27FC236}">
                    <a16:creationId xmlns:a16="http://schemas.microsoft.com/office/drawing/2014/main" xmlns="" id="{F4CA5B05-DB54-474D-BEA7-ADC841ED8674}"/>
                  </a:ext>
                </a:extLst>
              </p:cNvPr>
              <p:cNvGrpSpPr/>
              <p:nvPr/>
            </p:nvGrpSpPr>
            <p:grpSpPr>
              <a:xfrm>
                <a:off x="8329789" y="2211972"/>
                <a:ext cx="0" cy="2135347"/>
                <a:chOff x="11242040" y="2413470"/>
                <a:chExt cx="0" cy="2135347"/>
              </a:xfrm>
            </p:grpSpPr>
            <p:cxnSp>
              <p:nvCxnSpPr>
                <p:cNvPr id="33" name="直接连接符 32">
                  <a:extLst>
                    <a:ext uri="{FF2B5EF4-FFF2-40B4-BE49-F238E27FC236}">
                      <a16:creationId xmlns:a16="http://schemas.microsoft.com/office/drawing/2014/main" xmlns="" id="{535F15EC-3C36-4A28-A4ED-1852A4E4322D}"/>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081A6D5F-D39B-46A6-982D-F4DE4F07AFB7}"/>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xmlns="" id="{780B3B4E-4489-47F2-BE9C-B9CE0B1634BB}"/>
                  </a:ext>
                </a:extLst>
              </p:cNvPr>
              <p:cNvGrpSpPr/>
              <p:nvPr/>
            </p:nvGrpSpPr>
            <p:grpSpPr>
              <a:xfrm>
                <a:off x="8586964" y="1943886"/>
                <a:ext cx="0" cy="2135347"/>
                <a:chOff x="11242040" y="2413470"/>
                <a:chExt cx="0" cy="2135347"/>
              </a:xfrm>
            </p:grpSpPr>
            <p:cxnSp>
              <p:nvCxnSpPr>
                <p:cNvPr id="31" name="直接连接符 30">
                  <a:extLst>
                    <a:ext uri="{FF2B5EF4-FFF2-40B4-BE49-F238E27FC236}">
                      <a16:creationId xmlns:a16="http://schemas.microsoft.com/office/drawing/2014/main" xmlns="" id="{2EBC9899-815E-47D7-A10F-A70D0C5F9498}"/>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52DF32EF-7F7F-4578-96A8-E61597F75918}"/>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9" name="组合 18">
                <a:extLst>
                  <a:ext uri="{FF2B5EF4-FFF2-40B4-BE49-F238E27FC236}">
                    <a16:creationId xmlns:a16="http://schemas.microsoft.com/office/drawing/2014/main" xmlns="" id="{C0115DA8-74D6-4957-8420-D8FAA7657BD9}"/>
                  </a:ext>
                </a:extLst>
              </p:cNvPr>
              <p:cNvGrpSpPr/>
              <p:nvPr/>
            </p:nvGrpSpPr>
            <p:grpSpPr>
              <a:xfrm>
                <a:off x="7908784" y="2570357"/>
                <a:ext cx="0" cy="1648121"/>
                <a:chOff x="11242040" y="2413470"/>
                <a:chExt cx="0" cy="1648121"/>
              </a:xfrm>
            </p:grpSpPr>
            <p:cxnSp>
              <p:nvCxnSpPr>
                <p:cNvPr id="29" name="直接连接符 28">
                  <a:extLst>
                    <a:ext uri="{FF2B5EF4-FFF2-40B4-BE49-F238E27FC236}">
                      <a16:creationId xmlns:a16="http://schemas.microsoft.com/office/drawing/2014/main" xmlns="" id="{846A341E-1160-4D2A-B959-E74C8FC3B0AF}"/>
                    </a:ext>
                  </a:extLst>
                </p:cNvPr>
                <p:cNvCxnSpPr>
                  <a:cxnSpLocks/>
                </p:cNvCxnSpPr>
                <p:nvPr/>
              </p:nvCxnSpPr>
              <p:spPr>
                <a:xfrm>
                  <a:off x="11242040" y="3481697"/>
                  <a:ext cx="0" cy="579894"/>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xmlns="" id="{77324B51-8618-494E-86D3-3507D8AECCC9}"/>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xmlns="" id="{062E0A2A-9DFA-4062-AE07-AF9D2C0B3929}"/>
                  </a:ext>
                </a:extLst>
              </p:cNvPr>
              <p:cNvGrpSpPr/>
              <p:nvPr/>
            </p:nvGrpSpPr>
            <p:grpSpPr>
              <a:xfrm>
                <a:off x="7653514" y="2328180"/>
                <a:ext cx="0" cy="2135347"/>
                <a:chOff x="11242040" y="2413470"/>
                <a:chExt cx="0" cy="2135347"/>
              </a:xfrm>
            </p:grpSpPr>
            <p:cxnSp>
              <p:nvCxnSpPr>
                <p:cNvPr id="27" name="直接连接符 26">
                  <a:extLst>
                    <a:ext uri="{FF2B5EF4-FFF2-40B4-BE49-F238E27FC236}">
                      <a16:creationId xmlns:a16="http://schemas.microsoft.com/office/drawing/2014/main" xmlns="" id="{611016B6-626F-4C67-931C-F5641E8A71A0}"/>
                    </a:ext>
                  </a:extLst>
                </p:cNvPr>
                <p:cNvCxnSpPr/>
                <p:nvPr/>
              </p:nvCxnSpPr>
              <p:spPr>
                <a:xfrm>
                  <a:off x="11242040" y="3481697"/>
                  <a:ext cx="0" cy="1067120"/>
                </a:xfrm>
                <a:prstGeom prst="line">
                  <a:avLst/>
                </a:prstGeom>
                <a:ln w="15875">
                  <a:gradFill>
                    <a:gsLst>
                      <a:gs pos="0">
                        <a:schemeClr val="accent1">
                          <a:alpha val="66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767F9AA4-343A-404C-B413-BBA3380D49EA}"/>
                    </a:ext>
                  </a:extLst>
                </p:cNvPr>
                <p:cNvCxnSpPr>
                  <a:cxnSpLocks/>
                </p:cNvCxnSpPr>
                <p:nvPr/>
              </p:nvCxnSpPr>
              <p:spPr>
                <a:xfrm flipV="1">
                  <a:off x="11242040" y="2413470"/>
                  <a:ext cx="0" cy="1067120"/>
                </a:xfrm>
                <a:prstGeom prst="line">
                  <a:avLst/>
                </a:prstGeom>
                <a:ln w="15875">
                  <a:gradFill>
                    <a:gsLst>
                      <a:gs pos="0">
                        <a:schemeClr val="accent1">
                          <a:alpha val="66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xmlns="" id="{9308154C-8A3A-4922-BB69-B3543DA398A0}"/>
                  </a:ext>
                </a:extLst>
              </p:cNvPr>
              <p:cNvGrpSpPr/>
              <p:nvPr/>
            </p:nvGrpSpPr>
            <p:grpSpPr>
              <a:xfrm>
                <a:off x="7474444" y="2328180"/>
                <a:ext cx="0" cy="2135347"/>
                <a:chOff x="11242040" y="2413470"/>
                <a:chExt cx="0" cy="2135347"/>
              </a:xfrm>
            </p:grpSpPr>
            <p:cxnSp>
              <p:nvCxnSpPr>
                <p:cNvPr id="25" name="直接连接符 24">
                  <a:extLst>
                    <a:ext uri="{FF2B5EF4-FFF2-40B4-BE49-F238E27FC236}">
                      <a16:creationId xmlns:a16="http://schemas.microsoft.com/office/drawing/2014/main" xmlns="" id="{B8F8605C-9034-445C-BC5B-653DC2B8FF2E}"/>
                    </a:ext>
                  </a:extLst>
                </p:cNvPr>
                <p:cNvCxnSpPr/>
                <p:nvPr/>
              </p:nvCxnSpPr>
              <p:spPr>
                <a:xfrm>
                  <a:off x="11242040" y="3481697"/>
                  <a:ext cx="0" cy="1067120"/>
                </a:xfrm>
                <a:prstGeom prst="line">
                  <a:avLst/>
                </a:prstGeom>
                <a:ln w="15875">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1CC29899-DD36-4A52-BB2E-A73B39D72131}"/>
                    </a:ext>
                  </a:extLst>
                </p:cNvPr>
                <p:cNvCxnSpPr>
                  <a:cxnSpLocks/>
                </p:cNvCxnSpPr>
                <p:nvPr/>
              </p:nvCxnSpPr>
              <p:spPr>
                <a:xfrm flipV="1">
                  <a:off x="11242040" y="2413470"/>
                  <a:ext cx="0" cy="1067120"/>
                </a:xfrm>
                <a:prstGeom prst="line">
                  <a:avLst/>
                </a:prstGeom>
                <a:ln w="15875">
                  <a:gradFill>
                    <a:gsLst>
                      <a:gs pos="0">
                        <a:schemeClr val="accent1">
                          <a:alpha val="5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xmlns="" id="{DD51E64A-C026-4BF9-9E24-1E428A0E9C52}"/>
                  </a:ext>
                </a:extLst>
              </p:cNvPr>
              <p:cNvGrpSpPr/>
              <p:nvPr/>
            </p:nvGrpSpPr>
            <p:grpSpPr>
              <a:xfrm>
                <a:off x="8769844" y="2125870"/>
                <a:ext cx="0" cy="2135347"/>
                <a:chOff x="11242040" y="2413470"/>
                <a:chExt cx="0" cy="2135347"/>
              </a:xfrm>
            </p:grpSpPr>
            <p:cxnSp>
              <p:nvCxnSpPr>
                <p:cNvPr id="23" name="直接连接符 22">
                  <a:extLst>
                    <a:ext uri="{FF2B5EF4-FFF2-40B4-BE49-F238E27FC236}">
                      <a16:creationId xmlns:a16="http://schemas.microsoft.com/office/drawing/2014/main" xmlns="" id="{81A9C47B-0E4F-47D7-AA8A-0062F02CC805}"/>
                    </a:ext>
                  </a:extLst>
                </p:cNvPr>
                <p:cNvCxnSpPr/>
                <p:nvPr/>
              </p:nvCxnSpPr>
              <p:spPr>
                <a:xfrm>
                  <a:off x="11242040" y="3481697"/>
                  <a:ext cx="0" cy="1067120"/>
                </a:xfrm>
                <a:prstGeom prst="line">
                  <a:avLst/>
                </a:prstGeom>
                <a:ln w="1587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xmlns="" id="{E32D536D-1B68-4EDB-B2B4-2D019D46FFD1}"/>
                    </a:ext>
                  </a:extLst>
                </p:cNvPr>
                <p:cNvCxnSpPr>
                  <a:cxnSpLocks/>
                </p:cNvCxnSpPr>
                <p:nvPr/>
              </p:nvCxnSpPr>
              <p:spPr>
                <a:xfrm flipV="1">
                  <a:off x="11242040" y="2413470"/>
                  <a:ext cx="0" cy="1067120"/>
                </a:xfrm>
                <a:prstGeom prst="line">
                  <a:avLst/>
                </a:prstGeom>
                <a:ln w="1587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sp>
          <p:nvSpPr>
            <p:cNvPr id="6" name="椭圆 5">
              <a:extLst>
                <a:ext uri="{FF2B5EF4-FFF2-40B4-BE49-F238E27FC236}">
                  <a16:creationId xmlns:a16="http://schemas.microsoft.com/office/drawing/2014/main" xmlns="" id="{1AFC1E99-3EFF-47D2-AE7E-9E4409CE2C7D}"/>
                </a:ext>
              </a:extLst>
            </p:cNvPr>
            <p:cNvSpPr/>
            <p:nvPr/>
          </p:nvSpPr>
          <p:spPr>
            <a:xfrm>
              <a:off x="9838944" y="10671048"/>
              <a:ext cx="115824" cy="115824"/>
            </a:xfrm>
            <a:prstGeom prst="ellipse">
              <a:avLst/>
            </a:prstGeom>
            <a:noFill/>
            <a:ln w="127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2A6EC14B-C1A7-432D-B9D9-4ED6941CA772}"/>
                </a:ext>
              </a:extLst>
            </p:cNvPr>
            <p:cNvSpPr/>
            <p:nvPr/>
          </p:nvSpPr>
          <p:spPr>
            <a:xfrm>
              <a:off x="9857232" y="11646408"/>
              <a:ext cx="79248" cy="79248"/>
            </a:xfrm>
            <a:prstGeom prst="ellipse">
              <a:avLst/>
            </a:prstGeom>
            <a:noFill/>
            <a:ln w="127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1295E96A-7E95-4758-90BD-DFFCCC4005B0}"/>
                </a:ext>
              </a:extLst>
            </p:cNvPr>
            <p:cNvSpPr/>
            <p:nvPr/>
          </p:nvSpPr>
          <p:spPr>
            <a:xfrm>
              <a:off x="14419072" y="10660888"/>
              <a:ext cx="79248" cy="79248"/>
            </a:xfrm>
            <a:prstGeom prst="ellipse">
              <a:avLst/>
            </a:prstGeom>
            <a:noFill/>
            <a:ln w="127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0A2B20EF-33BF-4F88-B5E2-AB19DE11EA36}"/>
                </a:ext>
              </a:extLst>
            </p:cNvPr>
            <p:cNvSpPr/>
            <p:nvPr/>
          </p:nvSpPr>
          <p:spPr>
            <a:xfrm>
              <a:off x="14500352" y="11449304"/>
              <a:ext cx="142240" cy="142240"/>
            </a:xfrm>
            <a:prstGeom prst="ellipse">
              <a:avLst/>
            </a:prstGeom>
            <a:noFill/>
            <a:ln w="127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E5C752B7-9E64-46F3-8681-9D7C22145E65}"/>
                </a:ext>
              </a:extLst>
            </p:cNvPr>
            <p:cNvSpPr/>
            <p:nvPr/>
          </p:nvSpPr>
          <p:spPr>
            <a:xfrm>
              <a:off x="11587480" y="10525760"/>
              <a:ext cx="87376" cy="87376"/>
            </a:xfrm>
            <a:prstGeom prst="ellipse">
              <a:avLst/>
            </a:prstGeom>
            <a:noFill/>
            <a:ln w="127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5A9CF167-E65E-4C6E-B445-325BC014419A}"/>
                </a:ext>
              </a:extLst>
            </p:cNvPr>
            <p:cNvSpPr/>
            <p:nvPr/>
          </p:nvSpPr>
          <p:spPr>
            <a:xfrm>
              <a:off x="12710160" y="11733784"/>
              <a:ext cx="86360" cy="86360"/>
            </a:xfrm>
            <a:prstGeom prst="ellipse">
              <a:avLst/>
            </a:prstGeom>
            <a:noFill/>
            <a:ln w="12700">
              <a:solidFill>
                <a:schemeClr val="accent2">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梯形 34">
            <a:extLst>
              <a:ext uri="{FF2B5EF4-FFF2-40B4-BE49-F238E27FC236}">
                <a16:creationId xmlns:a16="http://schemas.microsoft.com/office/drawing/2014/main" xmlns="" id="{3223C969-C6A3-4942-98FE-53B6965B6A61}"/>
              </a:ext>
            </a:extLst>
          </p:cNvPr>
          <p:cNvSpPr/>
          <p:nvPr/>
        </p:nvSpPr>
        <p:spPr>
          <a:xfrm>
            <a:off x="2109416" y="4938296"/>
            <a:ext cx="2028383" cy="190334"/>
          </a:xfrm>
          <a:prstGeom prst="trapezoid">
            <a:avLst>
              <a:gd name="adj" fmla="val 129079"/>
            </a:avLst>
          </a:prstGeom>
          <a:gradFill>
            <a:gsLst>
              <a:gs pos="0">
                <a:schemeClr val="accent1">
                  <a:alpha val="0"/>
                </a:schemeClr>
              </a:gs>
              <a:gs pos="100000">
                <a:schemeClr val="accent1">
                  <a:alpha val="47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梯形 35">
            <a:extLst>
              <a:ext uri="{FF2B5EF4-FFF2-40B4-BE49-F238E27FC236}">
                <a16:creationId xmlns:a16="http://schemas.microsoft.com/office/drawing/2014/main" xmlns="" id="{8D3CCFBC-CE14-4F21-883A-6E37312928D2}"/>
              </a:ext>
            </a:extLst>
          </p:cNvPr>
          <p:cNvSpPr/>
          <p:nvPr/>
        </p:nvSpPr>
        <p:spPr>
          <a:xfrm>
            <a:off x="2357498" y="5163337"/>
            <a:ext cx="1532219" cy="150026"/>
          </a:xfrm>
          <a:prstGeom prst="trapezoid">
            <a:avLst>
              <a:gd name="adj" fmla="val 129079"/>
            </a:avLst>
          </a:prstGeom>
          <a:gradFill>
            <a:gsLst>
              <a:gs pos="0">
                <a:schemeClr val="accent1">
                  <a:alpha val="0"/>
                </a:schemeClr>
              </a:gs>
              <a:gs pos="100000">
                <a:schemeClr val="accent1">
                  <a:alpha val="47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梯形 37">
            <a:extLst>
              <a:ext uri="{FF2B5EF4-FFF2-40B4-BE49-F238E27FC236}">
                <a16:creationId xmlns:a16="http://schemas.microsoft.com/office/drawing/2014/main" xmlns="" id="{F4458B8E-32F2-48B9-A2AE-E2F3B06A0FCB}"/>
              </a:ext>
            </a:extLst>
          </p:cNvPr>
          <p:cNvSpPr/>
          <p:nvPr/>
        </p:nvSpPr>
        <p:spPr>
          <a:xfrm>
            <a:off x="8054201" y="4938296"/>
            <a:ext cx="2028383" cy="190334"/>
          </a:xfrm>
          <a:prstGeom prst="trapezoid">
            <a:avLst>
              <a:gd name="adj" fmla="val 129079"/>
            </a:avLst>
          </a:prstGeom>
          <a:gradFill>
            <a:gsLst>
              <a:gs pos="0">
                <a:schemeClr val="accent1">
                  <a:alpha val="0"/>
                </a:schemeClr>
              </a:gs>
              <a:gs pos="100000">
                <a:schemeClr val="accent1">
                  <a:alpha val="47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梯形 38">
            <a:extLst>
              <a:ext uri="{FF2B5EF4-FFF2-40B4-BE49-F238E27FC236}">
                <a16:creationId xmlns:a16="http://schemas.microsoft.com/office/drawing/2014/main" xmlns="" id="{BFAB46DF-DCC8-4A76-A6A0-0ACE2364A5B0}"/>
              </a:ext>
            </a:extLst>
          </p:cNvPr>
          <p:cNvSpPr/>
          <p:nvPr/>
        </p:nvSpPr>
        <p:spPr>
          <a:xfrm>
            <a:off x="8302283" y="5163337"/>
            <a:ext cx="1532219" cy="150026"/>
          </a:xfrm>
          <a:prstGeom prst="trapezoid">
            <a:avLst>
              <a:gd name="adj" fmla="val 129079"/>
            </a:avLst>
          </a:prstGeom>
          <a:gradFill>
            <a:gsLst>
              <a:gs pos="0">
                <a:schemeClr val="accent1">
                  <a:alpha val="0"/>
                </a:schemeClr>
              </a:gs>
              <a:gs pos="100000">
                <a:schemeClr val="accent1">
                  <a:alpha val="47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梯形 40">
            <a:extLst>
              <a:ext uri="{FF2B5EF4-FFF2-40B4-BE49-F238E27FC236}">
                <a16:creationId xmlns:a16="http://schemas.microsoft.com/office/drawing/2014/main" xmlns="" id="{E9D85CC1-8A54-41F5-B5E4-788A98678570}"/>
              </a:ext>
            </a:extLst>
          </p:cNvPr>
          <p:cNvSpPr/>
          <p:nvPr/>
        </p:nvSpPr>
        <p:spPr>
          <a:xfrm>
            <a:off x="5082195" y="2385716"/>
            <a:ext cx="2028383" cy="190334"/>
          </a:xfrm>
          <a:prstGeom prst="trapezoid">
            <a:avLst>
              <a:gd name="adj" fmla="val 129079"/>
            </a:avLst>
          </a:prstGeom>
          <a:gradFill>
            <a:gsLst>
              <a:gs pos="0">
                <a:schemeClr val="accent1">
                  <a:alpha val="0"/>
                </a:schemeClr>
              </a:gs>
              <a:gs pos="100000">
                <a:schemeClr val="accent1">
                  <a:alpha val="47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梯形 41">
            <a:extLst>
              <a:ext uri="{FF2B5EF4-FFF2-40B4-BE49-F238E27FC236}">
                <a16:creationId xmlns:a16="http://schemas.microsoft.com/office/drawing/2014/main" xmlns="" id="{5C2E698A-B6BF-495C-A278-F725BAE72929}"/>
              </a:ext>
            </a:extLst>
          </p:cNvPr>
          <p:cNvSpPr/>
          <p:nvPr/>
        </p:nvSpPr>
        <p:spPr>
          <a:xfrm>
            <a:off x="5330277" y="2610757"/>
            <a:ext cx="1532219" cy="150026"/>
          </a:xfrm>
          <a:prstGeom prst="trapezoid">
            <a:avLst>
              <a:gd name="adj" fmla="val 129079"/>
            </a:avLst>
          </a:prstGeom>
          <a:gradFill>
            <a:gsLst>
              <a:gs pos="0">
                <a:schemeClr val="accent1">
                  <a:alpha val="0"/>
                </a:schemeClr>
              </a:gs>
              <a:gs pos="100000">
                <a:schemeClr val="accent1">
                  <a:alpha val="47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弧形 47">
            <a:extLst>
              <a:ext uri="{FF2B5EF4-FFF2-40B4-BE49-F238E27FC236}">
                <a16:creationId xmlns:a16="http://schemas.microsoft.com/office/drawing/2014/main" xmlns="" id="{47525B01-326D-4674-9521-1CA09E44CF6A}"/>
              </a:ext>
            </a:extLst>
          </p:cNvPr>
          <p:cNvSpPr/>
          <p:nvPr/>
        </p:nvSpPr>
        <p:spPr>
          <a:xfrm>
            <a:off x="3013681" y="2378612"/>
            <a:ext cx="6164637" cy="2750909"/>
          </a:xfrm>
          <a:prstGeom prst="arc">
            <a:avLst>
              <a:gd name="adj1" fmla="val 18600284"/>
              <a:gd name="adj2" fmla="val 81609"/>
            </a:avLst>
          </a:prstGeom>
          <a:noFill/>
          <a:ln w="12700">
            <a:solidFill>
              <a:schemeClr val="accent2"/>
            </a:solidFill>
            <a:headEnd type="triangle" w="lg" len="lg"/>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弧形 48">
            <a:extLst>
              <a:ext uri="{FF2B5EF4-FFF2-40B4-BE49-F238E27FC236}">
                <a16:creationId xmlns:a16="http://schemas.microsoft.com/office/drawing/2014/main" xmlns="" id="{6B586CB5-843C-46D8-85D3-E4C88208C73F}"/>
              </a:ext>
            </a:extLst>
          </p:cNvPr>
          <p:cNvSpPr/>
          <p:nvPr/>
        </p:nvSpPr>
        <p:spPr>
          <a:xfrm flipH="1">
            <a:off x="3013681" y="2378612"/>
            <a:ext cx="6164637" cy="2750909"/>
          </a:xfrm>
          <a:prstGeom prst="arc">
            <a:avLst>
              <a:gd name="adj1" fmla="val 18600284"/>
              <a:gd name="adj2" fmla="val 81609"/>
            </a:avLst>
          </a:prstGeom>
          <a:noFill/>
          <a:ln w="12700">
            <a:solidFill>
              <a:schemeClr val="accent2"/>
            </a:solidFill>
            <a:headEnd type="triangle" w="lg" len="lg"/>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弧形 49">
            <a:extLst>
              <a:ext uri="{FF2B5EF4-FFF2-40B4-BE49-F238E27FC236}">
                <a16:creationId xmlns:a16="http://schemas.microsoft.com/office/drawing/2014/main" xmlns="" id="{1CF4F8B0-95DE-4F65-8745-78F98C070DBF}"/>
              </a:ext>
            </a:extLst>
          </p:cNvPr>
          <p:cNvSpPr/>
          <p:nvPr/>
        </p:nvSpPr>
        <p:spPr>
          <a:xfrm flipH="1">
            <a:off x="3013681" y="2378612"/>
            <a:ext cx="6164637" cy="2750909"/>
          </a:xfrm>
          <a:prstGeom prst="arc">
            <a:avLst>
              <a:gd name="adj1" fmla="val 1888097"/>
              <a:gd name="adj2" fmla="val 9315209"/>
            </a:avLst>
          </a:prstGeom>
          <a:noFill/>
          <a:ln w="12700">
            <a:solidFill>
              <a:schemeClr val="accent2"/>
            </a:solidFill>
            <a:headEnd type="triangle" w="lg" len="lg"/>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PA-直接连接符 165">
            <a:extLst>
              <a:ext uri="{FF2B5EF4-FFF2-40B4-BE49-F238E27FC236}">
                <a16:creationId xmlns:a16="http://schemas.microsoft.com/office/drawing/2014/main" xmlns="" id="{3AE207B2-1C07-4062-AC47-74EB96DBC11D}"/>
              </a:ext>
            </a:extLst>
          </p:cNvPr>
          <p:cNvCxnSpPr>
            <a:cxnSpLocks/>
          </p:cNvCxnSpPr>
          <p:nvPr>
            <p:custDataLst>
              <p:tags r:id="rId1"/>
            </p:custDataLst>
          </p:nvPr>
        </p:nvCxnSpPr>
        <p:spPr>
          <a:xfrm flipV="1">
            <a:off x="1987314" y="4081927"/>
            <a:ext cx="0" cy="519100"/>
          </a:xfrm>
          <a:prstGeom prst="line">
            <a:avLst/>
          </a:prstGeom>
          <a:ln>
            <a:gradFill>
              <a:gsLst>
                <a:gs pos="0">
                  <a:schemeClr val="accent2">
                    <a:alpha val="0"/>
                  </a:schemeClr>
                </a:gs>
                <a:gs pos="100000">
                  <a:schemeClr val="accent2">
                    <a:alpha val="58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3" name="PA-直接连接符 167">
            <a:extLst>
              <a:ext uri="{FF2B5EF4-FFF2-40B4-BE49-F238E27FC236}">
                <a16:creationId xmlns:a16="http://schemas.microsoft.com/office/drawing/2014/main" xmlns="" id="{3D9D0C7B-F5ED-403E-B623-C5D0EC3608D8}"/>
              </a:ext>
            </a:extLst>
          </p:cNvPr>
          <p:cNvCxnSpPr>
            <a:cxnSpLocks/>
          </p:cNvCxnSpPr>
          <p:nvPr>
            <p:custDataLst>
              <p:tags r:id="rId2"/>
            </p:custDataLst>
          </p:nvPr>
        </p:nvCxnSpPr>
        <p:spPr>
          <a:xfrm flipV="1">
            <a:off x="4170227" y="4166861"/>
            <a:ext cx="0" cy="638684"/>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54" name="PA-直接连接符 167">
            <a:extLst>
              <a:ext uri="{FF2B5EF4-FFF2-40B4-BE49-F238E27FC236}">
                <a16:creationId xmlns:a16="http://schemas.microsoft.com/office/drawing/2014/main" xmlns="" id="{E1D202C8-3E99-4A83-B18B-1AC44A060D4B}"/>
              </a:ext>
            </a:extLst>
          </p:cNvPr>
          <p:cNvCxnSpPr>
            <a:cxnSpLocks/>
          </p:cNvCxnSpPr>
          <p:nvPr>
            <p:custDataLst>
              <p:tags r:id="rId3"/>
            </p:custDataLst>
          </p:nvPr>
        </p:nvCxnSpPr>
        <p:spPr>
          <a:xfrm flipV="1">
            <a:off x="2065176" y="4315185"/>
            <a:ext cx="0" cy="550204"/>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55" name="PA-直接连接符 165">
            <a:extLst>
              <a:ext uri="{FF2B5EF4-FFF2-40B4-BE49-F238E27FC236}">
                <a16:creationId xmlns:a16="http://schemas.microsoft.com/office/drawing/2014/main" xmlns="" id="{62D9F77F-8EAA-4931-BAA6-919919A414E2}"/>
              </a:ext>
            </a:extLst>
          </p:cNvPr>
          <p:cNvCxnSpPr>
            <a:cxnSpLocks/>
          </p:cNvCxnSpPr>
          <p:nvPr>
            <p:custDataLst>
              <p:tags r:id="rId4"/>
            </p:custDataLst>
          </p:nvPr>
        </p:nvCxnSpPr>
        <p:spPr>
          <a:xfrm flipV="1">
            <a:off x="1893322" y="4347419"/>
            <a:ext cx="0" cy="579859"/>
          </a:xfrm>
          <a:prstGeom prst="line">
            <a:avLst/>
          </a:prstGeom>
          <a:ln>
            <a:gradFill>
              <a:gsLst>
                <a:gs pos="0">
                  <a:schemeClr val="accent2">
                    <a:alpha val="0"/>
                  </a:schemeClr>
                </a:gs>
                <a:gs pos="100000">
                  <a:schemeClr val="accent2">
                    <a:alpha val="22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6" name="PA-直接连接符 165">
            <a:extLst>
              <a:ext uri="{FF2B5EF4-FFF2-40B4-BE49-F238E27FC236}">
                <a16:creationId xmlns:a16="http://schemas.microsoft.com/office/drawing/2014/main" xmlns="" id="{D85F979B-EB5F-49B7-A2F3-AD0D02817EBE}"/>
              </a:ext>
            </a:extLst>
          </p:cNvPr>
          <p:cNvCxnSpPr>
            <a:cxnSpLocks/>
          </p:cNvCxnSpPr>
          <p:nvPr>
            <p:custDataLst>
              <p:tags r:id="rId5"/>
            </p:custDataLst>
          </p:nvPr>
        </p:nvCxnSpPr>
        <p:spPr>
          <a:xfrm flipV="1">
            <a:off x="4368763" y="4438062"/>
            <a:ext cx="0" cy="348452"/>
          </a:xfrm>
          <a:prstGeom prst="line">
            <a:avLst/>
          </a:prstGeom>
          <a:ln>
            <a:gradFill>
              <a:gsLst>
                <a:gs pos="0">
                  <a:schemeClr val="accent2">
                    <a:alpha val="0"/>
                  </a:schemeClr>
                </a:gs>
                <a:gs pos="100000">
                  <a:schemeClr val="accent2">
                    <a:alpha val="58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7" name="PA-直接连接符 165">
            <a:extLst>
              <a:ext uri="{FF2B5EF4-FFF2-40B4-BE49-F238E27FC236}">
                <a16:creationId xmlns:a16="http://schemas.microsoft.com/office/drawing/2014/main" xmlns="" id="{F7EC689F-F04B-4F5A-B0B5-06AFACEE2396}"/>
              </a:ext>
            </a:extLst>
          </p:cNvPr>
          <p:cNvCxnSpPr>
            <a:cxnSpLocks/>
          </p:cNvCxnSpPr>
          <p:nvPr>
            <p:custDataLst>
              <p:tags r:id="rId6"/>
            </p:custDataLst>
          </p:nvPr>
        </p:nvCxnSpPr>
        <p:spPr>
          <a:xfrm flipV="1">
            <a:off x="4293941" y="4059669"/>
            <a:ext cx="0" cy="303935"/>
          </a:xfrm>
          <a:prstGeom prst="line">
            <a:avLst/>
          </a:prstGeom>
          <a:ln>
            <a:gradFill>
              <a:gsLst>
                <a:gs pos="0">
                  <a:schemeClr val="accent2">
                    <a:alpha val="0"/>
                  </a:schemeClr>
                </a:gs>
                <a:gs pos="100000">
                  <a:schemeClr val="accent2">
                    <a:alpha val="22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8" name="PA-直接连接符 165">
            <a:extLst>
              <a:ext uri="{FF2B5EF4-FFF2-40B4-BE49-F238E27FC236}">
                <a16:creationId xmlns:a16="http://schemas.microsoft.com/office/drawing/2014/main" xmlns="" id="{5D5D0C8E-298D-44C1-8350-9618742733FE}"/>
              </a:ext>
            </a:extLst>
          </p:cNvPr>
          <p:cNvCxnSpPr>
            <a:cxnSpLocks/>
          </p:cNvCxnSpPr>
          <p:nvPr>
            <p:custDataLst>
              <p:tags r:id="rId7"/>
            </p:custDataLst>
          </p:nvPr>
        </p:nvCxnSpPr>
        <p:spPr>
          <a:xfrm flipV="1">
            <a:off x="8021340" y="4042305"/>
            <a:ext cx="0" cy="519100"/>
          </a:xfrm>
          <a:prstGeom prst="line">
            <a:avLst/>
          </a:prstGeom>
          <a:ln>
            <a:gradFill>
              <a:gsLst>
                <a:gs pos="0">
                  <a:schemeClr val="accent2">
                    <a:alpha val="0"/>
                  </a:schemeClr>
                </a:gs>
                <a:gs pos="100000">
                  <a:schemeClr val="accent2">
                    <a:alpha val="58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9" name="PA-直接连接符 167">
            <a:extLst>
              <a:ext uri="{FF2B5EF4-FFF2-40B4-BE49-F238E27FC236}">
                <a16:creationId xmlns:a16="http://schemas.microsoft.com/office/drawing/2014/main" xmlns="" id="{12E50744-4E84-48F1-8FAC-C3F68A65913D}"/>
              </a:ext>
            </a:extLst>
          </p:cNvPr>
          <p:cNvCxnSpPr>
            <a:cxnSpLocks/>
          </p:cNvCxnSpPr>
          <p:nvPr>
            <p:custDataLst>
              <p:tags r:id="rId8"/>
            </p:custDataLst>
          </p:nvPr>
        </p:nvCxnSpPr>
        <p:spPr>
          <a:xfrm flipV="1">
            <a:off x="10125780" y="4091144"/>
            <a:ext cx="0" cy="638684"/>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60" name="PA-直接连接符 167">
            <a:extLst>
              <a:ext uri="{FF2B5EF4-FFF2-40B4-BE49-F238E27FC236}">
                <a16:creationId xmlns:a16="http://schemas.microsoft.com/office/drawing/2014/main" xmlns="" id="{A47500DB-564E-4B52-981B-27836272D904}"/>
              </a:ext>
            </a:extLst>
          </p:cNvPr>
          <p:cNvCxnSpPr>
            <a:cxnSpLocks/>
          </p:cNvCxnSpPr>
          <p:nvPr>
            <p:custDataLst>
              <p:tags r:id="rId9"/>
            </p:custDataLst>
          </p:nvPr>
        </p:nvCxnSpPr>
        <p:spPr>
          <a:xfrm flipV="1">
            <a:off x="8089309" y="4250832"/>
            <a:ext cx="0" cy="550204"/>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61" name="PA-直接连接符 165">
            <a:extLst>
              <a:ext uri="{FF2B5EF4-FFF2-40B4-BE49-F238E27FC236}">
                <a16:creationId xmlns:a16="http://schemas.microsoft.com/office/drawing/2014/main" xmlns="" id="{A1C625E7-F8A3-47E4-92FC-DB7898A49197}"/>
              </a:ext>
            </a:extLst>
          </p:cNvPr>
          <p:cNvCxnSpPr>
            <a:cxnSpLocks/>
          </p:cNvCxnSpPr>
          <p:nvPr>
            <p:custDataLst>
              <p:tags r:id="rId10"/>
            </p:custDataLst>
          </p:nvPr>
        </p:nvCxnSpPr>
        <p:spPr>
          <a:xfrm flipV="1">
            <a:off x="7932294" y="4243495"/>
            <a:ext cx="0" cy="344163"/>
          </a:xfrm>
          <a:prstGeom prst="line">
            <a:avLst/>
          </a:prstGeom>
          <a:ln>
            <a:gradFill>
              <a:gsLst>
                <a:gs pos="0">
                  <a:schemeClr val="accent2">
                    <a:alpha val="0"/>
                  </a:schemeClr>
                </a:gs>
                <a:gs pos="100000">
                  <a:schemeClr val="accent2">
                    <a:alpha val="22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2" name="PA-直接连接符 165">
            <a:extLst>
              <a:ext uri="{FF2B5EF4-FFF2-40B4-BE49-F238E27FC236}">
                <a16:creationId xmlns:a16="http://schemas.microsoft.com/office/drawing/2014/main" xmlns="" id="{D06CACA2-64F2-430B-91A2-E9DC64BC0701}"/>
              </a:ext>
            </a:extLst>
          </p:cNvPr>
          <p:cNvCxnSpPr>
            <a:cxnSpLocks/>
          </p:cNvCxnSpPr>
          <p:nvPr>
            <p:custDataLst>
              <p:tags r:id="rId11"/>
            </p:custDataLst>
          </p:nvPr>
        </p:nvCxnSpPr>
        <p:spPr>
          <a:xfrm flipV="1">
            <a:off x="10324316" y="4362345"/>
            <a:ext cx="0" cy="348452"/>
          </a:xfrm>
          <a:prstGeom prst="line">
            <a:avLst/>
          </a:prstGeom>
          <a:ln>
            <a:gradFill>
              <a:gsLst>
                <a:gs pos="0">
                  <a:schemeClr val="accent2">
                    <a:alpha val="0"/>
                  </a:schemeClr>
                </a:gs>
                <a:gs pos="100000">
                  <a:schemeClr val="accent2">
                    <a:alpha val="58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3" name="PA-直接连接符 165">
            <a:extLst>
              <a:ext uri="{FF2B5EF4-FFF2-40B4-BE49-F238E27FC236}">
                <a16:creationId xmlns:a16="http://schemas.microsoft.com/office/drawing/2014/main" xmlns="" id="{ACD354AB-4906-4B34-8C9B-46F304F42515}"/>
              </a:ext>
            </a:extLst>
          </p:cNvPr>
          <p:cNvCxnSpPr>
            <a:cxnSpLocks/>
          </p:cNvCxnSpPr>
          <p:nvPr>
            <p:custDataLst>
              <p:tags r:id="rId12"/>
            </p:custDataLst>
          </p:nvPr>
        </p:nvCxnSpPr>
        <p:spPr>
          <a:xfrm flipV="1">
            <a:off x="10249494" y="3983953"/>
            <a:ext cx="0" cy="303935"/>
          </a:xfrm>
          <a:prstGeom prst="line">
            <a:avLst/>
          </a:prstGeom>
          <a:ln>
            <a:gradFill>
              <a:gsLst>
                <a:gs pos="0">
                  <a:schemeClr val="accent2">
                    <a:alpha val="0"/>
                  </a:schemeClr>
                </a:gs>
                <a:gs pos="100000">
                  <a:schemeClr val="accent2">
                    <a:alpha val="22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4" name="PA-直接连接符 165">
            <a:extLst>
              <a:ext uri="{FF2B5EF4-FFF2-40B4-BE49-F238E27FC236}">
                <a16:creationId xmlns:a16="http://schemas.microsoft.com/office/drawing/2014/main" xmlns="" id="{84DA5634-163A-4482-B1B4-AC89B702FF28}"/>
              </a:ext>
            </a:extLst>
          </p:cNvPr>
          <p:cNvCxnSpPr>
            <a:cxnSpLocks/>
          </p:cNvCxnSpPr>
          <p:nvPr>
            <p:custDataLst>
              <p:tags r:id="rId13"/>
            </p:custDataLst>
          </p:nvPr>
        </p:nvCxnSpPr>
        <p:spPr>
          <a:xfrm flipV="1">
            <a:off x="4829546" y="1572029"/>
            <a:ext cx="0" cy="416664"/>
          </a:xfrm>
          <a:prstGeom prst="line">
            <a:avLst/>
          </a:prstGeom>
          <a:ln>
            <a:gradFill>
              <a:gsLst>
                <a:gs pos="0">
                  <a:schemeClr val="accent2">
                    <a:alpha val="0"/>
                  </a:schemeClr>
                </a:gs>
                <a:gs pos="100000">
                  <a:schemeClr val="accent2">
                    <a:alpha val="58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5" name="PA-直接连接符 167">
            <a:extLst>
              <a:ext uri="{FF2B5EF4-FFF2-40B4-BE49-F238E27FC236}">
                <a16:creationId xmlns:a16="http://schemas.microsoft.com/office/drawing/2014/main" xmlns="" id="{BFAFAEF3-5A55-4D62-82B1-E90C959167B1}"/>
              </a:ext>
            </a:extLst>
          </p:cNvPr>
          <p:cNvCxnSpPr>
            <a:cxnSpLocks/>
          </p:cNvCxnSpPr>
          <p:nvPr>
            <p:custDataLst>
              <p:tags r:id="rId14"/>
            </p:custDataLst>
          </p:nvPr>
        </p:nvCxnSpPr>
        <p:spPr>
          <a:xfrm flipV="1">
            <a:off x="7261170" y="1640202"/>
            <a:ext cx="0" cy="512650"/>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66" name="PA-直接连接符 167">
            <a:extLst>
              <a:ext uri="{FF2B5EF4-FFF2-40B4-BE49-F238E27FC236}">
                <a16:creationId xmlns:a16="http://schemas.microsoft.com/office/drawing/2014/main" xmlns="" id="{591B376F-6532-45FE-9EB6-F8EF1C5FD98D}"/>
              </a:ext>
            </a:extLst>
          </p:cNvPr>
          <p:cNvCxnSpPr>
            <a:cxnSpLocks/>
          </p:cNvCxnSpPr>
          <p:nvPr>
            <p:custDataLst>
              <p:tags r:id="rId15"/>
            </p:custDataLst>
          </p:nvPr>
        </p:nvCxnSpPr>
        <p:spPr>
          <a:xfrm flipV="1">
            <a:off x="4936202" y="1781797"/>
            <a:ext cx="0" cy="441630"/>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67" name="PA-直接连接符 165">
            <a:extLst>
              <a:ext uri="{FF2B5EF4-FFF2-40B4-BE49-F238E27FC236}">
                <a16:creationId xmlns:a16="http://schemas.microsoft.com/office/drawing/2014/main" xmlns="" id="{BB2270A5-0D05-4817-9EBB-0DD5AE419D68}"/>
              </a:ext>
            </a:extLst>
          </p:cNvPr>
          <p:cNvCxnSpPr>
            <a:cxnSpLocks/>
          </p:cNvCxnSpPr>
          <p:nvPr>
            <p:custDataLst>
              <p:tags r:id="rId16"/>
            </p:custDataLst>
          </p:nvPr>
        </p:nvCxnSpPr>
        <p:spPr>
          <a:xfrm flipV="1">
            <a:off x="4735973" y="1807670"/>
            <a:ext cx="0" cy="465433"/>
          </a:xfrm>
          <a:prstGeom prst="line">
            <a:avLst/>
          </a:prstGeom>
          <a:ln>
            <a:gradFill>
              <a:gsLst>
                <a:gs pos="0">
                  <a:schemeClr val="accent2">
                    <a:alpha val="0"/>
                  </a:schemeClr>
                </a:gs>
                <a:gs pos="100000">
                  <a:schemeClr val="accent2">
                    <a:alpha val="22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8" name="PA-直接连接符 165">
            <a:extLst>
              <a:ext uri="{FF2B5EF4-FFF2-40B4-BE49-F238E27FC236}">
                <a16:creationId xmlns:a16="http://schemas.microsoft.com/office/drawing/2014/main" xmlns="" id="{91349A63-3F0D-4F70-A97C-8670F766765F}"/>
              </a:ext>
            </a:extLst>
          </p:cNvPr>
          <p:cNvCxnSpPr>
            <a:cxnSpLocks/>
          </p:cNvCxnSpPr>
          <p:nvPr>
            <p:custDataLst>
              <p:tags r:id="rId17"/>
            </p:custDataLst>
          </p:nvPr>
        </p:nvCxnSpPr>
        <p:spPr>
          <a:xfrm flipV="1">
            <a:off x="7407472" y="1874791"/>
            <a:ext cx="0" cy="279691"/>
          </a:xfrm>
          <a:prstGeom prst="line">
            <a:avLst/>
          </a:prstGeom>
          <a:ln>
            <a:gradFill>
              <a:gsLst>
                <a:gs pos="0">
                  <a:schemeClr val="accent2">
                    <a:alpha val="0"/>
                  </a:schemeClr>
                </a:gs>
                <a:gs pos="100000">
                  <a:schemeClr val="accent2">
                    <a:alpha val="58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9" name="PA-直接连接符 165">
            <a:extLst>
              <a:ext uri="{FF2B5EF4-FFF2-40B4-BE49-F238E27FC236}">
                <a16:creationId xmlns:a16="http://schemas.microsoft.com/office/drawing/2014/main" xmlns="" id="{581F12F7-5013-4473-8BEE-BF1D880BB8FE}"/>
              </a:ext>
            </a:extLst>
          </p:cNvPr>
          <p:cNvCxnSpPr>
            <a:cxnSpLocks/>
          </p:cNvCxnSpPr>
          <p:nvPr>
            <p:custDataLst>
              <p:tags r:id="rId18"/>
            </p:custDataLst>
          </p:nvPr>
        </p:nvCxnSpPr>
        <p:spPr>
          <a:xfrm flipV="1">
            <a:off x="7354374" y="1554163"/>
            <a:ext cx="0" cy="243958"/>
          </a:xfrm>
          <a:prstGeom prst="line">
            <a:avLst/>
          </a:prstGeom>
          <a:ln>
            <a:gradFill>
              <a:gsLst>
                <a:gs pos="0">
                  <a:schemeClr val="accent2">
                    <a:alpha val="0"/>
                  </a:schemeClr>
                </a:gs>
                <a:gs pos="100000">
                  <a:schemeClr val="accent2">
                    <a:alpha val="2200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71" name="标题 1">
            <a:extLst>
              <a:ext uri="{FF2B5EF4-FFF2-40B4-BE49-F238E27FC236}">
                <a16:creationId xmlns:a16="http://schemas.microsoft.com/office/drawing/2014/main" xmlns="" id="{E250F359-BA97-44C5-95CB-08ED1F486993}"/>
              </a:ext>
            </a:extLst>
          </p:cNvPr>
          <p:cNvSpPr>
            <a:spLocks noGrp="1"/>
          </p:cNvSpPr>
          <p:nvPr>
            <p:ph type="title"/>
          </p:nvPr>
        </p:nvSpPr>
        <p:spPr>
          <a:xfrm>
            <a:off x="3819347" y="534305"/>
            <a:ext cx="4553306" cy="415498"/>
          </a:xfrm>
        </p:spPr>
        <p:txBody>
          <a:bodyPr/>
          <a:lstStyle/>
          <a:p>
            <a:r>
              <a:rPr lang="zh-CN" altLang="en-US" b="0" dirty="0">
                <a:gradFill>
                  <a:gsLst>
                    <a:gs pos="49000">
                      <a:schemeClr val="bg1"/>
                    </a:gs>
                    <a:gs pos="100000">
                      <a:schemeClr val="accent1"/>
                    </a:gs>
                  </a:gsLst>
                  <a:lin ang="5400000" scaled="1"/>
                </a:gradFill>
              </a:rPr>
              <a:t>请在这里输入你的小标题</a:t>
            </a:r>
            <a:endParaRPr lang="zh-CN" altLang="en-US" b="0" dirty="0"/>
          </a:p>
        </p:txBody>
      </p:sp>
      <p:sp>
        <p:nvSpPr>
          <p:cNvPr id="72" name="文本框 71">
            <a:extLst>
              <a:ext uri="{FF2B5EF4-FFF2-40B4-BE49-F238E27FC236}">
                <a16:creationId xmlns:a16="http://schemas.microsoft.com/office/drawing/2014/main" xmlns="" id="{2FD9756F-AC51-496E-80A5-554B6954AABB}"/>
              </a:ext>
            </a:extLst>
          </p:cNvPr>
          <p:cNvSpPr txBox="1"/>
          <p:nvPr/>
        </p:nvSpPr>
        <p:spPr>
          <a:xfrm>
            <a:off x="4869946" y="2045682"/>
            <a:ext cx="2452110" cy="400110"/>
          </a:xfrm>
          <a:prstGeom prst="rect">
            <a:avLst/>
          </a:prstGeom>
          <a:noFill/>
        </p:spPr>
        <p:txBody>
          <a:bodyPr wrap="square" rtlCol="0" anchor="ctr">
            <a:spAutoFit/>
          </a:bodyPr>
          <a:lstStyle/>
          <a:p>
            <a:pPr algn="ctr"/>
            <a:r>
              <a:rPr lang="zh-CN" altLang="en-US" sz="20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输入小标题</a:t>
            </a:r>
          </a:p>
        </p:txBody>
      </p:sp>
      <p:sp>
        <p:nvSpPr>
          <p:cNvPr id="73" name="文本框 72">
            <a:extLst>
              <a:ext uri="{FF2B5EF4-FFF2-40B4-BE49-F238E27FC236}">
                <a16:creationId xmlns:a16="http://schemas.microsoft.com/office/drawing/2014/main" xmlns="" id="{AA36C7F9-9108-43CA-8112-08B33BBE31A4}"/>
              </a:ext>
            </a:extLst>
          </p:cNvPr>
          <p:cNvSpPr txBox="1"/>
          <p:nvPr/>
        </p:nvSpPr>
        <p:spPr>
          <a:xfrm>
            <a:off x="4869945" y="1462990"/>
            <a:ext cx="2452110" cy="595356"/>
          </a:xfrm>
          <a:prstGeom prst="rect">
            <a:avLst/>
          </a:prstGeom>
          <a:noFill/>
        </p:spPr>
        <p:txBody>
          <a:bodyPr wrap="square" rtlCol="0" anchor="ctr">
            <a:spAutoFit/>
          </a:bodyPr>
          <a:lstStyle/>
          <a:p>
            <a:pPr algn="ct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gn="ct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请在这里你的正文内容</a:t>
            </a:r>
            <a:endParaRPr lang="en-US" altLang="zh-CN" sz="1400" dirty="0">
              <a:solidFill>
                <a:schemeClr val="bg1"/>
              </a:solidFill>
              <a:effectLst>
                <a:outerShdw blurRad="38100" dist="38100" dir="2700000" algn="tl">
                  <a:srgbClr val="000000">
                    <a:alpha val="43137"/>
                  </a:srgbClr>
                </a:outerShdw>
              </a:effectLst>
              <a:latin typeface="+mn-ea"/>
            </a:endParaRPr>
          </a:p>
        </p:txBody>
      </p:sp>
      <p:sp>
        <p:nvSpPr>
          <p:cNvPr id="76" name="文本框 75">
            <a:extLst>
              <a:ext uri="{FF2B5EF4-FFF2-40B4-BE49-F238E27FC236}">
                <a16:creationId xmlns:a16="http://schemas.microsoft.com/office/drawing/2014/main" xmlns="" id="{798AC1D2-3DB8-4F5C-850B-B9F82046E5D3}"/>
              </a:ext>
            </a:extLst>
          </p:cNvPr>
          <p:cNvSpPr txBox="1"/>
          <p:nvPr/>
        </p:nvSpPr>
        <p:spPr>
          <a:xfrm>
            <a:off x="7867029" y="4663097"/>
            <a:ext cx="2452110" cy="400110"/>
          </a:xfrm>
          <a:prstGeom prst="rect">
            <a:avLst/>
          </a:prstGeom>
          <a:noFill/>
        </p:spPr>
        <p:txBody>
          <a:bodyPr wrap="square" rtlCol="0" anchor="ctr">
            <a:spAutoFit/>
          </a:bodyPr>
          <a:lstStyle/>
          <a:p>
            <a:pPr algn="ctr"/>
            <a:r>
              <a:rPr lang="zh-CN" altLang="en-US" sz="20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输入小标题</a:t>
            </a:r>
          </a:p>
        </p:txBody>
      </p:sp>
      <p:sp>
        <p:nvSpPr>
          <p:cNvPr id="77" name="文本框 76">
            <a:extLst>
              <a:ext uri="{FF2B5EF4-FFF2-40B4-BE49-F238E27FC236}">
                <a16:creationId xmlns:a16="http://schemas.microsoft.com/office/drawing/2014/main" xmlns="" id="{FBA177BA-DFB3-42B5-9328-D7900040C336}"/>
              </a:ext>
            </a:extLst>
          </p:cNvPr>
          <p:cNvSpPr txBox="1"/>
          <p:nvPr/>
        </p:nvSpPr>
        <p:spPr>
          <a:xfrm>
            <a:off x="7867028" y="4080405"/>
            <a:ext cx="2452110" cy="595356"/>
          </a:xfrm>
          <a:prstGeom prst="rect">
            <a:avLst/>
          </a:prstGeom>
          <a:noFill/>
        </p:spPr>
        <p:txBody>
          <a:bodyPr wrap="square" rtlCol="0" anchor="ctr">
            <a:spAutoFit/>
          </a:bodyPr>
          <a:lstStyle/>
          <a:p>
            <a:pPr algn="ct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gn="ct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请在这里你的正文内容</a:t>
            </a:r>
            <a:endParaRPr lang="en-US" altLang="zh-CN" sz="1400" dirty="0">
              <a:solidFill>
                <a:schemeClr val="bg1"/>
              </a:solidFill>
              <a:effectLst>
                <a:outerShdw blurRad="38100" dist="38100" dir="2700000" algn="tl">
                  <a:srgbClr val="000000">
                    <a:alpha val="43137"/>
                  </a:srgbClr>
                </a:outerShdw>
              </a:effectLst>
              <a:latin typeface="+mn-ea"/>
            </a:endParaRPr>
          </a:p>
        </p:txBody>
      </p:sp>
      <p:sp>
        <p:nvSpPr>
          <p:cNvPr id="79" name="文本框 78">
            <a:extLst>
              <a:ext uri="{FF2B5EF4-FFF2-40B4-BE49-F238E27FC236}">
                <a16:creationId xmlns:a16="http://schemas.microsoft.com/office/drawing/2014/main" xmlns="" id="{6A6E5AD2-94E0-4CA2-9FDE-A9A7D2880E11}"/>
              </a:ext>
            </a:extLst>
          </p:cNvPr>
          <p:cNvSpPr txBox="1"/>
          <p:nvPr/>
        </p:nvSpPr>
        <p:spPr>
          <a:xfrm>
            <a:off x="1924652" y="4663097"/>
            <a:ext cx="2452110" cy="400110"/>
          </a:xfrm>
          <a:prstGeom prst="rect">
            <a:avLst/>
          </a:prstGeom>
          <a:noFill/>
        </p:spPr>
        <p:txBody>
          <a:bodyPr wrap="square" rtlCol="0" anchor="ctr">
            <a:spAutoFit/>
          </a:bodyPr>
          <a:lstStyle/>
          <a:p>
            <a:pPr algn="ctr"/>
            <a:r>
              <a:rPr lang="zh-CN" altLang="en-US" sz="20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输入小标题</a:t>
            </a:r>
          </a:p>
        </p:txBody>
      </p:sp>
      <p:sp>
        <p:nvSpPr>
          <p:cNvPr id="80" name="文本框 79">
            <a:extLst>
              <a:ext uri="{FF2B5EF4-FFF2-40B4-BE49-F238E27FC236}">
                <a16:creationId xmlns:a16="http://schemas.microsoft.com/office/drawing/2014/main" xmlns="" id="{E484FF57-C120-46CA-8611-0F3C8DAF4F32}"/>
              </a:ext>
            </a:extLst>
          </p:cNvPr>
          <p:cNvSpPr txBox="1"/>
          <p:nvPr/>
        </p:nvSpPr>
        <p:spPr>
          <a:xfrm>
            <a:off x="1924651" y="4080405"/>
            <a:ext cx="2452110" cy="595356"/>
          </a:xfrm>
          <a:prstGeom prst="rect">
            <a:avLst/>
          </a:prstGeom>
          <a:noFill/>
        </p:spPr>
        <p:txBody>
          <a:bodyPr wrap="square" rtlCol="0" anchor="ctr">
            <a:spAutoFit/>
          </a:bodyPr>
          <a:lstStyle/>
          <a:p>
            <a:pPr algn="ct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gn="ct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请在这里你的正文内容</a:t>
            </a:r>
            <a:endParaRPr lang="en-US" altLang="zh-CN" sz="1400" dirty="0">
              <a:solidFill>
                <a:schemeClr val="bg1"/>
              </a:solidFill>
              <a:effectLst>
                <a:outerShdw blurRad="38100" dist="38100" dir="2700000" algn="tl">
                  <a:srgbClr val="000000">
                    <a:alpha val="43137"/>
                  </a:srgbClr>
                </a:outerShdw>
              </a:effectLst>
              <a:latin typeface="+mn-ea"/>
            </a:endParaRPr>
          </a:p>
        </p:txBody>
      </p:sp>
      <p:sp>
        <p:nvSpPr>
          <p:cNvPr id="81" name="文本框 80">
            <a:extLst>
              <a:ext uri="{FF2B5EF4-FFF2-40B4-BE49-F238E27FC236}">
                <a16:creationId xmlns:a16="http://schemas.microsoft.com/office/drawing/2014/main" xmlns="" id="{B2EC1267-467E-4C04-82D6-72BAC3BE8805}"/>
              </a:ext>
            </a:extLst>
          </p:cNvPr>
          <p:cNvSpPr txBox="1"/>
          <p:nvPr/>
        </p:nvSpPr>
        <p:spPr>
          <a:xfrm>
            <a:off x="4616982" y="3370688"/>
            <a:ext cx="2958036" cy="646331"/>
          </a:xfrm>
          <a:prstGeom prst="rect">
            <a:avLst/>
          </a:prstGeom>
          <a:noFill/>
        </p:spPr>
        <p:txBody>
          <a:bodyPr wrap="square" rtlCol="0" anchor="ctr">
            <a:spAutoFit/>
          </a:bodyPr>
          <a:lstStyle/>
          <a:p>
            <a:pPr algn="ctr"/>
            <a:r>
              <a:rPr lang="zh-CN" altLang="en-US" sz="36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请输入大标题</a:t>
            </a:r>
          </a:p>
        </p:txBody>
      </p:sp>
    </p:spTree>
    <p:extLst>
      <p:ext uri="{BB962C8B-B14F-4D97-AF65-F5344CB8AC3E}">
        <p14:creationId xmlns:p14="http://schemas.microsoft.com/office/powerpoint/2010/main" val="14296420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3AA6BCE5-31C0-42B8-AB79-1A1F34E2CDD1}"/>
              </a:ext>
            </a:extLst>
          </p:cNvPr>
          <p:cNvGrpSpPr/>
          <p:nvPr/>
        </p:nvGrpSpPr>
        <p:grpSpPr>
          <a:xfrm>
            <a:off x="4480439" y="1994623"/>
            <a:ext cx="3230495" cy="3230494"/>
            <a:chOff x="2191473" y="0"/>
            <a:chExt cx="7809054" cy="7809054"/>
          </a:xfrm>
        </p:grpSpPr>
        <p:sp>
          <p:nvSpPr>
            <p:cNvPr id="4" name="椭圆 3">
              <a:extLst>
                <a:ext uri="{FF2B5EF4-FFF2-40B4-BE49-F238E27FC236}">
                  <a16:creationId xmlns:a16="http://schemas.microsoft.com/office/drawing/2014/main" xmlns="" id="{46A29CF4-0962-4A64-80B3-7753F423296F}"/>
                </a:ext>
              </a:extLst>
            </p:cNvPr>
            <p:cNvSpPr/>
            <p:nvPr/>
          </p:nvSpPr>
          <p:spPr>
            <a:xfrm>
              <a:off x="2191473" y="0"/>
              <a:ext cx="7809054" cy="7809054"/>
            </a:xfrm>
            <a:prstGeom prst="ellipse">
              <a:avLst/>
            </a:prstGeom>
            <a:gradFill>
              <a:gsLst>
                <a:gs pos="100000">
                  <a:schemeClr val="accent2">
                    <a:alpha val="10000"/>
                  </a:schemeClr>
                </a:gs>
                <a:gs pos="3000">
                  <a:srgbClr val="0982CE">
                    <a:alpha val="0"/>
                  </a:srgbClr>
                </a:gs>
                <a:gs pos="0">
                  <a:schemeClr val="accent2">
                    <a:alpha val="10000"/>
                  </a:schemeClr>
                </a:gs>
                <a:gs pos="93000">
                  <a:schemeClr val="accent1">
                    <a:alpha val="0"/>
                  </a:schemeClr>
                </a:gs>
              </a:gsLst>
              <a:lin ang="0" scaled="0"/>
            </a:gradFill>
            <a:ln w="12700">
              <a:gradFill>
                <a:gsLst>
                  <a:gs pos="50000">
                    <a:schemeClr val="accent1"/>
                  </a:gs>
                  <a:gs pos="24000">
                    <a:schemeClr val="accent1">
                      <a:alpha val="0"/>
                    </a:schemeClr>
                  </a:gs>
                  <a:gs pos="73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9A619A8E-5F0C-49AA-ABB8-BF98E1C8FE89}"/>
                </a:ext>
              </a:extLst>
            </p:cNvPr>
            <p:cNvSpPr/>
            <p:nvPr/>
          </p:nvSpPr>
          <p:spPr>
            <a:xfrm>
              <a:off x="2275840" y="84367"/>
              <a:ext cx="7640320" cy="7640320"/>
            </a:xfrm>
            <a:prstGeom prst="ellipse">
              <a:avLst/>
            </a:prstGeom>
            <a:noFill/>
            <a:ln w="12700">
              <a:gradFill>
                <a:gsLst>
                  <a:gs pos="50000">
                    <a:schemeClr val="accent1"/>
                  </a:gs>
                  <a:gs pos="24000">
                    <a:schemeClr val="accent1">
                      <a:alpha val="0"/>
                    </a:schemeClr>
                  </a:gs>
                  <a:gs pos="73000">
                    <a:schemeClr val="accent1">
                      <a:alpha val="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xmlns="" id="{3F06DF0D-2DBB-4934-B15B-1CDDCCE5D45E}"/>
              </a:ext>
            </a:extLst>
          </p:cNvPr>
          <p:cNvGrpSpPr/>
          <p:nvPr/>
        </p:nvGrpSpPr>
        <p:grpSpPr>
          <a:xfrm>
            <a:off x="6283806" y="2648839"/>
            <a:ext cx="0" cy="1736649"/>
            <a:chOff x="11242040" y="2413470"/>
            <a:chExt cx="0" cy="2135347"/>
          </a:xfrm>
        </p:grpSpPr>
        <p:cxnSp>
          <p:nvCxnSpPr>
            <p:cNvPr id="7" name="直接连接符 6">
              <a:extLst>
                <a:ext uri="{FF2B5EF4-FFF2-40B4-BE49-F238E27FC236}">
                  <a16:creationId xmlns:a16="http://schemas.microsoft.com/office/drawing/2014/main" xmlns="" id="{953B9931-887D-46B1-A076-F0BFCFEC47A9}"/>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92708E24-E177-45DE-903D-841F73A71541}"/>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xmlns="" id="{C935B300-72A7-4681-95B7-39B80044AA17}"/>
              </a:ext>
            </a:extLst>
          </p:cNvPr>
          <p:cNvGrpSpPr/>
          <p:nvPr/>
        </p:nvGrpSpPr>
        <p:grpSpPr>
          <a:xfrm flipV="1">
            <a:off x="6524125" y="2701438"/>
            <a:ext cx="0" cy="1736649"/>
            <a:chOff x="11242040" y="2413470"/>
            <a:chExt cx="0" cy="2135347"/>
          </a:xfrm>
        </p:grpSpPr>
        <p:cxnSp>
          <p:nvCxnSpPr>
            <p:cNvPr id="10" name="直接连接符 9">
              <a:extLst>
                <a:ext uri="{FF2B5EF4-FFF2-40B4-BE49-F238E27FC236}">
                  <a16:creationId xmlns:a16="http://schemas.microsoft.com/office/drawing/2014/main" xmlns="" id="{A4570DA4-0D7B-453E-B365-157DBCE943EF}"/>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30282201-391C-4614-BA86-048216A66697}"/>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xmlns="" id="{5659E64A-04C5-4BFB-ABD4-AE95B9B84231}"/>
              </a:ext>
            </a:extLst>
          </p:cNvPr>
          <p:cNvGrpSpPr/>
          <p:nvPr/>
        </p:nvGrpSpPr>
        <p:grpSpPr>
          <a:xfrm flipV="1">
            <a:off x="5890395" y="2940309"/>
            <a:ext cx="0" cy="1736649"/>
            <a:chOff x="11242040" y="2413470"/>
            <a:chExt cx="0" cy="2135347"/>
          </a:xfrm>
        </p:grpSpPr>
        <p:cxnSp>
          <p:nvCxnSpPr>
            <p:cNvPr id="13" name="直接连接符 12">
              <a:extLst>
                <a:ext uri="{FF2B5EF4-FFF2-40B4-BE49-F238E27FC236}">
                  <a16:creationId xmlns:a16="http://schemas.microsoft.com/office/drawing/2014/main" xmlns="" id="{546E53CB-BFA6-46D6-9BA0-BBCE962D7833}"/>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B9A19B3A-825D-4E45-B1B5-FC766B0CBE59}"/>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xmlns="" id="{269567EB-EF14-48A3-B08D-F4CA35D03DA2}"/>
              </a:ext>
            </a:extLst>
          </p:cNvPr>
          <p:cNvGrpSpPr/>
          <p:nvPr/>
        </p:nvGrpSpPr>
        <p:grpSpPr>
          <a:xfrm>
            <a:off x="5651857" y="2743349"/>
            <a:ext cx="0" cy="1736649"/>
            <a:chOff x="11242040" y="2413470"/>
            <a:chExt cx="0" cy="2135347"/>
          </a:xfrm>
        </p:grpSpPr>
        <p:cxnSp>
          <p:nvCxnSpPr>
            <p:cNvPr id="16" name="直接连接符 15">
              <a:extLst>
                <a:ext uri="{FF2B5EF4-FFF2-40B4-BE49-F238E27FC236}">
                  <a16:creationId xmlns:a16="http://schemas.microsoft.com/office/drawing/2014/main" xmlns="" id="{4BA1B739-E24F-4B44-9E52-E55920A95367}"/>
                </a:ext>
              </a:extLst>
            </p:cNvPr>
            <p:cNvCxnSpPr/>
            <p:nvPr/>
          </p:nvCxnSpPr>
          <p:spPr>
            <a:xfrm>
              <a:off x="11242040" y="3481697"/>
              <a:ext cx="0" cy="1067120"/>
            </a:xfrm>
            <a:prstGeom prst="line">
              <a:avLst/>
            </a:prstGeom>
            <a:ln w="15875">
              <a:gradFill>
                <a:gsLst>
                  <a:gs pos="0">
                    <a:schemeClr val="accent1">
                      <a:alpha val="66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0991593E-48B5-4954-88AE-CF694B4DB4C9}"/>
                </a:ext>
              </a:extLst>
            </p:cNvPr>
            <p:cNvCxnSpPr>
              <a:cxnSpLocks/>
            </p:cNvCxnSpPr>
            <p:nvPr/>
          </p:nvCxnSpPr>
          <p:spPr>
            <a:xfrm flipV="1">
              <a:off x="11242040" y="2413470"/>
              <a:ext cx="0" cy="1067120"/>
            </a:xfrm>
            <a:prstGeom prst="line">
              <a:avLst/>
            </a:prstGeom>
            <a:ln w="15875">
              <a:gradFill>
                <a:gsLst>
                  <a:gs pos="0">
                    <a:schemeClr val="accent1">
                      <a:alpha val="66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xmlns="" id="{6C8BD020-26EF-4526-8F7F-CF78456D8185}"/>
              </a:ext>
            </a:extLst>
          </p:cNvPr>
          <p:cNvGrpSpPr/>
          <p:nvPr/>
        </p:nvGrpSpPr>
        <p:grpSpPr>
          <a:xfrm>
            <a:off x="5484523" y="2743349"/>
            <a:ext cx="0" cy="1736649"/>
            <a:chOff x="11242040" y="2413470"/>
            <a:chExt cx="0" cy="2135347"/>
          </a:xfrm>
        </p:grpSpPr>
        <p:cxnSp>
          <p:nvCxnSpPr>
            <p:cNvPr id="19" name="直接连接符 18">
              <a:extLst>
                <a:ext uri="{FF2B5EF4-FFF2-40B4-BE49-F238E27FC236}">
                  <a16:creationId xmlns:a16="http://schemas.microsoft.com/office/drawing/2014/main" xmlns="" id="{6486F2E7-9DA1-4F4E-BCB4-9011F3C396F5}"/>
                </a:ext>
              </a:extLst>
            </p:cNvPr>
            <p:cNvCxnSpPr/>
            <p:nvPr/>
          </p:nvCxnSpPr>
          <p:spPr>
            <a:xfrm>
              <a:off x="11242040" y="3481697"/>
              <a:ext cx="0" cy="1067120"/>
            </a:xfrm>
            <a:prstGeom prst="line">
              <a:avLst/>
            </a:prstGeom>
            <a:ln w="15875">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55A15BA5-7B23-443C-88EF-B20E24B303D5}"/>
                </a:ext>
              </a:extLst>
            </p:cNvPr>
            <p:cNvCxnSpPr>
              <a:cxnSpLocks/>
            </p:cNvCxnSpPr>
            <p:nvPr/>
          </p:nvCxnSpPr>
          <p:spPr>
            <a:xfrm flipV="1">
              <a:off x="11242040" y="2413470"/>
              <a:ext cx="0" cy="1067120"/>
            </a:xfrm>
            <a:prstGeom prst="line">
              <a:avLst/>
            </a:prstGeom>
            <a:ln w="15875">
              <a:gradFill>
                <a:gsLst>
                  <a:gs pos="0">
                    <a:schemeClr val="accent1">
                      <a:alpha val="5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xmlns="" id="{EDE86A3D-6582-4181-8BB6-6F1753C1DC21}"/>
              </a:ext>
            </a:extLst>
          </p:cNvPr>
          <p:cNvGrpSpPr/>
          <p:nvPr/>
        </p:nvGrpSpPr>
        <p:grpSpPr>
          <a:xfrm>
            <a:off x="6695018" y="2578814"/>
            <a:ext cx="0" cy="1736649"/>
            <a:chOff x="11242040" y="2413470"/>
            <a:chExt cx="0" cy="2135347"/>
          </a:xfrm>
        </p:grpSpPr>
        <p:cxnSp>
          <p:nvCxnSpPr>
            <p:cNvPr id="22" name="直接连接符 21">
              <a:extLst>
                <a:ext uri="{FF2B5EF4-FFF2-40B4-BE49-F238E27FC236}">
                  <a16:creationId xmlns:a16="http://schemas.microsoft.com/office/drawing/2014/main" xmlns="" id="{E7DA8FC3-086F-4886-8C5D-4CBED9A27B73}"/>
                </a:ext>
              </a:extLst>
            </p:cNvPr>
            <p:cNvCxnSpPr/>
            <p:nvPr/>
          </p:nvCxnSpPr>
          <p:spPr>
            <a:xfrm>
              <a:off x="11242040" y="3481697"/>
              <a:ext cx="0" cy="1067120"/>
            </a:xfrm>
            <a:prstGeom prst="line">
              <a:avLst/>
            </a:prstGeom>
            <a:ln w="1587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132691C4-EEF2-4BFF-9B21-8212DF7DCED6}"/>
                </a:ext>
              </a:extLst>
            </p:cNvPr>
            <p:cNvCxnSpPr>
              <a:cxnSpLocks/>
            </p:cNvCxnSpPr>
            <p:nvPr/>
          </p:nvCxnSpPr>
          <p:spPr>
            <a:xfrm flipV="1">
              <a:off x="11242040" y="2413470"/>
              <a:ext cx="0" cy="1067120"/>
            </a:xfrm>
            <a:prstGeom prst="line">
              <a:avLst/>
            </a:prstGeom>
            <a:ln w="1587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sp>
        <p:nvSpPr>
          <p:cNvPr id="76" name="任意多边形: 形状 75">
            <a:extLst>
              <a:ext uri="{FF2B5EF4-FFF2-40B4-BE49-F238E27FC236}">
                <a16:creationId xmlns:a16="http://schemas.microsoft.com/office/drawing/2014/main" xmlns="" id="{1997FE90-D46D-4C31-A43E-9D48475B4601}"/>
              </a:ext>
            </a:extLst>
          </p:cNvPr>
          <p:cNvSpPr/>
          <p:nvPr/>
        </p:nvSpPr>
        <p:spPr bwMode="auto">
          <a:xfrm flipV="1">
            <a:off x="2822174" y="2797356"/>
            <a:ext cx="1573653" cy="1625027"/>
          </a:xfrm>
          <a:custGeom>
            <a:avLst/>
            <a:gdLst>
              <a:gd name="connsiteX0" fmla="*/ 0 w 1728432"/>
              <a:gd name="connsiteY0" fmla="*/ 2041171 h 2041171"/>
              <a:gd name="connsiteX1" fmla="*/ 1600788 w 1728432"/>
              <a:gd name="connsiteY1" fmla="*/ 1267606 h 2041171"/>
              <a:gd name="connsiteX2" fmla="*/ 1728432 w 1728432"/>
              <a:gd name="connsiteY2" fmla="*/ 1253786 h 2041171"/>
              <a:gd name="connsiteX3" fmla="*/ 1728432 w 1728432"/>
              <a:gd name="connsiteY3" fmla="*/ 787385 h 2041171"/>
              <a:gd name="connsiteX4" fmla="*/ 1600788 w 1728432"/>
              <a:gd name="connsiteY4" fmla="*/ 773565 h 2041171"/>
              <a:gd name="connsiteX5" fmla="*/ 0 w 1728432"/>
              <a:gd name="connsiteY5" fmla="*/ 0 h 2041171"/>
              <a:gd name="connsiteX6" fmla="*/ 0 w 1728432"/>
              <a:gd name="connsiteY6" fmla="*/ 1020586 h 2041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8432" h="2041171">
                <a:moveTo>
                  <a:pt x="0" y="2041171"/>
                </a:moveTo>
                <a:cubicBezTo>
                  <a:pt x="454125" y="1670283"/>
                  <a:pt x="859344" y="1365561"/>
                  <a:pt x="1600788" y="1267606"/>
                </a:cubicBezTo>
                <a:lnTo>
                  <a:pt x="1728432" y="1253786"/>
                </a:lnTo>
                <a:lnTo>
                  <a:pt x="1728432" y="787385"/>
                </a:lnTo>
                <a:lnTo>
                  <a:pt x="1600788" y="773565"/>
                </a:lnTo>
                <a:cubicBezTo>
                  <a:pt x="859344" y="675611"/>
                  <a:pt x="454125" y="370888"/>
                  <a:pt x="0" y="0"/>
                </a:cubicBezTo>
                <a:lnTo>
                  <a:pt x="0" y="1020586"/>
                </a:lnTo>
                <a:close/>
              </a:path>
            </a:pathLst>
          </a:custGeom>
          <a:gradFill>
            <a:gsLst>
              <a:gs pos="100000">
                <a:schemeClr val="accent2">
                  <a:alpha val="0"/>
                </a:schemeClr>
              </a:gs>
              <a:gs pos="81000">
                <a:schemeClr val="accent2">
                  <a:alpha val="12000"/>
                </a:schemeClr>
              </a:gs>
              <a:gs pos="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77" name="任意多边形: 形状 76">
            <a:extLst>
              <a:ext uri="{FF2B5EF4-FFF2-40B4-BE49-F238E27FC236}">
                <a16:creationId xmlns:a16="http://schemas.microsoft.com/office/drawing/2014/main" xmlns="" id="{FB2C8EF8-F7CA-4BE5-82C4-A8C5E3716BCA}"/>
              </a:ext>
            </a:extLst>
          </p:cNvPr>
          <p:cNvSpPr/>
          <p:nvPr/>
        </p:nvSpPr>
        <p:spPr>
          <a:xfrm>
            <a:off x="3091320" y="3383886"/>
            <a:ext cx="1245432" cy="422119"/>
          </a:xfrm>
          <a:custGeom>
            <a:avLst/>
            <a:gdLst>
              <a:gd name="connsiteX0" fmla="*/ 0 w 1781175"/>
              <a:gd name="connsiteY0" fmla="*/ 488950 h 695325"/>
              <a:gd name="connsiteX1" fmla="*/ 663575 w 1781175"/>
              <a:gd name="connsiteY1" fmla="*/ 488950 h 695325"/>
              <a:gd name="connsiteX2" fmla="*/ 815975 w 1781175"/>
              <a:gd name="connsiteY2" fmla="*/ 0 h 695325"/>
              <a:gd name="connsiteX3" fmla="*/ 965200 w 1781175"/>
              <a:gd name="connsiteY3" fmla="*/ 695325 h 695325"/>
              <a:gd name="connsiteX4" fmla="*/ 1057275 w 1781175"/>
              <a:gd name="connsiteY4" fmla="*/ 298450 h 695325"/>
              <a:gd name="connsiteX5" fmla="*/ 1781175 w 1781175"/>
              <a:gd name="connsiteY5" fmla="*/ 298450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1175" h="695325">
                <a:moveTo>
                  <a:pt x="0" y="488950"/>
                </a:moveTo>
                <a:lnTo>
                  <a:pt x="663575" y="488950"/>
                </a:lnTo>
                <a:lnTo>
                  <a:pt x="815975" y="0"/>
                </a:lnTo>
                <a:lnTo>
                  <a:pt x="965200" y="695325"/>
                </a:lnTo>
                <a:lnTo>
                  <a:pt x="1057275" y="298450"/>
                </a:lnTo>
                <a:lnTo>
                  <a:pt x="1781175" y="298450"/>
                </a:lnTo>
              </a:path>
            </a:pathLst>
          </a:custGeom>
          <a:noFill/>
          <a:ln w="25400">
            <a:gradFill flip="none" rotWithShape="1">
              <a:gsLst>
                <a:gs pos="54000">
                  <a:schemeClr val="accent2"/>
                </a:gs>
                <a:gs pos="0">
                  <a:schemeClr val="accent1">
                    <a:alpha val="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sp>
        <p:nvSpPr>
          <p:cNvPr id="78" name="任意多边形: 形状 77">
            <a:extLst>
              <a:ext uri="{FF2B5EF4-FFF2-40B4-BE49-F238E27FC236}">
                <a16:creationId xmlns:a16="http://schemas.microsoft.com/office/drawing/2014/main" xmlns="" id="{F60A2AD2-85AE-4AD4-962A-05A9D25F61EC}"/>
              </a:ext>
            </a:extLst>
          </p:cNvPr>
          <p:cNvSpPr/>
          <p:nvPr/>
        </p:nvSpPr>
        <p:spPr bwMode="auto">
          <a:xfrm flipH="1" flipV="1">
            <a:off x="7795547" y="2797356"/>
            <a:ext cx="1573653" cy="1625027"/>
          </a:xfrm>
          <a:custGeom>
            <a:avLst/>
            <a:gdLst>
              <a:gd name="connsiteX0" fmla="*/ 0 w 1728432"/>
              <a:gd name="connsiteY0" fmla="*/ 2041171 h 2041171"/>
              <a:gd name="connsiteX1" fmla="*/ 1600788 w 1728432"/>
              <a:gd name="connsiteY1" fmla="*/ 1267606 h 2041171"/>
              <a:gd name="connsiteX2" fmla="*/ 1728432 w 1728432"/>
              <a:gd name="connsiteY2" fmla="*/ 1253786 h 2041171"/>
              <a:gd name="connsiteX3" fmla="*/ 1728432 w 1728432"/>
              <a:gd name="connsiteY3" fmla="*/ 787385 h 2041171"/>
              <a:gd name="connsiteX4" fmla="*/ 1600788 w 1728432"/>
              <a:gd name="connsiteY4" fmla="*/ 773565 h 2041171"/>
              <a:gd name="connsiteX5" fmla="*/ 0 w 1728432"/>
              <a:gd name="connsiteY5" fmla="*/ 0 h 2041171"/>
              <a:gd name="connsiteX6" fmla="*/ 0 w 1728432"/>
              <a:gd name="connsiteY6" fmla="*/ 1020586 h 2041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8432" h="2041171">
                <a:moveTo>
                  <a:pt x="0" y="2041171"/>
                </a:moveTo>
                <a:cubicBezTo>
                  <a:pt x="454125" y="1670283"/>
                  <a:pt x="859344" y="1365561"/>
                  <a:pt x="1600788" y="1267606"/>
                </a:cubicBezTo>
                <a:lnTo>
                  <a:pt x="1728432" y="1253786"/>
                </a:lnTo>
                <a:lnTo>
                  <a:pt x="1728432" y="787385"/>
                </a:lnTo>
                <a:lnTo>
                  <a:pt x="1600788" y="773565"/>
                </a:lnTo>
                <a:cubicBezTo>
                  <a:pt x="859344" y="675611"/>
                  <a:pt x="454125" y="370888"/>
                  <a:pt x="0" y="0"/>
                </a:cubicBezTo>
                <a:lnTo>
                  <a:pt x="0" y="1020586"/>
                </a:lnTo>
                <a:close/>
              </a:path>
            </a:pathLst>
          </a:custGeom>
          <a:gradFill>
            <a:gsLst>
              <a:gs pos="100000">
                <a:schemeClr val="accent2">
                  <a:alpha val="0"/>
                </a:schemeClr>
              </a:gs>
              <a:gs pos="81000">
                <a:schemeClr val="accent2">
                  <a:alpha val="12000"/>
                </a:schemeClr>
              </a:gs>
              <a:gs pos="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79" name="任意多边形: 形状 78">
            <a:extLst>
              <a:ext uri="{FF2B5EF4-FFF2-40B4-BE49-F238E27FC236}">
                <a16:creationId xmlns:a16="http://schemas.microsoft.com/office/drawing/2014/main" xmlns="" id="{32538CB6-166B-4D18-9529-1B16333B10D2}"/>
              </a:ext>
            </a:extLst>
          </p:cNvPr>
          <p:cNvSpPr/>
          <p:nvPr/>
        </p:nvSpPr>
        <p:spPr>
          <a:xfrm flipH="1">
            <a:off x="7854622" y="3383886"/>
            <a:ext cx="1245432" cy="422119"/>
          </a:xfrm>
          <a:custGeom>
            <a:avLst/>
            <a:gdLst>
              <a:gd name="connsiteX0" fmla="*/ 0 w 1781175"/>
              <a:gd name="connsiteY0" fmla="*/ 488950 h 695325"/>
              <a:gd name="connsiteX1" fmla="*/ 663575 w 1781175"/>
              <a:gd name="connsiteY1" fmla="*/ 488950 h 695325"/>
              <a:gd name="connsiteX2" fmla="*/ 815975 w 1781175"/>
              <a:gd name="connsiteY2" fmla="*/ 0 h 695325"/>
              <a:gd name="connsiteX3" fmla="*/ 965200 w 1781175"/>
              <a:gd name="connsiteY3" fmla="*/ 695325 h 695325"/>
              <a:gd name="connsiteX4" fmla="*/ 1057275 w 1781175"/>
              <a:gd name="connsiteY4" fmla="*/ 298450 h 695325"/>
              <a:gd name="connsiteX5" fmla="*/ 1781175 w 1781175"/>
              <a:gd name="connsiteY5" fmla="*/ 298450 h 695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1175" h="695325">
                <a:moveTo>
                  <a:pt x="0" y="488950"/>
                </a:moveTo>
                <a:lnTo>
                  <a:pt x="663575" y="488950"/>
                </a:lnTo>
                <a:lnTo>
                  <a:pt x="815975" y="0"/>
                </a:lnTo>
                <a:lnTo>
                  <a:pt x="965200" y="695325"/>
                </a:lnTo>
                <a:lnTo>
                  <a:pt x="1057275" y="298450"/>
                </a:lnTo>
                <a:lnTo>
                  <a:pt x="1781175" y="298450"/>
                </a:lnTo>
              </a:path>
            </a:pathLst>
          </a:custGeom>
          <a:noFill/>
          <a:ln w="25400">
            <a:gradFill flip="none" rotWithShape="1">
              <a:gsLst>
                <a:gs pos="54000">
                  <a:schemeClr val="accent2"/>
                </a:gs>
                <a:gs pos="0">
                  <a:schemeClr val="accent1">
                    <a:alpha val="0"/>
                  </a:schemeClr>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Light"/>
              <a:cs typeface="+mn-cs"/>
            </a:endParaRPr>
          </a:p>
        </p:txBody>
      </p:sp>
      <p:grpSp>
        <p:nvGrpSpPr>
          <p:cNvPr id="80" name="组合 79">
            <a:extLst>
              <a:ext uri="{FF2B5EF4-FFF2-40B4-BE49-F238E27FC236}">
                <a16:creationId xmlns:a16="http://schemas.microsoft.com/office/drawing/2014/main" xmlns="" id="{352F756D-71F1-4AFB-A462-907DA9AAB743}"/>
              </a:ext>
            </a:extLst>
          </p:cNvPr>
          <p:cNvGrpSpPr/>
          <p:nvPr/>
        </p:nvGrpSpPr>
        <p:grpSpPr>
          <a:xfrm>
            <a:off x="7202641" y="2751389"/>
            <a:ext cx="55565" cy="1308847"/>
            <a:chOff x="11242040" y="2413470"/>
            <a:chExt cx="0" cy="2135347"/>
          </a:xfrm>
        </p:grpSpPr>
        <p:cxnSp>
          <p:nvCxnSpPr>
            <p:cNvPr id="81" name="直接连接符 80">
              <a:extLst>
                <a:ext uri="{FF2B5EF4-FFF2-40B4-BE49-F238E27FC236}">
                  <a16:creationId xmlns:a16="http://schemas.microsoft.com/office/drawing/2014/main" xmlns="" id="{27D9F092-A883-4AD6-8E13-2F84FADE4E77}"/>
                </a:ext>
              </a:extLst>
            </p:cNvPr>
            <p:cNvCxnSpPr/>
            <p:nvPr/>
          </p:nvCxnSpPr>
          <p:spPr>
            <a:xfrm>
              <a:off x="11242040" y="3481697"/>
              <a:ext cx="0" cy="1067120"/>
            </a:xfrm>
            <a:prstGeom prst="line">
              <a:avLst/>
            </a:prstGeom>
            <a:ln w="1587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C9C5A191-190F-4387-8678-BED9B8B760AD}"/>
                </a:ext>
              </a:extLst>
            </p:cNvPr>
            <p:cNvCxnSpPr>
              <a:cxnSpLocks/>
            </p:cNvCxnSpPr>
            <p:nvPr/>
          </p:nvCxnSpPr>
          <p:spPr>
            <a:xfrm flipV="1">
              <a:off x="11242040" y="2413470"/>
              <a:ext cx="0" cy="1067120"/>
            </a:xfrm>
            <a:prstGeom prst="line">
              <a:avLst/>
            </a:prstGeom>
            <a:ln w="1587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83" name="组合 82">
            <a:extLst>
              <a:ext uri="{FF2B5EF4-FFF2-40B4-BE49-F238E27FC236}">
                <a16:creationId xmlns:a16="http://schemas.microsoft.com/office/drawing/2014/main" xmlns="" id="{240C6867-B057-4795-B433-7251790BBB84}"/>
              </a:ext>
            </a:extLst>
          </p:cNvPr>
          <p:cNvGrpSpPr/>
          <p:nvPr/>
        </p:nvGrpSpPr>
        <p:grpSpPr>
          <a:xfrm>
            <a:off x="5300035" y="2737591"/>
            <a:ext cx="45348" cy="1293962"/>
            <a:chOff x="11242040" y="2413470"/>
            <a:chExt cx="0" cy="2135347"/>
          </a:xfrm>
        </p:grpSpPr>
        <p:cxnSp>
          <p:nvCxnSpPr>
            <p:cNvPr id="84" name="直接连接符 83">
              <a:extLst>
                <a:ext uri="{FF2B5EF4-FFF2-40B4-BE49-F238E27FC236}">
                  <a16:creationId xmlns:a16="http://schemas.microsoft.com/office/drawing/2014/main" xmlns="" id="{A71C87AF-27F3-45F1-AC2F-1ECD0CB72D9C}"/>
                </a:ext>
              </a:extLst>
            </p:cNvPr>
            <p:cNvCxnSpPr/>
            <p:nvPr/>
          </p:nvCxnSpPr>
          <p:spPr>
            <a:xfrm>
              <a:off x="11242040" y="3481697"/>
              <a:ext cx="0" cy="1067120"/>
            </a:xfrm>
            <a:prstGeom prst="line">
              <a:avLst/>
            </a:prstGeom>
            <a:ln w="15875">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CA2B032B-02A8-45AC-86F9-DFA6CD75A68A}"/>
                </a:ext>
              </a:extLst>
            </p:cNvPr>
            <p:cNvCxnSpPr>
              <a:cxnSpLocks/>
            </p:cNvCxnSpPr>
            <p:nvPr/>
          </p:nvCxnSpPr>
          <p:spPr>
            <a:xfrm flipV="1">
              <a:off x="11242040" y="2413470"/>
              <a:ext cx="0" cy="1067120"/>
            </a:xfrm>
            <a:prstGeom prst="line">
              <a:avLst/>
            </a:prstGeom>
            <a:ln w="15875">
              <a:gradFill>
                <a:gsLst>
                  <a:gs pos="0">
                    <a:schemeClr val="accent1">
                      <a:alpha val="5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86" name="组合 85">
            <a:extLst>
              <a:ext uri="{FF2B5EF4-FFF2-40B4-BE49-F238E27FC236}">
                <a16:creationId xmlns:a16="http://schemas.microsoft.com/office/drawing/2014/main" xmlns="" id="{B78A0D96-F324-4A20-8EFF-6AFD8A898020}"/>
              </a:ext>
            </a:extLst>
          </p:cNvPr>
          <p:cNvGrpSpPr/>
          <p:nvPr/>
        </p:nvGrpSpPr>
        <p:grpSpPr>
          <a:xfrm>
            <a:off x="4686483" y="2472650"/>
            <a:ext cx="2818408" cy="2213788"/>
            <a:chOff x="9358473" y="4496939"/>
            <a:chExt cx="5665466" cy="4765388"/>
          </a:xfrm>
        </p:grpSpPr>
        <p:grpSp>
          <p:nvGrpSpPr>
            <p:cNvPr id="87" name="组合 86">
              <a:extLst>
                <a:ext uri="{FF2B5EF4-FFF2-40B4-BE49-F238E27FC236}">
                  <a16:creationId xmlns:a16="http://schemas.microsoft.com/office/drawing/2014/main" xmlns="" id="{7311A404-0BE9-473F-BE5B-41B8525DA2A9}"/>
                </a:ext>
              </a:extLst>
            </p:cNvPr>
            <p:cNvGrpSpPr/>
            <p:nvPr/>
          </p:nvGrpSpPr>
          <p:grpSpPr>
            <a:xfrm>
              <a:off x="9358473" y="4496939"/>
              <a:ext cx="5665466" cy="741501"/>
              <a:chOff x="10553225" y="4192546"/>
              <a:chExt cx="3275962" cy="608050"/>
            </a:xfrm>
          </p:grpSpPr>
          <p:sp>
            <p:nvSpPr>
              <p:cNvPr id="91" name="菱形 90">
                <a:extLst>
                  <a:ext uri="{FF2B5EF4-FFF2-40B4-BE49-F238E27FC236}">
                    <a16:creationId xmlns:a16="http://schemas.microsoft.com/office/drawing/2014/main" xmlns="" id="{95488B93-6452-4ED1-B590-0E64FD92B145}"/>
                  </a:ext>
                </a:extLst>
              </p:cNvPr>
              <p:cNvSpPr/>
              <p:nvPr/>
            </p:nvSpPr>
            <p:spPr>
              <a:xfrm>
                <a:off x="10553225" y="4192546"/>
                <a:ext cx="3275962" cy="608050"/>
              </a:xfrm>
              <a:prstGeom prst="diamond">
                <a:avLst/>
              </a:prstGeom>
              <a:gradFill>
                <a:gsLst>
                  <a:gs pos="0">
                    <a:schemeClr val="accent1">
                      <a:alpha val="13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菱形 91">
                <a:extLst>
                  <a:ext uri="{FF2B5EF4-FFF2-40B4-BE49-F238E27FC236}">
                    <a16:creationId xmlns:a16="http://schemas.microsoft.com/office/drawing/2014/main" xmlns="" id="{3AEDD36F-9E79-40F2-960D-982EA35BB467}"/>
                  </a:ext>
                </a:extLst>
              </p:cNvPr>
              <p:cNvSpPr/>
              <p:nvPr/>
            </p:nvSpPr>
            <p:spPr>
              <a:xfrm flipV="1">
                <a:off x="11179093" y="4321285"/>
                <a:ext cx="2024222" cy="322752"/>
              </a:xfrm>
              <a:prstGeom prst="diamond">
                <a:avLst/>
              </a:prstGeom>
              <a:noFill/>
              <a:ln>
                <a:gradFill>
                  <a:gsLst>
                    <a:gs pos="0">
                      <a:schemeClr val="accent1">
                        <a:alpha val="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a:extLst>
                <a:ext uri="{FF2B5EF4-FFF2-40B4-BE49-F238E27FC236}">
                  <a16:creationId xmlns:a16="http://schemas.microsoft.com/office/drawing/2014/main" xmlns="" id="{83B7A005-846D-4A2B-852A-F47F3BC9BC89}"/>
                </a:ext>
              </a:extLst>
            </p:cNvPr>
            <p:cNvGrpSpPr/>
            <p:nvPr/>
          </p:nvGrpSpPr>
          <p:grpSpPr>
            <a:xfrm flipV="1">
              <a:off x="9358473" y="8520826"/>
              <a:ext cx="5665466" cy="741501"/>
              <a:chOff x="10553225" y="4192546"/>
              <a:chExt cx="3275962" cy="608050"/>
            </a:xfrm>
          </p:grpSpPr>
          <p:sp>
            <p:nvSpPr>
              <p:cNvPr id="89" name="菱形 88">
                <a:extLst>
                  <a:ext uri="{FF2B5EF4-FFF2-40B4-BE49-F238E27FC236}">
                    <a16:creationId xmlns:a16="http://schemas.microsoft.com/office/drawing/2014/main" xmlns="" id="{F7433E6B-E236-4FE1-A510-802EBDB3B470}"/>
                  </a:ext>
                </a:extLst>
              </p:cNvPr>
              <p:cNvSpPr/>
              <p:nvPr/>
            </p:nvSpPr>
            <p:spPr>
              <a:xfrm>
                <a:off x="10553225" y="4192546"/>
                <a:ext cx="3275962" cy="608050"/>
              </a:xfrm>
              <a:prstGeom prst="diamond">
                <a:avLst/>
              </a:prstGeom>
              <a:gradFill>
                <a:gsLst>
                  <a:gs pos="0">
                    <a:schemeClr val="accent1">
                      <a:alpha val="13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菱形 89">
                <a:extLst>
                  <a:ext uri="{FF2B5EF4-FFF2-40B4-BE49-F238E27FC236}">
                    <a16:creationId xmlns:a16="http://schemas.microsoft.com/office/drawing/2014/main" xmlns="" id="{52D7483A-4003-4018-A585-013689F30B16}"/>
                  </a:ext>
                </a:extLst>
              </p:cNvPr>
              <p:cNvSpPr/>
              <p:nvPr/>
            </p:nvSpPr>
            <p:spPr>
              <a:xfrm flipV="1">
                <a:off x="11179093" y="4321285"/>
                <a:ext cx="2024222" cy="322752"/>
              </a:xfrm>
              <a:prstGeom prst="diamond">
                <a:avLst/>
              </a:prstGeom>
              <a:noFill/>
              <a:ln>
                <a:gradFill>
                  <a:gsLst>
                    <a:gs pos="0">
                      <a:schemeClr val="accent1">
                        <a:alpha val="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93" name="组合 92">
            <a:extLst>
              <a:ext uri="{FF2B5EF4-FFF2-40B4-BE49-F238E27FC236}">
                <a16:creationId xmlns:a16="http://schemas.microsoft.com/office/drawing/2014/main" xmlns="" id="{84084F80-CC57-43E9-826D-9E4B7ECF5CA1}"/>
              </a:ext>
            </a:extLst>
          </p:cNvPr>
          <p:cNvGrpSpPr/>
          <p:nvPr/>
        </p:nvGrpSpPr>
        <p:grpSpPr>
          <a:xfrm>
            <a:off x="4925674" y="2956089"/>
            <a:ext cx="55565" cy="1308847"/>
            <a:chOff x="11242040" y="2413470"/>
            <a:chExt cx="0" cy="2135347"/>
          </a:xfrm>
        </p:grpSpPr>
        <p:cxnSp>
          <p:nvCxnSpPr>
            <p:cNvPr id="94" name="直接连接符 93">
              <a:extLst>
                <a:ext uri="{FF2B5EF4-FFF2-40B4-BE49-F238E27FC236}">
                  <a16:creationId xmlns:a16="http://schemas.microsoft.com/office/drawing/2014/main" xmlns="" id="{0EC92C08-FE70-4A95-BE89-1CCB355FDF11}"/>
                </a:ext>
              </a:extLst>
            </p:cNvPr>
            <p:cNvCxnSpPr/>
            <p:nvPr/>
          </p:nvCxnSpPr>
          <p:spPr>
            <a:xfrm>
              <a:off x="11242040" y="3481697"/>
              <a:ext cx="0" cy="1067120"/>
            </a:xfrm>
            <a:prstGeom prst="line">
              <a:avLst/>
            </a:prstGeom>
            <a:ln w="1587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81A723CF-249A-4A4E-B7C5-1CD0D4D55DFF}"/>
                </a:ext>
              </a:extLst>
            </p:cNvPr>
            <p:cNvCxnSpPr>
              <a:cxnSpLocks/>
            </p:cNvCxnSpPr>
            <p:nvPr/>
          </p:nvCxnSpPr>
          <p:spPr>
            <a:xfrm flipV="1">
              <a:off x="11242040" y="2413470"/>
              <a:ext cx="0" cy="1067120"/>
            </a:xfrm>
            <a:prstGeom prst="line">
              <a:avLst/>
            </a:prstGeom>
            <a:ln w="1587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96" name="组合 95">
            <a:extLst>
              <a:ext uri="{FF2B5EF4-FFF2-40B4-BE49-F238E27FC236}">
                <a16:creationId xmlns:a16="http://schemas.microsoft.com/office/drawing/2014/main" xmlns="" id="{36C43F3B-F9F4-481A-A358-4DD7FBE07774}"/>
              </a:ext>
            </a:extLst>
          </p:cNvPr>
          <p:cNvGrpSpPr/>
          <p:nvPr/>
        </p:nvGrpSpPr>
        <p:grpSpPr>
          <a:xfrm>
            <a:off x="3108194" y="2647024"/>
            <a:ext cx="5974986" cy="1925692"/>
            <a:chOff x="6231572" y="4983480"/>
            <a:chExt cx="12010708" cy="3870960"/>
          </a:xfrm>
        </p:grpSpPr>
        <p:sp>
          <p:nvSpPr>
            <p:cNvPr id="97" name="任意多边形: 形状 96">
              <a:extLst>
                <a:ext uri="{FF2B5EF4-FFF2-40B4-BE49-F238E27FC236}">
                  <a16:creationId xmlns:a16="http://schemas.microsoft.com/office/drawing/2014/main" xmlns="" id="{4D471C5A-FC48-44AB-AF85-E4042F7D44ED}"/>
                </a:ext>
              </a:extLst>
            </p:cNvPr>
            <p:cNvSpPr/>
            <p:nvPr/>
          </p:nvSpPr>
          <p:spPr bwMode="auto">
            <a:xfrm flipV="1">
              <a:off x="6231572" y="4983480"/>
              <a:ext cx="2755040" cy="3870960"/>
            </a:xfrm>
            <a:custGeom>
              <a:avLst/>
              <a:gdLst>
                <a:gd name="connsiteX0" fmla="*/ 0 w 1728432"/>
                <a:gd name="connsiteY0" fmla="*/ 2041171 h 2041171"/>
                <a:gd name="connsiteX1" fmla="*/ 1600788 w 1728432"/>
                <a:gd name="connsiteY1" fmla="*/ 1267606 h 2041171"/>
                <a:gd name="connsiteX2" fmla="*/ 1728432 w 1728432"/>
                <a:gd name="connsiteY2" fmla="*/ 1253786 h 2041171"/>
                <a:gd name="connsiteX3" fmla="*/ 1728432 w 1728432"/>
                <a:gd name="connsiteY3" fmla="*/ 787385 h 2041171"/>
                <a:gd name="connsiteX4" fmla="*/ 1600788 w 1728432"/>
                <a:gd name="connsiteY4" fmla="*/ 773565 h 2041171"/>
                <a:gd name="connsiteX5" fmla="*/ 0 w 1728432"/>
                <a:gd name="connsiteY5" fmla="*/ 0 h 2041171"/>
                <a:gd name="connsiteX6" fmla="*/ 0 w 1728432"/>
                <a:gd name="connsiteY6" fmla="*/ 1020586 h 2041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8432" h="2041171">
                  <a:moveTo>
                    <a:pt x="0" y="2041171"/>
                  </a:moveTo>
                  <a:cubicBezTo>
                    <a:pt x="454125" y="1670283"/>
                    <a:pt x="859344" y="1365561"/>
                    <a:pt x="1600788" y="1267606"/>
                  </a:cubicBezTo>
                  <a:lnTo>
                    <a:pt x="1728432" y="1253786"/>
                  </a:lnTo>
                  <a:lnTo>
                    <a:pt x="1728432" y="787385"/>
                  </a:lnTo>
                  <a:lnTo>
                    <a:pt x="1600788" y="773565"/>
                  </a:lnTo>
                  <a:cubicBezTo>
                    <a:pt x="859344" y="675611"/>
                    <a:pt x="454125" y="370888"/>
                    <a:pt x="0" y="0"/>
                  </a:cubicBezTo>
                  <a:lnTo>
                    <a:pt x="0" y="1020586"/>
                  </a:lnTo>
                  <a:close/>
                </a:path>
              </a:pathLst>
            </a:custGeom>
            <a:gradFill>
              <a:gsLst>
                <a:gs pos="100000">
                  <a:schemeClr val="accent2">
                    <a:alpha val="0"/>
                  </a:schemeClr>
                </a:gs>
                <a:gs pos="81000">
                  <a:schemeClr val="accent2">
                    <a:alpha val="12000"/>
                  </a:schemeClr>
                </a:gs>
                <a:gs pos="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sp>
          <p:nvSpPr>
            <p:cNvPr id="98" name="任意多边形: 形状 97">
              <a:extLst>
                <a:ext uri="{FF2B5EF4-FFF2-40B4-BE49-F238E27FC236}">
                  <a16:creationId xmlns:a16="http://schemas.microsoft.com/office/drawing/2014/main" xmlns="" id="{B3D08EE9-C568-4B01-AEBC-EDFDDE69D04F}"/>
                </a:ext>
              </a:extLst>
            </p:cNvPr>
            <p:cNvSpPr/>
            <p:nvPr/>
          </p:nvSpPr>
          <p:spPr bwMode="auto">
            <a:xfrm flipH="1" flipV="1">
              <a:off x="15487240" y="4983480"/>
              <a:ext cx="2755040" cy="3870960"/>
            </a:xfrm>
            <a:custGeom>
              <a:avLst/>
              <a:gdLst>
                <a:gd name="connsiteX0" fmla="*/ 0 w 1728432"/>
                <a:gd name="connsiteY0" fmla="*/ 2041171 h 2041171"/>
                <a:gd name="connsiteX1" fmla="*/ 1600788 w 1728432"/>
                <a:gd name="connsiteY1" fmla="*/ 1267606 h 2041171"/>
                <a:gd name="connsiteX2" fmla="*/ 1728432 w 1728432"/>
                <a:gd name="connsiteY2" fmla="*/ 1253786 h 2041171"/>
                <a:gd name="connsiteX3" fmla="*/ 1728432 w 1728432"/>
                <a:gd name="connsiteY3" fmla="*/ 787385 h 2041171"/>
                <a:gd name="connsiteX4" fmla="*/ 1600788 w 1728432"/>
                <a:gd name="connsiteY4" fmla="*/ 773565 h 2041171"/>
                <a:gd name="connsiteX5" fmla="*/ 0 w 1728432"/>
                <a:gd name="connsiteY5" fmla="*/ 0 h 2041171"/>
                <a:gd name="connsiteX6" fmla="*/ 0 w 1728432"/>
                <a:gd name="connsiteY6" fmla="*/ 1020586 h 2041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8432" h="2041171">
                  <a:moveTo>
                    <a:pt x="0" y="2041171"/>
                  </a:moveTo>
                  <a:cubicBezTo>
                    <a:pt x="454125" y="1670283"/>
                    <a:pt x="859344" y="1365561"/>
                    <a:pt x="1600788" y="1267606"/>
                  </a:cubicBezTo>
                  <a:lnTo>
                    <a:pt x="1728432" y="1253786"/>
                  </a:lnTo>
                  <a:lnTo>
                    <a:pt x="1728432" y="787385"/>
                  </a:lnTo>
                  <a:lnTo>
                    <a:pt x="1600788" y="773565"/>
                  </a:lnTo>
                  <a:cubicBezTo>
                    <a:pt x="859344" y="675611"/>
                    <a:pt x="454125" y="370888"/>
                    <a:pt x="0" y="0"/>
                  </a:cubicBezTo>
                  <a:lnTo>
                    <a:pt x="0" y="1020586"/>
                  </a:lnTo>
                  <a:close/>
                </a:path>
              </a:pathLst>
            </a:custGeom>
            <a:gradFill>
              <a:gsLst>
                <a:gs pos="100000">
                  <a:schemeClr val="accent2">
                    <a:alpha val="0"/>
                  </a:schemeClr>
                </a:gs>
                <a:gs pos="81000">
                  <a:schemeClr val="accent2">
                    <a:alpha val="12000"/>
                  </a:schemeClr>
                </a:gs>
                <a:gs pos="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a:ea typeface="微软雅黑 Light"/>
              </a:endParaRPr>
            </a:p>
          </p:txBody>
        </p:sp>
      </p:grpSp>
      <p:sp>
        <p:nvSpPr>
          <p:cNvPr id="101" name="椭圆 100">
            <a:extLst>
              <a:ext uri="{FF2B5EF4-FFF2-40B4-BE49-F238E27FC236}">
                <a16:creationId xmlns:a16="http://schemas.microsoft.com/office/drawing/2014/main" xmlns="" id="{F09461C4-AA06-4AB5-A859-14066C14DF96}"/>
              </a:ext>
            </a:extLst>
          </p:cNvPr>
          <p:cNvSpPr/>
          <p:nvPr/>
        </p:nvSpPr>
        <p:spPr>
          <a:xfrm flipV="1">
            <a:off x="6985640" y="3257845"/>
            <a:ext cx="56192" cy="56192"/>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xmlns="" id="{89EB9DF4-9050-48C6-9E17-F09542FF0EEE}"/>
              </a:ext>
            </a:extLst>
          </p:cNvPr>
          <p:cNvSpPr/>
          <p:nvPr/>
        </p:nvSpPr>
        <p:spPr>
          <a:xfrm flipV="1">
            <a:off x="5081307" y="3197193"/>
            <a:ext cx="104998" cy="104998"/>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xmlns="" id="{6B8F3C35-DBC2-4147-883B-2A29CF1B3449}"/>
              </a:ext>
            </a:extLst>
          </p:cNvPr>
          <p:cNvSpPr/>
          <p:nvPr/>
        </p:nvSpPr>
        <p:spPr>
          <a:xfrm flipV="1">
            <a:off x="4980222" y="4033681"/>
            <a:ext cx="44346" cy="44346"/>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xmlns="" id="{1620D500-6199-40C9-BC94-0F8E4DB98BCF}"/>
              </a:ext>
            </a:extLst>
          </p:cNvPr>
          <p:cNvSpPr/>
          <p:nvPr/>
        </p:nvSpPr>
        <p:spPr>
          <a:xfrm flipV="1">
            <a:off x="7110614" y="3904796"/>
            <a:ext cx="103734" cy="103734"/>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xmlns="" id="{CE72956B-65DE-4968-B0A8-F28B6BC6186B}"/>
              </a:ext>
            </a:extLst>
          </p:cNvPr>
          <p:cNvSpPr/>
          <p:nvPr/>
        </p:nvSpPr>
        <p:spPr>
          <a:xfrm flipV="1">
            <a:off x="4762494" y="3666225"/>
            <a:ext cx="58361" cy="58361"/>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xmlns="" id="{E64F9E86-53DB-4126-B236-790F76EDD30B}"/>
              </a:ext>
            </a:extLst>
          </p:cNvPr>
          <p:cNvSpPr/>
          <p:nvPr/>
        </p:nvSpPr>
        <p:spPr>
          <a:xfrm flipV="1">
            <a:off x="7330084" y="3469106"/>
            <a:ext cx="58361" cy="58361"/>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4" name="标题 1">
            <a:extLst>
              <a:ext uri="{FF2B5EF4-FFF2-40B4-BE49-F238E27FC236}">
                <a16:creationId xmlns:a16="http://schemas.microsoft.com/office/drawing/2014/main" xmlns="" id="{B5B4BF15-BCDE-46D9-9FFB-5F3E25DFA2BF}"/>
              </a:ext>
            </a:extLst>
          </p:cNvPr>
          <p:cNvSpPr>
            <a:spLocks noGrp="1"/>
          </p:cNvSpPr>
          <p:nvPr>
            <p:ph type="title"/>
          </p:nvPr>
        </p:nvSpPr>
        <p:spPr>
          <a:xfrm>
            <a:off x="3819347" y="534305"/>
            <a:ext cx="4553306" cy="415498"/>
          </a:xfrm>
        </p:spPr>
        <p:txBody>
          <a:bodyPr/>
          <a:lstStyle/>
          <a:p>
            <a:r>
              <a:rPr lang="zh-CN" altLang="en-US" b="0" dirty="0"/>
              <a:t>请在这里输入你的小标题</a:t>
            </a:r>
          </a:p>
        </p:txBody>
      </p:sp>
      <p:sp>
        <p:nvSpPr>
          <p:cNvPr id="115" name="文本框 114">
            <a:extLst>
              <a:ext uri="{FF2B5EF4-FFF2-40B4-BE49-F238E27FC236}">
                <a16:creationId xmlns:a16="http://schemas.microsoft.com/office/drawing/2014/main" xmlns="" id="{5744C439-10DE-4F8F-B5AD-54739D730947}"/>
              </a:ext>
            </a:extLst>
          </p:cNvPr>
          <p:cNvSpPr txBox="1"/>
          <p:nvPr/>
        </p:nvSpPr>
        <p:spPr>
          <a:xfrm>
            <a:off x="4616982" y="3209648"/>
            <a:ext cx="2958036" cy="646331"/>
          </a:xfrm>
          <a:prstGeom prst="rect">
            <a:avLst/>
          </a:prstGeom>
          <a:noFill/>
        </p:spPr>
        <p:txBody>
          <a:bodyPr wrap="square" rtlCol="0" anchor="ctr">
            <a:spAutoFit/>
          </a:bodyPr>
          <a:lstStyle/>
          <a:p>
            <a:pPr algn="ctr"/>
            <a:r>
              <a:rPr lang="zh-CN" altLang="en-US" sz="36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请输入大标题</a:t>
            </a:r>
          </a:p>
        </p:txBody>
      </p:sp>
      <p:sp>
        <p:nvSpPr>
          <p:cNvPr id="24" name="椭圆 23">
            <a:extLst>
              <a:ext uri="{FF2B5EF4-FFF2-40B4-BE49-F238E27FC236}">
                <a16:creationId xmlns:a16="http://schemas.microsoft.com/office/drawing/2014/main" xmlns="" id="{BD0E71C6-663F-487A-96B0-A6972DE01488}"/>
              </a:ext>
            </a:extLst>
          </p:cNvPr>
          <p:cNvSpPr/>
          <p:nvPr/>
        </p:nvSpPr>
        <p:spPr>
          <a:xfrm flipV="1">
            <a:off x="977219" y="2666151"/>
            <a:ext cx="1513117" cy="208187"/>
          </a:xfrm>
          <a:prstGeom prst="ellipse">
            <a:avLst/>
          </a:prstGeom>
          <a:gradFill>
            <a:gsLst>
              <a:gs pos="0">
                <a:schemeClr val="accent1">
                  <a:alpha val="13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椭圆 25">
            <a:extLst>
              <a:ext uri="{FF2B5EF4-FFF2-40B4-BE49-F238E27FC236}">
                <a16:creationId xmlns:a16="http://schemas.microsoft.com/office/drawing/2014/main" xmlns="" id="{430AE1D2-6EFB-4D34-8677-2461E41410D1}"/>
              </a:ext>
            </a:extLst>
          </p:cNvPr>
          <p:cNvSpPr/>
          <p:nvPr/>
        </p:nvSpPr>
        <p:spPr>
          <a:xfrm flipV="1">
            <a:off x="977219" y="3310575"/>
            <a:ext cx="1513117" cy="208187"/>
          </a:xfrm>
          <a:prstGeom prst="ellipse">
            <a:avLst/>
          </a:prstGeom>
          <a:gradFill>
            <a:gsLst>
              <a:gs pos="0">
                <a:schemeClr val="accent1">
                  <a:alpha val="13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椭圆 27">
            <a:extLst>
              <a:ext uri="{FF2B5EF4-FFF2-40B4-BE49-F238E27FC236}">
                <a16:creationId xmlns:a16="http://schemas.microsoft.com/office/drawing/2014/main" xmlns="" id="{9385E971-926C-4111-B45F-DE780612C1E5}"/>
              </a:ext>
            </a:extLst>
          </p:cNvPr>
          <p:cNvSpPr/>
          <p:nvPr/>
        </p:nvSpPr>
        <p:spPr>
          <a:xfrm flipV="1">
            <a:off x="977219" y="3955000"/>
            <a:ext cx="1513117" cy="208187"/>
          </a:xfrm>
          <a:prstGeom prst="ellipse">
            <a:avLst/>
          </a:prstGeom>
          <a:gradFill>
            <a:gsLst>
              <a:gs pos="0">
                <a:schemeClr val="accent1">
                  <a:alpha val="13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椭圆 29">
            <a:extLst>
              <a:ext uri="{FF2B5EF4-FFF2-40B4-BE49-F238E27FC236}">
                <a16:creationId xmlns:a16="http://schemas.microsoft.com/office/drawing/2014/main" xmlns="" id="{E1FBA515-59C5-411A-B14A-68AFD07B38C8}"/>
              </a:ext>
            </a:extLst>
          </p:cNvPr>
          <p:cNvSpPr/>
          <p:nvPr/>
        </p:nvSpPr>
        <p:spPr>
          <a:xfrm flipV="1">
            <a:off x="977219" y="4599424"/>
            <a:ext cx="1513117" cy="208187"/>
          </a:xfrm>
          <a:prstGeom prst="ellipse">
            <a:avLst/>
          </a:prstGeom>
          <a:gradFill>
            <a:gsLst>
              <a:gs pos="0">
                <a:schemeClr val="accent1">
                  <a:alpha val="13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3" name="组合 32">
            <a:extLst>
              <a:ext uri="{FF2B5EF4-FFF2-40B4-BE49-F238E27FC236}">
                <a16:creationId xmlns:a16="http://schemas.microsoft.com/office/drawing/2014/main" xmlns="" id="{4FC6AD29-0E29-46D0-BB21-0DEA9F1E99DA}"/>
              </a:ext>
            </a:extLst>
          </p:cNvPr>
          <p:cNvGrpSpPr/>
          <p:nvPr/>
        </p:nvGrpSpPr>
        <p:grpSpPr>
          <a:xfrm>
            <a:off x="2598460" y="2656053"/>
            <a:ext cx="0" cy="1106800"/>
            <a:chOff x="5104606" y="4115366"/>
            <a:chExt cx="0" cy="2224850"/>
          </a:xfrm>
        </p:grpSpPr>
        <p:cxnSp>
          <p:nvCxnSpPr>
            <p:cNvPr id="40" name="直接连接符 39">
              <a:extLst>
                <a:ext uri="{FF2B5EF4-FFF2-40B4-BE49-F238E27FC236}">
                  <a16:creationId xmlns:a16="http://schemas.microsoft.com/office/drawing/2014/main" xmlns="" id="{F8F83B9F-0C91-4957-8388-846DF45883C9}"/>
                </a:ext>
              </a:extLst>
            </p:cNvPr>
            <p:cNvCxnSpPr>
              <a:cxnSpLocks/>
            </p:cNvCxnSpPr>
            <p:nvPr/>
          </p:nvCxnSpPr>
          <p:spPr>
            <a:xfrm>
              <a:off x="5104606" y="5227780"/>
              <a:ext cx="0" cy="1112436"/>
            </a:xfrm>
            <a:prstGeom prst="line">
              <a:avLst/>
            </a:prstGeom>
            <a:ln w="12700">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E6E750F8-505B-45F0-9FB9-AD89FC28DF95}"/>
                </a:ext>
              </a:extLst>
            </p:cNvPr>
            <p:cNvCxnSpPr>
              <a:cxnSpLocks/>
            </p:cNvCxnSpPr>
            <p:nvPr/>
          </p:nvCxnSpPr>
          <p:spPr>
            <a:xfrm>
              <a:off x="5104606" y="4115366"/>
              <a:ext cx="0" cy="1112436"/>
            </a:xfrm>
            <a:prstGeom prst="line">
              <a:avLst/>
            </a:prstGeom>
            <a:ln w="12700">
              <a:gradFill flip="none" rotWithShape="1">
                <a:gsLst>
                  <a:gs pos="0">
                    <a:schemeClr val="accent2"/>
                  </a:gs>
                  <a:gs pos="100000">
                    <a:schemeClr val="accent2">
                      <a:alpha val="0"/>
                    </a:schemeClr>
                  </a:gs>
                </a:gsLst>
                <a:lin ang="16200000" scaled="1"/>
                <a:tileRect/>
              </a:gradFill>
              <a:prstDash val="sysDot"/>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xmlns="" id="{6702FAE7-5514-4489-9A11-1FFAB95758D6}"/>
              </a:ext>
            </a:extLst>
          </p:cNvPr>
          <p:cNvGrpSpPr/>
          <p:nvPr/>
        </p:nvGrpSpPr>
        <p:grpSpPr>
          <a:xfrm>
            <a:off x="2726225" y="3499835"/>
            <a:ext cx="58131" cy="813462"/>
            <a:chOff x="5104606" y="4115366"/>
            <a:chExt cx="0" cy="2224850"/>
          </a:xfrm>
        </p:grpSpPr>
        <p:cxnSp>
          <p:nvCxnSpPr>
            <p:cNvPr id="38" name="直接连接符 37">
              <a:extLst>
                <a:ext uri="{FF2B5EF4-FFF2-40B4-BE49-F238E27FC236}">
                  <a16:creationId xmlns:a16="http://schemas.microsoft.com/office/drawing/2014/main" xmlns="" id="{D4107202-2A79-4385-AE3D-59AD6A2C6157}"/>
                </a:ext>
              </a:extLst>
            </p:cNvPr>
            <p:cNvCxnSpPr>
              <a:cxnSpLocks/>
            </p:cNvCxnSpPr>
            <p:nvPr/>
          </p:nvCxnSpPr>
          <p:spPr>
            <a:xfrm>
              <a:off x="5104606" y="5227780"/>
              <a:ext cx="0" cy="1112436"/>
            </a:xfrm>
            <a:prstGeom prst="line">
              <a:avLst/>
            </a:prstGeom>
            <a:ln w="12700">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35248CD2-33B9-4BDD-88CF-8554B7E4D8B2}"/>
                </a:ext>
              </a:extLst>
            </p:cNvPr>
            <p:cNvCxnSpPr>
              <a:cxnSpLocks/>
            </p:cNvCxnSpPr>
            <p:nvPr/>
          </p:nvCxnSpPr>
          <p:spPr>
            <a:xfrm>
              <a:off x="5104606" y="4115366"/>
              <a:ext cx="0" cy="1112436"/>
            </a:xfrm>
            <a:prstGeom prst="line">
              <a:avLst/>
            </a:prstGeom>
            <a:ln w="12700">
              <a:gradFill flip="none" rotWithShape="1">
                <a:gsLst>
                  <a:gs pos="0">
                    <a:schemeClr val="accent2"/>
                  </a:gs>
                  <a:gs pos="100000">
                    <a:schemeClr val="accent2">
                      <a:alpha val="0"/>
                    </a:schemeClr>
                  </a:gs>
                </a:gsLst>
                <a:lin ang="16200000" scaled="1"/>
                <a:tileRect/>
              </a:gradFill>
              <a:prstDash val="sysDot"/>
            </a:ln>
          </p:spPr>
          <p:style>
            <a:lnRef idx="1">
              <a:schemeClr val="accent1"/>
            </a:lnRef>
            <a:fillRef idx="0">
              <a:schemeClr val="accent1"/>
            </a:fillRef>
            <a:effectRef idx="0">
              <a:schemeClr val="accent1"/>
            </a:effectRef>
            <a:fontRef idx="minor">
              <a:schemeClr val="tx1"/>
            </a:fontRef>
          </p:style>
        </p:cxnSp>
      </p:grpSp>
      <p:grpSp>
        <p:nvGrpSpPr>
          <p:cNvPr id="35" name="组合 34">
            <a:extLst>
              <a:ext uri="{FF2B5EF4-FFF2-40B4-BE49-F238E27FC236}">
                <a16:creationId xmlns:a16="http://schemas.microsoft.com/office/drawing/2014/main" xmlns="" id="{F2A66E83-19E5-4CC8-BA9D-3E9B36525957}"/>
              </a:ext>
            </a:extLst>
          </p:cNvPr>
          <p:cNvGrpSpPr/>
          <p:nvPr/>
        </p:nvGrpSpPr>
        <p:grpSpPr>
          <a:xfrm>
            <a:off x="2604486" y="3981012"/>
            <a:ext cx="22744" cy="749741"/>
            <a:chOff x="5104606" y="4115366"/>
            <a:chExt cx="0" cy="2224850"/>
          </a:xfrm>
        </p:grpSpPr>
        <p:cxnSp>
          <p:nvCxnSpPr>
            <p:cNvPr id="36" name="直接连接符 35">
              <a:extLst>
                <a:ext uri="{FF2B5EF4-FFF2-40B4-BE49-F238E27FC236}">
                  <a16:creationId xmlns:a16="http://schemas.microsoft.com/office/drawing/2014/main" xmlns="" id="{0398D6F7-0DCD-413C-A660-6A5CB205C7FE}"/>
                </a:ext>
              </a:extLst>
            </p:cNvPr>
            <p:cNvCxnSpPr>
              <a:cxnSpLocks/>
            </p:cNvCxnSpPr>
            <p:nvPr/>
          </p:nvCxnSpPr>
          <p:spPr>
            <a:xfrm>
              <a:off x="5104606" y="5227780"/>
              <a:ext cx="0" cy="1112436"/>
            </a:xfrm>
            <a:prstGeom prst="line">
              <a:avLst/>
            </a:prstGeom>
            <a:ln w="12700">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C2A61E98-2C58-4B64-B633-1414947E9837}"/>
                </a:ext>
              </a:extLst>
            </p:cNvPr>
            <p:cNvCxnSpPr>
              <a:cxnSpLocks/>
            </p:cNvCxnSpPr>
            <p:nvPr/>
          </p:nvCxnSpPr>
          <p:spPr>
            <a:xfrm>
              <a:off x="5104606" y="4115366"/>
              <a:ext cx="0" cy="1112436"/>
            </a:xfrm>
            <a:prstGeom prst="line">
              <a:avLst/>
            </a:prstGeom>
            <a:ln w="12700">
              <a:gradFill flip="none" rotWithShape="1">
                <a:gsLst>
                  <a:gs pos="0">
                    <a:schemeClr val="accent2"/>
                  </a:gs>
                  <a:gs pos="100000">
                    <a:schemeClr val="accent2">
                      <a:alpha val="0"/>
                    </a:schemeClr>
                  </a:gs>
                </a:gsLst>
                <a:lin ang="16200000" scaled="1"/>
                <a:tileRect/>
              </a:gradFill>
              <a:prstDash val="sysDot"/>
            </a:ln>
          </p:spPr>
          <p:style>
            <a:lnRef idx="1">
              <a:schemeClr val="accent1"/>
            </a:lnRef>
            <a:fillRef idx="0">
              <a:schemeClr val="accent1"/>
            </a:fillRef>
            <a:effectRef idx="0">
              <a:schemeClr val="accent1"/>
            </a:effectRef>
            <a:fontRef idx="minor">
              <a:schemeClr val="tx1"/>
            </a:fontRef>
          </p:style>
        </p:cxnSp>
      </p:grpSp>
      <p:grpSp>
        <p:nvGrpSpPr>
          <p:cNvPr id="43" name="组合 42">
            <a:extLst>
              <a:ext uri="{FF2B5EF4-FFF2-40B4-BE49-F238E27FC236}">
                <a16:creationId xmlns:a16="http://schemas.microsoft.com/office/drawing/2014/main" xmlns="" id="{3F008F92-D024-4873-B557-A96188136E04}"/>
              </a:ext>
            </a:extLst>
          </p:cNvPr>
          <p:cNvGrpSpPr/>
          <p:nvPr/>
        </p:nvGrpSpPr>
        <p:grpSpPr>
          <a:xfrm flipH="1">
            <a:off x="838126" y="2656053"/>
            <a:ext cx="0" cy="1106800"/>
            <a:chOff x="5104606" y="4115366"/>
            <a:chExt cx="0" cy="2224850"/>
          </a:xfrm>
        </p:grpSpPr>
        <p:cxnSp>
          <p:nvCxnSpPr>
            <p:cNvPr id="50" name="直接连接符 49">
              <a:extLst>
                <a:ext uri="{FF2B5EF4-FFF2-40B4-BE49-F238E27FC236}">
                  <a16:creationId xmlns:a16="http://schemas.microsoft.com/office/drawing/2014/main" xmlns="" id="{F774D3C0-7844-4AE8-BA5B-594AD90EBD53}"/>
                </a:ext>
              </a:extLst>
            </p:cNvPr>
            <p:cNvCxnSpPr>
              <a:cxnSpLocks/>
            </p:cNvCxnSpPr>
            <p:nvPr/>
          </p:nvCxnSpPr>
          <p:spPr>
            <a:xfrm>
              <a:off x="5104606" y="5227780"/>
              <a:ext cx="0" cy="1112436"/>
            </a:xfrm>
            <a:prstGeom prst="line">
              <a:avLst/>
            </a:prstGeom>
            <a:ln w="12700">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FFE15546-0BDC-4427-AF7D-376E97E9A4BE}"/>
                </a:ext>
              </a:extLst>
            </p:cNvPr>
            <p:cNvCxnSpPr>
              <a:cxnSpLocks/>
            </p:cNvCxnSpPr>
            <p:nvPr/>
          </p:nvCxnSpPr>
          <p:spPr>
            <a:xfrm>
              <a:off x="5104606" y="4115366"/>
              <a:ext cx="0" cy="1112436"/>
            </a:xfrm>
            <a:prstGeom prst="line">
              <a:avLst/>
            </a:prstGeom>
            <a:ln w="12700">
              <a:gradFill flip="none" rotWithShape="1">
                <a:gsLst>
                  <a:gs pos="0">
                    <a:schemeClr val="accent2"/>
                  </a:gs>
                  <a:gs pos="100000">
                    <a:schemeClr val="accent2">
                      <a:alpha val="0"/>
                    </a:schemeClr>
                  </a:gs>
                </a:gsLst>
                <a:lin ang="16200000" scaled="1"/>
                <a:tileRect/>
              </a:gradFill>
              <a:prstDash val="sysDot"/>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xmlns="" id="{032B55DD-8708-4035-AB62-8865EA805141}"/>
              </a:ext>
            </a:extLst>
          </p:cNvPr>
          <p:cNvGrpSpPr/>
          <p:nvPr/>
        </p:nvGrpSpPr>
        <p:grpSpPr>
          <a:xfrm flipH="1">
            <a:off x="611802" y="3499835"/>
            <a:ext cx="0" cy="813462"/>
            <a:chOff x="5302726" y="4115366"/>
            <a:chExt cx="0" cy="2224850"/>
          </a:xfrm>
        </p:grpSpPr>
        <p:cxnSp>
          <p:nvCxnSpPr>
            <p:cNvPr id="48" name="直接连接符 47">
              <a:extLst>
                <a:ext uri="{FF2B5EF4-FFF2-40B4-BE49-F238E27FC236}">
                  <a16:creationId xmlns:a16="http://schemas.microsoft.com/office/drawing/2014/main" xmlns="" id="{3F576141-4D39-4B19-877B-4AFCEA2522CA}"/>
                </a:ext>
              </a:extLst>
            </p:cNvPr>
            <p:cNvCxnSpPr>
              <a:cxnSpLocks/>
            </p:cNvCxnSpPr>
            <p:nvPr/>
          </p:nvCxnSpPr>
          <p:spPr>
            <a:xfrm>
              <a:off x="5302726" y="5227780"/>
              <a:ext cx="0" cy="1112436"/>
            </a:xfrm>
            <a:prstGeom prst="line">
              <a:avLst/>
            </a:prstGeom>
            <a:ln w="12700">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0EF1CDB7-F7AA-44AD-A12D-1B10EA57AE15}"/>
                </a:ext>
              </a:extLst>
            </p:cNvPr>
            <p:cNvCxnSpPr>
              <a:cxnSpLocks/>
            </p:cNvCxnSpPr>
            <p:nvPr/>
          </p:nvCxnSpPr>
          <p:spPr>
            <a:xfrm>
              <a:off x="5302726" y="4115366"/>
              <a:ext cx="0" cy="1112436"/>
            </a:xfrm>
            <a:prstGeom prst="line">
              <a:avLst/>
            </a:prstGeom>
            <a:ln w="12700">
              <a:gradFill flip="none" rotWithShape="1">
                <a:gsLst>
                  <a:gs pos="0">
                    <a:schemeClr val="accent2"/>
                  </a:gs>
                  <a:gs pos="100000">
                    <a:schemeClr val="accent2">
                      <a:alpha val="0"/>
                    </a:schemeClr>
                  </a:gs>
                </a:gsLst>
                <a:lin ang="16200000" scaled="1"/>
                <a:tileRect/>
              </a:gradFill>
              <a:prstDash val="sysDot"/>
            </a:ln>
          </p:spPr>
          <p:style>
            <a:lnRef idx="1">
              <a:schemeClr val="accent1"/>
            </a:lnRef>
            <a:fillRef idx="0">
              <a:schemeClr val="accent1"/>
            </a:fillRef>
            <a:effectRef idx="0">
              <a:schemeClr val="accent1"/>
            </a:effectRef>
            <a:fontRef idx="minor">
              <a:schemeClr val="tx1"/>
            </a:fontRef>
          </p:style>
        </p:cxnSp>
      </p:grpSp>
      <p:grpSp>
        <p:nvGrpSpPr>
          <p:cNvPr id="45" name="组合 44">
            <a:extLst>
              <a:ext uri="{FF2B5EF4-FFF2-40B4-BE49-F238E27FC236}">
                <a16:creationId xmlns:a16="http://schemas.microsoft.com/office/drawing/2014/main" xmlns="" id="{EC18D106-49E3-4F76-84EF-39338C08451A}"/>
              </a:ext>
            </a:extLst>
          </p:cNvPr>
          <p:cNvGrpSpPr/>
          <p:nvPr/>
        </p:nvGrpSpPr>
        <p:grpSpPr>
          <a:xfrm flipH="1">
            <a:off x="809356" y="3981012"/>
            <a:ext cx="22744" cy="749741"/>
            <a:chOff x="5104606" y="4115366"/>
            <a:chExt cx="0" cy="2224850"/>
          </a:xfrm>
        </p:grpSpPr>
        <p:cxnSp>
          <p:nvCxnSpPr>
            <p:cNvPr id="46" name="直接连接符 45">
              <a:extLst>
                <a:ext uri="{FF2B5EF4-FFF2-40B4-BE49-F238E27FC236}">
                  <a16:creationId xmlns:a16="http://schemas.microsoft.com/office/drawing/2014/main" xmlns="" id="{BD81FBA5-568E-45E5-B13F-D3C8B83C6AA4}"/>
                </a:ext>
              </a:extLst>
            </p:cNvPr>
            <p:cNvCxnSpPr>
              <a:cxnSpLocks/>
            </p:cNvCxnSpPr>
            <p:nvPr/>
          </p:nvCxnSpPr>
          <p:spPr>
            <a:xfrm>
              <a:off x="5104606" y="5227780"/>
              <a:ext cx="0" cy="1112436"/>
            </a:xfrm>
            <a:prstGeom prst="line">
              <a:avLst/>
            </a:prstGeom>
            <a:ln w="12700">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49CD4423-D1EA-43EE-B72D-3E3EDB2C70FB}"/>
                </a:ext>
              </a:extLst>
            </p:cNvPr>
            <p:cNvCxnSpPr>
              <a:cxnSpLocks/>
            </p:cNvCxnSpPr>
            <p:nvPr/>
          </p:nvCxnSpPr>
          <p:spPr>
            <a:xfrm>
              <a:off x="5104606" y="4115366"/>
              <a:ext cx="0" cy="1112436"/>
            </a:xfrm>
            <a:prstGeom prst="line">
              <a:avLst/>
            </a:prstGeom>
            <a:ln w="12700">
              <a:gradFill flip="none" rotWithShape="1">
                <a:gsLst>
                  <a:gs pos="0">
                    <a:schemeClr val="accent2"/>
                  </a:gs>
                  <a:gs pos="100000">
                    <a:schemeClr val="accent2">
                      <a:alpha val="0"/>
                    </a:schemeClr>
                  </a:gs>
                </a:gsLst>
                <a:lin ang="16200000" scaled="1"/>
                <a:tileRect/>
              </a:gradFill>
              <a:prstDash val="sysDot"/>
            </a:ln>
          </p:spPr>
          <p:style>
            <a:lnRef idx="1">
              <a:schemeClr val="accent1"/>
            </a:lnRef>
            <a:fillRef idx="0">
              <a:schemeClr val="accent1"/>
            </a:fillRef>
            <a:effectRef idx="0">
              <a:schemeClr val="accent1"/>
            </a:effectRef>
            <a:fontRef idx="minor">
              <a:schemeClr val="tx1"/>
            </a:fontRef>
          </p:style>
        </p:cxnSp>
      </p:grpSp>
      <p:sp>
        <p:nvSpPr>
          <p:cNvPr id="53" name="Freeform 5">
            <a:extLst>
              <a:ext uri="{FF2B5EF4-FFF2-40B4-BE49-F238E27FC236}">
                <a16:creationId xmlns:a16="http://schemas.microsoft.com/office/drawing/2014/main" xmlns="" id="{278A753C-E16A-4882-B570-6D5BD2C99CCF}"/>
              </a:ext>
            </a:extLst>
          </p:cNvPr>
          <p:cNvSpPr>
            <a:spLocks/>
          </p:cNvSpPr>
          <p:nvPr/>
        </p:nvSpPr>
        <p:spPr bwMode="auto">
          <a:xfrm rot="5400000">
            <a:off x="1652022" y="2151203"/>
            <a:ext cx="163511" cy="300082"/>
          </a:xfrm>
          <a:custGeom>
            <a:avLst/>
            <a:gdLst>
              <a:gd name="T0" fmla="*/ 27 w 123"/>
              <a:gd name="T1" fmla="*/ 218 h 244"/>
              <a:gd name="T2" fmla="*/ 41 w 123"/>
              <a:gd name="T3" fmla="*/ 204 h 244"/>
              <a:gd name="T4" fmla="*/ 57 w 123"/>
              <a:gd name="T5" fmla="*/ 188 h 244"/>
              <a:gd name="T6" fmla="*/ 78 w 123"/>
              <a:gd name="T7" fmla="*/ 167 h 244"/>
              <a:gd name="T8" fmla="*/ 99 w 123"/>
              <a:gd name="T9" fmla="*/ 145 h 244"/>
              <a:gd name="T10" fmla="*/ 123 w 123"/>
              <a:gd name="T11" fmla="*/ 122 h 244"/>
              <a:gd name="T12" fmla="*/ 123 w 123"/>
              <a:gd name="T13" fmla="*/ 122 h 244"/>
              <a:gd name="T14" fmla="*/ 123 w 123"/>
              <a:gd name="T15" fmla="*/ 122 h 244"/>
              <a:gd name="T16" fmla="*/ 123 w 123"/>
              <a:gd name="T17" fmla="*/ 122 h 244"/>
              <a:gd name="T18" fmla="*/ 99 w 123"/>
              <a:gd name="T19" fmla="*/ 99 h 244"/>
              <a:gd name="T20" fmla="*/ 78 w 123"/>
              <a:gd name="T21" fmla="*/ 77 h 244"/>
              <a:gd name="T22" fmla="*/ 57 w 123"/>
              <a:gd name="T23" fmla="*/ 56 h 244"/>
              <a:gd name="T24" fmla="*/ 41 w 123"/>
              <a:gd name="T25" fmla="*/ 40 h 244"/>
              <a:gd name="T26" fmla="*/ 27 w 123"/>
              <a:gd name="T27" fmla="*/ 26 h 244"/>
              <a:gd name="T28" fmla="*/ 14 w 123"/>
              <a:gd name="T29" fmla="*/ 13 h 244"/>
              <a:gd name="T30" fmla="*/ 0 w 123"/>
              <a:gd name="T31" fmla="*/ 0 h 244"/>
              <a:gd name="T32" fmla="*/ 20 w 123"/>
              <a:gd name="T33" fmla="*/ 31 h 244"/>
              <a:gd name="T34" fmla="*/ 24 w 123"/>
              <a:gd name="T35" fmla="*/ 38 h 244"/>
              <a:gd name="T36" fmla="*/ 24 w 123"/>
              <a:gd name="T37" fmla="*/ 38 h 244"/>
              <a:gd name="T38" fmla="*/ 33 w 123"/>
              <a:gd name="T39" fmla="*/ 63 h 244"/>
              <a:gd name="T40" fmla="*/ 37 w 123"/>
              <a:gd name="T41" fmla="*/ 79 h 244"/>
              <a:gd name="T42" fmla="*/ 41 w 123"/>
              <a:gd name="T43" fmla="*/ 97 h 244"/>
              <a:gd name="T44" fmla="*/ 42 w 123"/>
              <a:gd name="T45" fmla="*/ 112 h 244"/>
              <a:gd name="T46" fmla="*/ 42 w 123"/>
              <a:gd name="T47" fmla="*/ 118 h 244"/>
              <a:gd name="T48" fmla="*/ 42 w 123"/>
              <a:gd name="T49" fmla="*/ 122 h 244"/>
              <a:gd name="T50" fmla="*/ 42 w 123"/>
              <a:gd name="T51" fmla="*/ 122 h 244"/>
              <a:gd name="T52" fmla="*/ 42 w 123"/>
              <a:gd name="T53" fmla="*/ 126 h 244"/>
              <a:gd name="T54" fmla="*/ 42 w 123"/>
              <a:gd name="T55" fmla="*/ 132 h 244"/>
              <a:gd name="T56" fmla="*/ 41 w 123"/>
              <a:gd name="T57" fmla="*/ 147 h 244"/>
              <a:gd name="T58" fmla="*/ 37 w 123"/>
              <a:gd name="T59" fmla="*/ 165 h 244"/>
              <a:gd name="T60" fmla="*/ 33 w 123"/>
              <a:gd name="T61" fmla="*/ 181 h 244"/>
              <a:gd name="T62" fmla="*/ 24 w 123"/>
              <a:gd name="T63" fmla="*/ 206 h 244"/>
              <a:gd name="T64" fmla="*/ 24 w 123"/>
              <a:gd name="T65" fmla="*/ 206 h 244"/>
              <a:gd name="T66" fmla="*/ 20 w 123"/>
              <a:gd name="T67" fmla="*/ 213 h 244"/>
              <a:gd name="T68" fmla="*/ 0 w 123"/>
              <a:gd name="T69" fmla="*/ 244 h 244"/>
              <a:gd name="T70" fmla="*/ 14 w 123"/>
              <a:gd name="T71" fmla="*/ 231 h 244"/>
              <a:gd name="T72" fmla="*/ 27 w 123"/>
              <a:gd name="T73"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 h="244">
                <a:moveTo>
                  <a:pt x="27" y="218"/>
                </a:moveTo>
                <a:cubicBezTo>
                  <a:pt x="41" y="204"/>
                  <a:pt x="41" y="204"/>
                  <a:pt x="41" y="204"/>
                </a:cubicBezTo>
                <a:cubicBezTo>
                  <a:pt x="57" y="188"/>
                  <a:pt x="57" y="188"/>
                  <a:pt x="57" y="188"/>
                </a:cubicBezTo>
                <a:cubicBezTo>
                  <a:pt x="78" y="167"/>
                  <a:pt x="78" y="167"/>
                  <a:pt x="78" y="167"/>
                </a:cubicBezTo>
                <a:cubicBezTo>
                  <a:pt x="99" y="145"/>
                  <a:pt x="99" y="145"/>
                  <a:pt x="99" y="145"/>
                </a:cubicBezTo>
                <a:cubicBezTo>
                  <a:pt x="123" y="122"/>
                  <a:pt x="123" y="122"/>
                  <a:pt x="123" y="122"/>
                </a:cubicBezTo>
                <a:cubicBezTo>
                  <a:pt x="123" y="122"/>
                  <a:pt x="123" y="122"/>
                  <a:pt x="123" y="122"/>
                </a:cubicBezTo>
                <a:cubicBezTo>
                  <a:pt x="123" y="122"/>
                  <a:pt x="123" y="122"/>
                  <a:pt x="123" y="122"/>
                </a:cubicBezTo>
                <a:cubicBezTo>
                  <a:pt x="123" y="122"/>
                  <a:pt x="123" y="122"/>
                  <a:pt x="123" y="122"/>
                </a:cubicBezTo>
                <a:cubicBezTo>
                  <a:pt x="99" y="99"/>
                  <a:pt x="99" y="99"/>
                  <a:pt x="99" y="99"/>
                </a:cubicBezTo>
                <a:cubicBezTo>
                  <a:pt x="78" y="77"/>
                  <a:pt x="78" y="77"/>
                  <a:pt x="78" y="77"/>
                </a:cubicBezTo>
                <a:cubicBezTo>
                  <a:pt x="57" y="56"/>
                  <a:pt x="57" y="56"/>
                  <a:pt x="57" y="56"/>
                </a:cubicBezTo>
                <a:cubicBezTo>
                  <a:pt x="41" y="40"/>
                  <a:pt x="41" y="40"/>
                  <a:pt x="41" y="40"/>
                </a:cubicBezTo>
                <a:cubicBezTo>
                  <a:pt x="27" y="26"/>
                  <a:pt x="27" y="26"/>
                  <a:pt x="27" y="26"/>
                </a:cubicBezTo>
                <a:cubicBezTo>
                  <a:pt x="14" y="13"/>
                  <a:pt x="14" y="13"/>
                  <a:pt x="14" y="13"/>
                </a:cubicBezTo>
                <a:cubicBezTo>
                  <a:pt x="0" y="0"/>
                  <a:pt x="0" y="0"/>
                  <a:pt x="0" y="0"/>
                </a:cubicBezTo>
                <a:cubicBezTo>
                  <a:pt x="8" y="9"/>
                  <a:pt x="15" y="20"/>
                  <a:pt x="20" y="31"/>
                </a:cubicBezTo>
                <a:cubicBezTo>
                  <a:pt x="21" y="33"/>
                  <a:pt x="23" y="35"/>
                  <a:pt x="24" y="38"/>
                </a:cubicBezTo>
                <a:cubicBezTo>
                  <a:pt x="24" y="38"/>
                  <a:pt x="24" y="38"/>
                  <a:pt x="24" y="38"/>
                </a:cubicBezTo>
                <a:cubicBezTo>
                  <a:pt x="27" y="46"/>
                  <a:pt x="31" y="54"/>
                  <a:pt x="33" y="63"/>
                </a:cubicBezTo>
                <a:cubicBezTo>
                  <a:pt x="35" y="68"/>
                  <a:pt x="36" y="73"/>
                  <a:pt x="37" y="79"/>
                </a:cubicBezTo>
                <a:cubicBezTo>
                  <a:pt x="39" y="85"/>
                  <a:pt x="40" y="91"/>
                  <a:pt x="41" y="97"/>
                </a:cubicBezTo>
                <a:cubicBezTo>
                  <a:pt x="41" y="102"/>
                  <a:pt x="42" y="107"/>
                  <a:pt x="42" y="112"/>
                </a:cubicBezTo>
                <a:cubicBezTo>
                  <a:pt x="42" y="114"/>
                  <a:pt x="42" y="116"/>
                  <a:pt x="42" y="118"/>
                </a:cubicBezTo>
                <a:cubicBezTo>
                  <a:pt x="42" y="119"/>
                  <a:pt x="42" y="121"/>
                  <a:pt x="42" y="122"/>
                </a:cubicBezTo>
                <a:cubicBezTo>
                  <a:pt x="42" y="122"/>
                  <a:pt x="42" y="122"/>
                  <a:pt x="42" y="122"/>
                </a:cubicBezTo>
                <a:cubicBezTo>
                  <a:pt x="42" y="123"/>
                  <a:pt x="42" y="125"/>
                  <a:pt x="42" y="126"/>
                </a:cubicBezTo>
                <a:cubicBezTo>
                  <a:pt x="42" y="128"/>
                  <a:pt x="42" y="130"/>
                  <a:pt x="42" y="132"/>
                </a:cubicBezTo>
                <a:cubicBezTo>
                  <a:pt x="42" y="137"/>
                  <a:pt x="41" y="142"/>
                  <a:pt x="41" y="147"/>
                </a:cubicBezTo>
                <a:cubicBezTo>
                  <a:pt x="40" y="153"/>
                  <a:pt x="39" y="159"/>
                  <a:pt x="37" y="165"/>
                </a:cubicBezTo>
                <a:cubicBezTo>
                  <a:pt x="36" y="171"/>
                  <a:pt x="35" y="176"/>
                  <a:pt x="33" y="181"/>
                </a:cubicBezTo>
                <a:cubicBezTo>
                  <a:pt x="31" y="190"/>
                  <a:pt x="27" y="198"/>
                  <a:pt x="24" y="206"/>
                </a:cubicBezTo>
                <a:cubicBezTo>
                  <a:pt x="24" y="206"/>
                  <a:pt x="24" y="206"/>
                  <a:pt x="24" y="206"/>
                </a:cubicBezTo>
                <a:cubicBezTo>
                  <a:pt x="23" y="209"/>
                  <a:pt x="21" y="211"/>
                  <a:pt x="20" y="213"/>
                </a:cubicBezTo>
                <a:cubicBezTo>
                  <a:pt x="15" y="224"/>
                  <a:pt x="8" y="235"/>
                  <a:pt x="0" y="244"/>
                </a:cubicBezTo>
                <a:cubicBezTo>
                  <a:pt x="14" y="231"/>
                  <a:pt x="14" y="231"/>
                  <a:pt x="14" y="231"/>
                </a:cubicBezTo>
                <a:lnTo>
                  <a:pt x="27" y="218"/>
                </a:lnTo>
                <a:close/>
              </a:path>
            </a:pathLst>
          </a:custGeom>
          <a:gradFill>
            <a:gsLst>
              <a:gs pos="0">
                <a:schemeClr val="accent2">
                  <a:alpha val="0"/>
                </a:schemeClr>
              </a:gs>
              <a:gs pos="100000">
                <a:schemeClr val="accent1">
                  <a:alpha val="62000"/>
                </a:schemeClr>
              </a:gs>
            </a:gsLst>
            <a:lin ang="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16" name="文本框 115">
            <a:extLst>
              <a:ext uri="{FF2B5EF4-FFF2-40B4-BE49-F238E27FC236}">
                <a16:creationId xmlns:a16="http://schemas.microsoft.com/office/drawing/2014/main" xmlns="" id="{8164818A-B4C9-4490-B48C-5D1E5010227E}"/>
              </a:ext>
            </a:extLst>
          </p:cNvPr>
          <p:cNvSpPr txBox="1"/>
          <p:nvPr/>
        </p:nvSpPr>
        <p:spPr>
          <a:xfrm>
            <a:off x="507722" y="1819378"/>
            <a:ext cx="2452110" cy="400110"/>
          </a:xfrm>
          <a:prstGeom prst="rect">
            <a:avLst/>
          </a:prstGeom>
          <a:noFill/>
        </p:spPr>
        <p:txBody>
          <a:bodyPr wrap="square" rtlCol="0" anchor="ctr">
            <a:spAutoFit/>
          </a:bodyPr>
          <a:lstStyle/>
          <a:p>
            <a:pPr algn="ctr"/>
            <a:r>
              <a:rPr lang="zh-CN" altLang="en-US" sz="20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输入小标题</a:t>
            </a:r>
          </a:p>
        </p:txBody>
      </p:sp>
      <p:sp>
        <p:nvSpPr>
          <p:cNvPr id="118" name="文本框 117">
            <a:extLst>
              <a:ext uri="{FF2B5EF4-FFF2-40B4-BE49-F238E27FC236}">
                <a16:creationId xmlns:a16="http://schemas.microsoft.com/office/drawing/2014/main" xmlns="" id="{559C4FA3-8C13-403E-8F8F-DED33C147EEC}"/>
              </a:ext>
            </a:extLst>
          </p:cNvPr>
          <p:cNvSpPr txBox="1"/>
          <p:nvPr/>
        </p:nvSpPr>
        <p:spPr>
          <a:xfrm>
            <a:off x="1030828" y="2433745"/>
            <a:ext cx="1412223" cy="371705"/>
          </a:xfrm>
          <a:prstGeom prst="rect">
            <a:avLst/>
          </a:prstGeom>
          <a:noFill/>
        </p:spPr>
        <p:txBody>
          <a:bodyPr wrap="square" rtlCol="0" anchor="ctr">
            <a:spAutoFit/>
          </a:bodyPr>
          <a:lstStyle/>
          <a:p>
            <a:pPr algn="ctr">
              <a:lnSpc>
                <a:spcPct val="120000"/>
              </a:lnSpc>
            </a:pPr>
            <a:r>
              <a:rPr lang="zh-CN" altLang="en-US" sz="1600" dirty="0">
                <a:solidFill>
                  <a:schemeClr val="bg1"/>
                </a:solidFill>
                <a:effectLst>
                  <a:outerShdw blurRad="38100" dist="38100" dir="2700000" algn="tl">
                    <a:srgbClr val="000000">
                      <a:alpha val="43137"/>
                    </a:srgbClr>
                  </a:outerShdw>
                </a:effectLst>
                <a:latin typeface="+mn-ea"/>
              </a:rPr>
              <a:t>输入正文内容</a:t>
            </a:r>
            <a:endParaRPr lang="en-US" altLang="zh-CN" sz="1600" dirty="0">
              <a:solidFill>
                <a:schemeClr val="bg1"/>
              </a:solidFill>
              <a:effectLst>
                <a:outerShdw blurRad="38100" dist="38100" dir="2700000" algn="tl">
                  <a:srgbClr val="000000">
                    <a:alpha val="43137"/>
                  </a:srgbClr>
                </a:outerShdw>
              </a:effectLst>
              <a:latin typeface="+mn-ea"/>
            </a:endParaRPr>
          </a:p>
        </p:txBody>
      </p:sp>
      <p:sp>
        <p:nvSpPr>
          <p:cNvPr id="119" name="文本框 118">
            <a:extLst>
              <a:ext uri="{FF2B5EF4-FFF2-40B4-BE49-F238E27FC236}">
                <a16:creationId xmlns:a16="http://schemas.microsoft.com/office/drawing/2014/main" xmlns="" id="{E9BBEFE1-2214-4F19-AB76-E0699D2A66B7}"/>
              </a:ext>
            </a:extLst>
          </p:cNvPr>
          <p:cNvSpPr txBox="1"/>
          <p:nvPr/>
        </p:nvSpPr>
        <p:spPr>
          <a:xfrm>
            <a:off x="1030828" y="3111111"/>
            <a:ext cx="1412223" cy="371705"/>
          </a:xfrm>
          <a:prstGeom prst="rect">
            <a:avLst/>
          </a:prstGeom>
          <a:noFill/>
        </p:spPr>
        <p:txBody>
          <a:bodyPr wrap="square" rtlCol="0" anchor="ctr">
            <a:spAutoFit/>
          </a:bodyPr>
          <a:lstStyle/>
          <a:p>
            <a:pPr algn="ctr">
              <a:lnSpc>
                <a:spcPct val="120000"/>
              </a:lnSpc>
            </a:pPr>
            <a:r>
              <a:rPr lang="zh-CN" altLang="en-US" sz="1600" dirty="0">
                <a:solidFill>
                  <a:schemeClr val="bg1"/>
                </a:solidFill>
                <a:effectLst>
                  <a:outerShdw blurRad="38100" dist="38100" dir="2700000" algn="tl">
                    <a:srgbClr val="000000">
                      <a:alpha val="43137"/>
                    </a:srgbClr>
                  </a:outerShdw>
                </a:effectLst>
                <a:latin typeface="+mn-ea"/>
              </a:rPr>
              <a:t>输入正文内容</a:t>
            </a:r>
            <a:endParaRPr lang="en-US" altLang="zh-CN" sz="1600" dirty="0">
              <a:solidFill>
                <a:schemeClr val="bg1"/>
              </a:solidFill>
              <a:effectLst>
                <a:outerShdw blurRad="38100" dist="38100" dir="2700000" algn="tl">
                  <a:srgbClr val="000000">
                    <a:alpha val="43137"/>
                  </a:srgbClr>
                </a:outerShdw>
              </a:effectLst>
              <a:latin typeface="+mn-ea"/>
            </a:endParaRPr>
          </a:p>
        </p:txBody>
      </p:sp>
      <p:sp>
        <p:nvSpPr>
          <p:cNvPr id="120" name="文本框 119">
            <a:extLst>
              <a:ext uri="{FF2B5EF4-FFF2-40B4-BE49-F238E27FC236}">
                <a16:creationId xmlns:a16="http://schemas.microsoft.com/office/drawing/2014/main" xmlns="" id="{36F797BB-6931-476A-8D98-F7CF05C5F9E6}"/>
              </a:ext>
            </a:extLst>
          </p:cNvPr>
          <p:cNvSpPr txBox="1"/>
          <p:nvPr/>
        </p:nvSpPr>
        <p:spPr>
          <a:xfrm>
            <a:off x="1030828" y="3758333"/>
            <a:ext cx="1412223" cy="371705"/>
          </a:xfrm>
          <a:prstGeom prst="rect">
            <a:avLst/>
          </a:prstGeom>
          <a:noFill/>
        </p:spPr>
        <p:txBody>
          <a:bodyPr wrap="square" rtlCol="0" anchor="ctr">
            <a:spAutoFit/>
          </a:bodyPr>
          <a:lstStyle/>
          <a:p>
            <a:pPr algn="ctr">
              <a:lnSpc>
                <a:spcPct val="120000"/>
              </a:lnSpc>
            </a:pPr>
            <a:r>
              <a:rPr lang="zh-CN" altLang="en-US" sz="1600" dirty="0">
                <a:solidFill>
                  <a:schemeClr val="bg1"/>
                </a:solidFill>
                <a:effectLst>
                  <a:outerShdw blurRad="38100" dist="38100" dir="2700000" algn="tl">
                    <a:srgbClr val="000000">
                      <a:alpha val="43137"/>
                    </a:srgbClr>
                  </a:outerShdw>
                </a:effectLst>
                <a:latin typeface="+mn-ea"/>
              </a:rPr>
              <a:t>输入正文内容</a:t>
            </a:r>
            <a:endParaRPr lang="en-US" altLang="zh-CN" sz="1600" dirty="0">
              <a:solidFill>
                <a:schemeClr val="bg1"/>
              </a:solidFill>
              <a:effectLst>
                <a:outerShdw blurRad="38100" dist="38100" dir="2700000" algn="tl">
                  <a:srgbClr val="000000">
                    <a:alpha val="43137"/>
                  </a:srgbClr>
                </a:outerShdw>
              </a:effectLst>
              <a:latin typeface="+mn-ea"/>
            </a:endParaRPr>
          </a:p>
        </p:txBody>
      </p:sp>
      <p:sp>
        <p:nvSpPr>
          <p:cNvPr id="121" name="文本框 120">
            <a:extLst>
              <a:ext uri="{FF2B5EF4-FFF2-40B4-BE49-F238E27FC236}">
                <a16:creationId xmlns:a16="http://schemas.microsoft.com/office/drawing/2014/main" xmlns="" id="{3EFF2E0A-17AE-4BE5-B81C-07A63EC553A9}"/>
              </a:ext>
            </a:extLst>
          </p:cNvPr>
          <p:cNvSpPr txBox="1"/>
          <p:nvPr/>
        </p:nvSpPr>
        <p:spPr>
          <a:xfrm>
            <a:off x="1030828" y="4415603"/>
            <a:ext cx="1412223" cy="371705"/>
          </a:xfrm>
          <a:prstGeom prst="rect">
            <a:avLst/>
          </a:prstGeom>
          <a:noFill/>
        </p:spPr>
        <p:txBody>
          <a:bodyPr wrap="square" rtlCol="0" anchor="ctr">
            <a:spAutoFit/>
          </a:bodyPr>
          <a:lstStyle/>
          <a:p>
            <a:pPr algn="ctr">
              <a:lnSpc>
                <a:spcPct val="120000"/>
              </a:lnSpc>
            </a:pPr>
            <a:r>
              <a:rPr lang="zh-CN" altLang="en-US" sz="1600" dirty="0">
                <a:solidFill>
                  <a:schemeClr val="bg1"/>
                </a:solidFill>
                <a:effectLst>
                  <a:outerShdw blurRad="38100" dist="38100" dir="2700000" algn="tl">
                    <a:srgbClr val="000000">
                      <a:alpha val="43137"/>
                    </a:srgbClr>
                  </a:outerShdw>
                </a:effectLst>
                <a:latin typeface="+mn-ea"/>
              </a:rPr>
              <a:t>输入正文内容</a:t>
            </a:r>
            <a:endParaRPr lang="en-US" altLang="zh-CN" sz="1600" dirty="0">
              <a:solidFill>
                <a:schemeClr val="bg1"/>
              </a:solidFill>
              <a:effectLst>
                <a:outerShdw blurRad="38100" dist="38100" dir="2700000" algn="tl">
                  <a:srgbClr val="000000">
                    <a:alpha val="43137"/>
                  </a:srgbClr>
                </a:outerShdw>
              </a:effectLst>
              <a:latin typeface="+mn-ea"/>
            </a:endParaRPr>
          </a:p>
        </p:txBody>
      </p:sp>
      <p:sp>
        <p:nvSpPr>
          <p:cNvPr id="128" name="椭圆 127">
            <a:extLst>
              <a:ext uri="{FF2B5EF4-FFF2-40B4-BE49-F238E27FC236}">
                <a16:creationId xmlns:a16="http://schemas.microsoft.com/office/drawing/2014/main" xmlns="" id="{2FC60ECC-9905-4CB4-8D0D-51FC945C5DBD}"/>
              </a:ext>
            </a:extLst>
          </p:cNvPr>
          <p:cNvSpPr/>
          <p:nvPr/>
        </p:nvSpPr>
        <p:spPr>
          <a:xfrm flipV="1">
            <a:off x="9763691" y="2666151"/>
            <a:ext cx="1513117" cy="208187"/>
          </a:xfrm>
          <a:prstGeom prst="ellipse">
            <a:avLst/>
          </a:prstGeom>
          <a:gradFill>
            <a:gsLst>
              <a:gs pos="0">
                <a:schemeClr val="accent1">
                  <a:alpha val="13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9" name="椭圆 128">
            <a:extLst>
              <a:ext uri="{FF2B5EF4-FFF2-40B4-BE49-F238E27FC236}">
                <a16:creationId xmlns:a16="http://schemas.microsoft.com/office/drawing/2014/main" xmlns="" id="{0E1372AB-3802-4EB7-9A5C-00E1252B02E1}"/>
              </a:ext>
            </a:extLst>
          </p:cNvPr>
          <p:cNvSpPr/>
          <p:nvPr/>
        </p:nvSpPr>
        <p:spPr>
          <a:xfrm flipV="1">
            <a:off x="9763691" y="3310575"/>
            <a:ext cx="1513117" cy="208187"/>
          </a:xfrm>
          <a:prstGeom prst="ellipse">
            <a:avLst/>
          </a:prstGeom>
          <a:gradFill>
            <a:gsLst>
              <a:gs pos="0">
                <a:schemeClr val="accent1">
                  <a:alpha val="13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0" name="椭圆 129">
            <a:extLst>
              <a:ext uri="{FF2B5EF4-FFF2-40B4-BE49-F238E27FC236}">
                <a16:creationId xmlns:a16="http://schemas.microsoft.com/office/drawing/2014/main" xmlns="" id="{D12EB04F-36FC-4E4F-B33E-E7787D246792}"/>
              </a:ext>
            </a:extLst>
          </p:cNvPr>
          <p:cNvSpPr/>
          <p:nvPr/>
        </p:nvSpPr>
        <p:spPr>
          <a:xfrm flipV="1">
            <a:off x="9763691" y="3955000"/>
            <a:ext cx="1513117" cy="208187"/>
          </a:xfrm>
          <a:prstGeom prst="ellipse">
            <a:avLst/>
          </a:prstGeom>
          <a:gradFill>
            <a:gsLst>
              <a:gs pos="0">
                <a:schemeClr val="accent1">
                  <a:alpha val="13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1" name="椭圆 130">
            <a:extLst>
              <a:ext uri="{FF2B5EF4-FFF2-40B4-BE49-F238E27FC236}">
                <a16:creationId xmlns:a16="http://schemas.microsoft.com/office/drawing/2014/main" xmlns="" id="{AE2A8214-51D5-4885-A659-4FB5125BC6CC}"/>
              </a:ext>
            </a:extLst>
          </p:cNvPr>
          <p:cNvSpPr/>
          <p:nvPr/>
        </p:nvSpPr>
        <p:spPr>
          <a:xfrm flipV="1">
            <a:off x="9763691" y="4599424"/>
            <a:ext cx="1513117" cy="208187"/>
          </a:xfrm>
          <a:prstGeom prst="ellipse">
            <a:avLst/>
          </a:prstGeom>
          <a:gradFill>
            <a:gsLst>
              <a:gs pos="0">
                <a:schemeClr val="accent1">
                  <a:alpha val="13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2" name="组合 131">
            <a:extLst>
              <a:ext uri="{FF2B5EF4-FFF2-40B4-BE49-F238E27FC236}">
                <a16:creationId xmlns:a16="http://schemas.microsoft.com/office/drawing/2014/main" xmlns="" id="{5B471C14-979E-42C1-85BB-5BEB0079A3B4}"/>
              </a:ext>
            </a:extLst>
          </p:cNvPr>
          <p:cNvGrpSpPr/>
          <p:nvPr/>
        </p:nvGrpSpPr>
        <p:grpSpPr>
          <a:xfrm>
            <a:off x="11384932" y="2656053"/>
            <a:ext cx="185896" cy="2074700"/>
            <a:chOff x="4825923" y="5334566"/>
            <a:chExt cx="373681" cy="4170490"/>
          </a:xfrm>
        </p:grpSpPr>
        <p:grpSp>
          <p:nvGrpSpPr>
            <p:cNvPr id="149" name="组合 148">
              <a:extLst>
                <a:ext uri="{FF2B5EF4-FFF2-40B4-BE49-F238E27FC236}">
                  <a16:creationId xmlns:a16="http://schemas.microsoft.com/office/drawing/2014/main" xmlns="" id="{69BAB9FE-BF3E-4BEC-97F2-58D702F01D94}"/>
                </a:ext>
              </a:extLst>
            </p:cNvPr>
            <p:cNvGrpSpPr/>
            <p:nvPr/>
          </p:nvGrpSpPr>
          <p:grpSpPr>
            <a:xfrm>
              <a:off x="4825923" y="5334566"/>
              <a:ext cx="0" cy="2224850"/>
              <a:chOff x="5104606" y="4115366"/>
              <a:chExt cx="0" cy="2224850"/>
            </a:xfrm>
          </p:grpSpPr>
          <p:cxnSp>
            <p:nvCxnSpPr>
              <p:cNvPr id="156" name="直接连接符 155">
                <a:extLst>
                  <a:ext uri="{FF2B5EF4-FFF2-40B4-BE49-F238E27FC236}">
                    <a16:creationId xmlns:a16="http://schemas.microsoft.com/office/drawing/2014/main" xmlns="" id="{23338A60-090C-4FA2-B6C2-499132A89F65}"/>
                  </a:ext>
                </a:extLst>
              </p:cNvPr>
              <p:cNvCxnSpPr>
                <a:cxnSpLocks/>
              </p:cNvCxnSpPr>
              <p:nvPr/>
            </p:nvCxnSpPr>
            <p:spPr>
              <a:xfrm>
                <a:off x="5104606" y="5227780"/>
                <a:ext cx="0" cy="1112436"/>
              </a:xfrm>
              <a:prstGeom prst="line">
                <a:avLst/>
              </a:prstGeom>
              <a:ln w="12700">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7" name="直接连接符 156">
                <a:extLst>
                  <a:ext uri="{FF2B5EF4-FFF2-40B4-BE49-F238E27FC236}">
                    <a16:creationId xmlns:a16="http://schemas.microsoft.com/office/drawing/2014/main" xmlns="" id="{6151BEB3-C357-41C4-AFD6-4C23856B99F4}"/>
                  </a:ext>
                </a:extLst>
              </p:cNvPr>
              <p:cNvCxnSpPr>
                <a:cxnSpLocks/>
              </p:cNvCxnSpPr>
              <p:nvPr/>
            </p:nvCxnSpPr>
            <p:spPr>
              <a:xfrm>
                <a:off x="5104606" y="4115366"/>
                <a:ext cx="0" cy="1112436"/>
              </a:xfrm>
              <a:prstGeom prst="line">
                <a:avLst/>
              </a:prstGeom>
              <a:ln w="12700">
                <a:gradFill flip="none" rotWithShape="1">
                  <a:gsLst>
                    <a:gs pos="0">
                      <a:schemeClr val="accent2"/>
                    </a:gs>
                    <a:gs pos="100000">
                      <a:schemeClr val="accent2">
                        <a:alpha val="0"/>
                      </a:schemeClr>
                    </a:gs>
                  </a:gsLst>
                  <a:lin ang="16200000" scaled="1"/>
                  <a:tileRect/>
                </a:gradFill>
                <a:prstDash val="sysDot"/>
              </a:ln>
            </p:spPr>
            <p:style>
              <a:lnRef idx="1">
                <a:schemeClr val="accent1"/>
              </a:lnRef>
              <a:fillRef idx="0">
                <a:schemeClr val="accent1"/>
              </a:fillRef>
              <a:effectRef idx="0">
                <a:schemeClr val="accent1"/>
              </a:effectRef>
              <a:fontRef idx="minor">
                <a:schemeClr val="tx1"/>
              </a:fontRef>
            </p:style>
          </p:cxnSp>
        </p:grpSp>
        <p:grpSp>
          <p:nvGrpSpPr>
            <p:cNvPr id="150" name="组合 149">
              <a:extLst>
                <a:ext uri="{FF2B5EF4-FFF2-40B4-BE49-F238E27FC236}">
                  <a16:creationId xmlns:a16="http://schemas.microsoft.com/office/drawing/2014/main" xmlns="" id="{CC116948-7EDB-428C-85B6-192CFA77BB19}"/>
                </a:ext>
              </a:extLst>
            </p:cNvPr>
            <p:cNvGrpSpPr/>
            <p:nvPr/>
          </p:nvGrpSpPr>
          <p:grpSpPr>
            <a:xfrm>
              <a:off x="5082752" y="7030708"/>
              <a:ext cx="116852" cy="1635194"/>
              <a:chOff x="5104606" y="4115366"/>
              <a:chExt cx="0" cy="2224850"/>
            </a:xfrm>
          </p:grpSpPr>
          <p:cxnSp>
            <p:nvCxnSpPr>
              <p:cNvPr id="154" name="直接连接符 153">
                <a:extLst>
                  <a:ext uri="{FF2B5EF4-FFF2-40B4-BE49-F238E27FC236}">
                    <a16:creationId xmlns:a16="http://schemas.microsoft.com/office/drawing/2014/main" xmlns="" id="{6B21A483-AF13-4631-9453-E9119CE96E5A}"/>
                  </a:ext>
                </a:extLst>
              </p:cNvPr>
              <p:cNvCxnSpPr>
                <a:cxnSpLocks/>
              </p:cNvCxnSpPr>
              <p:nvPr/>
            </p:nvCxnSpPr>
            <p:spPr>
              <a:xfrm>
                <a:off x="5104606" y="5227780"/>
                <a:ext cx="0" cy="1112436"/>
              </a:xfrm>
              <a:prstGeom prst="line">
                <a:avLst/>
              </a:prstGeom>
              <a:ln w="12700">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5" name="直接连接符 154">
                <a:extLst>
                  <a:ext uri="{FF2B5EF4-FFF2-40B4-BE49-F238E27FC236}">
                    <a16:creationId xmlns:a16="http://schemas.microsoft.com/office/drawing/2014/main" xmlns="" id="{C0E9C572-7715-4B18-83E2-1902BC59A5C4}"/>
                  </a:ext>
                </a:extLst>
              </p:cNvPr>
              <p:cNvCxnSpPr>
                <a:cxnSpLocks/>
              </p:cNvCxnSpPr>
              <p:nvPr/>
            </p:nvCxnSpPr>
            <p:spPr>
              <a:xfrm>
                <a:off x="5104606" y="4115366"/>
                <a:ext cx="0" cy="1112436"/>
              </a:xfrm>
              <a:prstGeom prst="line">
                <a:avLst/>
              </a:prstGeom>
              <a:ln w="12700">
                <a:gradFill flip="none" rotWithShape="1">
                  <a:gsLst>
                    <a:gs pos="0">
                      <a:schemeClr val="accent2"/>
                    </a:gs>
                    <a:gs pos="100000">
                      <a:schemeClr val="accent2">
                        <a:alpha val="0"/>
                      </a:schemeClr>
                    </a:gs>
                  </a:gsLst>
                  <a:lin ang="16200000" scaled="1"/>
                  <a:tileRect/>
                </a:gradFill>
                <a:prstDash val="sysDot"/>
              </a:ln>
            </p:spPr>
            <p:style>
              <a:lnRef idx="1">
                <a:schemeClr val="accent1"/>
              </a:lnRef>
              <a:fillRef idx="0">
                <a:schemeClr val="accent1"/>
              </a:fillRef>
              <a:effectRef idx="0">
                <a:schemeClr val="accent1"/>
              </a:effectRef>
              <a:fontRef idx="minor">
                <a:schemeClr val="tx1"/>
              </a:fontRef>
            </p:style>
          </p:cxnSp>
        </p:grpSp>
        <p:grpSp>
          <p:nvGrpSpPr>
            <p:cNvPr id="151" name="组合 150">
              <a:extLst>
                <a:ext uri="{FF2B5EF4-FFF2-40B4-BE49-F238E27FC236}">
                  <a16:creationId xmlns:a16="http://schemas.microsoft.com/office/drawing/2014/main" xmlns="" id="{35C23AA5-4B35-465B-A4CF-5E967EC85361}"/>
                </a:ext>
              </a:extLst>
            </p:cNvPr>
            <p:cNvGrpSpPr/>
            <p:nvPr/>
          </p:nvGrpSpPr>
          <p:grpSpPr>
            <a:xfrm>
              <a:off x="4838037" y="7997952"/>
              <a:ext cx="45719" cy="1507104"/>
              <a:chOff x="5104606" y="4115366"/>
              <a:chExt cx="0" cy="2224850"/>
            </a:xfrm>
          </p:grpSpPr>
          <p:cxnSp>
            <p:nvCxnSpPr>
              <p:cNvPr id="152" name="直接连接符 151">
                <a:extLst>
                  <a:ext uri="{FF2B5EF4-FFF2-40B4-BE49-F238E27FC236}">
                    <a16:creationId xmlns:a16="http://schemas.microsoft.com/office/drawing/2014/main" xmlns="" id="{D029D56C-8160-4B56-9384-8DA4B0A4EC16}"/>
                  </a:ext>
                </a:extLst>
              </p:cNvPr>
              <p:cNvCxnSpPr>
                <a:cxnSpLocks/>
              </p:cNvCxnSpPr>
              <p:nvPr/>
            </p:nvCxnSpPr>
            <p:spPr>
              <a:xfrm>
                <a:off x="5104606" y="5227780"/>
                <a:ext cx="0" cy="1112436"/>
              </a:xfrm>
              <a:prstGeom prst="line">
                <a:avLst/>
              </a:prstGeom>
              <a:ln w="12700">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3" name="直接连接符 152">
                <a:extLst>
                  <a:ext uri="{FF2B5EF4-FFF2-40B4-BE49-F238E27FC236}">
                    <a16:creationId xmlns:a16="http://schemas.microsoft.com/office/drawing/2014/main" xmlns="" id="{D50B22F3-7844-4331-A5DD-400DB0C31412}"/>
                  </a:ext>
                </a:extLst>
              </p:cNvPr>
              <p:cNvCxnSpPr>
                <a:cxnSpLocks/>
              </p:cNvCxnSpPr>
              <p:nvPr/>
            </p:nvCxnSpPr>
            <p:spPr>
              <a:xfrm>
                <a:off x="5104606" y="4115366"/>
                <a:ext cx="0" cy="1112436"/>
              </a:xfrm>
              <a:prstGeom prst="line">
                <a:avLst/>
              </a:prstGeom>
              <a:ln w="12700">
                <a:gradFill flip="none" rotWithShape="1">
                  <a:gsLst>
                    <a:gs pos="0">
                      <a:schemeClr val="accent2"/>
                    </a:gs>
                    <a:gs pos="100000">
                      <a:schemeClr val="accent2">
                        <a:alpha val="0"/>
                      </a:schemeClr>
                    </a:gs>
                  </a:gsLst>
                  <a:lin ang="16200000" scaled="1"/>
                  <a:tileRect/>
                </a:gradFill>
                <a:prstDash val="sysDot"/>
              </a:ln>
            </p:spPr>
            <p:style>
              <a:lnRef idx="1">
                <a:schemeClr val="accent1"/>
              </a:lnRef>
              <a:fillRef idx="0">
                <a:schemeClr val="accent1"/>
              </a:fillRef>
              <a:effectRef idx="0">
                <a:schemeClr val="accent1"/>
              </a:effectRef>
              <a:fontRef idx="minor">
                <a:schemeClr val="tx1"/>
              </a:fontRef>
            </p:style>
          </p:cxnSp>
        </p:grpSp>
      </p:grpSp>
      <p:grpSp>
        <p:nvGrpSpPr>
          <p:cNvPr id="133" name="组合 132">
            <a:extLst>
              <a:ext uri="{FF2B5EF4-FFF2-40B4-BE49-F238E27FC236}">
                <a16:creationId xmlns:a16="http://schemas.microsoft.com/office/drawing/2014/main" xmlns="" id="{1ECF1E61-2DD1-413A-BB55-C7E0DB07892B}"/>
              </a:ext>
            </a:extLst>
          </p:cNvPr>
          <p:cNvGrpSpPr/>
          <p:nvPr/>
        </p:nvGrpSpPr>
        <p:grpSpPr>
          <a:xfrm flipH="1">
            <a:off x="9398274" y="2656053"/>
            <a:ext cx="226324" cy="2074700"/>
            <a:chOff x="4825923" y="5334566"/>
            <a:chExt cx="454949" cy="4170490"/>
          </a:xfrm>
        </p:grpSpPr>
        <p:grpSp>
          <p:nvGrpSpPr>
            <p:cNvPr id="140" name="组合 139">
              <a:extLst>
                <a:ext uri="{FF2B5EF4-FFF2-40B4-BE49-F238E27FC236}">
                  <a16:creationId xmlns:a16="http://schemas.microsoft.com/office/drawing/2014/main" xmlns="" id="{0319DC88-BA33-4B88-B32C-8E81E3F2B0EC}"/>
                </a:ext>
              </a:extLst>
            </p:cNvPr>
            <p:cNvGrpSpPr/>
            <p:nvPr/>
          </p:nvGrpSpPr>
          <p:grpSpPr>
            <a:xfrm>
              <a:off x="4825923" y="5334566"/>
              <a:ext cx="0" cy="2224850"/>
              <a:chOff x="5104606" y="4115366"/>
              <a:chExt cx="0" cy="2224850"/>
            </a:xfrm>
          </p:grpSpPr>
          <p:cxnSp>
            <p:nvCxnSpPr>
              <p:cNvPr id="147" name="直接连接符 146">
                <a:extLst>
                  <a:ext uri="{FF2B5EF4-FFF2-40B4-BE49-F238E27FC236}">
                    <a16:creationId xmlns:a16="http://schemas.microsoft.com/office/drawing/2014/main" xmlns="" id="{7B9502ED-3291-4C43-920F-BD4D46CE60BB}"/>
                  </a:ext>
                </a:extLst>
              </p:cNvPr>
              <p:cNvCxnSpPr>
                <a:cxnSpLocks/>
              </p:cNvCxnSpPr>
              <p:nvPr/>
            </p:nvCxnSpPr>
            <p:spPr>
              <a:xfrm>
                <a:off x="5104606" y="5227780"/>
                <a:ext cx="0" cy="1112436"/>
              </a:xfrm>
              <a:prstGeom prst="line">
                <a:avLst/>
              </a:prstGeom>
              <a:ln w="12700">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8" name="直接连接符 147">
                <a:extLst>
                  <a:ext uri="{FF2B5EF4-FFF2-40B4-BE49-F238E27FC236}">
                    <a16:creationId xmlns:a16="http://schemas.microsoft.com/office/drawing/2014/main" xmlns="" id="{96C7C72F-BC12-4BDC-81DB-F63209B1707D}"/>
                  </a:ext>
                </a:extLst>
              </p:cNvPr>
              <p:cNvCxnSpPr>
                <a:cxnSpLocks/>
              </p:cNvCxnSpPr>
              <p:nvPr/>
            </p:nvCxnSpPr>
            <p:spPr>
              <a:xfrm>
                <a:off x="5104606" y="4115366"/>
                <a:ext cx="0" cy="1112436"/>
              </a:xfrm>
              <a:prstGeom prst="line">
                <a:avLst/>
              </a:prstGeom>
              <a:ln w="12700">
                <a:gradFill flip="none" rotWithShape="1">
                  <a:gsLst>
                    <a:gs pos="0">
                      <a:schemeClr val="accent2"/>
                    </a:gs>
                    <a:gs pos="100000">
                      <a:schemeClr val="accent2">
                        <a:alpha val="0"/>
                      </a:schemeClr>
                    </a:gs>
                  </a:gsLst>
                  <a:lin ang="16200000" scaled="1"/>
                  <a:tileRect/>
                </a:gradFill>
                <a:prstDash val="sysDot"/>
              </a:ln>
            </p:spPr>
            <p:style>
              <a:lnRef idx="1">
                <a:schemeClr val="accent1"/>
              </a:lnRef>
              <a:fillRef idx="0">
                <a:schemeClr val="accent1"/>
              </a:fillRef>
              <a:effectRef idx="0">
                <a:schemeClr val="accent1"/>
              </a:effectRef>
              <a:fontRef idx="minor">
                <a:schemeClr val="tx1"/>
              </a:fontRef>
            </p:style>
          </p:cxnSp>
        </p:grpSp>
        <p:grpSp>
          <p:nvGrpSpPr>
            <p:cNvPr id="141" name="组合 140">
              <a:extLst>
                <a:ext uri="{FF2B5EF4-FFF2-40B4-BE49-F238E27FC236}">
                  <a16:creationId xmlns:a16="http://schemas.microsoft.com/office/drawing/2014/main" xmlns="" id="{FE7B4F54-6760-4E48-8496-1DC8EFC932F0}"/>
                </a:ext>
              </a:extLst>
            </p:cNvPr>
            <p:cNvGrpSpPr/>
            <p:nvPr/>
          </p:nvGrpSpPr>
          <p:grpSpPr>
            <a:xfrm>
              <a:off x="5280872" y="7030708"/>
              <a:ext cx="0" cy="1635194"/>
              <a:chOff x="5302726" y="4115366"/>
              <a:chExt cx="0" cy="2224850"/>
            </a:xfrm>
          </p:grpSpPr>
          <p:cxnSp>
            <p:nvCxnSpPr>
              <p:cNvPr id="145" name="直接连接符 144">
                <a:extLst>
                  <a:ext uri="{FF2B5EF4-FFF2-40B4-BE49-F238E27FC236}">
                    <a16:creationId xmlns:a16="http://schemas.microsoft.com/office/drawing/2014/main" xmlns="" id="{9D98AC82-0AFB-45D9-B3C5-C4040CDC460E}"/>
                  </a:ext>
                </a:extLst>
              </p:cNvPr>
              <p:cNvCxnSpPr>
                <a:cxnSpLocks/>
              </p:cNvCxnSpPr>
              <p:nvPr/>
            </p:nvCxnSpPr>
            <p:spPr>
              <a:xfrm>
                <a:off x="5302726" y="5227780"/>
                <a:ext cx="0" cy="1112436"/>
              </a:xfrm>
              <a:prstGeom prst="line">
                <a:avLst/>
              </a:prstGeom>
              <a:ln w="12700">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6" name="直接连接符 145">
                <a:extLst>
                  <a:ext uri="{FF2B5EF4-FFF2-40B4-BE49-F238E27FC236}">
                    <a16:creationId xmlns:a16="http://schemas.microsoft.com/office/drawing/2014/main" xmlns="" id="{2581DBF2-6537-4EC6-BE49-C918BC9A99F3}"/>
                  </a:ext>
                </a:extLst>
              </p:cNvPr>
              <p:cNvCxnSpPr>
                <a:cxnSpLocks/>
              </p:cNvCxnSpPr>
              <p:nvPr/>
            </p:nvCxnSpPr>
            <p:spPr>
              <a:xfrm>
                <a:off x="5302726" y="4115366"/>
                <a:ext cx="0" cy="1112436"/>
              </a:xfrm>
              <a:prstGeom prst="line">
                <a:avLst/>
              </a:prstGeom>
              <a:ln w="12700">
                <a:gradFill flip="none" rotWithShape="1">
                  <a:gsLst>
                    <a:gs pos="0">
                      <a:schemeClr val="accent2"/>
                    </a:gs>
                    <a:gs pos="100000">
                      <a:schemeClr val="accent2">
                        <a:alpha val="0"/>
                      </a:schemeClr>
                    </a:gs>
                  </a:gsLst>
                  <a:lin ang="16200000" scaled="1"/>
                  <a:tileRect/>
                </a:gradFill>
                <a:prstDash val="sysDot"/>
              </a:ln>
            </p:spPr>
            <p:style>
              <a:lnRef idx="1">
                <a:schemeClr val="accent1"/>
              </a:lnRef>
              <a:fillRef idx="0">
                <a:schemeClr val="accent1"/>
              </a:fillRef>
              <a:effectRef idx="0">
                <a:schemeClr val="accent1"/>
              </a:effectRef>
              <a:fontRef idx="minor">
                <a:schemeClr val="tx1"/>
              </a:fontRef>
            </p:style>
          </p:cxnSp>
        </p:grpSp>
        <p:grpSp>
          <p:nvGrpSpPr>
            <p:cNvPr id="142" name="组合 141">
              <a:extLst>
                <a:ext uri="{FF2B5EF4-FFF2-40B4-BE49-F238E27FC236}">
                  <a16:creationId xmlns:a16="http://schemas.microsoft.com/office/drawing/2014/main" xmlns="" id="{7619DF7B-8206-4FE6-856B-E81FC5D2FB0D}"/>
                </a:ext>
              </a:extLst>
            </p:cNvPr>
            <p:cNvGrpSpPr/>
            <p:nvPr/>
          </p:nvGrpSpPr>
          <p:grpSpPr>
            <a:xfrm>
              <a:off x="4838037" y="7997952"/>
              <a:ext cx="45719" cy="1507104"/>
              <a:chOff x="5104606" y="4115366"/>
              <a:chExt cx="0" cy="2224850"/>
            </a:xfrm>
          </p:grpSpPr>
          <p:cxnSp>
            <p:nvCxnSpPr>
              <p:cNvPr id="143" name="直接连接符 142">
                <a:extLst>
                  <a:ext uri="{FF2B5EF4-FFF2-40B4-BE49-F238E27FC236}">
                    <a16:creationId xmlns:a16="http://schemas.microsoft.com/office/drawing/2014/main" xmlns="" id="{F30FE853-CEE8-47AB-BD99-5A24F42A2546}"/>
                  </a:ext>
                </a:extLst>
              </p:cNvPr>
              <p:cNvCxnSpPr>
                <a:cxnSpLocks/>
              </p:cNvCxnSpPr>
              <p:nvPr/>
            </p:nvCxnSpPr>
            <p:spPr>
              <a:xfrm>
                <a:off x="5104606" y="5227780"/>
                <a:ext cx="0" cy="1112436"/>
              </a:xfrm>
              <a:prstGeom prst="line">
                <a:avLst/>
              </a:prstGeom>
              <a:ln w="12700">
                <a:gradFill>
                  <a:gsLst>
                    <a:gs pos="0">
                      <a:schemeClr val="accent2"/>
                    </a:gs>
                    <a:gs pos="100000">
                      <a:schemeClr val="accent2">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4" name="直接连接符 143">
                <a:extLst>
                  <a:ext uri="{FF2B5EF4-FFF2-40B4-BE49-F238E27FC236}">
                    <a16:creationId xmlns:a16="http://schemas.microsoft.com/office/drawing/2014/main" xmlns="" id="{D9BACA3F-D256-42C0-A660-DECBA2796C6C}"/>
                  </a:ext>
                </a:extLst>
              </p:cNvPr>
              <p:cNvCxnSpPr>
                <a:cxnSpLocks/>
              </p:cNvCxnSpPr>
              <p:nvPr/>
            </p:nvCxnSpPr>
            <p:spPr>
              <a:xfrm>
                <a:off x="5104606" y="4115366"/>
                <a:ext cx="0" cy="1112436"/>
              </a:xfrm>
              <a:prstGeom prst="line">
                <a:avLst/>
              </a:prstGeom>
              <a:ln w="12700">
                <a:gradFill flip="none" rotWithShape="1">
                  <a:gsLst>
                    <a:gs pos="0">
                      <a:schemeClr val="accent2"/>
                    </a:gs>
                    <a:gs pos="100000">
                      <a:schemeClr val="accent2">
                        <a:alpha val="0"/>
                      </a:schemeClr>
                    </a:gs>
                  </a:gsLst>
                  <a:lin ang="16200000" scaled="1"/>
                  <a:tileRect/>
                </a:gradFill>
                <a:prstDash val="sysDot"/>
              </a:ln>
            </p:spPr>
            <p:style>
              <a:lnRef idx="1">
                <a:schemeClr val="accent1"/>
              </a:lnRef>
              <a:fillRef idx="0">
                <a:schemeClr val="accent1"/>
              </a:fillRef>
              <a:effectRef idx="0">
                <a:schemeClr val="accent1"/>
              </a:effectRef>
              <a:fontRef idx="minor">
                <a:schemeClr val="tx1"/>
              </a:fontRef>
            </p:style>
          </p:cxnSp>
        </p:grpSp>
      </p:grpSp>
      <p:sp>
        <p:nvSpPr>
          <p:cNvPr id="134" name="Freeform 5">
            <a:extLst>
              <a:ext uri="{FF2B5EF4-FFF2-40B4-BE49-F238E27FC236}">
                <a16:creationId xmlns:a16="http://schemas.microsoft.com/office/drawing/2014/main" xmlns="" id="{B2CC02CD-4480-4143-9B1C-2C4CC4E8AA97}"/>
              </a:ext>
            </a:extLst>
          </p:cNvPr>
          <p:cNvSpPr>
            <a:spLocks/>
          </p:cNvSpPr>
          <p:nvPr/>
        </p:nvSpPr>
        <p:spPr bwMode="auto">
          <a:xfrm rot="5400000">
            <a:off x="10438494" y="2151203"/>
            <a:ext cx="163511" cy="300082"/>
          </a:xfrm>
          <a:custGeom>
            <a:avLst/>
            <a:gdLst>
              <a:gd name="T0" fmla="*/ 27 w 123"/>
              <a:gd name="T1" fmla="*/ 218 h 244"/>
              <a:gd name="T2" fmla="*/ 41 w 123"/>
              <a:gd name="T3" fmla="*/ 204 h 244"/>
              <a:gd name="T4" fmla="*/ 57 w 123"/>
              <a:gd name="T5" fmla="*/ 188 h 244"/>
              <a:gd name="T6" fmla="*/ 78 w 123"/>
              <a:gd name="T7" fmla="*/ 167 h 244"/>
              <a:gd name="T8" fmla="*/ 99 w 123"/>
              <a:gd name="T9" fmla="*/ 145 h 244"/>
              <a:gd name="T10" fmla="*/ 123 w 123"/>
              <a:gd name="T11" fmla="*/ 122 h 244"/>
              <a:gd name="T12" fmla="*/ 123 w 123"/>
              <a:gd name="T13" fmla="*/ 122 h 244"/>
              <a:gd name="T14" fmla="*/ 123 w 123"/>
              <a:gd name="T15" fmla="*/ 122 h 244"/>
              <a:gd name="T16" fmla="*/ 123 w 123"/>
              <a:gd name="T17" fmla="*/ 122 h 244"/>
              <a:gd name="T18" fmla="*/ 99 w 123"/>
              <a:gd name="T19" fmla="*/ 99 h 244"/>
              <a:gd name="T20" fmla="*/ 78 w 123"/>
              <a:gd name="T21" fmla="*/ 77 h 244"/>
              <a:gd name="T22" fmla="*/ 57 w 123"/>
              <a:gd name="T23" fmla="*/ 56 h 244"/>
              <a:gd name="T24" fmla="*/ 41 w 123"/>
              <a:gd name="T25" fmla="*/ 40 h 244"/>
              <a:gd name="T26" fmla="*/ 27 w 123"/>
              <a:gd name="T27" fmla="*/ 26 h 244"/>
              <a:gd name="T28" fmla="*/ 14 w 123"/>
              <a:gd name="T29" fmla="*/ 13 h 244"/>
              <a:gd name="T30" fmla="*/ 0 w 123"/>
              <a:gd name="T31" fmla="*/ 0 h 244"/>
              <a:gd name="T32" fmla="*/ 20 w 123"/>
              <a:gd name="T33" fmla="*/ 31 h 244"/>
              <a:gd name="T34" fmla="*/ 24 w 123"/>
              <a:gd name="T35" fmla="*/ 38 h 244"/>
              <a:gd name="T36" fmla="*/ 24 w 123"/>
              <a:gd name="T37" fmla="*/ 38 h 244"/>
              <a:gd name="T38" fmla="*/ 33 w 123"/>
              <a:gd name="T39" fmla="*/ 63 h 244"/>
              <a:gd name="T40" fmla="*/ 37 w 123"/>
              <a:gd name="T41" fmla="*/ 79 h 244"/>
              <a:gd name="T42" fmla="*/ 41 w 123"/>
              <a:gd name="T43" fmla="*/ 97 h 244"/>
              <a:gd name="T44" fmla="*/ 42 w 123"/>
              <a:gd name="T45" fmla="*/ 112 h 244"/>
              <a:gd name="T46" fmla="*/ 42 w 123"/>
              <a:gd name="T47" fmla="*/ 118 h 244"/>
              <a:gd name="T48" fmla="*/ 42 w 123"/>
              <a:gd name="T49" fmla="*/ 122 h 244"/>
              <a:gd name="T50" fmla="*/ 42 w 123"/>
              <a:gd name="T51" fmla="*/ 122 h 244"/>
              <a:gd name="T52" fmla="*/ 42 w 123"/>
              <a:gd name="T53" fmla="*/ 126 h 244"/>
              <a:gd name="T54" fmla="*/ 42 w 123"/>
              <a:gd name="T55" fmla="*/ 132 h 244"/>
              <a:gd name="T56" fmla="*/ 41 w 123"/>
              <a:gd name="T57" fmla="*/ 147 h 244"/>
              <a:gd name="T58" fmla="*/ 37 w 123"/>
              <a:gd name="T59" fmla="*/ 165 h 244"/>
              <a:gd name="T60" fmla="*/ 33 w 123"/>
              <a:gd name="T61" fmla="*/ 181 h 244"/>
              <a:gd name="T62" fmla="*/ 24 w 123"/>
              <a:gd name="T63" fmla="*/ 206 h 244"/>
              <a:gd name="T64" fmla="*/ 24 w 123"/>
              <a:gd name="T65" fmla="*/ 206 h 244"/>
              <a:gd name="T66" fmla="*/ 20 w 123"/>
              <a:gd name="T67" fmla="*/ 213 h 244"/>
              <a:gd name="T68" fmla="*/ 0 w 123"/>
              <a:gd name="T69" fmla="*/ 244 h 244"/>
              <a:gd name="T70" fmla="*/ 14 w 123"/>
              <a:gd name="T71" fmla="*/ 231 h 244"/>
              <a:gd name="T72" fmla="*/ 27 w 123"/>
              <a:gd name="T73" fmla="*/ 218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 h="244">
                <a:moveTo>
                  <a:pt x="27" y="218"/>
                </a:moveTo>
                <a:cubicBezTo>
                  <a:pt x="41" y="204"/>
                  <a:pt x="41" y="204"/>
                  <a:pt x="41" y="204"/>
                </a:cubicBezTo>
                <a:cubicBezTo>
                  <a:pt x="57" y="188"/>
                  <a:pt x="57" y="188"/>
                  <a:pt x="57" y="188"/>
                </a:cubicBezTo>
                <a:cubicBezTo>
                  <a:pt x="78" y="167"/>
                  <a:pt x="78" y="167"/>
                  <a:pt x="78" y="167"/>
                </a:cubicBezTo>
                <a:cubicBezTo>
                  <a:pt x="99" y="145"/>
                  <a:pt x="99" y="145"/>
                  <a:pt x="99" y="145"/>
                </a:cubicBezTo>
                <a:cubicBezTo>
                  <a:pt x="123" y="122"/>
                  <a:pt x="123" y="122"/>
                  <a:pt x="123" y="122"/>
                </a:cubicBezTo>
                <a:cubicBezTo>
                  <a:pt x="123" y="122"/>
                  <a:pt x="123" y="122"/>
                  <a:pt x="123" y="122"/>
                </a:cubicBezTo>
                <a:cubicBezTo>
                  <a:pt x="123" y="122"/>
                  <a:pt x="123" y="122"/>
                  <a:pt x="123" y="122"/>
                </a:cubicBezTo>
                <a:cubicBezTo>
                  <a:pt x="123" y="122"/>
                  <a:pt x="123" y="122"/>
                  <a:pt x="123" y="122"/>
                </a:cubicBezTo>
                <a:cubicBezTo>
                  <a:pt x="99" y="99"/>
                  <a:pt x="99" y="99"/>
                  <a:pt x="99" y="99"/>
                </a:cubicBezTo>
                <a:cubicBezTo>
                  <a:pt x="78" y="77"/>
                  <a:pt x="78" y="77"/>
                  <a:pt x="78" y="77"/>
                </a:cubicBezTo>
                <a:cubicBezTo>
                  <a:pt x="57" y="56"/>
                  <a:pt x="57" y="56"/>
                  <a:pt x="57" y="56"/>
                </a:cubicBezTo>
                <a:cubicBezTo>
                  <a:pt x="41" y="40"/>
                  <a:pt x="41" y="40"/>
                  <a:pt x="41" y="40"/>
                </a:cubicBezTo>
                <a:cubicBezTo>
                  <a:pt x="27" y="26"/>
                  <a:pt x="27" y="26"/>
                  <a:pt x="27" y="26"/>
                </a:cubicBezTo>
                <a:cubicBezTo>
                  <a:pt x="14" y="13"/>
                  <a:pt x="14" y="13"/>
                  <a:pt x="14" y="13"/>
                </a:cubicBezTo>
                <a:cubicBezTo>
                  <a:pt x="0" y="0"/>
                  <a:pt x="0" y="0"/>
                  <a:pt x="0" y="0"/>
                </a:cubicBezTo>
                <a:cubicBezTo>
                  <a:pt x="8" y="9"/>
                  <a:pt x="15" y="20"/>
                  <a:pt x="20" y="31"/>
                </a:cubicBezTo>
                <a:cubicBezTo>
                  <a:pt x="21" y="33"/>
                  <a:pt x="23" y="35"/>
                  <a:pt x="24" y="38"/>
                </a:cubicBezTo>
                <a:cubicBezTo>
                  <a:pt x="24" y="38"/>
                  <a:pt x="24" y="38"/>
                  <a:pt x="24" y="38"/>
                </a:cubicBezTo>
                <a:cubicBezTo>
                  <a:pt x="27" y="46"/>
                  <a:pt x="31" y="54"/>
                  <a:pt x="33" y="63"/>
                </a:cubicBezTo>
                <a:cubicBezTo>
                  <a:pt x="35" y="68"/>
                  <a:pt x="36" y="73"/>
                  <a:pt x="37" y="79"/>
                </a:cubicBezTo>
                <a:cubicBezTo>
                  <a:pt x="39" y="85"/>
                  <a:pt x="40" y="91"/>
                  <a:pt x="41" y="97"/>
                </a:cubicBezTo>
                <a:cubicBezTo>
                  <a:pt x="41" y="102"/>
                  <a:pt x="42" y="107"/>
                  <a:pt x="42" y="112"/>
                </a:cubicBezTo>
                <a:cubicBezTo>
                  <a:pt x="42" y="114"/>
                  <a:pt x="42" y="116"/>
                  <a:pt x="42" y="118"/>
                </a:cubicBezTo>
                <a:cubicBezTo>
                  <a:pt x="42" y="119"/>
                  <a:pt x="42" y="121"/>
                  <a:pt x="42" y="122"/>
                </a:cubicBezTo>
                <a:cubicBezTo>
                  <a:pt x="42" y="122"/>
                  <a:pt x="42" y="122"/>
                  <a:pt x="42" y="122"/>
                </a:cubicBezTo>
                <a:cubicBezTo>
                  <a:pt x="42" y="123"/>
                  <a:pt x="42" y="125"/>
                  <a:pt x="42" y="126"/>
                </a:cubicBezTo>
                <a:cubicBezTo>
                  <a:pt x="42" y="128"/>
                  <a:pt x="42" y="130"/>
                  <a:pt x="42" y="132"/>
                </a:cubicBezTo>
                <a:cubicBezTo>
                  <a:pt x="42" y="137"/>
                  <a:pt x="41" y="142"/>
                  <a:pt x="41" y="147"/>
                </a:cubicBezTo>
                <a:cubicBezTo>
                  <a:pt x="40" y="153"/>
                  <a:pt x="39" y="159"/>
                  <a:pt x="37" y="165"/>
                </a:cubicBezTo>
                <a:cubicBezTo>
                  <a:pt x="36" y="171"/>
                  <a:pt x="35" y="176"/>
                  <a:pt x="33" y="181"/>
                </a:cubicBezTo>
                <a:cubicBezTo>
                  <a:pt x="31" y="190"/>
                  <a:pt x="27" y="198"/>
                  <a:pt x="24" y="206"/>
                </a:cubicBezTo>
                <a:cubicBezTo>
                  <a:pt x="24" y="206"/>
                  <a:pt x="24" y="206"/>
                  <a:pt x="24" y="206"/>
                </a:cubicBezTo>
                <a:cubicBezTo>
                  <a:pt x="23" y="209"/>
                  <a:pt x="21" y="211"/>
                  <a:pt x="20" y="213"/>
                </a:cubicBezTo>
                <a:cubicBezTo>
                  <a:pt x="15" y="224"/>
                  <a:pt x="8" y="235"/>
                  <a:pt x="0" y="244"/>
                </a:cubicBezTo>
                <a:cubicBezTo>
                  <a:pt x="14" y="231"/>
                  <a:pt x="14" y="231"/>
                  <a:pt x="14" y="231"/>
                </a:cubicBezTo>
                <a:lnTo>
                  <a:pt x="27" y="218"/>
                </a:lnTo>
                <a:close/>
              </a:path>
            </a:pathLst>
          </a:custGeom>
          <a:gradFill>
            <a:gsLst>
              <a:gs pos="0">
                <a:schemeClr val="accent2">
                  <a:alpha val="0"/>
                </a:schemeClr>
              </a:gs>
              <a:gs pos="100000">
                <a:schemeClr val="accent1">
                  <a:alpha val="62000"/>
                </a:schemeClr>
              </a:gs>
            </a:gsLst>
            <a:lin ang="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35" name="文本框 134">
            <a:extLst>
              <a:ext uri="{FF2B5EF4-FFF2-40B4-BE49-F238E27FC236}">
                <a16:creationId xmlns:a16="http://schemas.microsoft.com/office/drawing/2014/main" xmlns="" id="{98D0A5D4-E2DB-4072-B179-46D540300E19}"/>
              </a:ext>
            </a:extLst>
          </p:cNvPr>
          <p:cNvSpPr txBox="1"/>
          <p:nvPr/>
        </p:nvSpPr>
        <p:spPr>
          <a:xfrm>
            <a:off x="9294194" y="1819378"/>
            <a:ext cx="2452110" cy="400110"/>
          </a:xfrm>
          <a:prstGeom prst="rect">
            <a:avLst/>
          </a:prstGeom>
          <a:noFill/>
        </p:spPr>
        <p:txBody>
          <a:bodyPr wrap="square" rtlCol="0" anchor="ctr">
            <a:spAutoFit/>
          </a:bodyPr>
          <a:lstStyle/>
          <a:p>
            <a:pPr algn="ctr"/>
            <a:r>
              <a:rPr lang="zh-CN" altLang="en-US" sz="20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输入小标题</a:t>
            </a:r>
          </a:p>
        </p:txBody>
      </p:sp>
      <p:sp>
        <p:nvSpPr>
          <p:cNvPr id="136" name="文本框 135">
            <a:extLst>
              <a:ext uri="{FF2B5EF4-FFF2-40B4-BE49-F238E27FC236}">
                <a16:creationId xmlns:a16="http://schemas.microsoft.com/office/drawing/2014/main" xmlns="" id="{DE876227-A701-4FB0-93B8-C91ABA8667E5}"/>
              </a:ext>
            </a:extLst>
          </p:cNvPr>
          <p:cNvSpPr txBox="1"/>
          <p:nvPr/>
        </p:nvSpPr>
        <p:spPr>
          <a:xfrm>
            <a:off x="9817300" y="2433745"/>
            <a:ext cx="1412223" cy="371705"/>
          </a:xfrm>
          <a:prstGeom prst="rect">
            <a:avLst/>
          </a:prstGeom>
          <a:noFill/>
        </p:spPr>
        <p:txBody>
          <a:bodyPr wrap="square" rtlCol="0" anchor="ctr">
            <a:spAutoFit/>
          </a:bodyPr>
          <a:lstStyle/>
          <a:p>
            <a:pPr algn="ctr">
              <a:lnSpc>
                <a:spcPct val="120000"/>
              </a:lnSpc>
            </a:pPr>
            <a:r>
              <a:rPr lang="zh-CN" altLang="en-US" sz="1600" dirty="0">
                <a:solidFill>
                  <a:schemeClr val="bg1"/>
                </a:solidFill>
                <a:effectLst>
                  <a:outerShdw blurRad="38100" dist="38100" dir="2700000" algn="tl">
                    <a:srgbClr val="000000">
                      <a:alpha val="43137"/>
                    </a:srgbClr>
                  </a:outerShdw>
                </a:effectLst>
                <a:latin typeface="+mn-ea"/>
              </a:rPr>
              <a:t>输入正文内容</a:t>
            </a:r>
            <a:endParaRPr lang="en-US" altLang="zh-CN" sz="1600" dirty="0">
              <a:solidFill>
                <a:schemeClr val="bg1"/>
              </a:solidFill>
              <a:effectLst>
                <a:outerShdw blurRad="38100" dist="38100" dir="2700000" algn="tl">
                  <a:srgbClr val="000000">
                    <a:alpha val="43137"/>
                  </a:srgbClr>
                </a:outerShdw>
              </a:effectLst>
              <a:latin typeface="+mn-ea"/>
            </a:endParaRPr>
          </a:p>
        </p:txBody>
      </p:sp>
      <p:sp>
        <p:nvSpPr>
          <p:cNvPr id="137" name="文本框 136">
            <a:extLst>
              <a:ext uri="{FF2B5EF4-FFF2-40B4-BE49-F238E27FC236}">
                <a16:creationId xmlns:a16="http://schemas.microsoft.com/office/drawing/2014/main" xmlns="" id="{FB46E695-5FAB-4005-9B5C-63055E5F5F30}"/>
              </a:ext>
            </a:extLst>
          </p:cNvPr>
          <p:cNvSpPr txBox="1"/>
          <p:nvPr/>
        </p:nvSpPr>
        <p:spPr>
          <a:xfrm>
            <a:off x="9817300" y="3111111"/>
            <a:ext cx="1412223" cy="371705"/>
          </a:xfrm>
          <a:prstGeom prst="rect">
            <a:avLst/>
          </a:prstGeom>
          <a:noFill/>
        </p:spPr>
        <p:txBody>
          <a:bodyPr wrap="square" rtlCol="0" anchor="ctr">
            <a:spAutoFit/>
          </a:bodyPr>
          <a:lstStyle/>
          <a:p>
            <a:pPr algn="ctr">
              <a:lnSpc>
                <a:spcPct val="120000"/>
              </a:lnSpc>
            </a:pPr>
            <a:r>
              <a:rPr lang="zh-CN" altLang="en-US" sz="1600" dirty="0">
                <a:solidFill>
                  <a:schemeClr val="bg1"/>
                </a:solidFill>
                <a:effectLst>
                  <a:outerShdw blurRad="38100" dist="38100" dir="2700000" algn="tl">
                    <a:srgbClr val="000000">
                      <a:alpha val="43137"/>
                    </a:srgbClr>
                  </a:outerShdw>
                </a:effectLst>
                <a:latin typeface="+mn-ea"/>
              </a:rPr>
              <a:t>输入正文内容</a:t>
            </a:r>
            <a:endParaRPr lang="en-US" altLang="zh-CN" sz="1600" dirty="0">
              <a:solidFill>
                <a:schemeClr val="bg1"/>
              </a:solidFill>
              <a:effectLst>
                <a:outerShdw blurRad="38100" dist="38100" dir="2700000" algn="tl">
                  <a:srgbClr val="000000">
                    <a:alpha val="43137"/>
                  </a:srgbClr>
                </a:outerShdw>
              </a:effectLst>
              <a:latin typeface="+mn-ea"/>
            </a:endParaRPr>
          </a:p>
        </p:txBody>
      </p:sp>
      <p:sp>
        <p:nvSpPr>
          <p:cNvPr id="138" name="文本框 137">
            <a:extLst>
              <a:ext uri="{FF2B5EF4-FFF2-40B4-BE49-F238E27FC236}">
                <a16:creationId xmlns:a16="http://schemas.microsoft.com/office/drawing/2014/main" xmlns="" id="{7FA65B8C-6D05-4FE9-B40B-60CAD6C1A69B}"/>
              </a:ext>
            </a:extLst>
          </p:cNvPr>
          <p:cNvSpPr txBox="1"/>
          <p:nvPr/>
        </p:nvSpPr>
        <p:spPr>
          <a:xfrm>
            <a:off x="9817300" y="3758333"/>
            <a:ext cx="1412223" cy="371705"/>
          </a:xfrm>
          <a:prstGeom prst="rect">
            <a:avLst/>
          </a:prstGeom>
          <a:noFill/>
        </p:spPr>
        <p:txBody>
          <a:bodyPr wrap="square" rtlCol="0" anchor="ctr">
            <a:spAutoFit/>
          </a:bodyPr>
          <a:lstStyle/>
          <a:p>
            <a:pPr algn="ctr">
              <a:lnSpc>
                <a:spcPct val="120000"/>
              </a:lnSpc>
            </a:pPr>
            <a:r>
              <a:rPr lang="zh-CN" altLang="en-US" sz="1600" dirty="0">
                <a:solidFill>
                  <a:schemeClr val="bg1"/>
                </a:solidFill>
                <a:effectLst>
                  <a:outerShdw blurRad="38100" dist="38100" dir="2700000" algn="tl">
                    <a:srgbClr val="000000">
                      <a:alpha val="43137"/>
                    </a:srgbClr>
                  </a:outerShdw>
                </a:effectLst>
                <a:latin typeface="+mn-ea"/>
              </a:rPr>
              <a:t>输入正文内容</a:t>
            </a:r>
            <a:endParaRPr lang="en-US" altLang="zh-CN" sz="1600" dirty="0">
              <a:solidFill>
                <a:schemeClr val="bg1"/>
              </a:solidFill>
              <a:effectLst>
                <a:outerShdw blurRad="38100" dist="38100" dir="2700000" algn="tl">
                  <a:srgbClr val="000000">
                    <a:alpha val="43137"/>
                  </a:srgbClr>
                </a:outerShdw>
              </a:effectLst>
              <a:latin typeface="+mn-ea"/>
            </a:endParaRPr>
          </a:p>
        </p:txBody>
      </p:sp>
      <p:sp>
        <p:nvSpPr>
          <p:cNvPr id="139" name="文本框 138">
            <a:extLst>
              <a:ext uri="{FF2B5EF4-FFF2-40B4-BE49-F238E27FC236}">
                <a16:creationId xmlns:a16="http://schemas.microsoft.com/office/drawing/2014/main" xmlns="" id="{BC0EF3FC-C1F4-4DF6-9210-5F8B2C17A6EA}"/>
              </a:ext>
            </a:extLst>
          </p:cNvPr>
          <p:cNvSpPr txBox="1"/>
          <p:nvPr/>
        </p:nvSpPr>
        <p:spPr>
          <a:xfrm>
            <a:off x="9817300" y="4415603"/>
            <a:ext cx="1412223" cy="371705"/>
          </a:xfrm>
          <a:prstGeom prst="rect">
            <a:avLst/>
          </a:prstGeom>
          <a:noFill/>
        </p:spPr>
        <p:txBody>
          <a:bodyPr wrap="square" rtlCol="0" anchor="ctr">
            <a:spAutoFit/>
          </a:bodyPr>
          <a:lstStyle/>
          <a:p>
            <a:pPr algn="ctr">
              <a:lnSpc>
                <a:spcPct val="120000"/>
              </a:lnSpc>
            </a:pPr>
            <a:r>
              <a:rPr lang="zh-CN" altLang="en-US" sz="1600" dirty="0">
                <a:solidFill>
                  <a:schemeClr val="bg1"/>
                </a:solidFill>
                <a:effectLst>
                  <a:outerShdw blurRad="38100" dist="38100" dir="2700000" algn="tl">
                    <a:srgbClr val="000000">
                      <a:alpha val="43137"/>
                    </a:srgbClr>
                  </a:outerShdw>
                </a:effectLst>
                <a:latin typeface="+mn-ea"/>
              </a:rPr>
              <a:t>输入正文内容</a:t>
            </a:r>
            <a:endParaRPr lang="en-US" altLang="zh-CN" sz="1600" dirty="0">
              <a:solidFill>
                <a:schemeClr val="bg1"/>
              </a:solidFill>
              <a:effectLst>
                <a:outerShdw blurRad="38100" dist="38100" dir="2700000" algn="tl">
                  <a:srgbClr val="000000">
                    <a:alpha val="43137"/>
                  </a:srgbClr>
                </a:outerShdw>
              </a:effectLst>
              <a:latin typeface="+mn-ea"/>
            </a:endParaRPr>
          </a:p>
        </p:txBody>
      </p:sp>
    </p:spTree>
    <p:extLst>
      <p:ext uri="{BB962C8B-B14F-4D97-AF65-F5344CB8AC3E}">
        <p14:creationId xmlns:p14="http://schemas.microsoft.com/office/powerpoint/2010/main" val="39512870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1800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ABC3D575-71E0-439C-8E35-68B22917ED38}"/>
              </a:ext>
            </a:extLst>
          </p:cNvPr>
          <p:cNvSpPr txBox="1"/>
          <p:nvPr/>
        </p:nvSpPr>
        <p:spPr>
          <a:xfrm>
            <a:off x="2544252" y="1916196"/>
            <a:ext cx="2289508" cy="1446550"/>
          </a:xfrm>
          <a:prstGeom prst="rect">
            <a:avLst/>
          </a:prstGeom>
          <a:noFill/>
        </p:spPr>
        <p:txBody>
          <a:bodyPr wrap="square" rtlCol="0">
            <a:spAutoFit/>
          </a:bodyPr>
          <a:lstStyle/>
          <a:p>
            <a:pPr algn="ctr"/>
            <a:r>
              <a:rPr lang="en-US" altLang="zh-CN" sz="8800" b="1" dirty="0">
                <a:gradFill>
                  <a:gsLst>
                    <a:gs pos="0">
                      <a:schemeClr val="accent2"/>
                    </a:gs>
                    <a:gs pos="100000">
                      <a:schemeClr val="accent1"/>
                    </a:gs>
                  </a:gsLst>
                  <a:lin ang="5400000" scaled="1"/>
                </a:gradFill>
                <a:effectLst>
                  <a:outerShdw blurRad="190500" algn="ctr" rotWithShape="0">
                    <a:schemeClr val="accent1">
                      <a:alpha val="40000"/>
                    </a:schemeClr>
                  </a:outerShdw>
                </a:effectLst>
                <a:latin typeface="Segoe UI" panose="020B0502040204020203" pitchFamily="34" charset="0"/>
                <a:ea typeface="阿里巴巴普惠体 B" panose="00020600040101010101" pitchFamily="18" charset="-122"/>
                <a:cs typeface="Segoe UI" panose="020B0502040204020203" pitchFamily="34" charset="0"/>
              </a:rPr>
              <a:t>30</a:t>
            </a:r>
            <a:r>
              <a:rPr lang="en-US" altLang="zh-CN" sz="6600" b="1" dirty="0">
                <a:gradFill>
                  <a:gsLst>
                    <a:gs pos="0">
                      <a:schemeClr val="accent2"/>
                    </a:gs>
                    <a:gs pos="100000">
                      <a:schemeClr val="accent1"/>
                    </a:gs>
                  </a:gsLst>
                  <a:lin ang="5400000" scaled="1"/>
                </a:gradFill>
                <a:effectLst>
                  <a:outerShdw blurRad="190500" algn="ctr" rotWithShape="0">
                    <a:schemeClr val="accent1">
                      <a:alpha val="40000"/>
                    </a:schemeClr>
                  </a:outerShdw>
                </a:effectLst>
                <a:latin typeface="Segoe UI" panose="020B0502040204020203" pitchFamily="34" charset="0"/>
                <a:ea typeface="阿里巴巴普惠体 B" panose="00020600040101010101" pitchFamily="18" charset="-122"/>
                <a:cs typeface="Segoe UI" panose="020B0502040204020203" pitchFamily="34" charset="0"/>
              </a:rPr>
              <a:t>+</a:t>
            </a:r>
            <a:endParaRPr lang="zh-CN" altLang="en-US" sz="8800" b="1" dirty="0">
              <a:gradFill>
                <a:gsLst>
                  <a:gs pos="0">
                    <a:schemeClr val="accent2"/>
                  </a:gs>
                  <a:gs pos="100000">
                    <a:schemeClr val="accent1"/>
                  </a:gs>
                </a:gsLst>
                <a:lin ang="5400000" scaled="1"/>
              </a:gradFill>
              <a:effectLst>
                <a:outerShdw blurRad="190500" algn="ctr" rotWithShape="0">
                  <a:schemeClr val="accent1">
                    <a:alpha val="40000"/>
                  </a:schemeClr>
                </a:outerShdw>
              </a:effectLst>
              <a:latin typeface="Segoe UI" panose="020B0502040204020203" pitchFamily="34" charset="0"/>
              <a:ea typeface="阿里巴巴普惠体 B" panose="00020600040101010101" pitchFamily="18" charset="-122"/>
              <a:cs typeface="Segoe UI" panose="020B0502040204020203" pitchFamily="34" charset="0"/>
            </a:endParaRPr>
          </a:p>
        </p:txBody>
      </p:sp>
      <p:cxnSp>
        <p:nvCxnSpPr>
          <p:cNvPr id="7" name="直接连接符 6">
            <a:extLst>
              <a:ext uri="{FF2B5EF4-FFF2-40B4-BE49-F238E27FC236}">
                <a16:creationId xmlns:a16="http://schemas.microsoft.com/office/drawing/2014/main" xmlns="" id="{1114456C-25C1-4AE9-849F-6DF2165E0890}"/>
              </a:ext>
            </a:extLst>
          </p:cNvPr>
          <p:cNvCxnSpPr>
            <a:cxnSpLocks/>
          </p:cNvCxnSpPr>
          <p:nvPr/>
        </p:nvCxnSpPr>
        <p:spPr>
          <a:xfrm flipV="1">
            <a:off x="2243887" y="2223785"/>
            <a:ext cx="0" cy="574662"/>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xmlns="" id="{FECA7422-8540-4699-9DE6-9DE30FED8CAC}"/>
              </a:ext>
            </a:extLst>
          </p:cNvPr>
          <p:cNvCxnSpPr>
            <a:cxnSpLocks/>
          </p:cNvCxnSpPr>
          <p:nvPr/>
        </p:nvCxnSpPr>
        <p:spPr>
          <a:xfrm flipV="1">
            <a:off x="2636840" y="2101877"/>
            <a:ext cx="0" cy="422859"/>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xmlns="" id="{263F7BA2-7191-4374-A047-F77EE758F6C5}"/>
              </a:ext>
            </a:extLst>
          </p:cNvPr>
          <p:cNvCxnSpPr>
            <a:cxnSpLocks/>
          </p:cNvCxnSpPr>
          <p:nvPr/>
        </p:nvCxnSpPr>
        <p:spPr>
          <a:xfrm flipV="1">
            <a:off x="2468052" y="2516327"/>
            <a:ext cx="0" cy="582739"/>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CBB60156-E004-4615-A1A8-120473A63680}"/>
              </a:ext>
            </a:extLst>
          </p:cNvPr>
          <p:cNvCxnSpPr>
            <a:cxnSpLocks/>
          </p:cNvCxnSpPr>
          <p:nvPr/>
        </p:nvCxnSpPr>
        <p:spPr>
          <a:xfrm flipV="1">
            <a:off x="2176888" y="2870403"/>
            <a:ext cx="0" cy="422859"/>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AA3F1A69-4A2C-4A8D-A5F4-D6C5F4A4B2BB}"/>
              </a:ext>
            </a:extLst>
          </p:cNvPr>
          <p:cNvCxnSpPr>
            <a:cxnSpLocks/>
          </p:cNvCxnSpPr>
          <p:nvPr/>
        </p:nvCxnSpPr>
        <p:spPr>
          <a:xfrm flipV="1">
            <a:off x="4360547" y="1903806"/>
            <a:ext cx="0" cy="574662"/>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6B404173-EE13-4629-A101-E6E8B3B3FDA8}"/>
              </a:ext>
            </a:extLst>
          </p:cNvPr>
          <p:cNvCxnSpPr>
            <a:cxnSpLocks/>
          </p:cNvCxnSpPr>
          <p:nvPr/>
        </p:nvCxnSpPr>
        <p:spPr>
          <a:xfrm flipV="1">
            <a:off x="4619739" y="2253348"/>
            <a:ext cx="0" cy="422859"/>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E0A9FBC8-66E1-43F8-9CC9-0CF438F77EBF}"/>
              </a:ext>
            </a:extLst>
          </p:cNvPr>
          <p:cNvCxnSpPr>
            <a:cxnSpLocks/>
          </p:cNvCxnSpPr>
          <p:nvPr/>
        </p:nvCxnSpPr>
        <p:spPr>
          <a:xfrm flipV="1">
            <a:off x="4960204" y="2389357"/>
            <a:ext cx="0" cy="582739"/>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065FF7E1-90EF-4A03-AB8D-1B36719EE1CF}"/>
              </a:ext>
            </a:extLst>
          </p:cNvPr>
          <p:cNvCxnSpPr>
            <a:cxnSpLocks/>
          </p:cNvCxnSpPr>
          <p:nvPr/>
        </p:nvCxnSpPr>
        <p:spPr>
          <a:xfrm flipV="1">
            <a:off x="4590983" y="2724894"/>
            <a:ext cx="0" cy="476350"/>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FB68AC2C-9ACF-4BAD-AA8C-98E33F8EC848}"/>
              </a:ext>
            </a:extLst>
          </p:cNvPr>
          <p:cNvCxnSpPr>
            <a:cxnSpLocks/>
          </p:cNvCxnSpPr>
          <p:nvPr/>
        </p:nvCxnSpPr>
        <p:spPr>
          <a:xfrm flipV="1">
            <a:off x="3119753" y="1824670"/>
            <a:ext cx="0" cy="278999"/>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0492580C-77AA-48B6-8CE3-933F2945B5B6}"/>
              </a:ext>
            </a:extLst>
          </p:cNvPr>
          <p:cNvCxnSpPr>
            <a:cxnSpLocks/>
          </p:cNvCxnSpPr>
          <p:nvPr/>
        </p:nvCxnSpPr>
        <p:spPr>
          <a:xfrm flipV="1">
            <a:off x="3636703" y="1647054"/>
            <a:ext cx="0" cy="390831"/>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xmlns="" id="{07240146-90B8-4CFB-B606-9D39FFC5D920}"/>
              </a:ext>
            </a:extLst>
          </p:cNvPr>
          <p:cNvSpPr/>
          <p:nvPr/>
        </p:nvSpPr>
        <p:spPr>
          <a:xfrm flipV="1">
            <a:off x="4743031" y="2656872"/>
            <a:ext cx="57852" cy="57852"/>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梯形 32">
            <a:extLst>
              <a:ext uri="{FF2B5EF4-FFF2-40B4-BE49-F238E27FC236}">
                <a16:creationId xmlns:a16="http://schemas.microsoft.com/office/drawing/2014/main" xmlns="" id="{45D455C5-4512-49CC-A174-FB371FA02321}"/>
              </a:ext>
            </a:extLst>
          </p:cNvPr>
          <p:cNvSpPr/>
          <p:nvPr/>
        </p:nvSpPr>
        <p:spPr>
          <a:xfrm>
            <a:off x="1960947" y="3167790"/>
            <a:ext cx="3374256" cy="168757"/>
          </a:xfrm>
          <a:prstGeom prst="trapezoid">
            <a:avLst>
              <a:gd name="adj" fmla="val 129079"/>
            </a:avLst>
          </a:prstGeom>
          <a:gradFill>
            <a:gsLst>
              <a:gs pos="0">
                <a:schemeClr val="accent1">
                  <a:alpha val="0"/>
                </a:schemeClr>
              </a:gs>
              <a:gs pos="100000">
                <a:schemeClr val="accent1">
                  <a:alpha val="47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梯形 34">
            <a:extLst>
              <a:ext uri="{FF2B5EF4-FFF2-40B4-BE49-F238E27FC236}">
                <a16:creationId xmlns:a16="http://schemas.microsoft.com/office/drawing/2014/main" xmlns="" id="{2E61E1E1-AE48-403E-9ACE-9E153F466F11}"/>
              </a:ext>
            </a:extLst>
          </p:cNvPr>
          <p:cNvSpPr/>
          <p:nvPr/>
        </p:nvSpPr>
        <p:spPr>
          <a:xfrm>
            <a:off x="2373636" y="3367320"/>
            <a:ext cx="2548877" cy="133018"/>
          </a:xfrm>
          <a:prstGeom prst="trapezoid">
            <a:avLst>
              <a:gd name="adj" fmla="val 129079"/>
            </a:avLst>
          </a:prstGeom>
          <a:gradFill>
            <a:gsLst>
              <a:gs pos="0">
                <a:schemeClr val="accent1">
                  <a:alpha val="0"/>
                </a:schemeClr>
              </a:gs>
              <a:gs pos="100000">
                <a:schemeClr val="accent1">
                  <a:alpha val="47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a16="http://schemas.microsoft.com/office/drawing/2014/main" xmlns="" id="{CD0F2D2C-59B7-4A47-9469-D5BB48A405FB}"/>
              </a:ext>
            </a:extLst>
          </p:cNvPr>
          <p:cNvSpPr txBox="1"/>
          <p:nvPr/>
        </p:nvSpPr>
        <p:spPr>
          <a:xfrm>
            <a:off x="2410648" y="3644140"/>
            <a:ext cx="2452110" cy="400110"/>
          </a:xfrm>
          <a:prstGeom prst="rect">
            <a:avLst/>
          </a:prstGeom>
          <a:noFill/>
        </p:spPr>
        <p:txBody>
          <a:bodyPr wrap="square" rtlCol="0" anchor="ctr">
            <a:spAutoFit/>
          </a:bodyPr>
          <a:lstStyle/>
          <a:p>
            <a:pPr algn="ctr"/>
            <a:r>
              <a:rPr lang="zh-CN" altLang="en-US" sz="20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输入小标题</a:t>
            </a:r>
          </a:p>
        </p:txBody>
      </p:sp>
      <p:sp>
        <p:nvSpPr>
          <p:cNvPr id="41" name="文本框 40">
            <a:extLst>
              <a:ext uri="{FF2B5EF4-FFF2-40B4-BE49-F238E27FC236}">
                <a16:creationId xmlns:a16="http://schemas.microsoft.com/office/drawing/2014/main" xmlns="" id="{BA5F840D-2912-42D2-B9EC-5DF269FE7BE5}"/>
              </a:ext>
            </a:extLst>
          </p:cNvPr>
          <p:cNvSpPr txBox="1"/>
          <p:nvPr/>
        </p:nvSpPr>
        <p:spPr>
          <a:xfrm>
            <a:off x="2362264" y="4017734"/>
            <a:ext cx="2548877" cy="1193212"/>
          </a:xfrm>
          <a:prstGeom prst="rect">
            <a:avLst/>
          </a:prstGeom>
          <a:noFill/>
        </p:spPr>
        <p:txBody>
          <a:bodyPr wrap="square" rtlCol="0" anchor="ctr">
            <a:spAutoFit/>
          </a:bodyPr>
          <a:lstStyle/>
          <a:p>
            <a:pPr algn="ctr">
              <a:lnSpc>
                <a:spcPct val="130000"/>
              </a:lnSpc>
            </a:pPr>
            <a:r>
              <a:rPr lang="zh-CN" altLang="en-US" sz="1400" dirty="0">
                <a:solidFill>
                  <a:schemeClr val="bg1"/>
                </a:solidFill>
                <a:effectLst>
                  <a:outerShdw blurRad="38100" dist="38100" dir="2700000" algn="tl">
                    <a:srgbClr val="000000">
                      <a:alpha val="43137"/>
                    </a:srgbClr>
                  </a:outerShdw>
                </a:effectLst>
                <a:latin typeface="+mn-ea"/>
              </a:rPr>
              <a:t>请在这里你的正文相关的内容</a:t>
            </a:r>
            <a:endParaRPr lang="en-US" altLang="zh-CN" sz="1400" dirty="0">
              <a:solidFill>
                <a:schemeClr val="bg1"/>
              </a:solidFill>
              <a:effectLst>
                <a:outerShdw blurRad="38100" dist="38100" dir="2700000" algn="tl">
                  <a:srgbClr val="000000">
                    <a:alpha val="43137"/>
                  </a:srgbClr>
                </a:outerShdw>
              </a:effectLst>
              <a:latin typeface="+mn-ea"/>
            </a:endParaRPr>
          </a:p>
          <a:p>
            <a:pPr algn="ctr">
              <a:lnSpc>
                <a:spcPct val="130000"/>
              </a:lnSpc>
            </a:pPr>
            <a:r>
              <a:rPr lang="zh-CN" altLang="en-US" sz="1400" dirty="0">
                <a:solidFill>
                  <a:schemeClr val="bg1"/>
                </a:solidFill>
                <a:effectLst>
                  <a:outerShdw blurRad="38100" dist="38100" dir="2700000" algn="tl">
                    <a:srgbClr val="000000">
                      <a:alpha val="43137"/>
                    </a:srgbClr>
                  </a:outerShdw>
                </a:effectLst>
                <a:latin typeface="+mn-ea"/>
              </a:rPr>
              <a:t>请在这里你的正文相关的内容</a:t>
            </a:r>
            <a:endParaRPr lang="en-US" altLang="zh-CN" sz="1400" dirty="0">
              <a:solidFill>
                <a:schemeClr val="bg1"/>
              </a:solidFill>
              <a:effectLst>
                <a:outerShdw blurRad="38100" dist="38100" dir="2700000" algn="tl">
                  <a:srgbClr val="000000">
                    <a:alpha val="43137"/>
                  </a:srgbClr>
                </a:outerShdw>
              </a:effectLst>
              <a:latin typeface="+mn-ea"/>
            </a:endParaRPr>
          </a:p>
          <a:p>
            <a:pPr algn="ctr">
              <a:lnSpc>
                <a:spcPct val="130000"/>
              </a:lnSpc>
            </a:pPr>
            <a:r>
              <a:rPr lang="zh-CN" altLang="en-US" sz="1400" dirty="0">
                <a:solidFill>
                  <a:schemeClr val="bg1"/>
                </a:solidFill>
                <a:effectLst>
                  <a:outerShdw blurRad="38100" dist="38100" dir="2700000" algn="tl">
                    <a:srgbClr val="000000">
                      <a:alpha val="43137"/>
                    </a:srgbClr>
                  </a:outerShdw>
                </a:effectLst>
                <a:latin typeface="+mn-ea"/>
              </a:rPr>
              <a:t>请在这里你的正文相关的内容</a:t>
            </a:r>
          </a:p>
          <a:p>
            <a:pPr algn="ctr">
              <a:lnSpc>
                <a:spcPct val="130000"/>
              </a:lnSpc>
            </a:pPr>
            <a:r>
              <a:rPr lang="zh-CN" altLang="en-US" sz="1400" dirty="0">
                <a:solidFill>
                  <a:schemeClr val="bg1"/>
                </a:solidFill>
                <a:effectLst>
                  <a:outerShdw blurRad="38100" dist="38100" dir="2700000" algn="tl">
                    <a:srgbClr val="000000">
                      <a:alpha val="43137"/>
                    </a:srgbClr>
                  </a:outerShdw>
                </a:effectLst>
                <a:latin typeface="+mn-ea"/>
              </a:rPr>
              <a:t>请在这里你的正文相关的内容</a:t>
            </a:r>
          </a:p>
        </p:txBody>
      </p:sp>
      <p:sp>
        <p:nvSpPr>
          <p:cNvPr id="45" name="文本框 44">
            <a:extLst>
              <a:ext uri="{FF2B5EF4-FFF2-40B4-BE49-F238E27FC236}">
                <a16:creationId xmlns:a16="http://schemas.microsoft.com/office/drawing/2014/main" xmlns="" id="{B45927A1-161C-4023-B4E5-C829BFFA72AA}"/>
              </a:ext>
            </a:extLst>
          </p:cNvPr>
          <p:cNvSpPr txBox="1"/>
          <p:nvPr/>
        </p:nvSpPr>
        <p:spPr>
          <a:xfrm>
            <a:off x="7440102" y="1916196"/>
            <a:ext cx="2289508" cy="1446550"/>
          </a:xfrm>
          <a:prstGeom prst="rect">
            <a:avLst/>
          </a:prstGeom>
          <a:noFill/>
        </p:spPr>
        <p:txBody>
          <a:bodyPr wrap="square" rtlCol="0">
            <a:spAutoFit/>
          </a:bodyPr>
          <a:lstStyle/>
          <a:p>
            <a:pPr algn="ctr"/>
            <a:r>
              <a:rPr lang="en-US" altLang="zh-CN" sz="8800" b="1" dirty="0">
                <a:gradFill>
                  <a:gsLst>
                    <a:gs pos="0">
                      <a:schemeClr val="accent2"/>
                    </a:gs>
                    <a:gs pos="100000">
                      <a:schemeClr val="accent1"/>
                    </a:gs>
                  </a:gsLst>
                  <a:lin ang="5400000" scaled="1"/>
                </a:gradFill>
                <a:effectLst>
                  <a:outerShdw blurRad="190500" algn="ctr" rotWithShape="0">
                    <a:schemeClr val="accent1">
                      <a:alpha val="40000"/>
                    </a:schemeClr>
                  </a:outerShdw>
                </a:effectLst>
                <a:latin typeface="Segoe UI" panose="020B0502040204020203" pitchFamily="34" charset="0"/>
                <a:ea typeface="阿里巴巴普惠体 B" panose="00020600040101010101" pitchFamily="18" charset="-122"/>
                <a:cs typeface="Segoe UI" panose="020B0502040204020203" pitchFamily="34" charset="0"/>
              </a:rPr>
              <a:t>50</a:t>
            </a:r>
            <a:r>
              <a:rPr lang="en-US" altLang="zh-CN" sz="6600" b="1" dirty="0">
                <a:gradFill>
                  <a:gsLst>
                    <a:gs pos="0">
                      <a:schemeClr val="accent2"/>
                    </a:gs>
                    <a:gs pos="100000">
                      <a:schemeClr val="accent1"/>
                    </a:gs>
                  </a:gsLst>
                  <a:lin ang="5400000" scaled="1"/>
                </a:gradFill>
                <a:effectLst>
                  <a:outerShdw blurRad="190500" algn="ctr" rotWithShape="0">
                    <a:schemeClr val="accent1">
                      <a:alpha val="40000"/>
                    </a:schemeClr>
                  </a:outerShdw>
                </a:effectLst>
                <a:latin typeface="Segoe UI" panose="020B0502040204020203" pitchFamily="34" charset="0"/>
                <a:ea typeface="阿里巴巴普惠体 B" panose="00020600040101010101" pitchFamily="18" charset="-122"/>
                <a:cs typeface="Segoe UI" panose="020B0502040204020203" pitchFamily="34" charset="0"/>
              </a:rPr>
              <a:t>+</a:t>
            </a:r>
            <a:endParaRPr lang="zh-CN" altLang="en-US" sz="8800" b="1" dirty="0">
              <a:gradFill>
                <a:gsLst>
                  <a:gs pos="0">
                    <a:schemeClr val="accent2"/>
                  </a:gs>
                  <a:gs pos="100000">
                    <a:schemeClr val="accent1"/>
                  </a:gs>
                </a:gsLst>
                <a:lin ang="5400000" scaled="1"/>
              </a:gradFill>
              <a:effectLst>
                <a:outerShdw blurRad="190500" algn="ctr" rotWithShape="0">
                  <a:schemeClr val="accent1">
                    <a:alpha val="40000"/>
                  </a:schemeClr>
                </a:outerShdw>
              </a:effectLst>
              <a:latin typeface="Segoe UI" panose="020B0502040204020203" pitchFamily="34" charset="0"/>
              <a:ea typeface="阿里巴巴普惠体 B" panose="00020600040101010101" pitchFamily="18" charset="-122"/>
              <a:cs typeface="Segoe UI" panose="020B0502040204020203" pitchFamily="34" charset="0"/>
            </a:endParaRPr>
          </a:p>
        </p:txBody>
      </p:sp>
      <p:cxnSp>
        <p:nvCxnSpPr>
          <p:cNvPr id="46" name="直接连接符 45">
            <a:extLst>
              <a:ext uri="{FF2B5EF4-FFF2-40B4-BE49-F238E27FC236}">
                <a16:creationId xmlns:a16="http://schemas.microsoft.com/office/drawing/2014/main" xmlns="" id="{015B196D-2B7D-4183-8E10-05D6DBA873CF}"/>
              </a:ext>
            </a:extLst>
          </p:cNvPr>
          <p:cNvCxnSpPr>
            <a:cxnSpLocks/>
          </p:cNvCxnSpPr>
          <p:nvPr/>
        </p:nvCxnSpPr>
        <p:spPr>
          <a:xfrm flipV="1">
            <a:off x="7139737" y="2223785"/>
            <a:ext cx="0" cy="574662"/>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87781735-5DD2-4098-912D-CD0ADD559425}"/>
              </a:ext>
            </a:extLst>
          </p:cNvPr>
          <p:cNvCxnSpPr>
            <a:cxnSpLocks/>
          </p:cNvCxnSpPr>
          <p:nvPr/>
        </p:nvCxnSpPr>
        <p:spPr>
          <a:xfrm flipV="1">
            <a:off x="7532690" y="2101877"/>
            <a:ext cx="0" cy="422859"/>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247C126F-A0F0-4921-8182-1F8603B1AB43}"/>
              </a:ext>
            </a:extLst>
          </p:cNvPr>
          <p:cNvCxnSpPr>
            <a:cxnSpLocks/>
          </p:cNvCxnSpPr>
          <p:nvPr/>
        </p:nvCxnSpPr>
        <p:spPr>
          <a:xfrm flipV="1">
            <a:off x="7363902" y="2516327"/>
            <a:ext cx="0" cy="582739"/>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xmlns="" id="{BDC444F8-3FD3-46E2-83AF-12E8AC5A886E}"/>
              </a:ext>
            </a:extLst>
          </p:cNvPr>
          <p:cNvCxnSpPr>
            <a:cxnSpLocks/>
          </p:cNvCxnSpPr>
          <p:nvPr/>
        </p:nvCxnSpPr>
        <p:spPr>
          <a:xfrm flipV="1">
            <a:off x="7072738" y="2870403"/>
            <a:ext cx="0" cy="422859"/>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80994642-F7AB-45DE-9E02-E6A7F46DD86A}"/>
              </a:ext>
            </a:extLst>
          </p:cNvPr>
          <p:cNvCxnSpPr>
            <a:cxnSpLocks/>
          </p:cNvCxnSpPr>
          <p:nvPr/>
        </p:nvCxnSpPr>
        <p:spPr>
          <a:xfrm flipV="1">
            <a:off x="9256397" y="1903806"/>
            <a:ext cx="0" cy="574662"/>
          </a:xfrm>
          <a:prstGeom prst="line">
            <a:avLst/>
          </a:prstGeom>
          <a:ln>
            <a:gradFill>
              <a:gsLst>
                <a:gs pos="0">
                  <a:schemeClr val="accent1">
                    <a:alpha val="0"/>
                  </a:schemeClr>
                </a:gs>
                <a:gs pos="100000">
                  <a:schemeClr val="accent1">
                    <a:alpha val="47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5DE3AD0D-12EA-47D5-BCA0-99D43FDE9F94}"/>
              </a:ext>
            </a:extLst>
          </p:cNvPr>
          <p:cNvCxnSpPr>
            <a:cxnSpLocks/>
          </p:cNvCxnSpPr>
          <p:nvPr/>
        </p:nvCxnSpPr>
        <p:spPr>
          <a:xfrm flipV="1">
            <a:off x="9515589" y="2253348"/>
            <a:ext cx="0" cy="422859"/>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01EF4574-8007-4D04-B4E2-2AD4E649F485}"/>
              </a:ext>
            </a:extLst>
          </p:cNvPr>
          <p:cNvCxnSpPr>
            <a:cxnSpLocks/>
          </p:cNvCxnSpPr>
          <p:nvPr/>
        </p:nvCxnSpPr>
        <p:spPr>
          <a:xfrm flipV="1">
            <a:off x="9856054" y="2389357"/>
            <a:ext cx="0" cy="582739"/>
          </a:xfrm>
          <a:prstGeom prst="line">
            <a:avLst/>
          </a:prstGeom>
          <a:ln>
            <a:gradFill>
              <a:gsLst>
                <a:gs pos="0">
                  <a:schemeClr val="accent1">
                    <a:alpha val="0"/>
                  </a:schemeClr>
                </a:gs>
                <a:gs pos="100000">
                  <a:schemeClr val="accent1"/>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958D9C30-6F5B-4118-BC4C-E47D7DF53359}"/>
              </a:ext>
            </a:extLst>
          </p:cNvPr>
          <p:cNvCxnSpPr>
            <a:cxnSpLocks/>
          </p:cNvCxnSpPr>
          <p:nvPr/>
        </p:nvCxnSpPr>
        <p:spPr>
          <a:xfrm flipV="1">
            <a:off x="9486833" y="2724894"/>
            <a:ext cx="0" cy="476350"/>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xmlns="" id="{5AD0C0A3-7EE2-4FE3-95A0-730169380EDE}"/>
              </a:ext>
            </a:extLst>
          </p:cNvPr>
          <p:cNvCxnSpPr>
            <a:cxnSpLocks/>
          </p:cNvCxnSpPr>
          <p:nvPr/>
        </p:nvCxnSpPr>
        <p:spPr>
          <a:xfrm flipV="1">
            <a:off x="8015603" y="1824670"/>
            <a:ext cx="0" cy="278999"/>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xmlns="" id="{30043AED-8E85-4A8B-88E2-D8BA7138B885}"/>
              </a:ext>
            </a:extLst>
          </p:cNvPr>
          <p:cNvCxnSpPr>
            <a:cxnSpLocks/>
          </p:cNvCxnSpPr>
          <p:nvPr/>
        </p:nvCxnSpPr>
        <p:spPr>
          <a:xfrm flipV="1">
            <a:off x="8532553" y="1647054"/>
            <a:ext cx="0" cy="390831"/>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sp>
        <p:nvSpPr>
          <p:cNvPr id="56" name="椭圆 55">
            <a:extLst>
              <a:ext uri="{FF2B5EF4-FFF2-40B4-BE49-F238E27FC236}">
                <a16:creationId xmlns:a16="http://schemas.microsoft.com/office/drawing/2014/main" xmlns="" id="{E43D26F9-AF5F-4734-988A-7BB948979DEB}"/>
              </a:ext>
            </a:extLst>
          </p:cNvPr>
          <p:cNvSpPr/>
          <p:nvPr/>
        </p:nvSpPr>
        <p:spPr>
          <a:xfrm flipV="1">
            <a:off x="9638881" y="2656872"/>
            <a:ext cx="57852" cy="57852"/>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7" name="梯形 56">
            <a:extLst>
              <a:ext uri="{FF2B5EF4-FFF2-40B4-BE49-F238E27FC236}">
                <a16:creationId xmlns:a16="http://schemas.microsoft.com/office/drawing/2014/main" xmlns="" id="{D5A872D0-8721-48A3-860B-7E9E17DE4A97}"/>
              </a:ext>
            </a:extLst>
          </p:cNvPr>
          <p:cNvSpPr/>
          <p:nvPr/>
        </p:nvSpPr>
        <p:spPr>
          <a:xfrm>
            <a:off x="6856797" y="3167790"/>
            <a:ext cx="3374256" cy="168757"/>
          </a:xfrm>
          <a:prstGeom prst="trapezoid">
            <a:avLst>
              <a:gd name="adj" fmla="val 129079"/>
            </a:avLst>
          </a:prstGeom>
          <a:gradFill>
            <a:gsLst>
              <a:gs pos="0">
                <a:schemeClr val="accent1">
                  <a:alpha val="0"/>
                </a:schemeClr>
              </a:gs>
              <a:gs pos="100000">
                <a:schemeClr val="accent1">
                  <a:alpha val="47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梯形 57">
            <a:extLst>
              <a:ext uri="{FF2B5EF4-FFF2-40B4-BE49-F238E27FC236}">
                <a16:creationId xmlns:a16="http://schemas.microsoft.com/office/drawing/2014/main" xmlns="" id="{BE037541-63CF-4808-A653-D73F950C960B}"/>
              </a:ext>
            </a:extLst>
          </p:cNvPr>
          <p:cNvSpPr/>
          <p:nvPr/>
        </p:nvSpPr>
        <p:spPr>
          <a:xfrm>
            <a:off x="7269486" y="3367320"/>
            <a:ext cx="2548877" cy="133018"/>
          </a:xfrm>
          <a:prstGeom prst="trapezoid">
            <a:avLst>
              <a:gd name="adj" fmla="val 129079"/>
            </a:avLst>
          </a:prstGeom>
          <a:gradFill>
            <a:gsLst>
              <a:gs pos="0">
                <a:schemeClr val="accent1">
                  <a:alpha val="0"/>
                </a:schemeClr>
              </a:gs>
              <a:gs pos="100000">
                <a:schemeClr val="accent1">
                  <a:alpha val="47000"/>
                </a:schemeClr>
              </a:gs>
            </a:gsLst>
            <a:lin ang="5400000" scaled="1"/>
          </a:gradFill>
          <a:ln>
            <a:gradFill>
              <a:gsLst>
                <a:gs pos="0">
                  <a:schemeClr val="accent1">
                    <a:alpha val="0"/>
                  </a:schemeClr>
                </a:gs>
                <a:gs pos="100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文本框 58">
            <a:extLst>
              <a:ext uri="{FF2B5EF4-FFF2-40B4-BE49-F238E27FC236}">
                <a16:creationId xmlns:a16="http://schemas.microsoft.com/office/drawing/2014/main" xmlns="" id="{F50874F7-80C0-46EA-9A81-99BCD54C4026}"/>
              </a:ext>
            </a:extLst>
          </p:cNvPr>
          <p:cNvSpPr txBox="1"/>
          <p:nvPr/>
        </p:nvSpPr>
        <p:spPr>
          <a:xfrm>
            <a:off x="7306498" y="3644140"/>
            <a:ext cx="2452110" cy="400110"/>
          </a:xfrm>
          <a:prstGeom prst="rect">
            <a:avLst/>
          </a:prstGeom>
          <a:noFill/>
        </p:spPr>
        <p:txBody>
          <a:bodyPr wrap="square" rtlCol="0" anchor="ctr">
            <a:spAutoFit/>
          </a:bodyPr>
          <a:lstStyle/>
          <a:p>
            <a:pPr algn="ctr"/>
            <a:r>
              <a:rPr lang="zh-CN" altLang="en-US" sz="20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输入小标题</a:t>
            </a:r>
          </a:p>
        </p:txBody>
      </p:sp>
      <p:sp>
        <p:nvSpPr>
          <p:cNvPr id="60" name="文本框 59">
            <a:extLst>
              <a:ext uri="{FF2B5EF4-FFF2-40B4-BE49-F238E27FC236}">
                <a16:creationId xmlns:a16="http://schemas.microsoft.com/office/drawing/2014/main" xmlns="" id="{DAA1707C-74FF-48E8-BFD9-E3CCEF172EAB}"/>
              </a:ext>
            </a:extLst>
          </p:cNvPr>
          <p:cNvSpPr txBox="1"/>
          <p:nvPr/>
        </p:nvSpPr>
        <p:spPr>
          <a:xfrm>
            <a:off x="7258114" y="4017734"/>
            <a:ext cx="2548877" cy="1193212"/>
          </a:xfrm>
          <a:prstGeom prst="rect">
            <a:avLst/>
          </a:prstGeom>
          <a:noFill/>
        </p:spPr>
        <p:txBody>
          <a:bodyPr wrap="square" rtlCol="0" anchor="ctr">
            <a:spAutoFit/>
          </a:bodyPr>
          <a:lstStyle/>
          <a:p>
            <a:pPr algn="ctr">
              <a:lnSpc>
                <a:spcPct val="130000"/>
              </a:lnSpc>
            </a:pPr>
            <a:r>
              <a:rPr lang="zh-CN" altLang="en-US" sz="1400" dirty="0">
                <a:solidFill>
                  <a:schemeClr val="bg1"/>
                </a:solidFill>
                <a:effectLst>
                  <a:outerShdw blurRad="38100" dist="38100" dir="2700000" algn="tl">
                    <a:srgbClr val="000000">
                      <a:alpha val="43137"/>
                    </a:srgbClr>
                  </a:outerShdw>
                </a:effectLst>
                <a:latin typeface="+mn-ea"/>
              </a:rPr>
              <a:t>请在这里你的正文相关的内容</a:t>
            </a:r>
            <a:endParaRPr lang="en-US" altLang="zh-CN" sz="1400" dirty="0">
              <a:solidFill>
                <a:schemeClr val="bg1"/>
              </a:solidFill>
              <a:effectLst>
                <a:outerShdw blurRad="38100" dist="38100" dir="2700000" algn="tl">
                  <a:srgbClr val="000000">
                    <a:alpha val="43137"/>
                  </a:srgbClr>
                </a:outerShdw>
              </a:effectLst>
              <a:latin typeface="+mn-ea"/>
            </a:endParaRPr>
          </a:p>
          <a:p>
            <a:pPr algn="ctr">
              <a:lnSpc>
                <a:spcPct val="130000"/>
              </a:lnSpc>
            </a:pPr>
            <a:r>
              <a:rPr lang="zh-CN" altLang="en-US" sz="1400" dirty="0">
                <a:solidFill>
                  <a:schemeClr val="bg1"/>
                </a:solidFill>
                <a:effectLst>
                  <a:outerShdw blurRad="38100" dist="38100" dir="2700000" algn="tl">
                    <a:srgbClr val="000000">
                      <a:alpha val="43137"/>
                    </a:srgbClr>
                  </a:outerShdw>
                </a:effectLst>
                <a:latin typeface="+mn-ea"/>
              </a:rPr>
              <a:t>请在这里你的正文相关的内容</a:t>
            </a:r>
            <a:endParaRPr lang="en-US" altLang="zh-CN" sz="1400" dirty="0">
              <a:solidFill>
                <a:schemeClr val="bg1"/>
              </a:solidFill>
              <a:effectLst>
                <a:outerShdw blurRad="38100" dist="38100" dir="2700000" algn="tl">
                  <a:srgbClr val="000000">
                    <a:alpha val="43137"/>
                  </a:srgbClr>
                </a:outerShdw>
              </a:effectLst>
              <a:latin typeface="+mn-ea"/>
            </a:endParaRPr>
          </a:p>
          <a:p>
            <a:pPr algn="ctr">
              <a:lnSpc>
                <a:spcPct val="130000"/>
              </a:lnSpc>
            </a:pPr>
            <a:r>
              <a:rPr lang="zh-CN" altLang="en-US" sz="1400" dirty="0">
                <a:solidFill>
                  <a:schemeClr val="bg1"/>
                </a:solidFill>
                <a:effectLst>
                  <a:outerShdw blurRad="38100" dist="38100" dir="2700000" algn="tl">
                    <a:srgbClr val="000000">
                      <a:alpha val="43137"/>
                    </a:srgbClr>
                  </a:outerShdw>
                </a:effectLst>
                <a:latin typeface="+mn-ea"/>
              </a:rPr>
              <a:t>请在这里你的正文相关的内容</a:t>
            </a:r>
          </a:p>
          <a:p>
            <a:pPr algn="ctr">
              <a:lnSpc>
                <a:spcPct val="130000"/>
              </a:lnSpc>
            </a:pPr>
            <a:r>
              <a:rPr lang="zh-CN" altLang="en-US" sz="1400" dirty="0">
                <a:solidFill>
                  <a:schemeClr val="bg1"/>
                </a:solidFill>
                <a:effectLst>
                  <a:outerShdw blurRad="38100" dist="38100" dir="2700000" algn="tl">
                    <a:srgbClr val="000000">
                      <a:alpha val="43137"/>
                    </a:srgbClr>
                  </a:outerShdw>
                </a:effectLst>
                <a:latin typeface="+mn-ea"/>
              </a:rPr>
              <a:t>请在这里你的正文相关的内容</a:t>
            </a:r>
          </a:p>
        </p:txBody>
      </p:sp>
      <p:sp>
        <p:nvSpPr>
          <p:cNvPr id="62" name="标题 1">
            <a:extLst>
              <a:ext uri="{FF2B5EF4-FFF2-40B4-BE49-F238E27FC236}">
                <a16:creationId xmlns:a16="http://schemas.microsoft.com/office/drawing/2014/main" xmlns="" id="{52FC53E2-963E-4B35-8903-1144CDA1EC02}"/>
              </a:ext>
            </a:extLst>
          </p:cNvPr>
          <p:cNvSpPr>
            <a:spLocks noGrp="1"/>
          </p:cNvSpPr>
          <p:nvPr>
            <p:ph type="title"/>
          </p:nvPr>
        </p:nvSpPr>
        <p:spPr>
          <a:xfrm>
            <a:off x="3819347" y="534305"/>
            <a:ext cx="4553306" cy="415498"/>
          </a:xfrm>
        </p:spPr>
        <p:txBody>
          <a:bodyPr/>
          <a:lstStyle/>
          <a:p>
            <a:r>
              <a:rPr lang="zh-CN" altLang="en-US" b="0" dirty="0">
                <a:gradFill>
                  <a:gsLst>
                    <a:gs pos="49000">
                      <a:schemeClr val="bg1"/>
                    </a:gs>
                    <a:gs pos="100000">
                      <a:schemeClr val="accent1"/>
                    </a:gs>
                  </a:gsLst>
                  <a:lin ang="5400000" scaled="1"/>
                </a:gradFill>
              </a:rPr>
              <a:t>请在这里输入你的小标题</a:t>
            </a:r>
            <a:endParaRPr lang="zh-CN" altLang="en-US" b="0" dirty="0"/>
          </a:p>
        </p:txBody>
      </p:sp>
    </p:spTree>
    <p:extLst>
      <p:ext uri="{BB962C8B-B14F-4D97-AF65-F5344CB8AC3E}">
        <p14:creationId xmlns:p14="http://schemas.microsoft.com/office/powerpoint/2010/main" val="11122278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46145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76527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84715" y="4753094"/>
            <a:ext cx="5658793" cy="1200329"/>
          </a:xfrm>
          <a:prstGeom prst="rect">
            <a:avLst/>
          </a:prstGeom>
        </p:spPr>
        <p:txBody>
          <a:bodyPr wrap="none">
            <a:spAutoFit/>
          </a:bodyPr>
          <a:lstStyle/>
          <a:p>
            <a:r>
              <a:rPr lang="zh-CN" altLang="en-US" b="1" u="sng" dirty="0">
                <a:solidFill>
                  <a:srgbClr val="0033CC"/>
                </a:solidFill>
                <a:latin typeface="微软雅黑" panose="020B0503020204020204" pitchFamily="34" charset="-122"/>
                <a:ea typeface="微软雅黑" panose="020B0503020204020204" pitchFamily="34" charset="-122"/>
                <a:hlinkClick r:id="rId2"/>
              </a:rPr>
              <a:t>王牌</a:t>
            </a:r>
            <a:r>
              <a:rPr lang="en-US" altLang="zh-CN" b="1" u="sng" dirty="0">
                <a:solidFill>
                  <a:srgbClr val="0033CC"/>
                </a:solidFill>
                <a:latin typeface="微软雅黑" panose="020B0503020204020204" pitchFamily="34" charset="-122"/>
                <a:ea typeface="微软雅黑" panose="020B0503020204020204" pitchFamily="34" charset="-122"/>
                <a:hlinkClick r:id="rId2"/>
              </a:rPr>
              <a:t>P</a:t>
            </a:r>
            <a:r>
              <a:rPr lang="zh-CN" altLang="en-US" b="1" u="sng" dirty="0">
                <a:solidFill>
                  <a:srgbClr val="0033CC"/>
                </a:solidFill>
                <a:latin typeface="微软雅黑" panose="020B0503020204020204" pitchFamily="34" charset="-122"/>
                <a:ea typeface="微软雅黑" panose="020B0503020204020204" pitchFamily="34" charset="-122"/>
                <a:hlinkClick r:id="rId2"/>
              </a:rPr>
              <a:t>计</a:t>
            </a:r>
            <a:r>
              <a:rPr lang="zh-CN" altLang="en-US" b="1" u="sng" dirty="0" smtClean="0">
                <a:solidFill>
                  <a:srgbClr val="0033CC"/>
                </a:solidFill>
                <a:latin typeface="微软雅黑" panose="020B0503020204020204" pitchFamily="34" charset="-122"/>
                <a:ea typeface="微软雅黑" panose="020B0503020204020204" pitchFamily="34" charset="-122"/>
                <a:hlinkClick r:id="rId2"/>
              </a:rPr>
              <a:t>划</a:t>
            </a:r>
            <a:r>
              <a:rPr lang="zh-CN" altLang="en-US" b="1" u="sng" dirty="0" smtClean="0">
                <a:solidFill>
                  <a:srgbClr val="0033CC"/>
                </a:solidFill>
                <a:latin typeface="微软雅黑" panose="020B0503020204020204" pitchFamily="34" charset="-122"/>
                <a:ea typeface="微软雅黑" panose="020B0503020204020204" pitchFamily="34" charset="-122"/>
              </a:rPr>
              <a:t>    作品</a:t>
            </a:r>
            <a:endParaRPr lang="en-US" altLang="zh-CN" b="1" u="sng" dirty="0" smtClean="0">
              <a:solidFill>
                <a:srgbClr val="0033CC"/>
              </a:solidFill>
              <a:latin typeface="微软雅黑" panose="020B0503020204020204" pitchFamily="34" charset="-122"/>
              <a:ea typeface="微软雅黑" panose="020B0503020204020204" pitchFamily="34" charset="-122"/>
            </a:endParaRPr>
          </a:p>
          <a:p>
            <a:endParaRPr lang="en-US" altLang="zh-CN" b="1" u="sng" dirty="0">
              <a:solidFill>
                <a:srgbClr val="0033CC"/>
              </a:solidFill>
              <a:latin typeface="微软雅黑" panose="020B0503020204020204" pitchFamily="34" charset="-122"/>
              <a:ea typeface="微软雅黑" panose="020B0503020204020204" pitchFamily="34" charset="-122"/>
            </a:endParaRPr>
          </a:p>
          <a:p>
            <a:endParaRPr lang="en-US" altLang="zh-CN" b="1" u="sng" dirty="0" smtClean="0">
              <a:solidFill>
                <a:srgbClr val="0033CC"/>
              </a:solidFill>
              <a:latin typeface="微软雅黑" panose="020B0503020204020204" pitchFamily="34" charset="-122"/>
              <a:ea typeface="微软雅黑" panose="020B0503020204020204" pitchFamily="34" charset="-122"/>
            </a:endParaRPr>
          </a:p>
          <a:p>
            <a:r>
              <a:rPr lang="en-US" altLang="zh-CN" b="1" u="sng" dirty="0" smtClean="0">
                <a:solidFill>
                  <a:srgbClr val="0033CC"/>
                </a:solidFill>
                <a:latin typeface="微软雅黑" panose="020B0503020204020204" pitchFamily="34" charset="-122"/>
                <a:ea typeface="微软雅黑" panose="020B0503020204020204" pitchFamily="34" charset="-122"/>
              </a:rPr>
              <a:t>51PPT</a:t>
            </a:r>
            <a:r>
              <a:rPr lang="zh-CN" altLang="en-US" b="1" u="sng" dirty="0" smtClean="0">
                <a:solidFill>
                  <a:srgbClr val="0033CC"/>
                </a:solidFill>
                <a:latin typeface="微软雅黑" panose="020B0503020204020204" pitchFamily="34" charset="-122"/>
                <a:ea typeface="微软雅黑" panose="020B0503020204020204" pitchFamily="34" charset="-122"/>
              </a:rPr>
              <a:t>模板网   </a:t>
            </a:r>
            <a:r>
              <a:rPr lang="en-US" altLang="zh-CN" b="1" u="sng" dirty="0" smtClean="0">
                <a:solidFill>
                  <a:srgbClr val="0033CC"/>
                </a:solidFill>
                <a:latin typeface="微软雅黑" panose="020B0503020204020204" pitchFamily="34" charset="-122"/>
                <a:ea typeface="微软雅黑" panose="020B0503020204020204" pitchFamily="34" charset="-122"/>
                <a:hlinkClick r:id="rId3"/>
              </a:rPr>
              <a:t>www.51pptmoban.com</a:t>
            </a:r>
            <a:r>
              <a:rPr lang="en-US" altLang="zh-CN" b="1" u="sng" dirty="0" smtClean="0">
                <a:solidFill>
                  <a:srgbClr val="0033CC"/>
                </a:solidFill>
                <a:latin typeface="微软雅黑" panose="020B0503020204020204" pitchFamily="34" charset="-122"/>
                <a:ea typeface="微软雅黑" panose="020B0503020204020204" pitchFamily="34" charset="-122"/>
              </a:rPr>
              <a:t>   </a:t>
            </a:r>
            <a:r>
              <a:rPr lang="zh-CN" altLang="en-US" b="1" u="sng" dirty="0" smtClean="0">
                <a:solidFill>
                  <a:srgbClr val="0033CC"/>
                </a:solidFill>
                <a:latin typeface="微软雅黑" panose="020B0503020204020204" pitchFamily="34" charset="-122"/>
                <a:ea typeface="微软雅黑" panose="020B0503020204020204" pitchFamily="34" charset="-122"/>
              </a:rPr>
              <a:t>授权发布</a:t>
            </a:r>
            <a:endParaRPr lang="zh-CN" altLang="en-US" dirty="0"/>
          </a:p>
        </p:txBody>
      </p:sp>
    </p:spTree>
    <p:extLst>
      <p:ext uri="{BB962C8B-B14F-4D97-AF65-F5344CB8AC3E}">
        <p14:creationId xmlns:p14="http://schemas.microsoft.com/office/powerpoint/2010/main" val="39015927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5CFA8A9B-C497-4D0B-A160-98CC31A9150D}"/>
              </a:ext>
            </a:extLst>
          </p:cNvPr>
          <p:cNvSpPr>
            <a:spLocks noGrp="1"/>
          </p:cNvSpPr>
          <p:nvPr>
            <p:ph type="body" sz="quarter" idx="10"/>
          </p:nvPr>
        </p:nvSpPr>
        <p:spPr/>
        <p:txBody>
          <a:bodyPr/>
          <a:lstStyle/>
          <a:p>
            <a:r>
              <a:rPr lang="zh-CN" altLang="en-US" b="0" dirty="0"/>
              <a:t>业务简介</a:t>
            </a:r>
          </a:p>
        </p:txBody>
      </p:sp>
      <p:sp>
        <p:nvSpPr>
          <p:cNvPr id="3" name="文本占位符 2">
            <a:extLst>
              <a:ext uri="{FF2B5EF4-FFF2-40B4-BE49-F238E27FC236}">
                <a16:creationId xmlns:a16="http://schemas.microsoft.com/office/drawing/2014/main" xmlns="" id="{7F21E6BA-92CB-4467-AA50-EB43670F902A}"/>
              </a:ext>
            </a:extLst>
          </p:cNvPr>
          <p:cNvSpPr>
            <a:spLocks noGrp="1"/>
          </p:cNvSpPr>
          <p:nvPr>
            <p:ph type="body" sz="quarter" idx="11"/>
          </p:nvPr>
        </p:nvSpPr>
        <p:spPr/>
        <p:txBody>
          <a:bodyPr/>
          <a:lstStyle/>
          <a:p>
            <a:r>
              <a:rPr lang="zh-CN" altLang="en-US" b="0" dirty="0"/>
              <a:t>荣誉成果</a:t>
            </a:r>
          </a:p>
        </p:txBody>
      </p:sp>
      <p:sp>
        <p:nvSpPr>
          <p:cNvPr id="4" name="文本占位符 3">
            <a:extLst>
              <a:ext uri="{FF2B5EF4-FFF2-40B4-BE49-F238E27FC236}">
                <a16:creationId xmlns:a16="http://schemas.microsoft.com/office/drawing/2014/main" xmlns="" id="{236362B0-BB8C-4E1D-ABAF-0A2EA4E50713}"/>
              </a:ext>
            </a:extLst>
          </p:cNvPr>
          <p:cNvSpPr>
            <a:spLocks noGrp="1"/>
          </p:cNvSpPr>
          <p:nvPr>
            <p:ph type="body" sz="quarter" idx="12"/>
          </p:nvPr>
        </p:nvSpPr>
        <p:spPr/>
        <p:txBody>
          <a:bodyPr/>
          <a:lstStyle/>
          <a:p>
            <a:r>
              <a:rPr lang="zh-CN" altLang="en-US" b="0" dirty="0"/>
              <a:t>未来展望</a:t>
            </a:r>
          </a:p>
        </p:txBody>
      </p:sp>
    </p:spTree>
    <p:extLst>
      <p:ext uri="{BB962C8B-B14F-4D97-AF65-F5344CB8AC3E}">
        <p14:creationId xmlns:p14="http://schemas.microsoft.com/office/powerpoint/2010/main" val="26960313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9036438-B7F4-462B-A0A1-F64EDC22EAD9}"/>
              </a:ext>
            </a:extLst>
          </p:cNvPr>
          <p:cNvSpPr>
            <a:spLocks noGrp="1"/>
          </p:cNvSpPr>
          <p:nvPr>
            <p:ph type="title"/>
          </p:nvPr>
        </p:nvSpPr>
        <p:spPr/>
        <p:txBody>
          <a:bodyPr/>
          <a:lstStyle/>
          <a:p>
            <a:pPr algn="ctr"/>
            <a:r>
              <a:rPr lang="zh-CN" altLang="en-US" b="0" dirty="0"/>
              <a:t>业务</a:t>
            </a:r>
            <a:r>
              <a:rPr lang="zh-CN" altLang="en-US" dirty="0"/>
              <a:t>简介</a:t>
            </a:r>
          </a:p>
        </p:txBody>
      </p:sp>
    </p:spTree>
    <p:extLst>
      <p:ext uri="{BB962C8B-B14F-4D97-AF65-F5344CB8AC3E}">
        <p14:creationId xmlns:p14="http://schemas.microsoft.com/office/powerpoint/2010/main" val="2346165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 name="组合 244">
            <a:extLst>
              <a:ext uri="{FF2B5EF4-FFF2-40B4-BE49-F238E27FC236}">
                <a16:creationId xmlns:a16="http://schemas.microsoft.com/office/drawing/2014/main" xmlns="" id="{31B15335-048E-4C33-99BE-CB2AB6FF0F4B}"/>
              </a:ext>
            </a:extLst>
          </p:cNvPr>
          <p:cNvGrpSpPr/>
          <p:nvPr/>
        </p:nvGrpSpPr>
        <p:grpSpPr>
          <a:xfrm>
            <a:off x="3493918" y="826918"/>
            <a:ext cx="5204165" cy="5204165"/>
            <a:chOff x="2191473" y="0"/>
            <a:chExt cx="7809054" cy="7809054"/>
          </a:xfrm>
        </p:grpSpPr>
        <p:sp>
          <p:nvSpPr>
            <p:cNvPr id="246" name="椭圆 245">
              <a:extLst>
                <a:ext uri="{FF2B5EF4-FFF2-40B4-BE49-F238E27FC236}">
                  <a16:creationId xmlns:a16="http://schemas.microsoft.com/office/drawing/2014/main" xmlns="" id="{E7EDE956-2F58-46EE-BC70-1C1523A37715}"/>
                </a:ext>
              </a:extLst>
            </p:cNvPr>
            <p:cNvSpPr/>
            <p:nvPr/>
          </p:nvSpPr>
          <p:spPr>
            <a:xfrm>
              <a:off x="2191473" y="0"/>
              <a:ext cx="7809054" cy="7809054"/>
            </a:xfrm>
            <a:prstGeom prst="ellipse">
              <a:avLst/>
            </a:prstGeom>
            <a:gradFill>
              <a:gsLst>
                <a:gs pos="100000">
                  <a:schemeClr val="accent2">
                    <a:alpha val="10000"/>
                  </a:schemeClr>
                </a:gs>
                <a:gs pos="3000">
                  <a:srgbClr val="0982CE">
                    <a:alpha val="0"/>
                  </a:srgbClr>
                </a:gs>
                <a:gs pos="0">
                  <a:schemeClr val="accent2">
                    <a:alpha val="10000"/>
                  </a:schemeClr>
                </a:gs>
                <a:gs pos="93000">
                  <a:schemeClr val="accent1">
                    <a:alpha val="0"/>
                  </a:schemeClr>
                </a:gs>
              </a:gsLst>
              <a:lin ang="0" scaled="0"/>
            </a:gradFill>
            <a:ln w="12700">
              <a:gradFill>
                <a:gsLst>
                  <a:gs pos="50000">
                    <a:schemeClr val="accent1"/>
                  </a:gs>
                  <a:gs pos="24000">
                    <a:schemeClr val="accent1">
                      <a:alpha val="0"/>
                    </a:schemeClr>
                  </a:gs>
                  <a:gs pos="73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247" name="椭圆 246">
              <a:extLst>
                <a:ext uri="{FF2B5EF4-FFF2-40B4-BE49-F238E27FC236}">
                  <a16:creationId xmlns:a16="http://schemas.microsoft.com/office/drawing/2014/main" xmlns="" id="{EE2CD1A7-231E-4B4C-A8F6-1D46F21775AA}"/>
                </a:ext>
              </a:extLst>
            </p:cNvPr>
            <p:cNvSpPr/>
            <p:nvPr/>
          </p:nvSpPr>
          <p:spPr>
            <a:xfrm>
              <a:off x="2275840" y="84367"/>
              <a:ext cx="7640320" cy="7640320"/>
            </a:xfrm>
            <a:prstGeom prst="ellipse">
              <a:avLst/>
            </a:prstGeom>
            <a:noFill/>
            <a:ln w="12700">
              <a:gradFill>
                <a:gsLst>
                  <a:gs pos="50000">
                    <a:schemeClr val="accent1"/>
                  </a:gs>
                  <a:gs pos="24000">
                    <a:schemeClr val="accent1">
                      <a:alpha val="0"/>
                    </a:schemeClr>
                  </a:gs>
                  <a:gs pos="73000">
                    <a:schemeClr val="accent1">
                      <a:alpha val="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grpSp>
      <p:grpSp>
        <p:nvGrpSpPr>
          <p:cNvPr id="30" name="组合 29">
            <a:extLst>
              <a:ext uri="{FF2B5EF4-FFF2-40B4-BE49-F238E27FC236}">
                <a16:creationId xmlns:a16="http://schemas.microsoft.com/office/drawing/2014/main" xmlns="" id="{ED9C0BC2-5857-4D90-8EFB-B0E0E93CBF5C}"/>
              </a:ext>
            </a:extLst>
          </p:cNvPr>
          <p:cNvGrpSpPr/>
          <p:nvPr/>
        </p:nvGrpSpPr>
        <p:grpSpPr>
          <a:xfrm>
            <a:off x="6304169" y="2492488"/>
            <a:ext cx="0" cy="1573548"/>
            <a:chOff x="11242040" y="2413470"/>
            <a:chExt cx="0" cy="2135347"/>
          </a:xfrm>
        </p:grpSpPr>
        <p:cxnSp>
          <p:nvCxnSpPr>
            <p:cNvPr id="31" name="直接连接符 30">
              <a:extLst>
                <a:ext uri="{FF2B5EF4-FFF2-40B4-BE49-F238E27FC236}">
                  <a16:creationId xmlns:a16="http://schemas.microsoft.com/office/drawing/2014/main" xmlns="" id="{2A3D4217-CD58-4685-A50E-A39021FCBC8E}"/>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B3481AB8-5E31-46E6-A619-BC336A4843CC}"/>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xmlns="" id="{E718B177-FAA6-4D4A-BF87-6B56F4B83A83}"/>
              </a:ext>
            </a:extLst>
          </p:cNvPr>
          <p:cNvGrpSpPr/>
          <p:nvPr/>
        </p:nvGrpSpPr>
        <p:grpSpPr>
          <a:xfrm flipV="1">
            <a:off x="6521917" y="2540147"/>
            <a:ext cx="0" cy="1573548"/>
            <a:chOff x="11242040" y="2413470"/>
            <a:chExt cx="0" cy="2135347"/>
          </a:xfrm>
        </p:grpSpPr>
        <p:cxnSp>
          <p:nvCxnSpPr>
            <p:cNvPr id="34" name="直接连接符 33">
              <a:extLst>
                <a:ext uri="{FF2B5EF4-FFF2-40B4-BE49-F238E27FC236}">
                  <a16:creationId xmlns:a16="http://schemas.microsoft.com/office/drawing/2014/main" xmlns="" id="{1CA90144-BDD3-4DF2-A153-330179B3BBCF}"/>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xmlns="" id="{39B793A6-6F8D-489B-95D9-A7811CAABBBA}"/>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sp>
        <p:nvSpPr>
          <p:cNvPr id="65" name="文本框 64">
            <a:extLst>
              <a:ext uri="{FF2B5EF4-FFF2-40B4-BE49-F238E27FC236}">
                <a16:creationId xmlns:a16="http://schemas.microsoft.com/office/drawing/2014/main" xmlns="" id="{F5AB1903-FA3C-4E7D-9E88-BDFB826E3200}"/>
              </a:ext>
            </a:extLst>
          </p:cNvPr>
          <p:cNvSpPr txBox="1"/>
          <p:nvPr/>
        </p:nvSpPr>
        <p:spPr>
          <a:xfrm>
            <a:off x="4088970" y="2942321"/>
            <a:ext cx="4039875" cy="790794"/>
          </a:xfrm>
          <a:prstGeom prst="rect">
            <a:avLst/>
          </a:prstGeom>
          <a:noFill/>
        </p:spPr>
        <p:txBody>
          <a:bodyPr wrap="square" rtlCol="0" anchor="ctr">
            <a:spAutoFit/>
          </a:bodyPr>
          <a:lstStyle>
            <a:defPPr>
              <a:defRPr lang="zh-CN"/>
            </a:defPPr>
            <a:lvl1pPr algn="ctr">
              <a:defRPr sz="144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lnSpc>
                <a:spcPct val="120000"/>
              </a:lnSpc>
            </a:pPr>
            <a:r>
              <a:rPr lang="zh-CN" altLang="en-US" sz="4000" spc="300" dirty="0">
                <a:effectLst>
                  <a:outerShdw blurRad="190500" algn="ctr" rotWithShape="0">
                    <a:srgbClr val="4E67C8">
                      <a:alpha val="40000"/>
                    </a:srgbClr>
                  </a:outerShdw>
                </a:effectLst>
                <a:latin typeface="阿里巴巴普惠体 H" panose="00020600040101010101" pitchFamily="18" charset="-122"/>
                <a:ea typeface="阿里巴巴普惠体 H" panose="00020600040101010101" pitchFamily="18" charset="-122"/>
              </a:rPr>
              <a:t>集团业务板块</a:t>
            </a:r>
          </a:p>
        </p:txBody>
      </p:sp>
      <p:grpSp>
        <p:nvGrpSpPr>
          <p:cNvPr id="36" name="组合 35">
            <a:extLst>
              <a:ext uri="{FF2B5EF4-FFF2-40B4-BE49-F238E27FC236}">
                <a16:creationId xmlns:a16="http://schemas.microsoft.com/office/drawing/2014/main" xmlns="" id="{98B420F8-416C-42AD-8CD5-953A7206D532}"/>
              </a:ext>
            </a:extLst>
          </p:cNvPr>
          <p:cNvGrpSpPr/>
          <p:nvPr/>
        </p:nvGrpSpPr>
        <p:grpSpPr>
          <a:xfrm flipV="1">
            <a:off x="5947706" y="2756585"/>
            <a:ext cx="0" cy="1573548"/>
            <a:chOff x="11242040" y="2413470"/>
            <a:chExt cx="0" cy="2135347"/>
          </a:xfrm>
        </p:grpSpPr>
        <p:cxnSp>
          <p:nvCxnSpPr>
            <p:cNvPr id="37" name="直接连接符 36">
              <a:extLst>
                <a:ext uri="{FF2B5EF4-FFF2-40B4-BE49-F238E27FC236}">
                  <a16:creationId xmlns:a16="http://schemas.microsoft.com/office/drawing/2014/main" xmlns="" id="{AF46A05E-B2DC-4FDD-A41D-E44888B57308}"/>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B945B304-436E-4D5D-98D1-8C48AD29B880}"/>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xmlns="" id="{59903EBE-6343-4F33-B65A-24B332B6BFEE}"/>
              </a:ext>
            </a:extLst>
          </p:cNvPr>
          <p:cNvGrpSpPr/>
          <p:nvPr/>
        </p:nvGrpSpPr>
        <p:grpSpPr>
          <a:xfrm>
            <a:off x="5731571" y="2578122"/>
            <a:ext cx="0" cy="1573548"/>
            <a:chOff x="11242040" y="2413470"/>
            <a:chExt cx="0" cy="2135347"/>
          </a:xfrm>
        </p:grpSpPr>
        <p:cxnSp>
          <p:nvCxnSpPr>
            <p:cNvPr id="40" name="直接连接符 39">
              <a:extLst>
                <a:ext uri="{FF2B5EF4-FFF2-40B4-BE49-F238E27FC236}">
                  <a16:creationId xmlns:a16="http://schemas.microsoft.com/office/drawing/2014/main" xmlns="" id="{47D7E10C-05C0-487F-9E5D-D55CB40FF04C}"/>
                </a:ext>
              </a:extLst>
            </p:cNvPr>
            <p:cNvCxnSpPr/>
            <p:nvPr/>
          </p:nvCxnSpPr>
          <p:spPr>
            <a:xfrm>
              <a:off x="11242040" y="3481697"/>
              <a:ext cx="0" cy="1067120"/>
            </a:xfrm>
            <a:prstGeom prst="line">
              <a:avLst/>
            </a:prstGeom>
            <a:ln w="15875">
              <a:gradFill>
                <a:gsLst>
                  <a:gs pos="0">
                    <a:schemeClr val="accent1">
                      <a:alpha val="66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B26032C7-C491-4A82-96EE-FAA80FA6C7CE}"/>
                </a:ext>
              </a:extLst>
            </p:cNvPr>
            <p:cNvCxnSpPr>
              <a:cxnSpLocks/>
            </p:cNvCxnSpPr>
            <p:nvPr/>
          </p:nvCxnSpPr>
          <p:spPr>
            <a:xfrm flipV="1">
              <a:off x="11242040" y="2413470"/>
              <a:ext cx="0" cy="1067120"/>
            </a:xfrm>
            <a:prstGeom prst="line">
              <a:avLst/>
            </a:prstGeom>
            <a:ln w="15875">
              <a:gradFill>
                <a:gsLst>
                  <a:gs pos="0">
                    <a:schemeClr val="accent1">
                      <a:alpha val="66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42" name="组合 41">
            <a:extLst>
              <a:ext uri="{FF2B5EF4-FFF2-40B4-BE49-F238E27FC236}">
                <a16:creationId xmlns:a16="http://schemas.microsoft.com/office/drawing/2014/main" xmlns="" id="{C7699723-6EB3-4444-A726-F2C616D41614}"/>
              </a:ext>
            </a:extLst>
          </p:cNvPr>
          <p:cNvGrpSpPr/>
          <p:nvPr/>
        </p:nvGrpSpPr>
        <p:grpSpPr>
          <a:xfrm>
            <a:off x="5579953" y="2578122"/>
            <a:ext cx="0" cy="1573548"/>
            <a:chOff x="11242040" y="2413470"/>
            <a:chExt cx="0" cy="2135347"/>
          </a:xfrm>
        </p:grpSpPr>
        <p:cxnSp>
          <p:nvCxnSpPr>
            <p:cNvPr id="43" name="直接连接符 42">
              <a:extLst>
                <a:ext uri="{FF2B5EF4-FFF2-40B4-BE49-F238E27FC236}">
                  <a16:creationId xmlns:a16="http://schemas.microsoft.com/office/drawing/2014/main" xmlns="" id="{EBCE73CE-14E1-4482-8613-ED28395ED6D5}"/>
                </a:ext>
              </a:extLst>
            </p:cNvPr>
            <p:cNvCxnSpPr/>
            <p:nvPr/>
          </p:nvCxnSpPr>
          <p:spPr>
            <a:xfrm>
              <a:off x="11242040" y="3481697"/>
              <a:ext cx="0" cy="1067120"/>
            </a:xfrm>
            <a:prstGeom prst="line">
              <a:avLst/>
            </a:prstGeom>
            <a:ln w="15875">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73272217-3EEA-4613-A91D-069F5181B9CD}"/>
                </a:ext>
              </a:extLst>
            </p:cNvPr>
            <p:cNvCxnSpPr>
              <a:cxnSpLocks/>
            </p:cNvCxnSpPr>
            <p:nvPr/>
          </p:nvCxnSpPr>
          <p:spPr>
            <a:xfrm flipV="1">
              <a:off x="11242040" y="2413470"/>
              <a:ext cx="0" cy="1067120"/>
            </a:xfrm>
            <a:prstGeom prst="line">
              <a:avLst/>
            </a:prstGeom>
            <a:ln w="15875">
              <a:gradFill>
                <a:gsLst>
                  <a:gs pos="0">
                    <a:schemeClr val="accent1">
                      <a:alpha val="5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45" name="组合 44">
            <a:extLst>
              <a:ext uri="{FF2B5EF4-FFF2-40B4-BE49-F238E27FC236}">
                <a16:creationId xmlns:a16="http://schemas.microsoft.com/office/drawing/2014/main" xmlns="" id="{CB8C6FB6-E579-4631-B0BF-7090DA4F9EDE}"/>
              </a:ext>
            </a:extLst>
          </p:cNvPr>
          <p:cNvGrpSpPr/>
          <p:nvPr/>
        </p:nvGrpSpPr>
        <p:grpSpPr>
          <a:xfrm>
            <a:off x="6676761" y="2429040"/>
            <a:ext cx="0" cy="1573548"/>
            <a:chOff x="11242040" y="2413470"/>
            <a:chExt cx="0" cy="2135347"/>
          </a:xfrm>
        </p:grpSpPr>
        <p:cxnSp>
          <p:nvCxnSpPr>
            <p:cNvPr id="46" name="直接连接符 45">
              <a:extLst>
                <a:ext uri="{FF2B5EF4-FFF2-40B4-BE49-F238E27FC236}">
                  <a16:creationId xmlns:a16="http://schemas.microsoft.com/office/drawing/2014/main" xmlns="" id="{D19CD6AB-CF7D-4A2D-88C4-97F38F0BF259}"/>
                </a:ext>
              </a:extLst>
            </p:cNvPr>
            <p:cNvCxnSpPr/>
            <p:nvPr/>
          </p:nvCxnSpPr>
          <p:spPr>
            <a:xfrm>
              <a:off x="11242040" y="3481697"/>
              <a:ext cx="0" cy="1067120"/>
            </a:xfrm>
            <a:prstGeom prst="line">
              <a:avLst/>
            </a:prstGeom>
            <a:ln w="1587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1E661C94-9F9B-46D3-9DF2-D6DF70876876}"/>
                </a:ext>
              </a:extLst>
            </p:cNvPr>
            <p:cNvCxnSpPr>
              <a:cxnSpLocks/>
            </p:cNvCxnSpPr>
            <p:nvPr/>
          </p:nvCxnSpPr>
          <p:spPr>
            <a:xfrm flipV="1">
              <a:off x="11242040" y="2413470"/>
              <a:ext cx="0" cy="1067120"/>
            </a:xfrm>
            <a:prstGeom prst="line">
              <a:avLst/>
            </a:prstGeom>
            <a:ln w="1587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48" name="组合 47">
            <a:extLst>
              <a:ext uri="{FF2B5EF4-FFF2-40B4-BE49-F238E27FC236}">
                <a16:creationId xmlns:a16="http://schemas.microsoft.com/office/drawing/2014/main" xmlns="" id="{0CC66630-5B4A-4572-BC9D-AA942F503CA6}"/>
              </a:ext>
            </a:extLst>
          </p:cNvPr>
          <p:cNvGrpSpPr/>
          <p:nvPr/>
        </p:nvGrpSpPr>
        <p:grpSpPr>
          <a:xfrm>
            <a:off x="7136710" y="2585408"/>
            <a:ext cx="50346" cy="1185924"/>
            <a:chOff x="11242040" y="2413470"/>
            <a:chExt cx="0" cy="2135347"/>
          </a:xfrm>
        </p:grpSpPr>
        <p:cxnSp>
          <p:nvCxnSpPr>
            <p:cNvPr id="49" name="直接连接符 48">
              <a:extLst>
                <a:ext uri="{FF2B5EF4-FFF2-40B4-BE49-F238E27FC236}">
                  <a16:creationId xmlns:a16="http://schemas.microsoft.com/office/drawing/2014/main" xmlns="" id="{FE4DD2A4-5D9B-4BE1-822E-6F893FD31316}"/>
                </a:ext>
              </a:extLst>
            </p:cNvPr>
            <p:cNvCxnSpPr/>
            <p:nvPr/>
          </p:nvCxnSpPr>
          <p:spPr>
            <a:xfrm>
              <a:off x="11242040" y="3481697"/>
              <a:ext cx="0" cy="1067120"/>
            </a:xfrm>
            <a:prstGeom prst="line">
              <a:avLst/>
            </a:prstGeom>
            <a:ln w="1587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BED8F852-100B-40FB-9438-D74EB521EDCD}"/>
                </a:ext>
              </a:extLst>
            </p:cNvPr>
            <p:cNvCxnSpPr>
              <a:cxnSpLocks/>
            </p:cNvCxnSpPr>
            <p:nvPr/>
          </p:nvCxnSpPr>
          <p:spPr>
            <a:xfrm flipV="1">
              <a:off x="11242040" y="2413470"/>
              <a:ext cx="0" cy="1067120"/>
            </a:xfrm>
            <a:prstGeom prst="line">
              <a:avLst/>
            </a:prstGeom>
            <a:ln w="1587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51" name="组合 50">
            <a:extLst>
              <a:ext uri="{FF2B5EF4-FFF2-40B4-BE49-F238E27FC236}">
                <a16:creationId xmlns:a16="http://schemas.microsoft.com/office/drawing/2014/main" xmlns="" id="{C7B515B5-36D3-4C53-9198-2D108C0C8303}"/>
              </a:ext>
            </a:extLst>
          </p:cNvPr>
          <p:cNvGrpSpPr/>
          <p:nvPr/>
        </p:nvGrpSpPr>
        <p:grpSpPr>
          <a:xfrm>
            <a:off x="5412791" y="2572905"/>
            <a:ext cx="41089" cy="1172436"/>
            <a:chOff x="11242040" y="2413470"/>
            <a:chExt cx="0" cy="2135347"/>
          </a:xfrm>
        </p:grpSpPr>
        <p:cxnSp>
          <p:nvCxnSpPr>
            <p:cNvPr id="52" name="直接连接符 51">
              <a:extLst>
                <a:ext uri="{FF2B5EF4-FFF2-40B4-BE49-F238E27FC236}">
                  <a16:creationId xmlns:a16="http://schemas.microsoft.com/office/drawing/2014/main" xmlns="" id="{DAD7714C-E084-4B37-820E-831596D86C87}"/>
                </a:ext>
              </a:extLst>
            </p:cNvPr>
            <p:cNvCxnSpPr/>
            <p:nvPr/>
          </p:nvCxnSpPr>
          <p:spPr>
            <a:xfrm>
              <a:off x="11242040" y="3481697"/>
              <a:ext cx="0" cy="1067120"/>
            </a:xfrm>
            <a:prstGeom prst="line">
              <a:avLst/>
            </a:prstGeom>
            <a:ln w="15875">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xmlns="" id="{6218E2EE-E38F-4FAC-9642-D136CC3D4A48}"/>
                </a:ext>
              </a:extLst>
            </p:cNvPr>
            <p:cNvCxnSpPr>
              <a:cxnSpLocks/>
            </p:cNvCxnSpPr>
            <p:nvPr/>
          </p:nvCxnSpPr>
          <p:spPr>
            <a:xfrm flipV="1">
              <a:off x="11242040" y="2413470"/>
              <a:ext cx="0" cy="1067120"/>
            </a:xfrm>
            <a:prstGeom prst="line">
              <a:avLst/>
            </a:prstGeom>
            <a:ln w="15875">
              <a:gradFill>
                <a:gsLst>
                  <a:gs pos="0">
                    <a:schemeClr val="accent1">
                      <a:alpha val="5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54" name="组合 53">
            <a:extLst>
              <a:ext uri="{FF2B5EF4-FFF2-40B4-BE49-F238E27FC236}">
                <a16:creationId xmlns:a16="http://schemas.microsoft.com/office/drawing/2014/main" xmlns="" id="{5A0BB3CD-CA6D-41E4-813A-7EB3415DA4C0}"/>
              </a:ext>
            </a:extLst>
          </p:cNvPr>
          <p:cNvGrpSpPr/>
          <p:nvPr/>
        </p:nvGrpSpPr>
        <p:grpSpPr>
          <a:xfrm>
            <a:off x="4056646" y="2697602"/>
            <a:ext cx="4099323" cy="1276364"/>
            <a:chOff x="9358473" y="4496939"/>
            <a:chExt cx="5665466" cy="4765388"/>
          </a:xfrm>
        </p:grpSpPr>
        <p:grpSp>
          <p:nvGrpSpPr>
            <p:cNvPr id="55" name="组合 54">
              <a:extLst>
                <a:ext uri="{FF2B5EF4-FFF2-40B4-BE49-F238E27FC236}">
                  <a16:creationId xmlns:a16="http://schemas.microsoft.com/office/drawing/2014/main" xmlns="" id="{FCD3D9EA-74D9-46F0-8142-5F79F4B210A6}"/>
                </a:ext>
              </a:extLst>
            </p:cNvPr>
            <p:cNvGrpSpPr/>
            <p:nvPr/>
          </p:nvGrpSpPr>
          <p:grpSpPr>
            <a:xfrm>
              <a:off x="9358473" y="4496939"/>
              <a:ext cx="5665466" cy="741501"/>
              <a:chOff x="10553225" y="4192546"/>
              <a:chExt cx="3275962" cy="608050"/>
            </a:xfrm>
          </p:grpSpPr>
          <p:sp>
            <p:nvSpPr>
              <p:cNvPr id="59" name="菱形 58">
                <a:extLst>
                  <a:ext uri="{FF2B5EF4-FFF2-40B4-BE49-F238E27FC236}">
                    <a16:creationId xmlns:a16="http://schemas.microsoft.com/office/drawing/2014/main" xmlns="" id="{6047C4F8-08D2-4226-9CA6-8BEB1870DCA5}"/>
                  </a:ext>
                </a:extLst>
              </p:cNvPr>
              <p:cNvSpPr/>
              <p:nvPr/>
            </p:nvSpPr>
            <p:spPr>
              <a:xfrm>
                <a:off x="10553225" y="4192546"/>
                <a:ext cx="3275962" cy="608050"/>
              </a:xfrm>
              <a:prstGeom prst="diamond">
                <a:avLst/>
              </a:prstGeom>
              <a:gradFill>
                <a:gsLst>
                  <a:gs pos="0">
                    <a:schemeClr val="accent1">
                      <a:alpha val="13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200">
                  <a:solidFill>
                    <a:prstClr val="white"/>
                  </a:solidFill>
                  <a:latin typeface="思源黑体 CN Light"/>
                  <a:ea typeface="思源黑体 CN Light"/>
                </a:endParaRPr>
              </a:p>
            </p:txBody>
          </p:sp>
          <p:sp>
            <p:nvSpPr>
              <p:cNvPr id="60" name="菱形 59">
                <a:extLst>
                  <a:ext uri="{FF2B5EF4-FFF2-40B4-BE49-F238E27FC236}">
                    <a16:creationId xmlns:a16="http://schemas.microsoft.com/office/drawing/2014/main" xmlns="" id="{DD336FDA-72F7-4A7D-8A66-242041B2B7F8}"/>
                  </a:ext>
                </a:extLst>
              </p:cNvPr>
              <p:cNvSpPr/>
              <p:nvPr/>
            </p:nvSpPr>
            <p:spPr>
              <a:xfrm flipV="1">
                <a:off x="11179093" y="4321285"/>
                <a:ext cx="2024222" cy="322752"/>
              </a:xfrm>
              <a:prstGeom prst="diamond">
                <a:avLst/>
              </a:prstGeom>
              <a:noFill/>
              <a:ln>
                <a:gradFill>
                  <a:gsLst>
                    <a:gs pos="0">
                      <a:schemeClr val="accent1">
                        <a:alpha val="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200">
                  <a:solidFill>
                    <a:prstClr val="white"/>
                  </a:solidFill>
                  <a:latin typeface="思源黑体 CN Light"/>
                  <a:ea typeface="思源黑体 CN Light"/>
                </a:endParaRPr>
              </a:p>
            </p:txBody>
          </p:sp>
        </p:grpSp>
        <p:grpSp>
          <p:nvGrpSpPr>
            <p:cNvPr id="56" name="组合 55">
              <a:extLst>
                <a:ext uri="{FF2B5EF4-FFF2-40B4-BE49-F238E27FC236}">
                  <a16:creationId xmlns:a16="http://schemas.microsoft.com/office/drawing/2014/main" xmlns="" id="{09E17BB5-C957-4A20-8439-4424E81BA4E0}"/>
                </a:ext>
              </a:extLst>
            </p:cNvPr>
            <p:cNvGrpSpPr/>
            <p:nvPr/>
          </p:nvGrpSpPr>
          <p:grpSpPr>
            <a:xfrm flipV="1">
              <a:off x="9358473" y="8520826"/>
              <a:ext cx="5665466" cy="741501"/>
              <a:chOff x="10553225" y="4192546"/>
              <a:chExt cx="3275962" cy="608050"/>
            </a:xfrm>
          </p:grpSpPr>
          <p:sp>
            <p:nvSpPr>
              <p:cNvPr id="57" name="菱形 56">
                <a:extLst>
                  <a:ext uri="{FF2B5EF4-FFF2-40B4-BE49-F238E27FC236}">
                    <a16:creationId xmlns:a16="http://schemas.microsoft.com/office/drawing/2014/main" xmlns="" id="{9B6243FF-395C-4A43-8A30-69BF2CDE7908}"/>
                  </a:ext>
                </a:extLst>
              </p:cNvPr>
              <p:cNvSpPr/>
              <p:nvPr/>
            </p:nvSpPr>
            <p:spPr>
              <a:xfrm>
                <a:off x="10553225" y="4192546"/>
                <a:ext cx="3275962" cy="608050"/>
              </a:xfrm>
              <a:prstGeom prst="diamond">
                <a:avLst/>
              </a:prstGeom>
              <a:gradFill>
                <a:gsLst>
                  <a:gs pos="0">
                    <a:schemeClr val="accent1">
                      <a:alpha val="13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200">
                  <a:solidFill>
                    <a:prstClr val="white"/>
                  </a:solidFill>
                  <a:latin typeface="思源黑体 CN Light"/>
                  <a:ea typeface="思源黑体 CN Light"/>
                </a:endParaRPr>
              </a:p>
            </p:txBody>
          </p:sp>
          <p:sp>
            <p:nvSpPr>
              <p:cNvPr id="58" name="菱形 57">
                <a:extLst>
                  <a:ext uri="{FF2B5EF4-FFF2-40B4-BE49-F238E27FC236}">
                    <a16:creationId xmlns:a16="http://schemas.microsoft.com/office/drawing/2014/main" xmlns="" id="{E661A3CD-85BC-4DC2-BF43-34686498850A}"/>
                  </a:ext>
                </a:extLst>
              </p:cNvPr>
              <p:cNvSpPr/>
              <p:nvPr/>
            </p:nvSpPr>
            <p:spPr>
              <a:xfrm flipV="1">
                <a:off x="11179093" y="4321285"/>
                <a:ext cx="2024222" cy="322752"/>
              </a:xfrm>
              <a:prstGeom prst="diamond">
                <a:avLst/>
              </a:prstGeom>
              <a:noFill/>
              <a:ln>
                <a:gradFill>
                  <a:gsLst>
                    <a:gs pos="0">
                      <a:schemeClr val="accent1">
                        <a:alpha val="0"/>
                      </a:schemeClr>
                    </a:gs>
                    <a:gs pos="100000">
                      <a:schemeClr val="accent1"/>
                    </a:gs>
                  </a:gsLst>
                  <a:lin ang="5400000" scaled="1"/>
                </a:gra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200">
                  <a:solidFill>
                    <a:prstClr val="white"/>
                  </a:solidFill>
                  <a:latin typeface="思源黑体 CN Light"/>
                  <a:ea typeface="思源黑体 CN Light"/>
                </a:endParaRPr>
              </a:p>
            </p:txBody>
          </p:sp>
        </p:grpSp>
      </p:grpSp>
      <p:grpSp>
        <p:nvGrpSpPr>
          <p:cNvPr id="61" name="组合 60">
            <a:extLst>
              <a:ext uri="{FF2B5EF4-FFF2-40B4-BE49-F238E27FC236}">
                <a16:creationId xmlns:a16="http://schemas.microsoft.com/office/drawing/2014/main" xmlns="" id="{A263EFFA-9C45-4BAC-B5F2-80C952D0D21F}"/>
              </a:ext>
            </a:extLst>
          </p:cNvPr>
          <p:cNvGrpSpPr/>
          <p:nvPr/>
        </p:nvGrpSpPr>
        <p:grpSpPr>
          <a:xfrm>
            <a:off x="5073589" y="2770882"/>
            <a:ext cx="50346" cy="1185924"/>
            <a:chOff x="11242040" y="2413470"/>
            <a:chExt cx="0" cy="2135347"/>
          </a:xfrm>
        </p:grpSpPr>
        <p:cxnSp>
          <p:nvCxnSpPr>
            <p:cNvPr id="62" name="直接连接符 61">
              <a:extLst>
                <a:ext uri="{FF2B5EF4-FFF2-40B4-BE49-F238E27FC236}">
                  <a16:creationId xmlns:a16="http://schemas.microsoft.com/office/drawing/2014/main" xmlns="" id="{05AB9414-601D-42F2-8D47-01EDF07E823A}"/>
                </a:ext>
              </a:extLst>
            </p:cNvPr>
            <p:cNvCxnSpPr/>
            <p:nvPr/>
          </p:nvCxnSpPr>
          <p:spPr>
            <a:xfrm>
              <a:off x="11242040" y="3481697"/>
              <a:ext cx="0" cy="1067120"/>
            </a:xfrm>
            <a:prstGeom prst="line">
              <a:avLst/>
            </a:prstGeom>
            <a:ln w="1587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114A4A7B-EC90-4C92-AE0C-5B6228E31815}"/>
                </a:ext>
              </a:extLst>
            </p:cNvPr>
            <p:cNvCxnSpPr>
              <a:cxnSpLocks/>
            </p:cNvCxnSpPr>
            <p:nvPr/>
          </p:nvCxnSpPr>
          <p:spPr>
            <a:xfrm flipV="1">
              <a:off x="11242040" y="2413470"/>
              <a:ext cx="0" cy="1067120"/>
            </a:xfrm>
            <a:prstGeom prst="line">
              <a:avLst/>
            </a:prstGeom>
            <a:ln w="1587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sp>
        <p:nvSpPr>
          <p:cNvPr id="66" name="椭圆 65">
            <a:extLst>
              <a:ext uri="{FF2B5EF4-FFF2-40B4-BE49-F238E27FC236}">
                <a16:creationId xmlns:a16="http://schemas.microsoft.com/office/drawing/2014/main" xmlns="" id="{EBD6640C-7C29-444C-8C09-DB690712798F}"/>
              </a:ext>
            </a:extLst>
          </p:cNvPr>
          <p:cNvSpPr/>
          <p:nvPr/>
        </p:nvSpPr>
        <p:spPr>
          <a:xfrm flipV="1">
            <a:off x="6940088" y="3044298"/>
            <a:ext cx="50915" cy="50915"/>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200">
              <a:solidFill>
                <a:prstClr val="black"/>
              </a:solidFill>
              <a:latin typeface="思源黑体 CN Light"/>
              <a:ea typeface="思源黑体 CN Light"/>
            </a:endParaRPr>
          </a:p>
        </p:txBody>
      </p:sp>
      <p:sp>
        <p:nvSpPr>
          <p:cNvPr id="68" name="椭圆 67">
            <a:extLst>
              <a:ext uri="{FF2B5EF4-FFF2-40B4-BE49-F238E27FC236}">
                <a16:creationId xmlns:a16="http://schemas.microsoft.com/office/drawing/2014/main" xmlns="" id="{E5BFE44A-7C9A-44C5-A8CC-020D8B2CF7E7}"/>
              </a:ext>
            </a:extLst>
          </p:cNvPr>
          <p:cNvSpPr/>
          <p:nvPr/>
        </p:nvSpPr>
        <p:spPr>
          <a:xfrm flipV="1">
            <a:off x="5123013" y="3747270"/>
            <a:ext cx="40181" cy="40181"/>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200">
              <a:solidFill>
                <a:prstClr val="black"/>
              </a:solidFill>
              <a:latin typeface="思源黑体 CN Light"/>
              <a:ea typeface="思源黑体 CN Light"/>
            </a:endParaRPr>
          </a:p>
        </p:txBody>
      </p:sp>
      <p:sp>
        <p:nvSpPr>
          <p:cNvPr id="69" name="椭圆 68">
            <a:extLst>
              <a:ext uri="{FF2B5EF4-FFF2-40B4-BE49-F238E27FC236}">
                <a16:creationId xmlns:a16="http://schemas.microsoft.com/office/drawing/2014/main" xmlns="" id="{374D22AD-9578-4262-B192-C252163D54A1}"/>
              </a:ext>
            </a:extLst>
          </p:cNvPr>
          <p:cNvSpPr/>
          <p:nvPr/>
        </p:nvSpPr>
        <p:spPr>
          <a:xfrm flipV="1">
            <a:off x="7053325" y="3630489"/>
            <a:ext cx="93992" cy="93992"/>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200">
              <a:solidFill>
                <a:prstClr val="black"/>
              </a:solidFill>
              <a:latin typeface="思源黑体 CN Light"/>
              <a:ea typeface="思源黑体 CN Light"/>
            </a:endParaRPr>
          </a:p>
        </p:txBody>
      </p:sp>
      <p:sp>
        <p:nvSpPr>
          <p:cNvPr id="70" name="椭圆 69">
            <a:extLst>
              <a:ext uri="{FF2B5EF4-FFF2-40B4-BE49-F238E27FC236}">
                <a16:creationId xmlns:a16="http://schemas.microsoft.com/office/drawing/2014/main" xmlns="" id="{AEA6202B-9B19-4680-A81B-B2FC5C6E1C79}"/>
              </a:ext>
            </a:extLst>
          </p:cNvPr>
          <p:cNvSpPr/>
          <p:nvPr/>
        </p:nvSpPr>
        <p:spPr>
          <a:xfrm flipV="1">
            <a:off x="4925734" y="3414324"/>
            <a:ext cx="52880" cy="52880"/>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200">
              <a:solidFill>
                <a:prstClr val="black"/>
              </a:solidFill>
              <a:latin typeface="思源黑体 CN Light"/>
              <a:ea typeface="思源黑体 CN Light"/>
            </a:endParaRPr>
          </a:p>
        </p:txBody>
      </p:sp>
      <p:sp>
        <p:nvSpPr>
          <p:cNvPr id="71" name="椭圆 70">
            <a:extLst>
              <a:ext uri="{FF2B5EF4-FFF2-40B4-BE49-F238E27FC236}">
                <a16:creationId xmlns:a16="http://schemas.microsoft.com/office/drawing/2014/main" xmlns="" id="{A1720EE1-9085-4684-A986-EA1810AC9067}"/>
              </a:ext>
            </a:extLst>
          </p:cNvPr>
          <p:cNvSpPr/>
          <p:nvPr/>
        </p:nvSpPr>
        <p:spPr>
          <a:xfrm flipV="1">
            <a:off x="7252184" y="3235718"/>
            <a:ext cx="52880" cy="52880"/>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200">
              <a:solidFill>
                <a:prstClr val="black"/>
              </a:solidFill>
              <a:latin typeface="思源黑体 CN Light"/>
              <a:ea typeface="思源黑体 CN Light"/>
            </a:endParaRPr>
          </a:p>
        </p:txBody>
      </p:sp>
      <p:grpSp>
        <p:nvGrpSpPr>
          <p:cNvPr id="98" name="组合 97">
            <a:extLst>
              <a:ext uri="{FF2B5EF4-FFF2-40B4-BE49-F238E27FC236}">
                <a16:creationId xmlns:a16="http://schemas.microsoft.com/office/drawing/2014/main" xmlns="" id="{3ACF6587-BAE3-47CD-8CD5-5AC54234F953}"/>
              </a:ext>
            </a:extLst>
          </p:cNvPr>
          <p:cNvGrpSpPr/>
          <p:nvPr/>
        </p:nvGrpSpPr>
        <p:grpSpPr>
          <a:xfrm>
            <a:off x="3991133" y="2947068"/>
            <a:ext cx="4230349" cy="798110"/>
            <a:chOff x="7682469" y="4002701"/>
            <a:chExt cx="9385125" cy="1770624"/>
          </a:xfrm>
        </p:grpSpPr>
        <p:grpSp>
          <p:nvGrpSpPr>
            <p:cNvPr id="86" name="组合 85">
              <a:extLst>
                <a:ext uri="{FF2B5EF4-FFF2-40B4-BE49-F238E27FC236}">
                  <a16:creationId xmlns:a16="http://schemas.microsoft.com/office/drawing/2014/main" xmlns="" id="{17E9308B-C478-4E47-83BB-7837A718B71D}"/>
                </a:ext>
              </a:extLst>
            </p:cNvPr>
            <p:cNvGrpSpPr/>
            <p:nvPr/>
          </p:nvGrpSpPr>
          <p:grpSpPr>
            <a:xfrm>
              <a:off x="7682469" y="4002701"/>
              <a:ext cx="851930" cy="1770624"/>
              <a:chOff x="7682469" y="4002701"/>
              <a:chExt cx="851930" cy="1770624"/>
            </a:xfrm>
          </p:grpSpPr>
          <p:sp>
            <p:nvSpPr>
              <p:cNvPr id="92" name="椭圆 91">
                <a:extLst>
                  <a:ext uri="{FF2B5EF4-FFF2-40B4-BE49-F238E27FC236}">
                    <a16:creationId xmlns:a16="http://schemas.microsoft.com/office/drawing/2014/main" xmlns="" id="{55EAD4BD-1F1E-4187-A1EB-15C474087807}"/>
                  </a:ext>
                </a:extLst>
              </p:cNvPr>
              <p:cNvSpPr/>
              <p:nvPr/>
            </p:nvSpPr>
            <p:spPr>
              <a:xfrm flipV="1">
                <a:off x="8323336" y="4002701"/>
                <a:ext cx="211063" cy="21106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200">
                  <a:solidFill>
                    <a:prstClr val="black"/>
                  </a:solidFill>
                  <a:latin typeface="思源黑体 CN Light"/>
                  <a:ea typeface="思源黑体 CN Light"/>
                </a:endParaRPr>
              </a:p>
            </p:txBody>
          </p:sp>
          <p:sp>
            <p:nvSpPr>
              <p:cNvPr id="93" name="椭圆 92">
                <a:extLst>
                  <a:ext uri="{FF2B5EF4-FFF2-40B4-BE49-F238E27FC236}">
                    <a16:creationId xmlns:a16="http://schemas.microsoft.com/office/drawing/2014/main" xmlns="" id="{624CE7D6-86B2-40CC-9720-A8A563CD8429}"/>
                  </a:ext>
                </a:extLst>
              </p:cNvPr>
              <p:cNvSpPr/>
              <p:nvPr/>
            </p:nvSpPr>
            <p:spPr>
              <a:xfrm flipV="1">
                <a:off x="8120137" y="5684182"/>
                <a:ext cx="89143" cy="8914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200">
                  <a:solidFill>
                    <a:prstClr val="black"/>
                  </a:solidFill>
                  <a:latin typeface="思源黑体 CN Light"/>
                  <a:ea typeface="思源黑体 CN Light"/>
                </a:endParaRPr>
              </a:p>
            </p:txBody>
          </p:sp>
          <p:sp>
            <p:nvSpPr>
              <p:cNvPr id="94" name="椭圆 93">
                <a:extLst>
                  <a:ext uri="{FF2B5EF4-FFF2-40B4-BE49-F238E27FC236}">
                    <a16:creationId xmlns:a16="http://schemas.microsoft.com/office/drawing/2014/main" xmlns="" id="{2FDDCADA-09D3-4657-A3B8-A043BD05616F}"/>
                  </a:ext>
                </a:extLst>
              </p:cNvPr>
              <p:cNvSpPr/>
              <p:nvPr/>
            </p:nvSpPr>
            <p:spPr>
              <a:xfrm flipV="1">
                <a:off x="7682469" y="4945533"/>
                <a:ext cx="117315" cy="117315"/>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200">
                  <a:solidFill>
                    <a:prstClr val="black"/>
                  </a:solidFill>
                  <a:latin typeface="思源黑体 CN Light"/>
                  <a:ea typeface="思源黑体 CN Light"/>
                </a:endParaRPr>
              </a:p>
            </p:txBody>
          </p:sp>
        </p:grpSp>
        <p:grpSp>
          <p:nvGrpSpPr>
            <p:cNvPr id="84" name="组合 83">
              <a:extLst>
                <a:ext uri="{FF2B5EF4-FFF2-40B4-BE49-F238E27FC236}">
                  <a16:creationId xmlns:a16="http://schemas.microsoft.com/office/drawing/2014/main" xmlns="" id="{9FB7F2B4-017D-4BA7-B919-FCB55C2CDEF1}"/>
                </a:ext>
              </a:extLst>
            </p:cNvPr>
            <p:cNvGrpSpPr/>
            <p:nvPr/>
          </p:nvGrpSpPr>
          <p:grpSpPr>
            <a:xfrm flipH="1" flipV="1">
              <a:off x="16215664" y="4002701"/>
              <a:ext cx="851930" cy="1770624"/>
              <a:chOff x="16474777" y="4002701"/>
              <a:chExt cx="851930" cy="1770624"/>
            </a:xfrm>
          </p:grpSpPr>
          <p:sp>
            <p:nvSpPr>
              <p:cNvPr id="95" name="椭圆 94">
                <a:extLst>
                  <a:ext uri="{FF2B5EF4-FFF2-40B4-BE49-F238E27FC236}">
                    <a16:creationId xmlns:a16="http://schemas.microsoft.com/office/drawing/2014/main" xmlns="" id="{C7D1A395-CFD5-46EB-8349-4E398D29763C}"/>
                  </a:ext>
                </a:extLst>
              </p:cNvPr>
              <p:cNvSpPr/>
              <p:nvPr/>
            </p:nvSpPr>
            <p:spPr>
              <a:xfrm flipV="1">
                <a:off x="17115644" y="4002701"/>
                <a:ext cx="211063" cy="21106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200">
                  <a:solidFill>
                    <a:prstClr val="black"/>
                  </a:solidFill>
                  <a:latin typeface="思源黑体 CN Light"/>
                  <a:ea typeface="思源黑体 CN Light"/>
                </a:endParaRPr>
              </a:p>
            </p:txBody>
          </p:sp>
          <p:sp>
            <p:nvSpPr>
              <p:cNvPr id="96" name="椭圆 95">
                <a:extLst>
                  <a:ext uri="{FF2B5EF4-FFF2-40B4-BE49-F238E27FC236}">
                    <a16:creationId xmlns:a16="http://schemas.microsoft.com/office/drawing/2014/main" xmlns="" id="{8CB29863-93A5-493A-8CC9-8005F8DC9FEB}"/>
                  </a:ext>
                </a:extLst>
              </p:cNvPr>
              <p:cNvSpPr/>
              <p:nvPr/>
            </p:nvSpPr>
            <p:spPr>
              <a:xfrm flipV="1">
                <a:off x="16912445" y="5684182"/>
                <a:ext cx="89143" cy="89143"/>
              </a:xfrm>
              <a:prstGeom prst="ellipse">
                <a:avLst/>
              </a:prstGeom>
              <a:ln>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200">
                  <a:solidFill>
                    <a:prstClr val="black"/>
                  </a:solidFill>
                  <a:latin typeface="思源黑体 CN Light"/>
                  <a:ea typeface="思源黑体 CN Light"/>
                </a:endParaRPr>
              </a:p>
            </p:txBody>
          </p:sp>
          <p:sp>
            <p:nvSpPr>
              <p:cNvPr id="97" name="椭圆 96">
                <a:extLst>
                  <a:ext uri="{FF2B5EF4-FFF2-40B4-BE49-F238E27FC236}">
                    <a16:creationId xmlns:a16="http://schemas.microsoft.com/office/drawing/2014/main" xmlns="" id="{FD3EA76A-7012-4E30-BE6F-FA008A18DEC3}"/>
                  </a:ext>
                </a:extLst>
              </p:cNvPr>
              <p:cNvSpPr/>
              <p:nvPr/>
            </p:nvSpPr>
            <p:spPr>
              <a:xfrm flipV="1">
                <a:off x="16474777" y="4945533"/>
                <a:ext cx="117315" cy="117315"/>
              </a:xfrm>
              <a:prstGeom prst="ellipse">
                <a:avLst/>
              </a:prstGeom>
              <a:ln>
                <a:solidFill>
                  <a:schemeClr val="accent1">
                    <a:alpha val="49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defTabSz="554492"/>
                <a:endParaRPr lang="zh-CN" altLang="en-US" sz="1200">
                  <a:solidFill>
                    <a:prstClr val="black"/>
                  </a:solidFill>
                  <a:latin typeface="思源黑体 CN Light"/>
                  <a:ea typeface="思源黑体 CN Light"/>
                </a:endParaRPr>
              </a:p>
            </p:txBody>
          </p:sp>
        </p:grpSp>
      </p:grpSp>
      <p:grpSp>
        <p:nvGrpSpPr>
          <p:cNvPr id="113" name="组合 112">
            <a:extLst>
              <a:ext uri="{FF2B5EF4-FFF2-40B4-BE49-F238E27FC236}">
                <a16:creationId xmlns:a16="http://schemas.microsoft.com/office/drawing/2014/main" xmlns="" id="{71436C73-11CD-49BA-96DA-26FA8A66E916}"/>
              </a:ext>
            </a:extLst>
          </p:cNvPr>
          <p:cNvGrpSpPr/>
          <p:nvPr/>
        </p:nvGrpSpPr>
        <p:grpSpPr>
          <a:xfrm>
            <a:off x="8267770" y="680018"/>
            <a:ext cx="2148033" cy="143122"/>
            <a:chOff x="14648427" y="1642635"/>
            <a:chExt cx="4296066" cy="286244"/>
          </a:xfrm>
        </p:grpSpPr>
        <p:sp>
          <p:nvSpPr>
            <p:cNvPr id="120" name="矩形 119">
              <a:extLst>
                <a:ext uri="{FF2B5EF4-FFF2-40B4-BE49-F238E27FC236}">
                  <a16:creationId xmlns:a16="http://schemas.microsoft.com/office/drawing/2014/main" xmlns="" id="{7325B7F7-1F49-434A-89A9-56943C57819A}"/>
                </a:ext>
              </a:extLst>
            </p:cNvPr>
            <p:cNvSpPr/>
            <p:nvPr/>
          </p:nvSpPr>
          <p:spPr>
            <a:xfrm flipH="1" flipV="1">
              <a:off x="14648427" y="1642635"/>
              <a:ext cx="172117" cy="286244"/>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121" name="矩形 120">
              <a:extLst>
                <a:ext uri="{FF2B5EF4-FFF2-40B4-BE49-F238E27FC236}">
                  <a16:creationId xmlns:a16="http://schemas.microsoft.com/office/drawing/2014/main" xmlns="" id="{5CD05761-3BE6-4F62-9979-D01B1811C8F3}"/>
                </a:ext>
              </a:extLst>
            </p:cNvPr>
            <p:cNvSpPr/>
            <p:nvPr/>
          </p:nvSpPr>
          <p:spPr>
            <a:xfrm flipH="1" flipV="1">
              <a:off x="14949633" y="1642635"/>
              <a:ext cx="172117" cy="286244"/>
            </a:xfrm>
            <a:prstGeom prst="rect">
              <a:avLst/>
            </a:prstGeom>
            <a:solidFill>
              <a:schemeClr val="bg1">
                <a:alpha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122" name="矩形 121">
              <a:extLst>
                <a:ext uri="{FF2B5EF4-FFF2-40B4-BE49-F238E27FC236}">
                  <a16:creationId xmlns:a16="http://schemas.microsoft.com/office/drawing/2014/main" xmlns="" id="{ABC25A48-F544-4BD2-B504-39AC6F77F153}"/>
                </a:ext>
              </a:extLst>
            </p:cNvPr>
            <p:cNvSpPr/>
            <p:nvPr/>
          </p:nvSpPr>
          <p:spPr>
            <a:xfrm flipH="1" flipV="1">
              <a:off x="15250839" y="1642635"/>
              <a:ext cx="172117" cy="286244"/>
            </a:xfrm>
            <a:prstGeom prst="rect">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123" name="矩形 122">
              <a:extLst>
                <a:ext uri="{FF2B5EF4-FFF2-40B4-BE49-F238E27FC236}">
                  <a16:creationId xmlns:a16="http://schemas.microsoft.com/office/drawing/2014/main" xmlns="" id="{FE09C017-2388-43BD-B4A4-C84DE557F138}"/>
                </a:ext>
              </a:extLst>
            </p:cNvPr>
            <p:cNvSpPr/>
            <p:nvPr/>
          </p:nvSpPr>
          <p:spPr>
            <a:xfrm flipH="1" flipV="1">
              <a:off x="15552045" y="1642635"/>
              <a:ext cx="172117" cy="286244"/>
            </a:xfrm>
            <a:prstGeom prst="rect">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cxnSp>
          <p:nvCxnSpPr>
            <p:cNvPr id="124" name="直接连接符 123">
              <a:extLst>
                <a:ext uri="{FF2B5EF4-FFF2-40B4-BE49-F238E27FC236}">
                  <a16:creationId xmlns:a16="http://schemas.microsoft.com/office/drawing/2014/main" xmlns="" id="{4F1A852D-44EB-475E-846E-D87A35B1B378}"/>
                </a:ext>
              </a:extLst>
            </p:cNvPr>
            <p:cNvCxnSpPr>
              <a:cxnSpLocks/>
            </p:cNvCxnSpPr>
            <p:nvPr/>
          </p:nvCxnSpPr>
          <p:spPr>
            <a:xfrm>
              <a:off x="15894661" y="1785757"/>
              <a:ext cx="3049832" cy="0"/>
            </a:xfrm>
            <a:prstGeom prst="line">
              <a:avLst/>
            </a:prstGeom>
            <a:ln w="12700">
              <a:gradFill flip="none" rotWithShape="1">
                <a:gsLst>
                  <a:gs pos="0">
                    <a:schemeClr val="bg1">
                      <a:alpha val="0"/>
                    </a:schemeClr>
                  </a:gs>
                  <a:gs pos="100000">
                    <a:schemeClr val="bg1">
                      <a:alpha val="4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114" name="组合 113">
            <a:extLst>
              <a:ext uri="{FF2B5EF4-FFF2-40B4-BE49-F238E27FC236}">
                <a16:creationId xmlns:a16="http://schemas.microsoft.com/office/drawing/2014/main" xmlns="" id="{B3EBB6E1-1205-45E0-B458-031723CA35AF}"/>
              </a:ext>
            </a:extLst>
          </p:cNvPr>
          <p:cNvGrpSpPr/>
          <p:nvPr/>
        </p:nvGrpSpPr>
        <p:grpSpPr>
          <a:xfrm flipH="1">
            <a:off x="1776197" y="680018"/>
            <a:ext cx="2148033" cy="143122"/>
            <a:chOff x="14648427" y="1642635"/>
            <a:chExt cx="4296066" cy="286244"/>
          </a:xfrm>
        </p:grpSpPr>
        <p:sp>
          <p:nvSpPr>
            <p:cNvPr id="115" name="矩形 114">
              <a:extLst>
                <a:ext uri="{FF2B5EF4-FFF2-40B4-BE49-F238E27FC236}">
                  <a16:creationId xmlns:a16="http://schemas.microsoft.com/office/drawing/2014/main" xmlns="" id="{3FFD5FF2-1932-456F-8E92-32F80CBE0820}"/>
                </a:ext>
              </a:extLst>
            </p:cNvPr>
            <p:cNvSpPr/>
            <p:nvPr/>
          </p:nvSpPr>
          <p:spPr>
            <a:xfrm flipH="1" flipV="1">
              <a:off x="14648427" y="1642635"/>
              <a:ext cx="172117" cy="286244"/>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116" name="矩形 115">
              <a:extLst>
                <a:ext uri="{FF2B5EF4-FFF2-40B4-BE49-F238E27FC236}">
                  <a16:creationId xmlns:a16="http://schemas.microsoft.com/office/drawing/2014/main" xmlns="" id="{FEAF0D11-A3AF-403E-8FDA-4261457712C7}"/>
                </a:ext>
              </a:extLst>
            </p:cNvPr>
            <p:cNvSpPr/>
            <p:nvPr/>
          </p:nvSpPr>
          <p:spPr>
            <a:xfrm flipH="1" flipV="1">
              <a:off x="14949633" y="1642635"/>
              <a:ext cx="172117" cy="286244"/>
            </a:xfrm>
            <a:prstGeom prst="rect">
              <a:avLst/>
            </a:prstGeom>
            <a:solidFill>
              <a:schemeClr val="bg1">
                <a:alpha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117" name="矩形 116">
              <a:extLst>
                <a:ext uri="{FF2B5EF4-FFF2-40B4-BE49-F238E27FC236}">
                  <a16:creationId xmlns:a16="http://schemas.microsoft.com/office/drawing/2014/main" xmlns="" id="{52041CBB-6738-4749-8BB1-F2B2E7118B69}"/>
                </a:ext>
              </a:extLst>
            </p:cNvPr>
            <p:cNvSpPr/>
            <p:nvPr/>
          </p:nvSpPr>
          <p:spPr>
            <a:xfrm flipH="1" flipV="1">
              <a:off x="15250839" y="1642635"/>
              <a:ext cx="172117" cy="286244"/>
            </a:xfrm>
            <a:prstGeom prst="rect">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118" name="矩形 117">
              <a:extLst>
                <a:ext uri="{FF2B5EF4-FFF2-40B4-BE49-F238E27FC236}">
                  <a16:creationId xmlns:a16="http://schemas.microsoft.com/office/drawing/2014/main" xmlns="" id="{9948E52E-E3BC-4CF9-9D56-11E15565B04E}"/>
                </a:ext>
              </a:extLst>
            </p:cNvPr>
            <p:cNvSpPr/>
            <p:nvPr/>
          </p:nvSpPr>
          <p:spPr>
            <a:xfrm flipH="1" flipV="1">
              <a:off x="15552045" y="1642635"/>
              <a:ext cx="172117" cy="286244"/>
            </a:xfrm>
            <a:prstGeom prst="rect">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cxnSp>
          <p:nvCxnSpPr>
            <p:cNvPr id="119" name="直接连接符 118">
              <a:extLst>
                <a:ext uri="{FF2B5EF4-FFF2-40B4-BE49-F238E27FC236}">
                  <a16:creationId xmlns:a16="http://schemas.microsoft.com/office/drawing/2014/main" xmlns="" id="{7A5E410C-5D58-4F75-97C7-7E83566D2826}"/>
                </a:ext>
              </a:extLst>
            </p:cNvPr>
            <p:cNvCxnSpPr>
              <a:cxnSpLocks/>
            </p:cNvCxnSpPr>
            <p:nvPr/>
          </p:nvCxnSpPr>
          <p:spPr>
            <a:xfrm>
              <a:off x="15894661" y="1785757"/>
              <a:ext cx="3049832" cy="0"/>
            </a:xfrm>
            <a:prstGeom prst="line">
              <a:avLst/>
            </a:prstGeom>
            <a:ln w="12700">
              <a:gradFill flip="none" rotWithShape="1">
                <a:gsLst>
                  <a:gs pos="0">
                    <a:schemeClr val="bg1">
                      <a:alpha val="0"/>
                    </a:schemeClr>
                  </a:gs>
                  <a:gs pos="100000">
                    <a:schemeClr val="bg1">
                      <a:alpha val="4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sp>
        <p:nvSpPr>
          <p:cNvPr id="5" name="任意多边形: 形状 4">
            <a:extLst>
              <a:ext uri="{FF2B5EF4-FFF2-40B4-BE49-F238E27FC236}">
                <a16:creationId xmlns:a16="http://schemas.microsoft.com/office/drawing/2014/main" xmlns="" id="{7DCECB36-B846-41FA-A9B1-773DC9FD64DC}"/>
              </a:ext>
            </a:extLst>
          </p:cNvPr>
          <p:cNvSpPr/>
          <p:nvPr/>
        </p:nvSpPr>
        <p:spPr>
          <a:xfrm>
            <a:off x="1011615" y="2577859"/>
            <a:ext cx="2394857" cy="239486"/>
          </a:xfrm>
          <a:custGeom>
            <a:avLst/>
            <a:gdLst>
              <a:gd name="connsiteX0" fmla="*/ 4789714 w 4789714"/>
              <a:gd name="connsiteY0" fmla="*/ 478971 h 478971"/>
              <a:gd name="connsiteX1" fmla="*/ 4310743 w 4789714"/>
              <a:gd name="connsiteY1" fmla="*/ 0 h 478971"/>
              <a:gd name="connsiteX2" fmla="*/ 0 w 4789714"/>
              <a:gd name="connsiteY2" fmla="*/ 0 h 478971"/>
            </a:gdLst>
            <a:ahLst/>
            <a:cxnLst>
              <a:cxn ang="0">
                <a:pos x="connsiteX0" y="connsiteY0"/>
              </a:cxn>
              <a:cxn ang="0">
                <a:pos x="connsiteX1" y="connsiteY1"/>
              </a:cxn>
              <a:cxn ang="0">
                <a:pos x="connsiteX2" y="connsiteY2"/>
              </a:cxn>
            </a:cxnLst>
            <a:rect l="l" t="t" r="r" b="b"/>
            <a:pathLst>
              <a:path w="4789714" h="478971">
                <a:moveTo>
                  <a:pt x="4789714" y="478971"/>
                </a:moveTo>
                <a:lnTo>
                  <a:pt x="4310743" y="0"/>
                </a:lnTo>
                <a:lnTo>
                  <a:pt x="0" y="0"/>
                </a:lnTo>
              </a:path>
            </a:pathLst>
          </a:custGeom>
          <a:noFill/>
          <a:ln>
            <a:gradFill>
              <a:gsLst>
                <a:gs pos="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252" name="任意多边形: 形状 251">
            <a:extLst>
              <a:ext uri="{FF2B5EF4-FFF2-40B4-BE49-F238E27FC236}">
                <a16:creationId xmlns:a16="http://schemas.microsoft.com/office/drawing/2014/main" xmlns="" id="{522E26C2-C1DC-455B-A0B7-455D73392CC5}"/>
              </a:ext>
            </a:extLst>
          </p:cNvPr>
          <p:cNvSpPr/>
          <p:nvPr/>
        </p:nvSpPr>
        <p:spPr>
          <a:xfrm flipV="1">
            <a:off x="1011615" y="4040657"/>
            <a:ext cx="2394857" cy="239486"/>
          </a:xfrm>
          <a:custGeom>
            <a:avLst/>
            <a:gdLst>
              <a:gd name="connsiteX0" fmla="*/ 4789714 w 4789714"/>
              <a:gd name="connsiteY0" fmla="*/ 478971 h 478971"/>
              <a:gd name="connsiteX1" fmla="*/ 4310743 w 4789714"/>
              <a:gd name="connsiteY1" fmla="*/ 0 h 478971"/>
              <a:gd name="connsiteX2" fmla="*/ 0 w 4789714"/>
              <a:gd name="connsiteY2" fmla="*/ 0 h 478971"/>
            </a:gdLst>
            <a:ahLst/>
            <a:cxnLst>
              <a:cxn ang="0">
                <a:pos x="connsiteX0" y="connsiteY0"/>
              </a:cxn>
              <a:cxn ang="0">
                <a:pos x="connsiteX1" y="connsiteY1"/>
              </a:cxn>
              <a:cxn ang="0">
                <a:pos x="connsiteX2" y="connsiteY2"/>
              </a:cxn>
            </a:cxnLst>
            <a:rect l="l" t="t" r="r" b="b"/>
            <a:pathLst>
              <a:path w="4789714" h="478971">
                <a:moveTo>
                  <a:pt x="4789714" y="478971"/>
                </a:moveTo>
                <a:lnTo>
                  <a:pt x="4310743" y="0"/>
                </a:lnTo>
                <a:lnTo>
                  <a:pt x="0" y="0"/>
                </a:lnTo>
              </a:path>
            </a:pathLst>
          </a:custGeom>
          <a:noFill/>
          <a:ln>
            <a:gradFill>
              <a:gsLst>
                <a:gs pos="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254" name="任意多边形: 形状 253">
            <a:extLst>
              <a:ext uri="{FF2B5EF4-FFF2-40B4-BE49-F238E27FC236}">
                <a16:creationId xmlns:a16="http://schemas.microsoft.com/office/drawing/2014/main" xmlns="" id="{875E9BD7-1951-43E3-A5A2-71BF574E2BB4}"/>
              </a:ext>
            </a:extLst>
          </p:cNvPr>
          <p:cNvSpPr/>
          <p:nvPr/>
        </p:nvSpPr>
        <p:spPr>
          <a:xfrm flipH="1">
            <a:off x="8785529" y="2577859"/>
            <a:ext cx="2394857" cy="239486"/>
          </a:xfrm>
          <a:custGeom>
            <a:avLst/>
            <a:gdLst>
              <a:gd name="connsiteX0" fmla="*/ 4789714 w 4789714"/>
              <a:gd name="connsiteY0" fmla="*/ 478971 h 478971"/>
              <a:gd name="connsiteX1" fmla="*/ 4310743 w 4789714"/>
              <a:gd name="connsiteY1" fmla="*/ 0 h 478971"/>
              <a:gd name="connsiteX2" fmla="*/ 0 w 4789714"/>
              <a:gd name="connsiteY2" fmla="*/ 0 h 478971"/>
            </a:gdLst>
            <a:ahLst/>
            <a:cxnLst>
              <a:cxn ang="0">
                <a:pos x="connsiteX0" y="connsiteY0"/>
              </a:cxn>
              <a:cxn ang="0">
                <a:pos x="connsiteX1" y="connsiteY1"/>
              </a:cxn>
              <a:cxn ang="0">
                <a:pos x="connsiteX2" y="connsiteY2"/>
              </a:cxn>
            </a:cxnLst>
            <a:rect l="l" t="t" r="r" b="b"/>
            <a:pathLst>
              <a:path w="4789714" h="478971">
                <a:moveTo>
                  <a:pt x="4789714" y="478971"/>
                </a:moveTo>
                <a:lnTo>
                  <a:pt x="4310743" y="0"/>
                </a:lnTo>
                <a:lnTo>
                  <a:pt x="0" y="0"/>
                </a:lnTo>
              </a:path>
            </a:pathLst>
          </a:custGeom>
          <a:noFill/>
          <a:ln>
            <a:gradFill>
              <a:gsLst>
                <a:gs pos="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255" name="任意多边形: 形状 254">
            <a:extLst>
              <a:ext uri="{FF2B5EF4-FFF2-40B4-BE49-F238E27FC236}">
                <a16:creationId xmlns:a16="http://schemas.microsoft.com/office/drawing/2014/main" xmlns="" id="{7B79BB3C-40F6-402A-9E1D-40C869E015D7}"/>
              </a:ext>
            </a:extLst>
          </p:cNvPr>
          <p:cNvSpPr/>
          <p:nvPr/>
        </p:nvSpPr>
        <p:spPr>
          <a:xfrm flipH="1" flipV="1">
            <a:off x="8785529" y="4040657"/>
            <a:ext cx="2394857" cy="239486"/>
          </a:xfrm>
          <a:custGeom>
            <a:avLst/>
            <a:gdLst>
              <a:gd name="connsiteX0" fmla="*/ 4789714 w 4789714"/>
              <a:gd name="connsiteY0" fmla="*/ 478971 h 478971"/>
              <a:gd name="connsiteX1" fmla="*/ 4310743 w 4789714"/>
              <a:gd name="connsiteY1" fmla="*/ 0 h 478971"/>
              <a:gd name="connsiteX2" fmla="*/ 0 w 4789714"/>
              <a:gd name="connsiteY2" fmla="*/ 0 h 478971"/>
            </a:gdLst>
            <a:ahLst/>
            <a:cxnLst>
              <a:cxn ang="0">
                <a:pos x="connsiteX0" y="connsiteY0"/>
              </a:cxn>
              <a:cxn ang="0">
                <a:pos x="connsiteX1" y="connsiteY1"/>
              </a:cxn>
              <a:cxn ang="0">
                <a:pos x="connsiteX2" y="connsiteY2"/>
              </a:cxn>
            </a:cxnLst>
            <a:rect l="l" t="t" r="r" b="b"/>
            <a:pathLst>
              <a:path w="4789714" h="478971">
                <a:moveTo>
                  <a:pt x="4789714" y="478971"/>
                </a:moveTo>
                <a:lnTo>
                  <a:pt x="4310743" y="0"/>
                </a:lnTo>
                <a:lnTo>
                  <a:pt x="0" y="0"/>
                </a:lnTo>
              </a:path>
            </a:pathLst>
          </a:custGeom>
          <a:noFill/>
          <a:ln>
            <a:gradFill>
              <a:gsLst>
                <a:gs pos="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248" name="文本框 247">
            <a:extLst>
              <a:ext uri="{FF2B5EF4-FFF2-40B4-BE49-F238E27FC236}">
                <a16:creationId xmlns:a16="http://schemas.microsoft.com/office/drawing/2014/main" xmlns="" id="{20AAFD84-85C1-46E7-82D4-65A847AE1B97}"/>
              </a:ext>
            </a:extLst>
          </p:cNvPr>
          <p:cNvSpPr txBox="1"/>
          <p:nvPr/>
        </p:nvSpPr>
        <p:spPr>
          <a:xfrm>
            <a:off x="875187" y="2122975"/>
            <a:ext cx="2021995" cy="430887"/>
          </a:xfrm>
          <a:prstGeom prst="rect">
            <a:avLst/>
          </a:prstGeom>
          <a:noFill/>
        </p:spPr>
        <p:txBody>
          <a:bodyPr wrap="square" rtlCol="0">
            <a:spAutoFit/>
          </a:bodyPr>
          <a:lstStyle/>
          <a:p>
            <a:pPr algn="r" defTabSz="277246"/>
            <a:r>
              <a:rPr kumimoji="1" lang="en-US" altLang="zh-CN" sz="2200" spc="150" dirty="0">
                <a:gradFill>
                  <a:gsLst>
                    <a:gs pos="100000">
                      <a:schemeClr val="accent1"/>
                    </a:gs>
                    <a:gs pos="31000">
                      <a:schemeClr val="bg1"/>
                    </a:gs>
                  </a:gsLst>
                  <a:lin ang="5400000" scaled="0"/>
                </a:gradFill>
                <a:latin typeface="阿里巴巴普惠体 H" panose="00020600040101010101" pitchFamily="18" charset="-122"/>
                <a:ea typeface="阿里巴巴普惠体 H" panose="00020600040101010101" pitchFamily="18" charset="-122"/>
              </a:rPr>
              <a:t>PPT</a:t>
            </a:r>
            <a:r>
              <a:rPr kumimoji="1" lang="zh-CN" altLang="en-US" sz="2200" spc="150" dirty="0">
                <a:gradFill>
                  <a:gsLst>
                    <a:gs pos="100000">
                      <a:schemeClr val="accent1"/>
                    </a:gs>
                    <a:gs pos="31000">
                      <a:schemeClr val="bg1"/>
                    </a:gs>
                  </a:gsLst>
                  <a:lin ang="5400000" scaled="0"/>
                </a:gradFill>
                <a:latin typeface="阿里巴巴普惠体 H" panose="00020600040101010101" pitchFamily="18" charset="-122"/>
                <a:ea typeface="阿里巴巴普惠体 H" panose="00020600040101010101" pitchFamily="18" charset="-122"/>
              </a:rPr>
              <a:t>定制服务</a:t>
            </a:r>
          </a:p>
        </p:txBody>
      </p:sp>
      <p:sp>
        <p:nvSpPr>
          <p:cNvPr id="256" name="文本框 255">
            <a:extLst>
              <a:ext uri="{FF2B5EF4-FFF2-40B4-BE49-F238E27FC236}">
                <a16:creationId xmlns:a16="http://schemas.microsoft.com/office/drawing/2014/main" xmlns="" id="{83E48E7A-22FD-4E4C-BB83-B7331954FE71}"/>
              </a:ext>
            </a:extLst>
          </p:cNvPr>
          <p:cNvSpPr txBox="1"/>
          <p:nvPr/>
        </p:nvSpPr>
        <p:spPr>
          <a:xfrm>
            <a:off x="861397" y="4367228"/>
            <a:ext cx="2035785" cy="430887"/>
          </a:xfrm>
          <a:prstGeom prst="rect">
            <a:avLst/>
          </a:prstGeom>
          <a:noFill/>
        </p:spPr>
        <p:txBody>
          <a:bodyPr wrap="square" rtlCol="0">
            <a:spAutoFit/>
          </a:bodyPr>
          <a:lstStyle/>
          <a:p>
            <a:pPr algn="r" defTabSz="277246"/>
            <a:r>
              <a:rPr kumimoji="1" lang="en-US" altLang="zh-CN" sz="2200" spc="150" dirty="0">
                <a:gradFill>
                  <a:gsLst>
                    <a:gs pos="100000">
                      <a:schemeClr val="accent1"/>
                    </a:gs>
                    <a:gs pos="31000">
                      <a:schemeClr val="bg1"/>
                    </a:gs>
                  </a:gsLst>
                  <a:lin ang="5400000" scaled="0"/>
                </a:gradFill>
                <a:latin typeface="阿里巴巴普惠体 H" panose="00020600040101010101" pitchFamily="18" charset="-122"/>
                <a:ea typeface="阿里巴巴普惠体 H" panose="00020600040101010101" pitchFamily="18" charset="-122"/>
              </a:rPr>
              <a:t>PPT</a:t>
            </a:r>
            <a:r>
              <a:rPr kumimoji="1" lang="zh-CN" altLang="en-US" sz="2200" spc="150" dirty="0">
                <a:gradFill>
                  <a:gsLst>
                    <a:gs pos="100000">
                      <a:schemeClr val="accent1"/>
                    </a:gs>
                    <a:gs pos="31000">
                      <a:schemeClr val="bg1"/>
                    </a:gs>
                  </a:gsLst>
                  <a:lin ang="5400000" scaled="0"/>
                </a:gradFill>
                <a:latin typeface="阿里巴巴普惠体 H" panose="00020600040101010101" pitchFamily="18" charset="-122"/>
                <a:ea typeface="阿里巴巴普惠体 H" panose="00020600040101010101" pitchFamily="18" charset="-122"/>
              </a:rPr>
              <a:t>培训服务</a:t>
            </a:r>
          </a:p>
        </p:txBody>
      </p:sp>
      <p:sp>
        <p:nvSpPr>
          <p:cNvPr id="257" name="文本框 256">
            <a:extLst>
              <a:ext uri="{FF2B5EF4-FFF2-40B4-BE49-F238E27FC236}">
                <a16:creationId xmlns:a16="http://schemas.microsoft.com/office/drawing/2014/main" xmlns="" id="{5BAD0C2A-B0FD-468A-BE5A-EDDA3C1BDFAF}"/>
              </a:ext>
            </a:extLst>
          </p:cNvPr>
          <p:cNvSpPr txBox="1"/>
          <p:nvPr/>
        </p:nvSpPr>
        <p:spPr>
          <a:xfrm>
            <a:off x="9376138" y="2122975"/>
            <a:ext cx="1710294" cy="430887"/>
          </a:xfrm>
          <a:prstGeom prst="rect">
            <a:avLst/>
          </a:prstGeom>
          <a:noFill/>
        </p:spPr>
        <p:txBody>
          <a:bodyPr wrap="square" rtlCol="0">
            <a:spAutoFit/>
          </a:bodyPr>
          <a:lstStyle/>
          <a:p>
            <a:pPr defTabSz="277246"/>
            <a:r>
              <a:rPr kumimoji="1" lang="zh-CN" altLang="en-US" sz="2200" spc="150" dirty="0">
                <a:gradFill>
                  <a:gsLst>
                    <a:gs pos="100000">
                      <a:schemeClr val="accent1"/>
                    </a:gs>
                    <a:gs pos="31000">
                      <a:schemeClr val="bg1"/>
                    </a:gs>
                  </a:gsLst>
                  <a:lin ang="5400000" scaled="0"/>
                </a:gradFill>
                <a:latin typeface="阿里巴巴普惠体 H" panose="00020600040101010101" pitchFamily="18" charset="-122"/>
                <a:ea typeface="阿里巴巴普惠体 H" panose="00020600040101010101" pitchFamily="18" charset="-122"/>
              </a:rPr>
              <a:t>网课训练营</a:t>
            </a:r>
          </a:p>
        </p:txBody>
      </p:sp>
      <p:sp>
        <p:nvSpPr>
          <p:cNvPr id="258" name="文本框 257">
            <a:extLst>
              <a:ext uri="{FF2B5EF4-FFF2-40B4-BE49-F238E27FC236}">
                <a16:creationId xmlns:a16="http://schemas.microsoft.com/office/drawing/2014/main" xmlns="" id="{FB72D970-E3FB-45FD-B95C-C75F095421EF}"/>
              </a:ext>
            </a:extLst>
          </p:cNvPr>
          <p:cNvSpPr txBox="1"/>
          <p:nvPr/>
        </p:nvSpPr>
        <p:spPr>
          <a:xfrm>
            <a:off x="9376137" y="4367228"/>
            <a:ext cx="1710285" cy="430887"/>
          </a:xfrm>
          <a:prstGeom prst="rect">
            <a:avLst/>
          </a:prstGeom>
          <a:noFill/>
        </p:spPr>
        <p:txBody>
          <a:bodyPr wrap="square" rtlCol="0">
            <a:spAutoFit/>
          </a:bodyPr>
          <a:lstStyle/>
          <a:p>
            <a:pPr defTabSz="277246"/>
            <a:r>
              <a:rPr kumimoji="1" lang="zh-CN" altLang="en-US" sz="2200" spc="150" dirty="0">
                <a:gradFill>
                  <a:gsLst>
                    <a:gs pos="100000">
                      <a:schemeClr val="accent1"/>
                    </a:gs>
                    <a:gs pos="31000">
                      <a:schemeClr val="bg1"/>
                    </a:gs>
                  </a:gsLst>
                  <a:lin ang="5400000" scaled="0"/>
                </a:gradFill>
                <a:latin typeface="阿里巴巴普惠体 H" panose="00020600040101010101" pitchFamily="18" charset="-122"/>
                <a:ea typeface="阿里巴巴普惠体 H" panose="00020600040101010101" pitchFamily="18" charset="-122"/>
              </a:rPr>
              <a:t>新媒体矩阵</a:t>
            </a:r>
          </a:p>
        </p:txBody>
      </p:sp>
      <p:grpSp>
        <p:nvGrpSpPr>
          <p:cNvPr id="10" name="组合 9">
            <a:extLst>
              <a:ext uri="{FF2B5EF4-FFF2-40B4-BE49-F238E27FC236}">
                <a16:creationId xmlns:a16="http://schemas.microsoft.com/office/drawing/2014/main" xmlns="" id="{843451F6-2FC9-4381-A057-E3D4404EC8DC}"/>
              </a:ext>
            </a:extLst>
          </p:cNvPr>
          <p:cNvGrpSpPr/>
          <p:nvPr/>
        </p:nvGrpSpPr>
        <p:grpSpPr>
          <a:xfrm>
            <a:off x="2684542" y="2616699"/>
            <a:ext cx="534488" cy="73218"/>
            <a:chOff x="4587239" y="5250543"/>
            <a:chExt cx="1907177" cy="261257"/>
          </a:xfrm>
        </p:grpSpPr>
        <p:sp>
          <p:nvSpPr>
            <p:cNvPr id="9" name="平行四边形 8">
              <a:extLst>
                <a:ext uri="{FF2B5EF4-FFF2-40B4-BE49-F238E27FC236}">
                  <a16:creationId xmlns:a16="http://schemas.microsoft.com/office/drawing/2014/main" xmlns="" id="{105DB0C2-ACD0-4C98-B480-24342E378091}"/>
                </a:ext>
              </a:extLst>
            </p:cNvPr>
            <p:cNvSpPr/>
            <p:nvPr/>
          </p:nvSpPr>
          <p:spPr>
            <a:xfrm flipH="1">
              <a:off x="5775959" y="5250543"/>
              <a:ext cx="718457" cy="261257"/>
            </a:xfrm>
            <a:prstGeom prst="parallelogram">
              <a:avLst>
                <a:gd name="adj" fmla="val 96944"/>
              </a:avLst>
            </a:prstGeom>
            <a:solidFill>
              <a:schemeClr val="accent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259" name="平行四边形 258">
              <a:extLst>
                <a:ext uri="{FF2B5EF4-FFF2-40B4-BE49-F238E27FC236}">
                  <a16:creationId xmlns:a16="http://schemas.microsoft.com/office/drawing/2014/main" xmlns="" id="{7290E40E-9618-4F4C-A51B-4963C0EE2972}"/>
                </a:ext>
              </a:extLst>
            </p:cNvPr>
            <p:cNvSpPr/>
            <p:nvPr/>
          </p:nvSpPr>
          <p:spPr>
            <a:xfrm flipH="1">
              <a:off x="5181599" y="5250543"/>
              <a:ext cx="718457" cy="261257"/>
            </a:xfrm>
            <a:prstGeom prst="parallelogram">
              <a:avLst>
                <a:gd name="adj" fmla="val 96944"/>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260" name="平行四边形 259">
              <a:extLst>
                <a:ext uri="{FF2B5EF4-FFF2-40B4-BE49-F238E27FC236}">
                  <a16:creationId xmlns:a16="http://schemas.microsoft.com/office/drawing/2014/main" xmlns="" id="{E59CE537-F20F-4BB2-BF5C-15EB58103D48}"/>
                </a:ext>
              </a:extLst>
            </p:cNvPr>
            <p:cNvSpPr/>
            <p:nvPr/>
          </p:nvSpPr>
          <p:spPr>
            <a:xfrm flipH="1">
              <a:off x="4587239" y="5250543"/>
              <a:ext cx="718457" cy="261257"/>
            </a:xfrm>
            <a:prstGeom prst="parallelogram">
              <a:avLst>
                <a:gd name="adj" fmla="val 9694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grpSp>
      <p:grpSp>
        <p:nvGrpSpPr>
          <p:cNvPr id="261" name="组合 260">
            <a:extLst>
              <a:ext uri="{FF2B5EF4-FFF2-40B4-BE49-F238E27FC236}">
                <a16:creationId xmlns:a16="http://schemas.microsoft.com/office/drawing/2014/main" xmlns="" id="{78A34E9E-3163-461C-B277-70F0C4896F60}"/>
              </a:ext>
            </a:extLst>
          </p:cNvPr>
          <p:cNvGrpSpPr/>
          <p:nvPr/>
        </p:nvGrpSpPr>
        <p:grpSpPr>
          <a:xfrm flipH="1">
            <a:off x="8971982" y="2616699"/>
            <a:ext cx="534488" cy="73218"/>
            <a:chOff x="4587239" y="5250543"/>
            <a:chExt cx="1907177" cy="261257"/>
          </a:xfrm>
        </p:grpSpPr>
        <p:sp>
          <p:nvSpPr>
            <p:cNvPr id="262" name="平行四边形 261">
              <a:extLst>
                <a:ext uri="{FF2B5EF4-FFF2-40B4-BE49-F238E27FC236}">
                  <a16:creationId xmlns:a16="http://schemas.microsoft.com/office/drawing/2014/main" xmlns="" id="{E13BA0BD-5D17-4621-A6AE-BEE9DAE17641}"/>
                </a:ext>
              </a:extLst>
            </p:cNvPr>
            <p:cNvSpPr/>
            <p:nvPr/>
          </p:nvSpPr>
          <p:spPr>
            <a:xfrm flipH="1">
              <a:off x="5775959" y="5250543"/>
              <a:ext cx="718457" cy="261257"/>
            </a:xfrm>
            <a:prstGeom prst="parallelogram">
              <a:avLst>
                <a:gd name="adj" fmla="val 96944"/>
              </a:avLst>
            </a:prstGeom>
            <a:solidFill>
              <a:schemeClr val="accent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263" name="平行四边形 262">
              <a:extLst>
                <a:ext uri="{FF2B5EF4-FFF2-40B4-BE49-F238E27FC236}">
                  <a16:creationId xmlns:a16="http://schemas.microsoft.com/office/drawing/2014/main" xmlns="" id="{B06CFCEA-F023-43C8-8D29-B6E0B6E7E0C0}"/>
                </a:ext>
              </a:extLst>
            </p:cNvPr>
            <p:cNvSpPr/>
            <p:nvPr/>
          </p:nvSpPr>
          <p:spPr>
            <a:xfrm flipH="1">
              <a:off x="5181599" y="5250543"/>
              <a:ext cx="718457" cy="261257"/>
            </a:xfrm>
            <a:prstGeom prst="parallelogram">
              <a:avLst>
                <a:gd name="adj" fmla="val 96944"/>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264" name="平行四边形 263">
              <a:extLst>
                <a:ext uri="{FF2B5EF4-FFF2-40B4-BE49-F238E27FC236}">
                  <a16:creationId xmlns:a16="http://schemas.microsoft.com/office/drawing/2014/main" xmlns="" id="{E9A0C1DC-C7AE-4964-BC1D-100126984B03}"/>
                </a:ext>
              </a:extLst>
            </p:cNvPr>
            <p:cNvSpPr/>
            <p:nvPr/>
          </p:nvSpPr>
          <p:spPr>
            <a:xfrm flipH="1">
              <a:off x="4587239" y="5250543"/>
              <a:ext cx="718457" cy="261257"/>
            </a:xfrm>
            <a:prstGeom prst="parallelogram">
              <a:avLst>
                <a:gd name="adj" fmla="val 9694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grpSp>
      <p:grpSp>
        <p:nvGrpSpPr>
          <p:cNvPr id="265" name="组合 264">
            <a:extLst>
              <a:ext uri="{FF2B5EF4-FFF2-40B4-BE49-F238E27FC236}">
                <a16:creationId xmlns:a16="http://schemas.microsoft.com/office/drawing/2014/main" xmlns="" id="{AA2674EA-14C1-48B3-A875-EE55C29E5D8E}"/>
              </a:ext>
            </a:extLst>
          </p:cNvPr>
          <p:cNvGrpSpPr/>
          <p:nvPr/>
        </p:nvGrpSpPr>
        <p:grpSpPr>
          <a:xfrm flipV="1">
            <a:off x="2684542" y="4168011"/>
            <a:ext cx="534488" cy="73218"/>
            <a:chOff x="4587239" y="5250543"/>
            <a:chExt cx="1907177" cy="261257"/>
          </a:xfrm>
        </p:grpSpPr>
        <p:sp>
          <p:nvSpPr>
            <p:cNvPr id="266" name="平行四边形 265">
              <a:extLst>
                <a:ext uri="{FF2B5EF4-FFF2-40B4-BE49-F238E27FC236}">
                  <a16:creationId xmlns:a16="http://schemas.microsoft.com/office/drawing/2014/main" xmlns="" id="{9733A781-C7BF-40DF-B6BA-E1E78264ACE6}"/>
                </a:ext>
              </a:extLst>
            </p:cNvPr>
            <p:cNvSpPr/>
            <p:nvPr/>
          </p:nvSpPr>
          <p:spPr>
            <a:xfrm flipH="1">
              <a:off x="5775959" y="5250543"/>
              <a:ext cx="718457" cy="261257"/>
            </a:xfrm>
            <a:prstGeom prst="parallelogram">
              <a:avLst>
                <a:gd name="adj" fmla="val 96944"/>
              </a:avLst>
            </a:prstGeom>
            <a:solidFill>
              <a:schemeClr val="accent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267" name="平行四边形 266">
              <a:extLst>
                <a:ext uri="{FF2B5EF4-FFF2-40B4-BE49-F238E27FC236}">
                  <a16:creationId xmlns:a16="http://schemas.microsoft.com/office/drawing/2014/main" xmlns="" id="{29C4A2DA-2EF3-4723-A592-0DEEC534ABB7}"/>
                </a:ext>
              </a:extLst>
            </p:cNvPr>
            <p:cNvSpPr/>
            <p:nvPr/>
          </p:nvSpPr>
          <p:spPr>
            <a:xfrm flipH="1">
              <a:off x="5181599" y="5250543"/>
              <a:ext cx="718457" cy="261257"/>
            </a:xfrm>
            <a:prstGeom prst="parallelogram">
              <a:avLst>
                <a:gd name="adj" fmla="val 96944"/>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268" name="平行四边形 267">
              <a:extLst>
                <a:ext uri="{FF2B5EF4-FFF2-40B4-BE49-F238E27FC236}">
                  <a16:creationId xmlns:a16="http://schemas.microsoft.com/office/drawing/2014/main" xmlns="" id="{AE18E6F4-6CDD-4A4D-9E18-5C61FF127142}"/>
                </a:ext>
              </a:extLst>
            </p:cNvPr>
            <p:cNvSpPr/>
            <p:nvPr/>
          </p:nvSpPr>
          <p:spPr>
            <a:xfrm flipH="1">
              <a:off x="4587239" y="5250543"/>
              <a:ext cx="718457" cy="261257"/>
            </a:xfrm>
            <a:prstGeom prst="parallelogram">
              <a:avLst>
                <a:gd name="adj" fmla="val 9694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grpSp>
      <p:grpSp>
        <p:nvGrpSpPr>
          <p:cNvPr id="269" name="组合 268">
            <a:extLst>
              <a:ext uri="{FF2B5EF4-FFF2-40B4-BE49-F238E27FC236}">
                <a16:creationId xmlns:a16="http://schemas.microsoft.com/office/drawing/2014/main" xmlns="" id="{8E322286-C64C-4286-8FE2-7432807443C8}"/>
              </a:ext>
            </a:extLst>
          </p:cNvPr>
          <p:cNvGrpSpPr/>
          <p:nvPr/>
        </p:nvGrpSpPr>
        <p:grpSpPr>
          <a:xfrm flipH="1" flipV="1">
            <a:off x="8971982" y="4168011"/>
            <a:ext cx="534488" cy="73218"/>
            <a:chOff x="4587239" y="5250543"/>
            <a:chExt cx="1907177" cy="261257"/>
          </a:xfrm>
        </p:grpSpPr>
        <p:sp>
          <p:nvSpPr>
            <p:cNvPr id="270" name="平行四边形 269">
              <a:extLst>
                <a:ext uri="{FF2B5EF4-FFF2-40B4-BE49-F238E27FC236}">
                  <a16:creationId xmlns:a16="http://schemas.microsoft.com/office/drawing/2014/main" xmlns="" id="{CAC1DEA0-7340-4D76-986C-D2B92B482982}"/>
                </a:ext>
              </a:extLst>
            </p:cNvPr>
            <p:cNvSpPr/>
            <p:nvPr/>
          </p:nvSpPr>
          <p:spPr>
            <a:xfrm flipH="1">
              <a:off x="5775959" y="5250543"/>
              <a:ext cx="718457" cy="261257"/>
            </a:xfrm>
            <a:prstGeom prst="parallelogram">
              <a:avLst>
                <a:gd name="adj" fmla="val 96944"/>
              </a:avLst>
            </a:prstGeom>
            <a:solidFill>
              <a:schemeClr val="accent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271" name="平行四边形 270">
              <a:extLst>
                <a:ext uri="{FF2B5EF4-FFF2-40B4-BE49-F238E27FC236}">
                  <a16:creationId xmlns:a16="http://schemas.microsoft.com/office/drawing/2014/main" xmlns="" id="{EA1EBE65-2757-472F-B448-8B36BC41CAF7}"/>
                </a:ext>
              </a:extLst>
            </p:cNvPr>
            <p:cNvSpPr/>
            <p:nvPr/>
          </p:nvSpPr>
          <p:spPr>
            <a:xfrm flipH="1">
              <a:off x="5181599" y="5250543"/>
              <a:ext cx="718457" cy="261257"/>
            </a:xfrm>
            <a:prstGeom prst="parallelogram">
              <a:avLst>
                <a:gd name="adj" fmla="val 96944"/>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272" name="平行四边形 271">
              <a:extLst>
                <a:ext uri="{FF2B5EF4-FFF2-40B4-BE49-F238E27FC236}">
                  <a16:creationId xmlns:a16="http://schemas.microsoft.com/office/drawing/2014/main" xmlns="" id="{6DA87948-F18E-4356-918F-67AF1E9DA315}"/>
                </a:ext>
              </a:extLst>
            </p:cNvPr>
            <p:cNvSpPr/>
            <p:nvPr/>
          </p:nvSpPr>
          <p:spPr>
            <a:xfrm flipH="1">
              <a:off x="4587239" y="5250543"/>
              <a:ext cx="718457" cy="261257"/>
            </a:xfrm>
            <a:prstGeom prst="parallelogram">
              <a:avLst>
                <a:gd name="adj" fmla="val 9694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grpSp>
      <p:cxnSp>
        <p:nvCxnSpPr>
          <p:cNvPr id="12" name="直接连接符 11">
            <a:extLst>
              <a:ext uri="{FF2B5EF4-FFF2-40B4-BE49-F238E27FC236}">
                <a16:creationId xmlns:a16="http://schemas.microsoft.com/office/drawing/2014/main" xmlns="" id="{3E626DB4-6F6F-449B-9134-06FADED63291}"/>
              </a:ext>
            </a:extLst>
          </p:cNvPr>
          <p:cNvCxnSpPr>
            <a:cxnSpLocks/>
          </p:cNvCxnSpPr>
          <p:nvPr/>
        </p:nvCxnSpPr>
        <p:spPr>
          <a:xfrm flipH="1">
            <a:off x="1594048" y="2662833"/>
            <a:ext cx="1057422" cy="0"/>
          </a:xfrm>
          <a:prstGeom prst="line">
            <a:avLst/>
          </a:prstGeom>
          <a:noFill/>
          <a:ln>
            <a:gradFill>
              <a:gsLst>
                <a:gs pos="100000">
                  <a:schemeClr val="accent1">
                    <a:alpha val="0"/>
                  </a:schemeClr>
                </a:gs>
                <a:gs pos="0">
                  <a:schemeClr val="accent1">
                    <a:alpha val="52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273" name="直接连接符 272">
            <a:extLst>
              <a:ext uri="{FF2B5EF4-FFF2-40B4-BE49-F238E27FC236}">
                <a16:creationId xmlns:a16="http://schemas.microsoft.com/office/drawing/2014/main" xmlns="" id="{C03352F6-0A38-4A94-81F8-4D92A56F64DD}"/>
              </a:ext>
            </a:extLst>
          </p:cNvPr>
          <p:cNvCxnSpPr>
            <a:cxnSpLocks/>
          </p:cNvCxnSpPr>
          <p:nvPr/>
        </p:nvCxnSpPr>
        <p:spPr>
          <a:xfrm flipH="1">
            <a:off x="1594048" y="4196478"/>
            <a:ext cx="1057422" cy="0"/>
          </a:xfrm>
          <a:prstGeom prst="line">
            <a:avLst/>
          </a:prstGeom>
          <a:noFill/>
          <a:ln>
            <a:gradFill>
              <a:gsLst>
                <a:gs pos="100000">
                  <a:schemeClr val="accent1">
                    <a:alpha val="0"/>
                  </a:schemeClr>
                </a:gs>
                <a:gs pos="0">
                  <a:schemeClr val="accent1">
                    <a:alpha val="52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275" name="直接连接符 274">
            <a:extLst>
              <a:ext uri="{FF2B5EF4-FFF2-40B4-BE49-F238E27FC236}">
                <a16:creationId xmlns:a16="http://schemas.microsoft.com/office/drawing/2014/main" xmlns="" id="{391D979D-106E-438A-BE03-C61B105E563F}"/>
              </a:ext>
            </a:extLst>
          </p:cNvPr>
          <p:cNvCxnSpPr>
            <a:cxnSpLocks/>
          </p:cNvCxnSpPr>
          <p:nvPr/>
        </p:nvCxnSpPr>
        <p:spPr>
          <a:xfrm>
            <a:off x="9540531" y="2662833"/>
            <a:ext cx="1057422" cy="0"/>
          </a:xfrm>
          <a:prstGeom prst="line">
            <a:avLst/>
          </a:prstGeom>
          <a:noFill/>
          <a:ln>
            <a:gradFill>
              <a:gsLst>
                <a:gs pos="100000">
                  <a:schemeClr val="accent1">
                    <a:alpha val="0"/>
                  </a:schemeClr>
                </a:gs>
                <a:gs pos="0">
                  <a:schemeClr val="accent1">
                    <a:alpha val="52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cxnSp>
        <p:nvCxnSpPr>
          <p:cNvPr id="276" name="直接连接符 275">
            <a:extLst>
              <a:ext uri="{FF2B5EF4-FFF2-40B4-BE49-F238E27FC236}">
                <a16:creationId xmlns:a16="http://schemas.microsoft.com/office/drawing/2014/main" xmlns="" id="{404D0451-6956-465A-82CE-E3FDF751F562}"/>
              </a:ext>
            </a:extLst>
          </p:cNvPr>
          <p:cNvCxnSpPr>
            <a:cxnSpLocks/>
          </p:cNvCxnSpPr>
          <p:nvPr/>
        </p:nvCxnSpPr>
        <p:spPr>
          <a:xfrm>
            <a:off x="9540531" y="4196478"/>
            <a:ext cx="1057422" cy="0"/>
          </a:xfrm>
          <a:prstGeom prst="line">
            <a:avLst/>
          </a:prstGeom>
          <a:noFill/>
          <a:ln>
            <a:gradFill>
              <a:gsLst>
                <a:gs pos="100000">
                  <a:schemeClr val="accent1">
                    <a:alpha val="0"/>
                  </a:schemeClr>
                </a:gs>
                <a:gs pos="0">
                  <a:schemeClr val="accent1">
                    <a:alpha val="52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cxnSp>
      <p:sp>
        <p:nvSpPr>
          <p:cNvPr id="2" name="标题 1">
            <a:extLst>
              <a:ext uri="{FF2B5EF4-FFF2-40B4-BE49-F238E27FC236}">
                <a16:creationId xmlns:a16="http://schemas.microsoft.com/office/drawing/2014/main" xmlns="" id="{096B70B9-E9D5-4BDF-8D26-443EC9BD9575}"/>
              </a:ext>
            </a:extLst>
          </p:cNvPr>
          <p:cNvSpPr>
            <a:spLocks noGrp="1"/>
          </p:cNvSpPr>
          <p:nvPr>
            <p:ph type="title"/>
          </p:nvPr>
        </p:nvSpPr>
        <p:spPr>
          <a:xfrm>
            <a:off x="3819347" y="534305"/>
            <a:ext cx="4553306" cy="415498"/>
          </a:xfrm>
        </p:spPr>
        <p:txBody>
          <a:bodyPr/>
          <a:lstStyle/>
          <a:p>
            <a:pPr algn="ctr"/>
            <a:r>
              <a:rPr lang="zh-CN" altLang="en-US" b="0" dirty="0"/>
              <a:t>请在这里输入你的小标题</a:t>
            </a:r>
          </a:p>
        </p:txBody>
      </p:sp>
    </p:spTree>
    <p:extLst>
      <p:ext uri="{BB962C8B-B14F-4D97-AF65-F5344CB8AC3E}">
        <p14:creationId xmlns:p14="http://schemas.microsoft.com/office/powerpoint/2010/main" val="7075422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B0D50A21-78A9-447A-89E1-707D0DF8BFBE}"/>
              </a:ext>
            </a:extLst>
          </p:cNvPr>
          <p:cNvSpPr txBox="1"/>
          <p:nvPr/>
        </p:nvSpPr>
        <p:spPr>
          <a:xfrm>
            <a:off x="832132" y="4381150"/>
            <a:ext cx="2468981" cy="1274003"/>
          </a:xfrm>
          <a:prstGeom prst="rect">
            <a:avLst/>
          </a:prstGeom>
          <a:noFill/>
        </p:spPr>
        <p:txBody>
          <a:bodyPr wrap="square" rtlCol="0">
            <a:spAutoFit/>
          </a:bodyPr>
          <a:lstStyle>
            <a:defPPr>
              <a:defRPr lang="zh-CN"/>
            </a:defPPr>
            <a:lvl1pPr algn="just" defTabSz="554492">
              <a:lnSpc>
                <a:spcPct val="120000"/>
              </a:lnSpc>
              <a:defRPr kumimoji="1" sz="1400" spc="150">
                <a:solidFill>
                  <a:prstClr val="white"/>
                </a:solidFill>
                <a:latin typeface="微软雅黑" panose="020B0503020204020204" pitchFamily="34" charset="-122"/>
                <a:ea typeface="微软雅黑" panose="020B0503020204020204" pitchFamily="34" charset="-122"/>
              </a:defRPr>
            </a:lvl1pPr>
          </a:lstStyle>
          <a:p>
            <a:pPr>
              <a:lnSpc>
                <a:spcPct val="140000"/>
              </a:lnSpc>
            </a:pPr>
            <a:r>
              <a:rPr lang="zh-CN" altLang="en-US" dirty="0">
                <a:latin typeface="阿里巴巴普惠体 R" panose="00020600040101010101" pitchFamily="18" charset="-122"/>
                <a:ea typeface="阿里巴巴普惠体 R" panose="00020600040101010101" pitchFamily="18" charset="-122"/>
              </a:rPr>
              <a:t>请在这里输入你的正文内容请在这里输入你的正文内容这里输入你的正文内容</a:t>
            </a:r>
          </a:p>
        </p:txBody>
      </p:sp>
      <p:sp>
        <p:nvSpPr>
          <p:cNvPr id="3" name="文本框 2">
            <a:extLst>
              <a:ext uri="{FF2B5EF4-FFF2-40B4-BE49-F238E27FC236}">
                <a16:creationId xmlns:a16="http://schemas.microsoft.com/office/drawing/2014/main" xmlns="" id="{9057F7F9-89E6-438A-A2C2-63F3B8152EDA}"/>
              </a:ext>
            </a:extLst>
          </p:cNvPr>
          <p:cNvSpPr txBox="1"/>
          <p:nvPr/>
        </p:nvSpPr>
        <p:spPr>
          <a:xfrm>
            <a:off x="4889879" y="4341171"/>
            <a:ext cx="2386411" cy="1266116"/>
          </a:xfrm>
          <a:prstGeom prst="rect">
            <a:avLst/>
          </a:prstGeom>
          <a:noFill/>
        </p:spPr>
        <p:txBody>
          <a:bodyPr wrap="square" rtlCol="0">
            <a:spAutoFit/>
          </a:bodyPr>
          <a:lstStyle>
            <a:defPPr>
              <a:defRPr lang="zh-CN"/>
            </a:defPPr>
            <a:lvl1pPr algn="just" defTabSz="554492">
              <a:lnSpc>
                <a:spcPct val="120000"/>
              </a:lnSpc>
              <a:defRPr kumimoji="1" sz="1400" spc="150">
                <a:solidFill>
                  <a:prstClr val="white"/>
                </a:solidFill>
                <a:latin typeface="微软雅黑" panose="020B0503020204020204" pitchFamily="34" charset="-122"/>
                <a:ea typeface="微软雅黑" panose="020B0503020204020204" pitchFamily="34" charset="-122"/>
              </a:defRPr>
            </a:lvl1pPr>
          </a:lstStyle>
          <a:p>
            <a:pPr>
              <a:lnSpc>
                <a:spcPct val="140000"/>
              </a:lnSpc>
            </a:pPr>
            <a:r>
              <a:rPr lang="zh-CN" altLang="en-US" dirty="0">
                <a:latin typeface="阿里巴巴普惠体 R" panose="00020600040101010101" pitchFamily="18" charset="-122"/>
                <a:ea typeface="阿里巴巴普惠体 R" panose="00020600040101010101" pitchFamily="18" charset="-122"/>
              </a:rPr>
              <a:t>请在这里输入你的正文内容请在这里输入你的正文内容这里输入你的正文内容</a:t>
            </a:r>
          </a:p>
        </p:txBody>
      </p:sp>
      <p:sp>
        <p:nvSpPr>
          <p:cNvPr id="4" name="文本框 3">
            <a:extLst>
              <a:ext uri="{FF2B5EF4-FFF2-40B4-BE49-F238E27FC236}">
                <a16:creationId xmlns:a16="http://schemas.microsoft.com/office/drawing/2014/main" xmlns="" id="{7FBC0C7C-2C02-4341-85DB-159A4D0350F2}"/>
              </a:ext>
            </a:extLst>
          </p:cNvPr>
          <p:cNvSpPr txBox="1"/>
          <p:nvPr/>
        </p:nvSpPr>
        <p:spPr>
          <a:xfrm>
            <a:off x="9036693" y="4341171"/>
            <a:ext cx="2323175" cy="1266116"/>
          </a:xfrm>
          <a:prstGeom prst="rect">
            <a:avLst/>
          </a:prstGeom>
          <a:noFill/>
        </p:spPr>
        <p:txBody>
          <a:bodyPr wrap="square" rtlCol="0">
            <a:spAutoFit/>
          </a:bodyPr>
          <a:lstStyle>
            <a:defPPr>
              <a:defRPr lang="zh-CN"/>
            </a:defPPr>
            <a:lvl1pPr algn="just" defTabSz="554492">
              <a:lnSpc>
                <a:spcPct val="120000"/>
              </a:lnSpc>
              <a:defRPr kumimoji="1" sz="1400" spc="150">
                <a:solidFill>
                  <a:prstClr val="white"/>
                </a:solidFill>
                <a:latin typeface="微软雅黑" panose="020B0503020204020204" pitchFamily="34" charset="-122"/>
                <a:ea typeface="微软雅黑" panose="020B0503020204020204" pitchFamily="34" charset="-122"/>
              </a:defRPr>
            </a:lvl1pPr>
          </a:lstStyle>
          <a:p>
            <a:pPr>
              <a:lnSpc>
                <a:spcPct val="140000"/>
              </a:lnSpc>
            </a:pPr>
            <a:r>
              <a:rPr lang="zh-CN" altLang="en-US" dirty="0">
                <a:latin typeface="阿里巴巴普惠体 R" panose="00020600040101010101" pitchFamily="18" charset="-122"/>
                <a:ea typeface="阿里巴巴普惠体 R" panose="00020600040101010101" pitchFamily="18" charset="-122"/>
              </a:rPr>
              <a:t>请在这里输入你的正文内容请在这里输入你的正文内容这里输入你的正文内容</a:t>
            </a:r>
          </a:p>
        </p:txBody>
      </p:sp>
      <p:grpSp>
        <p:nvGrpSpPr>
          <p:cNvPr id="5" name="组合 4">
            <a:extLst>
              <a:ext uri="{FF2B5EF4-FFF2-40B4-BE49-F238E27FC236}">
                <a16:creationId xmlns:a16="http://schemas.microsoft.com/office/drawing/2014/main" xmlns="" id="{FCB49585-A4C4-4826-929E-6EB48A514FC6}"/>
              </a:ext>
            </a:extLst>
          </p:cNvPr>
          <p:cNvGrpSpPr/>
          <p:nvPr/>
        </p:nvGrpSpPr>
        <p:grpSpPr>
          <a:xfrm>
            <a:off x="617617" y="2206490"/>
            <a:ext cx="2788920" cy="1402080"/>
            <a:chOff x="5874231" y="1943886"/>
            <a:chExt cx="4515498" cy="2761818"/>
          </a:xfrm>
        </p:grpSpPr>
        <p:sp>
          <p:nvSpPr>
            <p:cNvPr id="6" name="椭圆 5">
              <a:extLst>
                <a:ext uri="{FF2B5EF4-FFF2-40B4-BE49-F238E27FC236}">
                  <a16:creationId xmlns:a16="http://schemas.microsoft.com/office/drawing/2014/main" xmlns="" id="{AB7D7061-506E-492C-820C-2DA74D416AB5}"/>
                </a:ext>
              </a:extLst>
            </p:cNvPr>
            <p:cNvSpPr/>
            <p:nvPr/>
          </p:nvSpPr>
          <p:spPr>
            <a:xfrm>
              <a:off x="6777201" y="2094031"/>
              <a:ext cx="2709558" cy="502920"/>
            </a:xfrm>
            <a:prstGeom prst="ellipse">
              <a:avLst/>
            </a:prstGeom>
            <a:gradFill>
              <a:gsLst>
                <a:gs pos="0">
                  <a:schemeClr val="accent1">
                    <a:alpha val="59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7" name="椭圆 6">
              <a:extLst>
                <a:ext uri="{FF2B5EF4-FFF2-40B4-BE49-F238E27FC236}">
                  <a16:creationId xmlns:a16="http://schemas.microsoft.com/office/drawing/2014/main" xmlns="" id="{6BCCF3A4-EF44-40E5-9470-562B510A6190}"/>
                </a:ext>
              </a:extLst>
            </p:cNvPr>
            <p:cNvSpPr/>
            <p:nvPr/>
          </p:nvSpPr>
          <p:spPr>
            <a:xfrm flipV="1">
              <a:off x="6798791" y="3960608"/>
              <a:ext cx="2666378" cy="502919"/>
            </a:xfrm>
            <a:prstGeom prst="ellipse">
              <a:avLst/>
            </a:prstGeom>
            <a:gradFill>
              <a:gsLst>
                <a:gs pos="0">
                  <a:schemeClr val="accent1">
                    <a:alpha val="59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8" name="椭圆 7">
              <a:extLst>
                <a:ext uri="{FF2B5EF4-FFF2-40B4-BE49-F238E27FC236}">
                  <a16:creationId xmlns:a16="http://schemas.microsoft.com/office/drawing/2014/main" xmlns="" id="{3D875E07-2296-4F9D-ABFE-03FF819A4403}"/>
                </a:ext>
              </a:extLst>
            </p:cNvPr>
            <p:cNvSpPr/>
            <p:nvPr/>
          </p:nvSpPr>
          <p:spPr>
            <a:xfrm flipV="1">
              <a:off x="5874231" y="3053016"/>
              <a:ext cx="4515498" cy="502921"/>
            </a:xfrm>
            <a:prstGeom prst="ellipse">
              <a:avLst/>
            </a:prstGeom>
            <a:noFill/>
            <a:ln>
              <a:gradFill>
                <a:gsLst>
                  <a:gs pos="0">
                    <a:schemeClr val="accent2">
                      <a:alpha val="56000"/>
                    </a:schemeClr>
                  </a:gs>
                  <a:gs pos="89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dirty="0">
                <a:solidFill>
                  <a:prstClr val="white"/>
                </a:solidFill>
                <a:latin typeface="思源黑体 CN Light"/>
                <a:ea typeface="思源黑体 CN Light"/>
              </a:endParaRPr>
            </a:p>
          </p:txBody>
        </p:sp>
        <p:grpSp>
          <p:nvGrpSpPr>
            <p:cNvPr id="9" name="组合 8">
              <a:extLst>
                <a:ext uri="{FF2B5EF4-FFF2-40B4-BE49-F238E27FC236}">
                  <a16:creationId xmlns:a16="http://schemas.microsoft.com/office/drawing/2014/main" xmlns="" id="{3F8FD148-F882-4AD3-8022-587D4CB3A97D}"/>
                </a:ext>
              </a:extLst>
            </p:cNvPr>
            <p:cNvGrpSpPr/>
            <p:nvPr/>
          </p:nvGrpSpPr>
          <p:grpSpPr>
            <a:xfrm>
              <a:off x="8329789" y="2211972"/>
              <a:ext cx="0" cy="2135347"/>
              <a:chOff x="11242040" y="2413470"/>
              <a:chExt cx="0" cy="2135347"/>
            </a:xfrm>
          </p:grpSpPr>
          <p:cxnSp>
            <p:nvCxnSpPr>
              <p:cNvPr id="26" name="直接连接符 25">
                <a:extLst>
                  <a:ext uri="{FF2B5EF4-FFF2-40B4-BE49-F238E27FC236}">
                    <a16:creationId xmlns:a16="http://schemas.microsoft.com/office/drawing/2014/main" xmlns="" id="{7858980B-5990-4040-876C-1B05B5CC87B1}"/>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4A72F8EA-02B5-4A3C-B17F-1DF1ED62750C}"/>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xmlns="" id="{7237F90F-0F21-4EFA-B9AF-004D7293DE9C}"/>
                </a:ext>
              </a:extLst>
            </p:cNvPr>
            <p:cNvGrpSpPr/>
            <p:nvPr/>
          </p:nvGrpSpPr>
          <p:grpSpPr>
            <a:xfrm>
              <a:off x="8586964" y="1943886"/>
              <a:ext cx="0" cy="2135347"/>
              <a:chOff x="11242040" y="2413470"/>
              <a:chExt cx="0" cy="2135347"/>
            </a:xfrm>
          </p:grpSpPr>
          <p:cxnSp>
            <p:nvCxnSpPr>
              <p:cNvPr id="24" name="直接连接符 23">
                <a:extLst>
                  <a:ext uri="{FF2B5EF4-FFF2-40B4-BE49-F238E27FC236}">
                    <a16:creationId xmlns:a16="http://schemas.microsoft.com/office/drawing/2014/main" xmlns="" id="{D4CBB4B0-5ECC-412A-8ED5-1743DE56B44D}"/>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xmlns="" id="{E841236A-574C-44C8-82CF-46A8C51B1DCA}"/>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xmlns="" id="{2C2CDBF7-432B-4844-A438-DD8805FC1A92}"/>
                </a:ext>
              </a:extLst>
            </p:cNvPr>
            <p:cNvGrpSpPr/>
            <p:nvPr/>
          </p:nvGrpSpPr>
          <p:grpSpPr>
            <a:xfrm>
              <a:off x="7908784" y="2570357"/>
              <a:ext cx="0" cy="2135347"/>
              <a:chOff x="11242040" y="2413470"/>
              <a:chExt cx="0" cy="2135347"/>
            </a:xfrm>
          </p:grpSpPr>
          <p:cxnSp>
            <p:nvCxnSpPr>
              <p:cNvPr id="22" name="直接连接符 21">
                <a:extLst>
                  <a:ext uri="{FF2B5EF4-FFF2-40B4-BE49-F238E27FC236}">
                    <a16:creationId xmlns:a16="http://schemas.microsoft.com/office/drawing/2014/main" xmlns="" id="{4214344D-D022-4674-A934-C5E4744ECA9D}"/>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xmlns="" id="{6CBFE70F-D1E4-4DD7-8A74-44BDF5444FB1}"/>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2" name="组合 11">
              <a:extLst>
                <a:ext uri="{FF2B5EF4-FFF2-40B4-BE49-F238E27FC236}">
                  <a16:creationId xmlns:a16="http://schemas.microsoft.com/office/drawing/2014/main" xmlns="" id="{58E2FAA6-A51C-46F8-B6E1-F21BDB5DB435}"/>
                </a:ext>
              </a:extLst>
            </p:cNvPr>
            <p:cNvGrpSpPr/>
            <p:nvPr/>
          </p:nvGrpSpPr>
          <p:grpSpPr>
            <a:xfrm>
              <a:off x="7653514" y="2328180"/>
              <a:ext cx="0" cy="2135347"/>
              <a:chOff x="11242040" y="2413470"/>
              <a:chExt cx="0" cy="2135347"/>
            </a:xfrm>
          </p:grpSpPr>
          <p:cxnSp>
            <p:nvCxnSpPr>
              <p:cNvPr id="20" name="直接连接符 19">
                <a:extLst>
                  <a:ext uri="{FF2B5EF4-FFF2-40B4-BE49-F238E27FC236}">
                    <a16:creationId xmlns:a16="http://schemas.microsoft.com/office/drawing/2014/main" xmlns="" id="{53347BEF-9179-457B-9EAF-9B0D90A60CEA}"/>
                  </a:ext>
                </a:extLst>
              </p:cNvPr>
              <p:cNvCxnSpPr/>
              <p:nvPr/>
            </p:nvCxnSpPr>
            <p:spPr>
              <a:xfrm>
                <a:off x="11242040" y="3481697"/>
                <a:ext cx="0" cy="1067120"/>
              </a:xfrm>
              <a:prstGeom prst="line">
                <a:avLst/>
              </a:prstGeom>
              <a:ln w="15875">
                <a:gradFill>
                  <a:gsLst>
                    <a:gs pos="0">
                      <a:schemeClr val="accent1">
                        <a:alpha val="66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B6587607-A99A-4BE4-A5C8-CA0E2F7C1BF0}"/>
                  </a:ext>
                </a:extLst>
              </p:cNvPr>
              <p:cNvCxnSpPr>
                <a:cxnSpLocks/>
              </p:cNvCxnSpPr>
              <p:nvPr/>
            </p:nvCxnSpPr>
            <p:spPr>
              <a:xfrm flipV="1">
                <a:off x="11242040" y="2413470"/>
                <a:ext cx="0" cy="1067120"/>
              </a:xfrm>
              <a:prstGeom prst="line">
                <a:avLst/>
              </a:prstGeom>
              <a:ln w="15875">
                <a:gradFill>
                  <a:gsLst>
                    <a:gs pos="0">
                      <a:schemeClr val="accent1">
                        <a:alpha val="66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xmlns="" id="{7DBC2C6B-7AEB-43EB-A5D8-9B6A1C5137AC}"/>
                </a:ext>
              </a:extLst>
            </p:cNvPr>
            <p:cNvGrpSpPr/>
            <p:nvPr/>
          </p:nvGrpSpPr>
          <p:grpSpPr>
            <a:xfrm>
              <a:off x="7474444" y="2328180"/>
              <a:ext cx="0" cy="2135347"/>
              <a:chOff x="11242040" y="2413470"/>
              <a:chExt cx="0" cy="2135347"/>
            </a:xfrm>
          </p:grpSpPr>
          <p:cxnSp>
            <p:nvCxnSpPr>
              <p:cNvPr id="18" name="直接连接符 17">
                <a:extLst>
                  <a:ext uri="{FF2B5EF4-FFF2-40B4-BE49-F238E27FC236}">
                    <a16:creationId xmlns:a16="http://schemas.microsoft.com/office/drawing/2014/main" xmlns="" id="{5BF1CC9E-2179-4FD4-A778-BE54DA3B539F}"/>
                  </a:ext>
                </a:extLst>
              </p:cNvPr>
              <p:cNvCxnSpPr/>
              <p:nvPr/>
            </p:nvCxnSpPr>
            <p:spPr>
              <a:xfrm>
                <a:off x="11242040" y="3481697"/>
                <a:ext cx="0" cy="1067120"/>
              </a:xfrm>
              <a:prstGeom prst="line">
                <a:avLst/>
              </a:prstGeom>
              <a:ln w="15875">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E99A6EAD-7E03-4C95-A733-9491B46D1C25}"/>
                  </a:ext>
                </a:extLst>
              </p:cNvPr>
              <p:cNvCxnSpPr>
                <a:cxnSpLocks/>
              </p:cNvCxnSpPr>
              <p:nvPr/>
            </p:nvCxnSpPr>
            <p:spPr>
              <a:xfrm flipV="1">
                <a:off x="11242040" y="2413470"/>
                <a:ext cx="0" cy="1067120"/>
              </a:xfrm>
              <a:prstGeom prst="line">
                <a:avLst/>
              </a:prstGeom>
              <a:ln w="15875">
                <a:gradFill>
                  <a:gsLst>
                    <a:gs pos="0">
                      <a:schemeClr val="accent1">
                        <a:alpha val="5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xmlns="" id="{B352ACA7-0D18-4EF0-8C0E-D6D28D49F6FB}"/>
                </a:ext>
              </a:extLst>
            </p:cNvPr>
            <p:cNvGrpSpPr/>
            <p:nvPr/>
          </p:nvGrpSpPr>
          <p:grpSpPr>
            <a:xfrm>
              <a:off x="8769844" y="2125870"/>
              <a:ext cx="0" cy="2135347"/>
              <a:chOff x="11242040" y="2413470"/>
              <a:chExt cx="0" cy="2135347"/>
            </a:xfrm>
          </p:grpSpPr>
          <p:cxnSp>
            <p:nvCxnSpPr>
              <p:cNvPr id="16" name="直接连接符 15">
                <a:extLst>
                  <a:ext uri="{FF2B5EF4-FFF2-40B4-BE49-F238E27FC236}">
                    <a16:creationId xmlns:a16="http://schemas.microsoft.com/office/drawing/2014/main" xmlns="" id="{A3FFCFBC-316F-43C2-81C6-287509BD140F}"/>
                  </a:ext>
                </a:extLst>
              </p:cNvPr>
              <p:cNvCxnSpPr/>
              <p:nvPr/>
            </p:nvCxnSpPr>
            <p:spPr>
              <a:xfrm>
                <a:off x="11242040" y="3481697"/>
                <a:ext cx="0" cy="1067120"/>
              </a:xfrm>
              <a:prstGeom prst="line">
                <a:avLst/>
              </a:prstGeom>
              <a:ln w="1587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FED43EB9-7FEB-450B-B45D-257D773D7190}"/>
                  </a:ext>
                </a:extLst>
              </p:cNvPr>
              <p:cNvCxnSpPr>
                <a:cxnSpLocks/>
              </p:cNvCxnSpPr>
              <p:nvPr/>
            </p:nvCxnSpPr>
            <p:spPr>
              <a:xfrm flipV="1">
                <a:off x="11242040" y="2413470"/>
                <a:ext cx="0" cy="1067120"/>
              </a:xfrm>
              <a:prstGeom prst="line">
                <a:avLst/>
              </a:prstGeom>
              <a:ln w="1587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sp>
          <p:nvSpPr>
            <p:cNvPr id="15" name="椭圆 14">
              <a:extLst>
                <a:ext uri="{FF2B5EF4-FFF2-40B4-BE49-F238E27FC236}">
                  <a16:creationId xmlns:a16="http://schemas.microsoft.com/office/drawing/2014/main" xmlns="" id="{FDD193F7-8690-4AE1-808D-15BA5EEF73B1}"/>
                </a:ext>
              </a:extLst>
            </p:cNvPr>
            <p:cNvSpPr/>
            <p:nvPr/>
          </p:nvSpPr>
          <p:spPr>
            <a:xfrm>
              <a:off x="6432614" y="3343392"/>
              <a:ext cx="3398733" cy="470367"/>
            </a:xfrm>
            <a:prstGeom prst="ellipse">
              <a:avLst/>
            </a:prstGeom>
            <a:gradFill>
              <a:gsLst>
                <a:gs pos="9000">
                  <a:schemeClr val="accent1">
                    <a:alpha val="0"/>
                  </a:schemeClr>
                </a:gs>
                <a:gs pos="100000">
                  <a:schemeClr val="accent1">
                    <a:alpha val="10000"/>
                  </a:schemeClr>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dirty="0">
                <a:solidFill>
                  <a:prstClr val="white"/>
                </a:solidFill>
                <a:latin typeface="思源黑体 CN Light"/>
                <a:ea typeface="思源黑体 CN Light"/>
              </a:endParaRPr>
            </a:p>
          </p:txBody>
        </p:sp>
      </p:grpSp>
      <p:grpSp>
        <p:nvGrpSpPr>
          <p:cNvPr id="28" name="组合 27">
            <a:extLst>
              <a:ext uri="{FF2B5EF4-FFF2-40B4-BE49-F238E27FC236}">
                <a16:creationId xmlns:a16="http://schemas.microsoft.com/office/drawing/2014/main" xmlns="" id="{B25FF929-5A51-4B4E-8FEE-A6E27F1BE221}"/>
              </a:ext>
            </a:extLst>
          </p:cNvPr>
          <p:cNvGrpSpPr/>
          <p:nvPr/>
        </p:nvGrpSpPr>
        <p:grpSpPr>
          <a:xfrm>
            <a:off x="4701540" y="2206490"/>
            <a:ext cx="2788920" cy="1402080"/>
            <a:chOff x="5874231" y="1943886"/>
            <a:chExt cx="4515498" cy="2761818"/>
          </a:xfrm>
        </p:grpSpPr>
        <p:sp>
          <p:nvSpPr>
            <p:cNvPr id="29" name="椭圆 28">
              <a:extLst>
                <a:ext uri="{FF2B5EF4-FFF2-40B4-BE49-F238E27FC236}">
                  <a16:creationId xmlns:a16="http://schemas.microsoft.com/office/drawing/2014/main" xmlns="" id="{477A3055-2FC9-4C4F-A122-722DC940EE86}"/>
                </a:ext>
              </a:extLst>
            </p:cNvPr>
            <p:cNvSpPr/>
            <p:nvPr/>
          </p:nvSpPr>
          <p:spPr>
            <a:xfrm>
              <a:off x="6777201" y="2094031"/>
              <a:ext cx="2709558" cy="502920"/>
            </a:xfrm>
            <a:prstGeom prst="ellipse">
              <a:avLst/>
            </a:prstGeom>
            <a:gradFill>
              <a:gsLst>
                <a:gs pos="0">
                  <a:schemeClr val="accent1">
                    <a:alpha val="59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0" name="椭圆 29">
              <a:extLst>
                <a:ext uri="{FF2B5EF4-FFF2-40B4-BE49-F238E27FC236}">
                  <a16:creationId xmlns:a16="http://schemas.microsoft.com/office/drawing/2014/main" xmlns="" id="{627ECB4C-80C7-4FD1-A79B-8C256C81346A}"/>
                </a:ext>
              </a:extLst>
            </p:cNvPr>
            <p:cNvSpPr/>
            <p:nvPr/>
          </p:nvSpPr>
          <p:spPr>
            <a:xfrm flipV="1">
              <a:off x="6798791" y="3960608"/>
              <a:ext cx="2666378" cy="502919"/>
            </a:xfrm>
            <a:prstGeom prst="ellipse">
              <a:avLst/>
            </a:prstGeom>
            <a:gradFill>
              <a:gsLst>
                <a:gs pos="0">
                  <a:schemeClr val="accent1">
                    <a:alpha val="59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31" name="椭圆 30">
              <a:extLst>
                <a:ext uri="{FF2B5EF4-FFF2-40B4-BE49-F238E27FC236}">
                  <a16:creationId xmlns:a16="http://schemas.microsoft.com/office/drawing/2014/main" xmlns="" id="{7BEA70E4-700A-4EB3-90AC-58FF322DEA5A}"/>
                </a:ext>
              </a:extLst>
            </p:cNvPr>
            <p:cNvSpPr/>
            <p:nvPr/>
          </p:nvSpPr>
          <p:spPr>
            <a:xfrm flipV="1">
              <a:off x="5874231" y="3053016"/>
              <a:ext cx="4515498" cy="502921"/>
            </a:xfrm>
            <a:prstGeom prst="ellipse">
              <a:avLst/>
            </a:prstGeom>
            <a:noFill/>
            <a:ln>
              <a:gradFill>
                <a:gsLst>
                  <a:gs pos="0">
                    <a:schemeClr val="accent2">
                      <a:alpha val="56000"/>
                    </a:schemeClr>
                  </a:gs>
                  <a:gs pos="89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grpSp>
          <p:nvGrpSpPr>
            <p:cNvPr id="32" name="组合 31">
              <a:extLst>
                <a:ext uri="{FF2B5EF4-FFF2-40B4-BE49-F238E27FC236}">
                  <a16:creationId xmlns:a16="http://schemas.microsoft.com/office/drawing/2014/main" xmlns="" id="{9FD777A9-95AB-4BEE-86E6-C3893BBE0F18}"/>
                </a:ext>
              </a:extLst>
            </p:cNvPr>
            <p:cNvGrpSpPr/>
            <p:nvPr/>
          </p:nvGrpSpPr>
          <p:grpSpPr>
            <a:xfrm>
              <a:off x="8329789" y="2211972"/>
              <a:ext cx="0" cy="2135347"/>
              <a:chOff x="11242040" y="2413470"/>
              <a:chExt cx="0" cy="2135347"/>
            </a:xfrm>
          </p:grpSpPr>
          <p:cxnSp>
            <p:nvCxnSpPr>
              <p:cNvPr id="49" name="直接连接符 48">
                <a:extLst>
                  <a:ext uri="{FF2B5EF4-FFF2-40B4-BE49-F238E27FC236}">
                    <a16:creationId xmlns:a16="http://schemas.microsoft.com/office/drawing/2014/main" xmlns="" id="{05A2C096-40AF-48C9-B422-ACD83359290C}"/>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01AA947F-A7DC-436B-920C-F4AFF18DED41}"/>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xmlns="" id="{72DAA952-687F-408B-B909-D949AA0A08AF}"/>
                </a:ext>
              </a:extLst>
            </p:cNvPr>
            <p:cNvGrpSpPr/>
            <p:nvPr/>
          </p:nvGrpSpPr>
          <p:grpSpPr>
            <a:xfrm>
              <a:off x="8586964" y="1943886"/>
              <a:ext cx="0" cy="2135347"/>
              <a:chOff x="11242040" y="2413470"/>
              <a:chExt cx="0" cy="2135347"/>
            </a:xfrm>
          </p:grpSpPr>
          <p:cxnSp>
            <p:nvCxnSpPr>
              <p:cNvPr id="47" name="直接连接符 46">
                <a:extLst>
                  <a:ext uri="{FF2B5EF4-FFF2-40B4-BE49-F238E27FC236}">
                    <a16:creationId xmlns:a16="http://schemas.microsoft.com/office/drawing/2014/main" xmlns="" id="{9E153B9D-C9AF-4FA4-A104-029ED4D2BDF9}"/>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xmlns="" id="{CB8F1732-1A29-43E1-A371-DDF712549D7C}"/>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xmlns="" id="{363C0FB1-1C89-4627-B09C-70EB140E15F4}"/>
                </a:ext>
              </a:extLst>
            </p:cNvPr>
            <p:cNvGrpSpPr/>
            <p:nvPr/>
          </p:nvGrpSpPr>
          <p:grpSpPr>
            <a:xfrm>
              <a:off x="7908784" y="2570357"/>
              <a:ext cx="0" cy="2135347"/>
              <a:chOff x="11242040" y="2413470"/>
              <a:chExt cx="0" cy="2135347"/>
            </a:xfrm>
          </p:grpSpPr>
          <p:cxnSp>
            <p:nvCxnSpPr>
              <p:cNvPr id="45" name="直接连接符 44">
                <a:extLst>
                  <a:ext uri="{FF2B5EF4-FFF2-40B4-BE49-F238E27FC236}">
                    <a16:creationId xmlns:a16="http://schemas.microsoft.com/office/drawing/2014/main" xmlns="" id="{EC9F0A75-59DD-4022-900A-F848B99AACB0}"/>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8C883DA6-2CBF-4E88-B1DC-3D9D5033BB88}"/>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35" name="组合 34">
              <a:extLst>
                <a:ext uri="{FF2B5EF4-FFF2-40B4-BE49-F238E27FC236}">
                  <a16:creationId xmlns:a16="http://schemas.microsoft.com/office/drawing/2014/main" xmlns="" id="{E58D835E-12D3-4B2B-B617-7FD36975F64A}"/>
                </a:ext>
              </a:extLst>
            </p:cNvPr>
            <p:cNvGrpSpPr/>
            <p:nvPr/>
          </p:nvGrpSpPr>
          <p:grpSpPr>
            <a:xfrm>
              <a:off x="7653514" y="2328180"/>
              <a:ext cx="0" cy="2135347"/>
              <a:chOff x="11242040" y="2413470"/>
              <a:chExt cx="0" cy="2135347"/>
            </a:xfrm>
          </p:grpSpPr>
          <p:cxnSp>
            <p:nvCxnSpPr>
              <p:cNvPr id="43" name="直接连接符 42">
                <a:extLst>
                  <a:ext uri="{FF2B5EF4-FFF2-40B4-BE49-F238E27FC236}">
                    <a16:creationId xmlns:a16="http://schemas.microsoft.com/office/drawing/2014/main" xmlns="" id="{BAE8C7E6-C290-4A82-845C-775ADC6C572C}"/>
                  </a:ext>
                </a:extLst>
              </p:cNvPr>
              <p:cNvCxnSpPr/>
              <p:nvPr/>
            </p:nvCxnSpPr>
            <p:spPr>
              <a:xfrm>
                <a:off x="11242040" y="3481697"/>
                <a:ext cx="0" cy="1067120"/>
              </a:xfrm>
              <a:prstGeom prst="line">
                <a:avLst/>
              </a:prstGeom>
              <a:ln w="15875">
                <a:gradFill>
                  <a:gsLst>
                    <a:gs pos="0">
                      <a:schemeClr val="accent1">
                        <a:alpha val="66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xmlns="" id="{5E6EF398-93DF-4A11-8014-D7D2501CA532}"/>
                  </a:ext>
                </a:extLst>
              </p:cNvPr>
              <p:cNvCxnSpPr>
                <a:cxnSpLocks/>
              </p:cNvCxnSpPr>
              <p:nvPr/>
            </p:nvCxnSpPr>
            <p:spPr>
              <a:xfrm flipV="1">
                <a:off x="11242040" y="2413470"/>
                <a:ext cx="0" cy="1067120"/>
              </a:xfrm>
              <a:prstGeom prst="line">
                <a:avLst/>
              </a:prstGeom>
              <a:ln w="15875">
                <a:gradFill>
                  <a:gsLst>
                    <a:gs pos="0">
                      <a:schemeClr val="accent1">
                        <a:alpha val="66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36" name="组合 35">
              <a:extLst>
                <a:ext uri="{FF2B5EF4-FFF2-40B4-BE49-F238E27FC236}">
                  <a16:creationId xmlns:a16="http://schemas.microsoft.com/office/drawing/2014/main" xmlns="" id="{A75FCA72-EAFF-4F25-BDD3-1B78D360D293}"/>
                </a:ext>
              </a:extLst>
            </p:cNvPr>
            <p:cNvGrpSpPr/>
            <p:nvPr/>
          </p:nvGrpSpPr>
          <p:grpSpPr>
            <a:xfrm>
              <a:off x="7474444" y="2328180"/>
              <a:ext cx="0" cy="2135347"/>
              <a:chOff x="11242040" y="2413470"/>
              <a:chExt cx="0" cy="2135347"/>
            </a:xfrm>
          </p:grpSpPr>
          <p:cxnSp>
            <p:nvCxnSpPr>
              <p:cNvPr id="41" name="直接连接符 40">
                <a:extLst>
                  <a:ext uri="{FF2B5EF4-FFF2-40B4-BE49-F238E27FC236}">
                    <a16:creationId xmlns:a16="http://schemas.microsoft.com/office/drawing/2014/main" xmlns="" id="{0D352C68-1606-498D-A974-F999B067A195}"/>
                  </a:ext>
                </a:extLst>
              </p:cNvPr>
              <p:cNvCxnSpPr/>
              <p:nvPr/>
            </p:nvCxnSpPr>
            <p:spPr>
              <a:xfrm>
                <a:off x="11242040" y="3481697"/>
                <a:ext cx="0" cy="1067120"/>
              </a:xfrm>
              <a:prstGeom prst="line">
                <a:avLst/>
              </a:prstGeom>
              <a:ln w="15875">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xmlns="" id="{424F2FB0-1D27-4C7A-859D-229A8EA8EDD8}"/>
                  </a:ext>
                </a:extLst>
              </p:cNvPr>
              <p:cNvCxnSpPr>
                <a:cxnSpLocks/>
              </p:cNvCxnSpPr>
              <p:nvPr/>
            </p:nvCxnSpPr>
            <p:spPr>
              <a:xfrm flipV="1">
                <a:off x="11242040" y="2413470"/>
                <a:ext cx="0" cy="1067120"/>
              </a:xfrm>
              <a:prstGeom prst="line">
                <a:avLst/>
              </a:prstGeom>
              <a:ln w="15875">
                <a:gradFill>
                  <a:gsLst>
                    <a:gs pos="0">
                      <a:schemeClr val="accent1">
                        <a:alpha val="5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xmlns="" id="{61F454B0-93C2-4876-BE9C-8FAFECA359BC}"/>
                </a:ext>
              </a:extLst>
            </p:cNvPr>
            <p:cNvGrpSpPr/>
            <p:nvPr/>
          </p:nvGrpSpPr>
          <p:grpSpPr>
            <a:xfrm>
              <a:off x="8769844" y="2125870"/>
              <a:ext cx="0" cy="2135347"/>
              <a:chOff x="11242040" y="2413470"/>
              <a:chExt cx="0" cy="2135347"/>
            </a:xfrm>
          </p:grpSpPr>
          <p:cxnSp>
            <p:nvCxnSpPr>
              <p:cNvPr id="39" name="直接连接符 38">
                <a:extLst>
                  <a:ext uri="{FF2B5EF4-FFF2-40B4-BE49-F238E27FC236}">
                    <a16:creationId xmlns:a16="http://schemas.microsoft.com/office/drawing/2014/main" xmlns="" id="{2B04010C-DE0B-442B-BAB4-655C564284D2}"/>
                  </a:ext>
                </a:extLst>
              </p:cNvPr>
              <p:cNvCxnSpPr/>
              <p:nvPr/>
            </p:nvCxnSpPr>
            <p:spPr>
              <a:xfrm>
                <a:off x="11242040" y="3481697"/>
                <a:ext cx="0" cy="1067120"/>
              </a:xfrm>
              <a:prstGeom prst="line">
                <a:avLst/>
              </a:prstGeom>
              <a:ln w="1587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36697434-64C6-4EBC-BEB1-20A663C92A3A}"/>
                  </a:ext>
                </a:extLst>
              </p:cNvPr>
              <p:cNvCxnSpPr>
                <a:cxnSpLocks/>
              </p:cNvCxnSpPr>
              <p:nvPr/>
            </p:nvCxnSpPr>
            <p:spPr>
              <a:xfrm flipV="1">
                <a:off x="11242040" y="2413470"/>
                <a:ext cx="0" cy="1067120"/>
              </a:xfrm>
              <a:prstGeom prst="line">
                <a:avLst/>
              </a:prstGeom>
              <a:ln w="1587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sp>
          <p:nvSpPr>
            <p:cNvPr id="38" name="椭圆 37">
              <a:extLst>
                <a:ext uri="{FF2B5EF4-FFF2-40B4-BE49-F238E27FC236}">
                  <a16:creationId xmlns:a16="http://schemas.microsoft.com/office/drawing/2014/main" xmlns="" id="{5590549D-5A94-4C8E-9266-893CF4E3FF8D}"/>
                </a:ext>
              </a:extLst>
            </p:cNvPr>
            <p:cNvSpPr/>
            <p:nvPr/>
          </p:nvSpPr>
          <p:spPr>
            <a:xfrm>
              <a:off x="6432614" y="3343392"/>
              <a:ext cx="3398733" cy="470367"/>
            </a:xfrm>
            <a:prstGeom prst="ellipse">
              <a:avLst/>
            </a:prstGeom>
            <a:gradFill>
              <a:gsLst>
                <a:gs pos="9000">
                  <a:schemeClr val="accent1">
                    <a:alpha val="0"/>
                  </a:schemeClr>
                </a:gs>
                <a:gs pos="100000">
                  <a:schemeClr val="accent1">
                    <a:alpha val="10000"/>
                  </a:schemeClr>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dirty="0">
                <a:solidFill>
                  <a:prstClr val="white"/>
                </a:solidFill>
                <a:latin typeface="思源黑体 CN Light"/>
                <a:ea typeface="思源黑体 CN Light"/>
              </a:endParaRPr>
            </a:p>
          </p:txBody>
        </p:sp>
      </p:grpSp>
      <p:grpSp>
        <p:nvGrpSpPr>
          <p:cNvPr id="51" name="组合 50">
            <a:extLst>
              <a:ext uri="{FF2B5EF4-FFF2-40B4-BE49-F238E27FC236}">
                <a16:creationId xmlns:a16="http://schemas.microsoft.com/office/drawing/2014/main" xmlns="" id="{F1E4459C-17C3-4E7F-92EA-6940F0867CD2}"/>
              </a:ext>
            </a:extLst>
          </p:cNvPr>
          <p:cNvGrpSpPr/>
          <p:nvPr/>
        </p:nvGrpSpPr>
        <p:grpSpPr>
          <a:xfrm>
            <a:off x="8785462" y="2206490"/>
            <a:ext cx="2788920" cy="1402080"/>
            <a:chOff x="5874231" y="1943886"/>
            <a:chExt cx="4515498" cy="2761818"/>
          </a:xfrm>
        </p:grpSpPr>
        <p:sp>
          <p:nvSpPr>
            <p:cNvPr id="52" name="椭圆 51">
              <a:extLst>
                <a:ext uri="{FF2B5EF4-FFF2-40B4-BE49-F238E27FC236}">
                  <a16:creationId xmlns:a16="http://schemas.microsoft.com/office/drawing/2014/main" xmlns="" id="{571DCE78-E230-44E9-8D81-6CEA487FF9AD}"/>
                </a:ext>
              </a:extLst>
            </p:cNvPr>
            <p:cNvSpPr/>
            <p:nvPr/>
          </p:nvSpPr>
          <p:spPr>
            <a:xfrm>
              <a:off x="6777201" y="2094031"/>
              <a:ext cx="2709558" cy="502920"/>
            </a:xfrm>
            <a:prstGeom prst="ellipse">
              <a:avLst/>
            </a:prstGeom>
            <a:gradFill>
              <a:gsLst>
                <a:gs pos="0">
                  <a:schemeClr val="accent1">
                    <a:alpha val="59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53" name="椭圆 52">
              <a:extLst>
                <a:ext uri="{FF2B5EF4-FFF2-40B4-BE49-F238E27FC236}">
                  <a16:creationId xmlns:a16="http://schemas.microsoft.com/office/drawing/2014/main" xmlns="" id="{99F37968-3E9A-4515-8FAC-C1D4467A5B96}"/>
                </a:ext>
              </a:extLst>
            </p:cNvPr>
            <p:cNvSpPr/>
            <p:nvPr/>
          </p:nvSpPr>
          <p:spPr>
            <a:xfrm flipV="1">
              <a:off x="6798791" y="3960608"/>
              <a:ext cx="2666378" cy="502919"/>
            </a:xfrm>
            <a:prstGeom prst="ellipse">
              <a:avLst/>
            </a:prstGeom>
            <a:gradFill>
              <a:gsLst>
                <a:gs pos="0">
                  <a:schemeClr val="accent1">
                    <a:alpha val="59000"/>
                  </a:schemeClr>
                </a:gs>
                <a:gs pos="100000">
                  <a:schemeClr val="accent1">
                    <a:alpha val="0"/>
                  </a:schemeClr>
                </a:gs>
              </a:gsLst>
              <a:lin ang="5400000" scaled="1"/>
            </a:gradFill>
            <a:ln>
              <a:gradFill>
                <a:gsLst>
                  <a:gs pos="0">
                    <a:schemeClr val="accent1"/>
                  </a:gs>
                  <a:gs pos="89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sp>
          <p:nvSpPr>
            <p:cNvPr id="54" name="椭圆 53">
              <a:extLst>
                <a:ext uri="{FF2B5EF4-FFF2-40B4-BE49-F238E27FC236}">
                  <a16:creationId xmlns:a16="http://schemas.microsoft.com/office/drawing/2014/main" xmlns="" id="{8363D232-B7DC-453E-9A54-9F85162B0EAB}"/>
                </a:ext>
              </a:extLst>
            </p:cNvPr>
            <p:cNvSpPr/>
            <p:nvPr/>
          </p:nvSpPr>
          <p:spPr>
            <a:xfrm flipV="1">
              <a:off x="5874231" y="3053016"/>
              <a:ext cx="4515498" cy="502921"/>
            </a:xfrm>
            <a:prstGeom prst="ellipse">
              <a:avLst/>
            </a:prstGeom>
            <a:noFill/>
            <a:ln>
              <a:gradFill>
                <a:gsLst>
                  <a:gs pos="0">
                    <a:schemeClr val="accent2">
                      <a:alpha val="56000"/>
                    </a:schemeClr>
                  </a:gs>
                  <a:gs pos="89000">
                    <a:schemeClr val="accent2">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a:solidFill>
                  <a:prstClr val="white"/>
                </a:solidFill>
                <a:latin typeface="思源黑体 CN Light"/>
                <a:ea typeface="思源黑体 CN Light"/>
              </a:endParaRPr>
            </a:p>
          </p:txBody>
        </p:sp>
        <p:grpSp>
          <p:nvGrpSpPr>
            <p:cNvPr id="55" name="组合 54">
              <a:extLst>
                <a:ext uri="{FF2B5EF4-FFF2-40B4-BE49-F238E27FC236}">
                  <a16:creationId xmlns:a16="http://schemas.microsoft.com/office/drawing/2014/main" xmlns="" id="{9E7D9085-C403-456A-A1D0-5813A624AFC1}"/>
                </a:ext>
              </a:extLst>
            </p:cNvPr>
            <p:cNvGrpSpPr/>
            <p:nvPr/>
          </p:nvGrpSpPr>
          <p:grpSpPr>
            <a:xfrm>
              <a:off x="8329789" y="2211972"/>
              <a:ext cx="0" cy="2135347"/>
              <a:chOff x="11242040" y="2413470"/>
              <a:chExt cx="0" cy="2135347"/>
            </a:xfrm>
          </p:grpSpPr>
          <p:cxnSp>
            <p:nvCxnSpPr>
              <p:cNvPr id="72" name="直接连接符 71">
                <a:extLst>
                  <a:ext uri="{FF2B5EF4-FFF2-40B4-BE49-F238E27FC236}">
                    <a16:creationId xmlns:a16="http://schemas.microsoft.com/office/drawing/2014/main" xmlns="" id="{0DBCEC42-0C06-4CB3-A27D-C1E73A010763}"/>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xmlns="" id="{F79D92F1-61A2-464D-B0D2-FE5B5D9D202C}"/>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56" name="组合 55">
              <a:extLst>
                <a:ext uri="{FF2B5EF4-FFF2-40B4-BE49-F238E27FC236}">
                  <a16:creationId xmlns:a16="http://schemas.microsoft.com/office/drawing/2014/main" xmlns="" id="{E9D6D959-4D5D-4F3F-9DAF-854995028905}"/>
                </a:ext>
              </a:extLst>
            </p:cNvPr>
            <p:cNvGrpSpPr/>
            <p:nvPr/>
          </p:nvGrpSpPr>
          <p:grpSpPr>
            <a:xfrm>
              <a:off x="8586964" y="1943886"/>
              <a:ext cx="0" cy="2135347"/>
              <a:chOff x="11242040" y="2413470"/>
              <a:chExt cx="0" cy="2135347"/>
            </a:xfrm>
          </p:grpSpPr>
          <p:cxnSp>
            <p:nvCxnSpPr>
              <p:cNvPr id="70" name="直接连接符 69">
                <a:extLst>
                  <a:ext uri="{FF2B5EF4-FFF2-40B4-BE49-F238E27FC236}">
                    <a16:creationId xmlns:a16="http://schemas.microsoft.com/office/drawing/2014/main" xmlns="" id="{25E0AB3D-E5FC-4797-A29D-5354A58B36E4}"/>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xmlns="" id="{A8AD40C8-F69C-48DD-BE82-066F5C9950C7}"/>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57" name="组合 56">
              <a:extLst>
                <a:ext uri="{FF2B5EF4-FFF2-40B4-BE49-F238E27FC236}">
                  <a16:creationId xmlns:a16="http://schemas.microsoft.com/office/drawing/2014/main" xmlns="" id="{2D1B673E-C0A3-4789-9E1A-249169D22047}"/>
                </a:ext>
              </a:extLst>
            </p:cNvPr>
            <p:cNvGrpSpPr/>
            <p:nvPr/>
          </p:nvGrpSpPr>
          <p:grpSpPr>
            <a:xfrm>
              <a:off x="7908784" y="2570357"/>
              <a:ext cx="0" cy="2135347"/>
              <a:chOff x="11242040" y="2413470"/>
              <a:chExt cx="0" cy="2135347"/>
            </a:xfrm>
          </p:grpSpPr>
          <p:cxnSp>
            <p:nvCxnSpPr>
              <p:cNvPr id="68" name="直接连接符 67">
                <a:extLst>
                  <a:ext uri="{FF2B5EF4-FFF2-40B4-BE49-F238E27FC236}">
                    <a16:creationId xmlns:a16="http://schemas.microsoft.com/office/drawing/2014/main" xmlns="" id="{D3A79118-F999-4324-AEA5-8D66BFC5DA08}"/>
                  </a:ext>
                </a:extLst>
              </p:cNvPr>
              <p:cNvCxnSpPr/>
              <p:nvPr/>
            </p:nvCxnSpPr>
            <p:spPr>
              <a:xfrm>
                <a:off x="11242040" y="3481697"/>
                <a:ext cx="0" cy="1067120"/>
              </a:xfrm>
              <a:prstGeom prst="line">
                <a:avLst/>
              </a:prstGeom>
              <a:ln w="15875">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832150C1-2919-480C-9C8A-0BE06EC54915}"/>
                  </a:ext>
                </a:extLst>
              </p:cNvPr>
              <p:cNvCxnSpPr>
                <a:cxnSpLocks/>
              </p:cNvCxnSpPr>
              <p:nvPr/>
            </p:nvCxnSpPr>
            <p:spPr>
              <a:xfrm flipV="1">
                <a:off x="11242040" y="2413470"/>
                <a:ext cx="0" cy="1067120"/>
              </a:xfrm>
              <a:prstGeom prst="line">
                <a:avLst/>
              </a:prstGeom>
              <a:ln w="15875">
                <a:gradFill>
                  <a:gsLst>
                    <a:gs pos="0">
                      <a:schemeClr val="accent1"/>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58" name="组合 57">
              <a:extLst>
                <a:ext uri="{FF2B5EF4-FFF2-40B4-BE49-F238E27FC236}">
                  <a16:creationId xmlns:a16="http://schemas.microsoft.com/office/drawing/2014/main" xmlns="" id="{67B37F39-7AAB-4325-B38D-6B9CC2BD69C6}"/>
                </a:ext>
              </a:extLst>
            </p:cNvPr>
            <p:cNvGrpSpPr/>
            <p:nvPr/>
          </p:nvGrpSpPr>
          <p:grpSpPr>
            <a:xfrm>
              <a:off x="7653514" y="2328180"/>
              <a:ext cx="0" cy="2135347"/>
              <a:chOff x="11242040" y="2413470"/>
              <a:chExt cx="0" cy="2135347"/>
            </a:xfrm>
          </p:grpSpPr>
          <p:cxnSp>
            <p:nvCxnSpPr>
              <p:cNvPr id="66" name="直接连接符 65">
                <a:extLst>
                  <a:ext uri="{FF2B5EF4-FFF2-40B4-BE49-F238E27FC236}">
                    <a16:creationId xmlns:a16="http://schemas.microsoft.com/office/drawing/2014/main" xmlns="" id="{BF124C13-A7D9-4D43-8819-71349FF8A78D}"/>
                  </a:ext>
                </a:extLst>
              </p:cNvPr>
              <p:cNvCxnSpPr/>
              <p:nvPr/>
            </p:nvCxnSpPr>
            <p:spPr>
              <a:xfrm>
                <a:off x="11242040" y="3481697"/>
                <a:ext cx="0" cy="1067120"/>
              </a:xfrm>
              <a:prstGeom prst="line">
                <a:avLst/>
              </a:prstGeom>
              <a:ln w="15875">
                <a:gradFill>
                  <a:gsLst>
                    <a:gs pos="0">
                      <a:schemeClr val="accent1">
                        <a:alpha val="66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1D1B3069-11DB-4129-9921-33A1A6DB0934}"/>
                  </a:ext>
                </a:extLst>
              </p:cNvPr>
              <p:cNvCxnSpPr>
                <a:cxnSpLocks/>
              </p:cNvCxnSpPr>
              <p:nvPr/>
            </p:nvCxnSpPr>
            <p:spPr>
              <a:xfrm flipV="1">
                <a:off x="11242040" y="2413470"/>
                <a:ext cx="0" cy="1067120"/>
              </a:xfrm>
              <a:prstGeom prst="line">
                <a:avLst/>
              </a:prstGeom>
              <a:ln w="15875">
                <a:gradFill>
                  <a:gsLst>
                    <a:gs pos="0">
                      <a:schemeClr val="accent1">
                        <a:alpha val="66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59" name="组合 58">
              <a:extLst>
                <a:ext uri="{FF2B5EF4-FFF2-40B4-BE49-F238E27FC236}">
                  <a16:creationId xmlns:a16="http://schemas.microsoft.com/office/drawing/2014/main" xmlns="" id="{2DE4442C-0FFF-4067-BF4F-63D8F1D574A9}"/>
                </a:ext>
              </a:extLst>
            </p:cNvPr>
            <p:cNvGrpSpPr/>
            <p:nvPr/>
          </p:nvGrpSpPr>
          <p:grpSpPr>
            <a:xfrm>
              <a:off x="7474444" y="2328180"/>
              <a:ext cx="0" cy="2135347"/>
              <a:chOff x="11242040" y="2413470"/>
              <a:chExt cx="0" cy="2135347"/>
            </a:xfrm>
          </p:grpSpPr>
          <p:cxnSp>
            <p:nvCxnSpPr>
              <p:cNvPr id="64" name="直接连接符 63">
                <a:extLst>
                  <a:ext uri="{FF2B5EF4-FFF2-40B4-BE49-F238E27FC236}">
                    <a16:creationId xmlns:a16="http://schemas.microsoft.com/office/drawing/2014/main" xmlns="" id="{7CF3D3F8-C318-40B2-9CF8-ED151FC8EADD}"/>
                  </a:ext>
                </a:extLst>
              </p:cNvPr>
              <p:cNvCxnSpPr/>
              <p:nvPr/>
            </p:nvCxnSpPr>
            <p:spPr>
              <a:xfrm>
                <a:off x="11242040" y="3481697"/>
                <a:ext cx="0" cy="1067120"/>
              </a:xfrm>
              <a:prstGeom prst="line">
                <a:avLst/>
              </a:prstGeom>
              <a:ln w="15875">
                <a:gradFill>
                  <a:gsLst>
                    <a:gs pos="0">
                      <a:schemeClr val="accent1">
                        <a:alpha val="50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xmlns="" id="{3063FCDF-B186-4188-B32A-A4923016835A}"/>
                  </a:ext>
                </a:extLst>
              </p:cNvPr>
              <p:cNvCxnSpPr>
                <a:cxnSpLocks/>
              </p:cNvCxnSpPr>
              <p:nvPr/>
            </p:nvCxnSpPr>
            <p:spPr>
              <a:xfrm flipV="1">
                <a:off x="11242040" y="2413470"/>
                <a:ext cx="0" cy="1067120"/>
              </a:xfrm>
              <a:prstGeom prst="line">
                <a:avLst/>
              </a:prstGeom>
              <a:ln w="15875">
                <a:gradFill>
                  <a:gsLst>
                    <a:gs pos="0">
                      <a:schemeClr val="accent1">
                        <a:alpha val="50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grpSp>
          <p:nvGrpSpPr>
            <p:cNvPr id="60" name="组合 59">
              <a:extLst>
                <a:ext uri="{FF2B5EF4-FFF2-40B4-BE49-F238E27FC236}">
                  <a16:creationId xmlns:a16="http://schemas.microsoft.com/office/drawing/2014/main" xmlns="" id="{BE63C53C-A266-47AF-BD05-0324782A0B8E}"/>
                </a:ext>
              </a:extLst>
            </p:cNvPr>
            <p:cNvGrpSpPr/>
            <p:nvPr/>
          </p:nvGrpSpPr>
          <p:grpSpPr>
            <a:xfrm>
              <a:off x="8769844" y="2125870"/>
              <a:ext cx="0" cy="2135347"/>
              <a:chOff x="11242040" y="2413470"/>
              <a:chExt cx="0" cy="2135347"/>
            </a:xfrm>
          </p:grpSpPr>
          <p:cxnSp>
            <p:nvCxnSpPr>
              <p:cNvPr id="62" name="直接连接符 61">
                <a:extLst>
                  <a:ext uri="{FF2B5EF4-FFF2-40B4-BE49-F238E27FC236}">
                    <a16:creationId xmlns:a16="http://schemas.microsoft.com/office/drawing/2014/main" xmlns="" id="{5572A354-8515-4C2F-A6C4-341BC7C6EE64}"/>
                  </a:ext>
                </a:extLst>
              </p:cNvPr>
              <p:cNvCxnSpPr/>
              <p:nvPr/>
            </p:nvCxnSpPr>
            <p:spPr>
              <a:xfrm>
                <a:off x="11242040" y="3481697"/>
                <a:ext cx="0" cy="1067120"/>
              </a:xfrm>
              <a:prstGeom prst="line">
                <a:avLst/>
              </a:prstGeom>
              <a:ln w="15875">
                <a:gradFill>
                  <a:gsLst>
                    <a:gs pos="0">
                      <a:schemeClr val="accent1">
                        <a:alpha val="37000"/>
                      </a:schemeClr>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xmlns="" id="{70178A23-BA7A-4B36-A3B1-D72C6B1F1449}"/>
                  </a:ext>
                </a:extLst>
              </p:cNvPr>
              <p:cNvCxnSpPr>
                <a:cxnSpLocks/>
              </p:cNvCxnSpPr>
              <p:nvPr/>
            </p:nvCxnSpPr>
            <p:spPr>
              <a:xfrm flipV="1">
                <a:off x="11242040" y="2413470"/>
                <a:ext cx="0" cy="1067120"/>
              </a:xfrm>
              <a:prstGeom prst="line">
                <a:avLst/>
              </a:prstGeom>
              <a:ln w="15875">
                <a:gradFill>
                  <a:gsLst>
                    <a:gs pos="0">
                      <a:schemeClr val="accent1">
                        <a:alpha val="37000"/>
                      </a:schemeClr>
                    </a:gs>
                    <a:gs pos="100000">
                      <a:schemeClr val="accent1">
                        <a:alpha val="0"/>
                      </a:schemeClr>
                    </a:gs>
                  </a:gsLst>
                  <a:lin ang="5400000" scaled="1"/>
                </a:gradFill>
                <a:prstDash val="sysDot"/>
              </a:ln>
            </p:spPr>
            <p:style>
              <a:lnRef idx="1">
                <a:schemeClr val="accent1"/>
              </a:lnRef>
              <a:fillRef idx="0">
                <a:schemeClr val="accent1"/>
              </a:fillRef>
              <a:effectRef idx="0">
                <a:schemeClr val="accent1"/>
              </a:effectRef>
              <a:fontRef idx="minor">
                <a:schemeClr val="tx1"/>
              </a:fontRef>
            </p:style>
          </p:cxnSp>
        </p:grpSp>
        <p:sp>
          <p:nvSpPr>
            <p:cNvPr id="61" name="椭圆 60">
              <a:extLst>
                <a:ext uri="{FF2B5EF4-FFF2-40B4-BE49-F238E27FC236}">
                  <a16:creationId xmlns:a16="http://schemas.microsoft.com/office/drawing/2014/main" xmlns="" id="{21E24D2D-285C-4DA0-8FE5-BE625AF4EFD2}"/>
                </a:ext>
              </a:extLst>
            </p:cNvPr>
            <p:cNvSpPr/>
            <p:nvPr/>
          </p:nvSpPr>
          <p:spPr>
            <a:xfrm>
              <a:off x="6432614" y="3343392"/>
              <a:ext cx="3398733" cy="470367"/>
            </a:xfrm>
            <a:prstGeom prst="ellipse">
              <a:avLst/>
            </a:prstGeom>
            <a:gradFill>
              <a:gsLst>
                <a:gs pos="9000">
                  <a:schemeClr val="accent1">
                    <a:alpha val="0"/>
                  </a:schemeClr>
                </a:gs>
                <a:gs pos="100000">
                  <a:schemeClr val="accent1">
                    <a:alpha val="10000"/>
                  </a:schemeClr>
                </a:gs>
              </a:gsLst>
              <a:lin ang="540000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54492"/>
              <a:endParaRPr lang="zh-CN" altLang="en-US" sz="1092" dirty="0">
                <a:solidFill>
                  <a:prstClr val="white"/>
                </a:solidFill>
                <a:latin typeface="思源黑体 CN Light"/>
                <a:ea typeface="思源黑体 CN Light"/>
              </a:endParaRPr>
            </a:p>
          </p:txBody>
        </p:sp>
      </p:grpSp>
      <p:sp>
        <p:nvSpPr>
          <p:cNvPr id="74" name="文本框 73">
            <a:extLst>
              <a:ext uri="{FF2B5EF4-FFF2-40B4-BE49-F238E27FC236}">
                <a16:creationId xmlns:a16="http://schemas.microsoft.com/office/drawing/2014/main" xmlns="" id="{ADD04F6F-7986-4814-8535-C9B034D711FB}"/>
              </a:ext>
            </a:extLst>
          </p:cNvPr>
          <p:cNvSpPr txBox="1"/>
          <p:nvPr/>
        </p:nvSpPr>
        <p:spPr>
          <a:xfrm>
            <a:off x="929065" y="2648561"/>
            <a:ext cx="2166023" cy="646331"/>
          </a:xfrm>
          <a:prstGeom prst="rect">
            <a:avLst/>
          </a:prstGeom>
          <a:noFill/>
        </p:spPr>
        <p:txBody>
          <a:bodyPr wrap="square" rtlCol="0">
            <a:spAutoFit/>
          </a:bodyPr>
          <a:lstStyle>
            <a:defPPr>
              <a:defRPr lang="zh-CN"/>
            </a:defPPr>
            <a:lvl1pPr algn="ctr">
              <a:defRPr sz="72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r>
              <a:rPr lang="zh-CN" altLang="en-US" sz="3600" b="0" dirty="0">
                <a:effectLst>
                  <a:outerShdw blurRad="190500" algn="ctr" rotWithShape="0">
                    <a:srgbClr val="4E67C8">
                      <a:alpha val="40000"/>
                    </a:srgbClr>
                  </a:outerShdw>
                </a:effectLst>
                <a:latin typeface="阿里巴巴普惠体 H" panose="00020600040101010101" pitchFamily="18" charset="-122"/>
                <a:ea typeface="阿里巴巴普惠体 H" panose="00020600040101010101" pitchFamily="18" charset="-122"/>
              </a:rPr>
              <a:t>定制业务</a:t>
            </a:r>
          </a:p>
        </p:txBody>
      </p:sp>
      <p:sp>
        <p:nvSpPr>
          <p:cNvPr id="75" name="文本框 74">
            <a:extLst>
              <a:ext uri="{FF2B5EF4-FFF2-40B4-BE49-F238E27FC236}">
                <a16:creationId xmlns:a16="http://schemas.microsoft.com/office/drawing/2014/main" xmlns="" id="{4265630A-901B-411C-BBD8-F8F572E24991}"/>
              </a:ext>
            </a:extLst>
          </p:cNvPr>
          <p:cNvSpPr txBox="1"/>
          <p:nvPr/>
        </p:nvSpPr>
        <p:spPr>
          <a:xfrm>
            <a:off x="4895850" y="2648561"/>
            <a:ext cx="2400300" cy="646331"/>
          </a:xfrm>
          <a:prstGeom prst="rect">
            <a:avLst/>
          </a:prstGeom>
          <a:noFill/>
        </p:spPr>
        <p:txBody>
          <a:bodyPr wrap="square" rtlCol="0">
            <a:spAutoFit/>
          </a:bodyPr>
          <a:lstStyle>
            <a:defPPr>
              <a:defRPr lang="zh-CN"/>
            </a:defPPr>
            <a:lvl1pPr algn="ctr">
              <a:defRPr sz="72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r>
              <a:rPr lang="zh-CN" altLang="en-US" sz="3600" b="0" dirty="0">
                <a:effectLst>
                  <a:outerShdw blurRad="190500" algn="ctr" rotWithShape="0">
                    <a:srgbClr val="4E67C8">
                      <a:alpha val="40000"/>
                    </a:srgbClr>
                  </a:outerShdw>
                </a:effectLst>
                <a:latin typeface="阿里巴巴普惠体 H" panose="00020600040101010101" pitchFamily="18" charset="-122"/>
                <a:ea typeface="阿里巴巴普惠体 H" panose="00020600040101010101" pitchFamily="18" charset="-122"/>
              </a:rPr>
              <a:t>定制业务</a:t>
            </a:r>
          </a:p>
        </p:txBody>
      </p:sp>
      <p:sp>
        <p:nvSpPr>
          <p:cNvPr id="76" name="文本框 75">
            <a:extLst>
              <a:ext uri="{FF2B5EF4-FFF2-40B4-BE49-F238E27FC236}">
                <a16:creationId xmlns:a16="http://schemas.microsoft.com/office/drawing/2014/main" xmlns="" id="{851AAFEF-062F-460D-9B9C-4EC8CC016E9A}"/>
              </a:ext>
            </a:extLst>
          </p:cNvPr>
          <p:cNvSpPr txBox="1"/>
          <p:nvPr/>
        </p:nvSpPr>
        <p:spPr>
          <a:xfrm>
            <a:off x="8608086" y="2648561"/>
            <a:ext cx="3103297" cy="646331"/>
          </a:xfrm>
          <a:prstGeom prst="rect">
            <a:avLst/>
          </a:prstGeom>
          <a:noFill/>
        </p:spPr>
        <p:txBody>
          <a:bodyPr wrap="square" rtlCol="0">
            <a:spAutoFit/>
          </a:bodyPr>
          <a:lstStyle>
            <a:defPPr>
              <a:defRPr lang="zh-CN"/>
            </a:defPPr>
            <a:lvl1pPr algn="ctr">
              <a:defRPr sz="7200" b="1">
                <a:gradFill>
                  <a:gsLst>
                    <a:gs pos="0">
                      <a:schemeClr val="accent2"/>
                    </a:gs>
                    <a:gs pos="100000">
                      <a:schemeClr val="accent1"/>
                    </a:gs>
                  </a:gsLst>
                  <a:lin ang="5400000" scaled="1"/>
                </a:gradFill>
                <a:effectLst>
                  <a:outerShdw blurRad="190500" algn="ctr" rotWithShape="0">
                    <a:schemeClr val="accent1">
                      <a:alpha val="40000"/>
                    </a:schemeClr>
                  </a:outerShdw>
                </a:effectLst>
                <a:latin typeface="+mj-ea"/>
                <a:ea typeface="+mj-ea"/>
              </a:defRPr>
            </a:lvl1pPr>
          </a:lstStyle>
          <a:p>
            <a:pPr defTabSz="554492"/>
            <a:r>
              <a:rPr lang="zh-CN" altLang="en-US" sz="3600" b="0" dirty="0">
                <a:effectLst>
                  <a:outerShdw blurRad="190500" algn="ctr" rotWithShape="0">
                    <a:srgbClr val="4E67C8">
                      <a:alpha val="40000"/>
                    </a:srgbClr>
                  </a:outerShdw>
                </a:effectLst>
                <a:latin typeface="阿里巴巴普惠体 H" panose="00020600040101010101" pitchFamily="18" charset="-122"/>
                <a:ea typeface="阿里巴巴普惠体 H" panose="00020600040101010101" pitchFamily="18" charset="-122"/>
              </a:rPr>
              <a:t>定制业务</a:t>
            </a:r>
          </a:p>
        </p:txBody>
      </p:sp>
      <p:grpSp>
        <p:nvGrpSpPr>
          <p:cNvPr id="77" name="组合 76">
            <a:extLst>
              <a:ext uri="{FF2B5EF4-FFF2-40B4-BE49-F238E27FC236}">
                <a16:creationId xmlns:a16="http://schemas.microsoft.com/office/drawing/2014/main" xmlns="" id="{4B3BEB9F-A740-43B9-B7B2-E88D79FCB1F5}"/>
              </a:ext>
            </a:extLst>
          </p:cNvPr>
          <p:cNvGrpSpPr/>
          <p:nvPr/>
        </p:nvGrpSpPr>
        <p:grpSpPr>
          <a:xfrm>
            <a:off x="1740004" y="3714524"/>
            <a:ext cx="584522" cy="514643"/>
            <a:chOff x="3525237" y="8091565"/>
            <a:chExt cx="1169043" cy="1029285"/>
          </a:xfrm>
        </p:grpSpPr>
        <p:cxnSp>
          <p:nvCxnSpPr>
            <p:cNvPr id="78" name="直接连接符 77">
              <a:extLst>
                <a:ext uri="{FF2B5EF4-FFF2-40B4-BE49-F238E27FC236}">
                  <a16:creationId xmlns:a16="http://schemas.microsoft.com/office/drawing/2014/main" xmlns="" id="{01C1685B-A7E8-4998-9AD2-8FDD596BE590}"/>
                </a:ext>
              </a:extLst>
            </p:cNvPr>
            <p:cNvCxnSpPr>
              <a:cxnSpLocks/>
            </p:cNvCxnSpPr>
            <p:nvPr/>
          </p:nvCxnSpPr>
          <p:spPr>
            <a:xfrm flipV="1">
              <a:off x="4136188" y="8371667"/>
              <a:ext cx="0" cy="646352"/>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3AED186B-84CF-48CC-B85C-22A661AB416F}"/>
                </a:ext>
              </a:extLst>
            </p:cNvPr>
            <p:cNvCxnSpPr>
              <a:cxnSpLocks/>
            </p:cNvCxnSpPr>
            <p:nvPr/>
          </p:nvCxnSpPr>
          <p:spPr>
            <a:xfrm flipV="1">
              <a:off x="3525237" y="8411600"/>
              <a:ext cx="0" cy="570355"/>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xmlns="" id="{F28FE814-7A63-4141-97AC-F495E4191121}"/>
                </a:ext>
              </a:extLst>
            </p:cNvPr>
            <p:cNvCxnSpPr>
              <a:cxnSpLocks/>
            </p:cNvCxnSpPr>
            <p:nvPr/>
          </p:nvCxnSpPr>
          <p:spPr>
            <a:xfrm flipV="1">
              <a:off x="3774480" y="8091565"/>
              <a:ext cx="0" cy="1029285"/>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xmlns="" id="{3861A3C0-04BA-4DB9-9A38-079A941188CE}"/>
                </a:ext>
              </a:extLst>
            </p:cNvPr>
            <p:cNvCxnSpPr>
              <a:cxnSpLocks/>
            </p:cNvCxnSpPr>
            <p:nvPr/>
          </p:nvCxnSpPr>
          <p:spPr>
            <a:xfrm flipV="1">
              <a:off x="4457387" y="8161015"/>
              <a:ext cx="0" cy="867238"/>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xmlns="" id="{15495D84-4177-4A7C-A991-8DF940B709FF}"/>
                </a:ext>
              </a:extLst>
            </p:cNvPr>
            <p:cNvCxnSpPr>
              <a:cxnSpLocks/>
            </p:cNvCxnSpPr>
            <p:nvPr/>
          </p:nvCxnSpPr>
          <p:spPr>
            <a:xfrm flipV="1">
              <a:off x="4694280" y="8538921"/>
              <a:ext cx="0" cy="570355"/>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grpSp>
      <p:grpSp>
        <p:nvGrpSpPr>
          <p:cNvPr id="83" name="组合 82">
            <a:extLst>
              <a:ext uri="{FF2B5EF4-FFF2-40B4-BE49-F238E27FC236}">
                <a16:creationId xmlns:a16="http://schemas.microsoft.com/office/drawing/2014/main" xmlns="" id="{CEB8ED31-4394-4A5F-8149-25B59A374E5C}"/>
              </a:ext>
            </a:extLst>
          </p:cNvPr>
          <p:cNvGrpSpPr/>
          <p:nvPr/>
        </p:nvGrpSpPr>
        <p:grpSpPr>
          <a:xfrm>
            <a:off x="5803740" y="3714524"/>
            <a:ext cx="584522" cy="514643"/>
            <a:chOff x="3525237" y="8091565"/>
            <a:chExt cx="1169043" cy="1029285"/>
          </a:xfrm>
        </p:grpSpPr>
        <p:cxnSp>
          <p:nvCxnSpPr>
            <p:cNvPr id="84" name="直接连接符 83">
              <a:extLst>
                <a:ext uri="{FF2B5EF4-FFF2-40B4-BE49-F238E27FC236}">
                  <a16:creationId xmlns:a16="http://schemas.microsoft.com/office/drawing/2014/main" xmlns="" id="{45763723-7E5C-48CC-B77E-9913944CDF26}"/>
                </a:ext>
              </a:extLst>
            </p:cNvPr>
            <p:cNvCxnSpPr>
              <a:cxnSpLocks/>
            </p:cNvCxnSpPr>
            <p:nvPr/>
          </p:nvCxnSpPr>
          <p:spPr>
            <a:xfrm flipV="1">
              <a:off x="4136188" y="8371667"/>
              <a:ext cx="0" cy="646352"/>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xmlns="" id="{AA15A3D2-E4AE-4F92-BB51-B2651E02870E}"/>
                </a:ext>
              </a:extLst>
            </p:cNvPr>
            <p:cNvCxnSpPr>
              <a:cxnSpLocks/>
            </p:cNvCxnSpPr>
            <p:nvPr/>
          </p:nvCxnSpPr>
          <p:spPr>
            <a:xfrm flipV="1">
              <a:off x="3525237" y="8411600"/>
              <a:ext cx="0" cy="570355"/>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86" name="直接连接符 85">
              <a:extLst>
                <a:ext uri="{FF2B5EF4-FFF2-40B4-BE49-F238E27FC236}">
                  <a16:creationId xmlns:a16="http://schemas.microsoft.com/office/drawing/2014/main" xmlns="" id="{C3E1F655-92D4-4162-B0B9-FE85B668FD02}"/>
                </a:ext>
              </a:extLst>
            </p:cNvPr>
            <p:cNvCxnSpPr>
              <a:cxnSpLocks/>
            </p:cNvCxnSpPr>
            <p:nvPr/>
          </p:nvCxnSpPr>
          <p:spPr>
            <a:xfrm flipV="1">
              <a:off x="3774480" y="8091565"/>
              <a:ext cx="0" cy="1029285"/>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D25C007D-017A-4E56-8A95-1E11FA968971}"/>
                </a:ext>
              </a:extLst>
            </p:cNvPr>
            <p:cNvCxnSpPr>
              <a:cxnSpLocks/>
            </p:cNvCxnSpPr>
            <p:nvPr/>
          </p:nvCxnSpPr>
          <p:spPr>
            <a:xfrm flipV="1">
              <a:off x="4457387" y="8161015"/>
              <a:ext cx="0" cy="867238"/>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xmlns="" id="{5E511BBA-84EC-4E6D-9775-67BA1CA20C10}"/>
                </a:ext>
              </a:extLst>
            </p:cNvPr>
            <p:cNvCxnSpPr>
              <a:cxnSpLocks/>
            </p:cNvCxnSpPr>
            <p:nvPr/>
          </p:nvCxnSpPr>
          <p:spPr>
            <a:xfrm flipV="1">
              <a:off x="4694280" y="8538921"/>
              <a:ext cx="0" cy="570355"/>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grpSp>
      <p:grpSp>
        <p:nvGrpSpPr>
          <p:cNvPr id="89" name="组合 88">
            <a:extLst>
              <a:ext uri="{FF2B5EF4-FFF2-40B4-BE49-F238E27FC236}">
                <a16:creationId xmlns:a16="http://schemas.microsoft.com/office/drawing/2014/main" xmlns="" id="{785FFF6C-0437-4DF0-A3B1-3D9955EDA27B}"/>
              </a:ext>
            </a:extLst>
          </p:cNvPr>
          <p:cNvGrpSpPr/>
          <p:nvPr/>
        </p:nvGrpSpPr>
        <p:grpSpPr>
          <a:xfrm>
            <a:off x="9867475" y="3714524"/>
            <a:ext cx="584522" cy="514643"/>
            <a:chOff x="3525237" y="8091565"/>
            <a:chExt cx="1169043" cy="1029285"/>
          </a:xfrm>
        </p:grpSpPr>
        <p:cxnSp>
          <p:nvCxnSpPr>
            <p:cNvPr id="90" name="直接连接符 89">
              <a:extLst>
                <a:ext uri="{FF2B5EF4-FFF2-40B4-BE49-F238E27FC236}">
                  <a16:creationId xmlns:a16="http://schemas.microsoft.com/office/drawing/2014/main" xmlns="" id="{05A08B17-C854-4CBA-AADB-DFE18D996BAF}"/>
                </a:ext>
              </a:extLst>
            </p:cNvPr>
            <p:cNvCxnSpPr>
              <a:cxnSpLocks/>
            </p:cNvCxnSpPr>
            <p:nvPr/>
          </p:nvCxnSpPr>
          <p:spPr>
            <a:xfrm flipV="1">
              <a:off x="4136188" y="8371667"/>
              <a:ext cx="0" cy="646352"/>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5BDA9520-1C3F-4968-8BE3-C924755AC16D}"/>
                </a:ext>
              </a:extLst>
            </p:cNvPr>
            <p:cNvCxnSpPr>
              <a:cxnSpLocks/>
            </p:cNvCxnSpPr>
            <p:nvPr/>
          </p:nvCxnSpPr>
          <p:spPr>
            <a:xfrm flipV="1">
              <a:off x="3525237" y="8411600"/>
              <a:ext cx="0" cy="570355"/>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8A20CA50-5CA6-4734-809D-8F3A5A940BDD}"/>
                </a:ext>
              </a:extLst>
            </p:cNvPr>
            <p:cNvCxnSpPr>
              <a:cxnSpLocks/>
            </p:cNvCxnSpPr>
            <p:nvPr/>
          </p:nvCxnSpPr>
          <p:spPr>
            <a:xfrm flipV="1">
              <a:off x="3774480" y="8091565"/>
              <a:ext cx="0" cy="1029285"/>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6D4941F9-1F0A-4B5D-A249-986E0E0F135F}"/>
                </a:ext>
              </a:extLst>
            </p:cNvPr>
            <p:cNvCxnSpPr>
              <a:cxnSpLocks/>
            </p:cNvCxnSpPr>
            <p:nvPr/>
          </p:nvCxnSpPr>
          <p:spPr>
            <a:xfrm flipV="1">
              <a:off x="4457387" y="8161015"/>
              <a:ext cx="0" cy="867238"/>
            </a:xfrm>
            <a:prstGeom prst="line">
              <a:avLst/>
            </a:prstGeom>
            <a:ln>
              <a:gradFill>
                <a:gsLst>
                  <a:gs pos="0">
                    <a:schemeClr val="accent2">
                      <a:alpha val="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31D33ADF-3481-4DC0-9315-EAB7292F07A8}"/>
                </a:ext>
              </a:extLst>
            </p:cNvPr>
            <p:cNvCxnSpPr>
              <a:cxnSpLocks/>
            </p:cNvCxnSpPr>
            <p:nvPr/>
          </p:nvCxnSpPr>
          <p:spPr>
            <a:xfrm flipV="1">
              <a:off x="4694280" y="8538921"/>
              <a:ext cx="0" cy="570355"/>
            </a:xfrm>
            <a:prstGeom prst="line">
              <a:avLst/>
            </a:prstGeom>
            <a:ln>
              <a:gradFill>
                <a:gsLst>
                  <a:gs pos="0">
                    <a:schemeClr val="accent1">
                      <a:alpha val="0"/>
                    </a:schemeClr>
                  </a:gs>
                  <a:gs pos="100000">
                    <a:schemeClr val="accent1"/>
                  </a:gs>
                </a:gsLst>
                <a:lin ang="5400000" scaled="1"/>
              </a:gradFill>
              <a:prstDash val="dash"/>
            </a:ln>
          </p:spPr>
          <p:style>
            <a:lnRef idx="1">
              <a:schemeClr val="accent1"/>
            </a:lnRef>
            <a:fillRef idx="0">
              <a:schemeClr val="accent1"/>
            </a:fillRef>
            <a:effectRef idx="0">
              <a:schemeClr val="accent1"/>
            </a:effectRef>
            <a:fontRef idx="minor">
              <a:schemeClr val="tx1"/>
            </a:fontRef>
          </p:style>
        </p:cxnSp>
      </p:grpSp>
      <p:sp>
        <p:nvSpPr>
          <p:cNvPr id="95" name="矩形 94">
            <a:extLst>
              <a:ext uri="{FF2B5EF4-FFF2-40B4-BE49-F238E27FC236}">
                <a16:creationId xmlns:a16="http://schemas.microsoft.com/office/drawing/2014/main" xmlns="" id="{75CB5543-A76A-40DD-9039-BDF7626ACE62}"/>
              </a:ext>
            </a:extLst>
          </p:cNvPr>
          <p:cNvSpPr/>
          <p:nvPr/>
        </p:nvSpPr>
        <p:spPr>
          <a:xfrm>
            <a:off x="2300447" y="520747"/>
            <a:ext cx="7591107" cy="507831"/>
          </a:xfrm>
          <a:prstGeom prst="rect">
            <a:avLst/>
          </a:prstGeom>
          <a:noFill/>
        </p:spPr>
        <p:txBody>
          <a:bodyPr wrap="square" rtlCol="0" anchor="t">
            <a:spAutoFit/>
          </a:bodyPr>
          <a:lstStyle/>
          <a:p>
            <a:pPr algn="ctr" defTabSz="457200">
              <a:defRPr/>
            </a:pPr>
            <a:r>
              <a:rPr lang="zh-CN" altLang="en-US" sz="2700" spc="150" dirty="0">
                <a:ln w="6350">
                  <a:noFill/>
                </a:ln>
                <a:gradFill>
                  <a:gsLst>
                    <a:gs pos="49000">
                      <a:schemeClr val="bg1"/>
                    </a:gs>
                    <a:gs pos="100000">
                      <a:schemeClr val="accent1"/>
                    </a:gs>
                  </a:gsLst>
                  <a:lin ang="5400000" scaled="1"/>
                </a:gradFill>
                <a:effectLst>
                  <a:outerShdw blurRad="38100" dist="38100" dir="2700000" algn="tl">
                    <a:srgbClr val="000000">
                      <a:alpha val="43137"/>
                    </a:srgbClr>
                  </a:outerShdw>
                </a:effectLst>
                <a:latin typeface="阿里巴巴普惠体 H" panose="00020600040101010101" pitchFamily="18" charset="-122"/>
                <a:ea typeface="阿里巴巴普惠体 H" panose="00020600040101010101" pitchFamily="18" charset="-122"/>
              </a:rPr>
              <a:t>请在这里输入你的小标题</a:t>
            </a:r>
          </a:p>
        </p:txBody>
      </p:sp>
      <p:grpSp>
        <p:nvGrpSpPr>
          <p:cNvPr id="96" name="组合 95">
            <a:extLst>
              <a:ext uri="{FF2B5EF4-FFF2-40B4-BE49-F238E27FC236}">
                <a16:creationId xmlns:a16="http://schemas.microsoft.com/office/drawing/2014/main" xmlns="" id="{BBAD0675-18CA-47AD-8C23-7A54431B419E}"/>
              </a:ext>
            </a:extLst>
          </p:cNvPr>
          <p:cNvGrpSpPr/>
          <p:nvPr/>
        </p:nvGrpSpPr>
        <p:grpSpPr>
          <a:xfrm>
            <a:off x="8267770" y="680018"/>
            <a:ext cx="2148033" cy="143122"/>
            <a:chOff x="14648427" y="1642635"/>
            <a:chExt cx="4296066" cy="286244"/>
          </a:xfrm>
        </p:grpSpPr>
        <p:sp>
          <p:nvSpPr>
            <p:cNvPr id="97" name="矩形 96">
              <a:extLst>
                <a:ext uri="{FF2B5EF4-FFF2-40B4-BE49-F238E27FC236}">
                  <a16:creationId xmlns:a16="http://schemas.microsoft.com/office/drawing/2014/main" xmlns="" id="{F820BF6E-C573-4304-AFC5-228492417E31}"/>
                </a:ext>
              </a:extLst>
            </p:cNvPr>
            <p:cNvSpPr/>
            <p:nvPr/>
          </p:nvSpPr>
          <p:spPr>
            <a:xfrm flipH="1" flipV="1">
              <a:off x="14648427" y="1642635"/>
              <a:ext cx="172117" cy="286244"/>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98" name="矩形 97">
              <a:extLst>
                <a:ext uri="{FF2B5EF4-FFF2-40B4-BE49-F238E27FC236}">
                  <a16:creationId xmlns:a16="http://schemas.microsoft.com/office/drawing/2014/main" xmlns="" id="{B6B92B21-26EC-4A46-9DC5-A80C0357E0B0}"/>
                </a:ext>
              </a:extLst>
            </p:cNvPr>
            <p:cNvSpPr/>
            <p:nvPr/>
          </p:nvSpPr>
          <p:spPr>
            <a:xfrm flipH="1" flipV="1">
              <a:off x="14949633" y="1642635"/>
              <a:ext cx="172117" cy="286244"/>
            </a:xfrm>
            <a:prstGeom prst="rect">
              <a:avLst/>
            </a:prstGeom>
            <a:solidFill>
              <a:schemeClr val="bg1">
                <a:alpha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99" name="矩形 98">
              <a:extLst>
                <a:ext uri="{FF2B5EF4-FFF2-40B4-BE49-F238E27FC236}">
                  <a16:creationId xmlns:a16="http://schemas.microsoft.com/office/drawing/2014/main" xmlns="" id="{5BF33B1E-87A3-44B1-B0C6-48B0B7072F68}"/>
                </a:ext>
              </a:extLst>
            </p:cNvPr>
            <p:cNvSpPr/>
            <p:nvPr/>
          </p:nvSpPr>
          <p:spPr>
            <a:xfrm flipH="1" flipV="1">
              <a:off x="15250839" y="1642635"/>
              <a:ext cx="172117" cy="286244"/>
            </a:xfrm>
            <a:prstGeom prst="rect">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100" name="矩形 99">
              <a:extLst>
                <a:ext uri="{FF2B5EF4-FFF2-40B4-BE49-F238E27FC236}">
                  <a16:creationId xmlns:a16="http://schemas.microsoft.com/office/drawing/2014/main" xmlns="" id="{31165C87-91E4-46CE-BB01-F68E81CF7A94}"/>
                </a:ext>
              </a:extLst>
            </p:cNvPr>
            <p:cNvSpPr/>
            <p:nvPr/>
          </p:nvSpPr>
          <p:spPr>
            <a:xfrm flipH="1" flipV="1">
              <a:off x="15552045" y="1642635"/>
              <a:ext cx="172117" cy="286244"/>
            </a:xfrm>
            <a:prstGeom prst="rect">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cxnSp>
          <p:nvCxnSpPr>
            <p:cNvPr id="101" name="直接连接符 100">
              <a:extLst>
                <a:ext uri="{FF2B5EF4-FFF2-40B4-BE49-F238E27FC236}">
                  <a16:creationId xmlns:a16="http://schemas.microsoft.com/office/drawing/2014/main" xmlns="" id="{0081BD78-C85C-4BA5-A3C6-90795B6826B1}"/>
                </a:ext>
              </a:extLst>
            </p:cNvPr>
            <p:cNvCxnSpPr>
              <a:cxnSpLocks/>
            </p:cNvCxnSpPr>
            <p:nvPr/>
          </p:nvCxnSpPr>
          <p:spPr>
            <a:xfrm>
              <a:off x="15894661" y="1785757"/>
              <a:ext cx="3049832" cy="0"/>
            </a:xfrm>
            <a:prstGeom prst="line">
              <a:avLst/>
            </a:prstGeom>
            <a:ln w="12700">
              <a:gradFill flip="none" rotWithShape="1">
                <a:gsLst>
                  <a:gs pos="0">
                    <a:schemeClr val="bg1">
                      <a:alpha val="0"/>
                    </a:schemeClr>
                  </a:gs>
                  <a:gs pos="100000">
                    <a:schemeClr val="bg1">
                      <a:alpha val="4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102" name="组合 101">
            <a:extLst>
              <a:ext uri="{FF2B5EF4-FFF2-40B4-BE49-F238E27FC236}">
                <a16:creationId xmlns:a16="http://schemas.microsoft.com/office/drawing/2014/main" xmlns="" id="{03826E86-EE92-47C4-94C1-4A7A61B016D7}"/>
              </a:ext>
            </a:extLst>
          </p:cNvPr>
          <p:cNvGrpSpPr/>
          <p:nvPr/>
        </p:nvGrpSpPr>
        <p:grpSpPr>
          <a:xfrm flipH="1">
            <a:off x="1776197" y="680018"/>
            <a:ext cx="2148033" cy="143122"/>
            <a:chOff x="14648427" y="1642635"/>
            <a:chExt cx="4296066" cy="286244"/>
          </a:xfrm>
        </p:grpSpPr>
        <p:sp>
          <p:nvSpPr>
            <p:cNvPr id="103" name="矩形 102">
              <a:extLst>
                <a:ext uri="{FF2B5EF4-FFF2-40B4-BE49-F238E27FC236}">
                  <a16:creationId xmlns:a16="http://schemas.microsoft.com/office/drawing/2014/main" xmlns="" id="{EE9DB42B-0C36-4DAF-B1AC-ADE3CBD45307}"/>
                </a:ext>
              </a:extLst>
            </p:cNvPr>
            <p:cNvSpPr/>
            <p:nvPr/>
          </p:nvSpPr>
          <p:spPr>
            <a:xfrm flipH="1" flipV="1">
              <a:off x="14648427" y="1642635"/>
              <a:ext cx="172117" cy="286244"/>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104" name="矩形 103">
              <a:extLst>
                <a:ext uri="{FF2B5EF4-FFF2-40B4-BE49-F238E27FC236}">
                  <a16:creationId xmlns:a16="http://schemas.microsoft.com/office/drawing/2014/main" xmlns="" id="{BD1A9F97-2009-4E12-AEA6-7074DED956C7}"/>
                </a:ext>
              </a:extLst>
            </p:cNvPr>
            <p:cNvSpPr/>
            <p:nvPr/>
          </p:nvSpPr>
          <p:spPr>
            <a:xfrm flipH="1" flipV="1">
              <a:off x="14949633" y="1642635"/>
              <a:ext cx="172117" cy="286244"/>
            </a:xfrm>
            <a:prstGeom prst="rect">
              <a:avLst/>
            </a:prstGeom>
            <a:solidFill>
              <a:schemeClr val="bg1">
                <a:alpha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105" name="矩形 104">
              <a:extLst>
                <a:ext uri="{FF2B5EF4-FFF2-40B4-BE49-F238E27FC236}">
                  <a16:creationId xmlns:a16="http://schemas.microsoft.com/office/drawing/2014/main" xmlns="" id="{3A6BD1F9-11AD-4180-8178-ED413A052501}"/>
                </a:ext>
              </a:extLst>
            </p:cNvPr>
            <p:cNvSpPr/>
            <p:nvPr/>
          </p:nvSpPr>
          <p:spPr>
            <a:xfrm flipH="1" flipV="1">
              <a:off x="15250839" y="1642635"/>
              <a:ext cx="172117" cy="286244"/>
            </a:xfrm>
            <a:prstGeom prst="rect">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sp>
          <p:nvSpPr>
            <p:cNvPr id="106" name="矩形 105">
              <a:extLst>
                <a:ext uri="{FF2B5EF4-FFF2-40B4-BE49-F238E27FC236}">
                  <a16:creationId xmlns:a16="http://schemas.microsoft.com/office/drawing/2014/main" xmlns="" id="{D6188815-29B9-453B-A356-6EABE399D674}"/>
                </a:ext>
              </a:extLst>
            </p:cNvPr>
            <p:cNvSpPr/>
            <p:nvPr/>
          </p:nvSpPr>
          <p:spPr>
            <a:xfrm flipH="1" flipV="1">
              <a:off x="15552045" y="1642635"/>
              <a:ext cx="172117" cy="286244"/>
            </a:xfrm>
            <a:prstGeom prst="rect">
              <a:avLst/>
            </a:prstGeom>
            <a:solidFill>
              <a:schemeClr val="bg1">
                <a:alpha val="4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defRPr/>
              </a:pPr>
              <a:endParaRPr lang="zh-CN" altLang="en-US" sz="2400">
                <a:solidFill>
                  <a:prstClr val="white"/>
                </a:solidFill>
                <a:latin typeface="Arial"/>
                <a:ea typeface="微软雅黑 Light"/>
              </a:endParaRPr>
            </a:p>
          </p:txBody>
        </p:sp>
        <p:cxnSp>
          <p:nvCxnSpPr>
            <p:cNvPr id="107" name="直接连接符 106">
              <a:extLst>
                <a:ext uri="{FF2B5EF4-FFF2-40B4-BE49-F238E27FC236}">
                  <a16:creationId xmlns:a16="http://schemas.microsoft.com/office/drawing/2014/main" xmlns="" id="{81A582CF-FE14-4C5B-9F40-2AFB7124B053}"/>
                </a:ext>
              </a:extLst>
            </p:cNvPr>
            <p:cNvCxnSpPr>
              <a:cxnSpLocks/>
            </p:cNvCxnSpPr>
            <p:nvPr/>
          </p:nvCxnSpPr>
          <p:spPr>
            <a:xfrm>
              <a:off x="15894661" y="1785757"/>
              <a:ext cx="3049832" cy="0"/>
            </a:xfrm>
            <a:prstGeom prst="line">
              <a:avLst/>
            </a:prstGeom>
            <a:ln w="12700">
              <a:gradFill flip="none" rotWithShape="1">
                <a:gsLst>
                  <a:gs pos="0">
                    <a:schemeClr val="bg1">
                      <a:alpha val="0"/>
                    </a:schemeClr>
                  </a:gs>
                  <a:gs pos="100000">
                    <a:schemeClr val="bg1">
                      <a:alpha val="4000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cxnSp>
        <p:nvCxnSpPr>
          <p:cNvPr id="108" name="直接连接符 107">
            <a:extLst>
              <a:ext uri="{FF2B5EF4-FFF2-40B4-BE49-F238E27FC236}">
                <a16:creationId xmlns:a16="http://schemas.microsoft.com/office/drawing/2014/main" xmlns="" id="{8401C322-9C93-44A6-9DDC-F7DBAB2E975A}"/>
              </a:ext>
            </a:extLst>
          </p:cNvPr>
          <p:cNvCxnSpPr/>
          <p:nvPr/>
        </p:nvCxnSpPr>
        <p:spPr>
          <a:xfrm>
            <a:off x="4064132" y="-266700"/>
            <a:ext cx="0" cy="7429500"/>
          </a:xfrm>
          <a:prstGeom prst="line">
            <a:avLst/>
          </a:prstGeom>
          <a:ln w="50800">
            <a:gradFill>
              <a:gsLst>
                <a:gs pos="12000">
                  <a:schemeClr val="accent1">
                    <a:alpha val="0"/>
                  </a:schemeClr>
                </a:gs>
                <a:gs pos="100000">
                  <a:schemeClr val="accent1">
                    <a:alpha val="1200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CF4091AC-80AF-4273-9A0F-C9CAC197EA58}"/>
              </a:ext>
            </a:extLst>
          </p:cNvPr>
          <p:cNvCxnSpPr/>
          <p:nvPr/>
        </p:nvCxnSpPr>
        <p:spPr>
          <a:xfrm>
            <a:off x="8127868" y="-266700"/>
            <a:ext cx="0" cy="7429500"/>
          </a:xfrm>
          <a:prstGeom prst="line">
            <a:avLst/>
          </a:prstGeom>
          <a:ln w="50800">
            <a:gradFill>
              <a:gsLst>
                <a:gs pos="12000">
                  <a:schemeClr val="accent1">
                    <a:alpha val="0"/>
                  </a:schemeClr>
                </a:gs>
                <a:gs pos="100000">
                  <a:schemeClr val="accent1">
                    <a:alpha val="12000"/>
                  </a:schemeClr>
                </a:gs>
              </a:gsLst>
              <a:lin ang="5400000" scaled="1"/>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7722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646AFFF-A310-4B1F-B133-B9C9E759F224}"/>
              </a:ext>
            </a:extLst>
          </p:cNvPr>
          <p:cNvSpPr>
            <a:spLocks noGrp="1"/>
          </p:cNvSpPr>
          <p:nvPr>
            <p:ph type="title"/>
          </p:nvPr>
        </p:nvSpPr>
        <p:spPr/>
        <p:txBody>
          <a:bodyPr/>
          <a:lstStyle/>
          <a:p>
            <a:r>
              <a:rPr lang="zh-CN" altLang="en-US" b="0" dirty="0"/>
              <a:t>请在这里输入你的小标题</a:t>
            </a:r>
          </a:p>
        </p:txBody>
      </p:sp>
      <p:grpSp>
        <p:nvGrpSpPr>
          <p:cNvPr id="33" name="组合 32">
            <a:extLst>
              <a:ext uri="{FF2B5EF4-FFF2-40B4-BE49-F238E27FC236}">
                <a16:creationId xmlns:a16="http://schemas.microsoft.com/office/drawing/2014/main" xmlns="" id="{04BD59CD-A7FC-47C7-8A88-CE0A61F6C94D}"/>
              </a:ext>
            </a:extLst>
          </p:cNvPr>
          <p:cNvGrpSpPr/>
          <p:nvPr/>
        </p:nvGrpSpPr>
        <p:grpSpPr>
          <a:xfrm>
            <a:off x="8342012" y="3610223"/>
            <a:ext cx="3250900" cy="1444673"/>
            <a:chOff x="8342012" y="3773169"/>
            <a:chExt cx="3250900" cy="1444673"/>
          </a:xfrm>
        </p:grpSpPr>
        <p:sp>
          <p:nvSpPr>
            <p:cNvPr id="4" name="矩形: 剪去对角 3">
              <a:extLst>
                <a:ext uri="{FF2B5EF4-FFF2-40B4-BE49-F238E27FC236}">
                  <a16:creationId xmlns:a16="http://schemas.microsoft.com/office/drawing/2014/main" xmlns="" id="{2297D4F7-0421-4EFB-B1CF-6CEB63CE302F}"/>
                </a:ext>
              </a:extLst>
            </p:cNvPr>
            <p:cNvSpPr/>
            <p:nvPr/>
          </p:nvSpPr>
          <p:spPr>
            <a:xfrm flipH="1">
              <a:off x="8418212" y="3773169"/>
              <a:ext cx="3174700" cy="1444673"/>
            </a:xfrm>
            <a:prstGeom prst="snip2DiagRect">
              <a:avLst>
                <a:gd name="adj1" fmla="val 0"/>
                <a:gd name="adj2" fmla="val 10098"/>
              </a:avLst>
            </a:prstGeom>
            <a:noFill/>
            <a:ln>
              <a:gradFill>
                <a:gsLst>
                  <a:gs pos="0">
                    <a:schemeClr val="accent1">
                      <a:alpha val="58000"/>
                    </a:schemeClr>
                  </a:gs>
                  <a:gs pos="16000">
                    <a:srgbClr val="0886D0">
                      <a:alpha val="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nvGrpSpPr>
            <p:cNvPr id="5" name="组合 4">
              <a:extLst>
                <a:ext uri="{FF2B5EF4-FFF2-40B4-BE49-F238E27FC236}">
                  <a16:creationId xmlns:a16="http://schemas.microsoft.com/office/drawing/2014/main" xmlns="" id="{2DF8C284-BE30-4AE6-95FE-3ACB6D8E62D3}"/>
                </a:ext>
              </a:extLst>
            </p:cNvPr>
            <p:cNvGrpSpPr/>
            <p:nvPr/>
          </p:nvGrpSpPr>
          <p:grpSpPr>
            <a:xfrm>
              <a:off x="8342012" y="3867149"/>
              <a:ext cx="3174700" cy="1121411"/>
              <a:chOff x="8342012" y="3333749"/>
              <a:chExt cx="3174700" cy="1121411"/>
            </a:xfrm>
          </p:grpSpPr>
          <p:sp>
            <p:nvSpPr>
              <p:cNvPr id="6" name="矩形: 剪去对角 5">
                <a:extLst>
                  <a:ext uri="{FF2B5EF4-FFF2-40B4-BE49-F238E27FC236}">
                    <a16:creationId xmlns:a16="http://schemas.microsoft.com/office/drawing/2014/main" xmlns="" id="{2F29BD4D-A5EB-4069-9EBD-5A09E60E8195}"/>
                  </a:ext>
                </a:extLst>
              </p:cNvPr>
              <p:cNvSpPr/>
              <p:nvPr/>
            </p:nvSpPr>
            <p:spPr>
              <a:xfrm flipH="1">
                <a:off x="8342012" y="3333749"/>
                <a:ext cx="3174700" cy="1121411"/>
              </a:xfrm>
              <a:prstGeom prst="snip2DiagRect">
                <a:avLst>
                  <a:gd name="adj1" fmla="val 0"/>
                  <a:gd name="adj2" fmla="val 12816"/>
                </a:avLst>
              </a:prstGeom>
              <a:gradFill flip="none" rotWithShape="1">
                <a:gsLst>
                  <a:gs pos="100000">
                    <a:srgbClr val="0886D0">
                      <a:alpha val="0"/>
                    </a:srgbClr>
                  </a:gs>
                  <a:gs pos="0">
                    <a:schemeClr val="accent1">
                      <a:alpha val="25000"/>
                    </a:schemeClr>
                  </a:gs>
                </a:gsLst>
                <a:lin ang="0" scaled="0"/>
                <a:tileRect/>
              </a:gradFill>
              <a:ln>
                <a:gradFill>
                  <a:gsLst>
                    <a:gs pos="0">
                      <a:schemeClr val="accent1"/>
                    </a:gs>
                    <a:gs pos="100000">
                      <a:srgbClr val="0886D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7" name="直角三角形 6">
                <a:extLst>
                  <a:ext uri="{FF2B5EF4-FFF2-40B4-BE49-F238E27FC236}">
                    <a16:creationId xmlns:a16="http://schemas.microsoft.com/office/drawing/2014/main" xmlns="" id="{A3563429-FA62-41A2-A9D1-983E2B3954AE}"/>
                  </a:ext>
                </a:extLst>
              </p:cNvPr>
              <p:cNvSpPr/>
              <p:nvPr/>
            </p:nvSpPr>
            <p:spPr>
              <a:xfrm rot="10800000" flipV="1">
                <a:off x="11423054" y="4361502"/>
                <a:ext cx="93658" cy="93658"/>
              </a:xfrm>
              <a:prstGeom prst="r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sp>
        <p:nvSpPr>
          <p:cNvPr id="13" name="图形 4">
            <a:extLst>
              <a:ext uri="{FF2B5EF4-FFF2-40B4-BE49-F238E27FC236}">
                <a16:creationId xmlns:a16="http://schemas.microsoft.com/office/drawing/2014/main" xmlns="" id="{4E89CEB8-FEA8-452D-9652-13D2993EB77B}"/>
              </a:ext>
            </a:extLst>
          </p:cNvPr>
          <p:cNvSpPr/>
          <p:nvPr/>
        </p:nvSpPr>
        <p:spPr>
          <a:xfrm>
            <a:off x="4963160" y="2114053"/>
            <a:ext cx="2377440" cy="2582522"/>
          </a:xfrm>
          <a:custGeom>
            <a:avLst/>
            <a:gdLst>
              <a:gd name="connsiteX0" fmla="*/ 0 w 5962650"/>
              <a:gd name="connsiteY0" fmla="*/ 6073140 h 6477000"/>
              <a:gd name="connsiteX1" fmla="*/ 0 w 5962650"/>
              <a:gd name="connsiteY1" fmla="*/ 6450330 h 6477000"/>
              <a:gd name="connsiteX2" fmla="*/ 1707833 w 5962650"/>
              <a:gd name="connsiteY2" fmla="*/ 6450330 h 6477000"/>
              <a:gd name="connsiteX3" fmla="*/ 1707833 w 5962650"/>
              <a:gd name="connsiteY3" fmla="*/ 459105 h 6477000"/>
              <a:gd name="connsiteX4" fmla="*/ 4255770 w 5962650"/>
              <a:gd name="connsiteY4" fmla="*/ 1323023 h 6477000"/>
              <a:gd name="connsiteX5" fmla="*/ 4255770 w 5962650"/>
              <a:gd name="connsiteY5" fmla="*/ 1053465 h 6477000"/>
              <a:gd name="connsiteX6" fmla="*/ 1436370 w 5962650"/>
              <a:gd name="connsiteY6" fmla="*/ 0 h 6477000"/>
              <a:gd name="connsiteX7" fmla="*/ 596265 w 5962650"/>
              <a:gd name="connsiteY7" fmla="*/ 728663 h 6477000"/>
              <a:gd name="connsiteX8" fmla="*/ 596265 w 5962650"/>
              <a:gd name="connsiteY8" fmla="*/ 6072188 h 6477000"/>
              <a:gd name="connsiteX9" fmla="*/ 0 w 5962650"/>
              <a:gd name="connsiteY9" fmla="*/ 6072188 h 6477000"/>
              <a:gd name="connsiteX10" fmla="*/ 5176838 w 5962650"/>
              <a:gd name="connsiteY10" fmla="*/ 3832860 h 6477000"/>
              <a:gd name="connsiteX11" fmla="*/ 3821430 w 5962650"/>
              <a:gd name="connsiteY11" fmla="*/ 3482340 h 6477000"/>
              <a:gd name="connsiteX12" fmla="*/ 3821430 w 5962650"/>
              <a:gd name="connsiteY12" fmla="*/ 4156710 h 6477000"/>
              <a:gd name="connsiteX13" fmla="*/ 5176838 w 5962650"/>
              <a:gd name="connsiteY13" fmla="*/ 4426268 h 6477000"/>
              <a:gd name="connsiteX14" fmla="*/ 5176838 w 5962650"/>
              <a:gd name="connsiteY14" fmla="*/ 3832860 h 6477000"/>
              <a:gd name="connsiteX15" fmla="*/ 5176838 w 5962650"/>
              <a:gd name="connsiteY15" fmla="*/ 5856923 h 6477000"/>
              <a:gd name="connsiteX16" fmla="*/ 3821430 w 5962650"/>
              <a:gd name="connsiteY16" fmla="*/ 5749290 h 6477000"/>
              <a:gd name="connsiteX17" fmla="*/ 3821430 w 5962650"/>
              <a:gd name="connsiteY17" fmla="*/ 6450330 h 6477000"/>
              <a:gd name="connsiteX18" fmla="*/ 5176838 w 5962650"/>
              <a:gd name="connsiteY18" fmla="*/ 6450330 h 6477000"/>
              <a:gd name="connsiteX19" fmla="*/ 5176838 w 5962650"/>
              <a:gd name="connsiteY19" fmla="*/ 5856923 h 6477000"/>
              <a:gd name="connsiteX20" fmla="*/ 5176838 w 5962650"/>
              <a:gd name="connsiteY20" fmla="*/ 4858703 h 6477000"/>
              <a:gd name="connsiteX21" fmla="*/ 3821430 w 5962650"/>
              <a:gd name="connsiteY21" fmla="*/ 4642485 h 6477000"/>
              <a:gd name="connsiteX22" fmla="*/ 3821430 w 5962650"/>
              <a:gd name="connsiteY22" fmla="*/ 5316855 h 6477000"/>
              <a:gd name="connsiteX23" fmla="*/ 5176838 w 5962650"/>
              <a:gd name="connsiteY23" fmla="*/ 5452110 h 6477000"/>
              <a:gd name="connsiteX24" fmla="*/ 5176838 w 5962650"/>
              <a:gd name="connsiteY24" fmla="*/ 4858703 h 6477000"/>
              <a:gd name="connsiteX25" fmla="*/ 5176838 w 5962650"/>
              <a:gd name="connsiteY25" fmla="*/ 2780348 h 6477000"/>
              <a:gd name="connsiteX26" fmla="*/ 3821430 w 5962650"/>
              <a:gd name="connsiteY26" fmla="*/ 2321243 h 6477000"/>
              <a:gd name="connsiteX27" fmla="*/ 3821430 w 5962650"/>
              <a:gd name="connsiteY27" fmla="*/ 3023235 h 6477000"/>
              <a:gd name="connsiteX28" fmla="*/ 5176838 w 5962650"/>
              <a:gd name="connsiteY28" fmla="*/ 3401378 h 6477000"/>
              <a:gd name="connsiteX29" fmla="*/ 5176838 w 5962650"/>
              <a:gd name="connsiteY29" fmla="*/ 2780348 h 6477000"/>
              <a:gd name="connsiteX30" fmla="*/ 2330768 w 5962650"/>
              <a:gd name="connsiteY30" fmla="*/ 6450330 h 6477000"/>
              <a:gd name="connsiteX31" fmla="*/ 3442335 w 5962650"/>
              <a:gd name="connsiteY31" fmla="*/ 6450330 h 6477000"/>
              <a:gd name="connsiteX32" fmla="*/ 3442335 w 5962650"/>
              <a:gd name="connsiteY32" fmla="*/ 1700213 h 6477000"/>
              <a:gd name="connsiteX33" fmla="*/ 5583555 w 5962650"/>
              <a:gd name="connsiteY33" fmla="*/ 2402205 h 6477000"/>
              <a:gd name="connsiteX34" fmla="*/ 5583555 w 5962650"/>
              <a:gd name="connsiteY34" fmla="*/ 6477953 h 6477000"/>
              <a:gd name="connsiteX35" fmla="*/ 5962650 w 5962650"/>
              <a:gd name="connsiteY35" fmla="*/ 6477953 h 6477000"/>
              <a:gd name="connsiteX36" fmla="*/ 5962650 w 5962650"/>
              <a:gd name="connsiteY36" fmla="*/ 2213610 h 6477000"/>
              <a:gd name="connsiteX37" fmla="*/ 3117533 w 5962650"/>
              <a:gd name="connsiteY37" fmla="*/ 1187768 h 6477000"/>
              <a:gd name="connsiteX38" fmla="*/ 2358390 w 5962650"/>
              <a:gd name="connsiteY38" fmla="*/ 1646873 h 6477000"/>
              <a:gd name="connsiteX39" fmla="*/ 2330768 w 5962650"/>
              <a:gd name="connsiteY39" fmla="*/ 6450330 h 6477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962650" h="6477000">
                <a:moveTo>
                  <a:pt x="0" y="6073140"/>
                </a:moveTo>
                <a:lnTo>
                  <a:pt x="0" y="6450330"/>
                </a:lnTo>
                <a:lnTo>
                  <a:pt x="1707833" y="6450330"/>
                </a:lnTo>
                <a:lnTo>
                  <a:pt x="1707833" y="459105"/>
                </a:lnTo>
                <a:lnTo>
                  <a:pt x="4255770" y="1323023"/>
                </a:lnTo>
                <a:lnTo>
                  <a:pt x="4255770" y="1053465"/>
                </a:lnTo>
                <a:lnTo>
                  <a:pt x="1436370" y="0"/>
                </a:lnTo>
                <a:lnTo>
                  <a:pt x="596265" y="728663"/>
                </a:lnTo>
                <a:lnTo>
                  <a:pt x="596265" y="6072188"/>
                </a:lnTo>
                <a:lnTo>
                  <a:pt x="0" y="6072188"/>
                </a:lnTo>
                <a:close/>
                <a:moveTo>
                  <a:pt x="5176838" y="3832860"/>
                </a:moveTo>
                <a:lnTo>
                  <a:pt x="3821430" y="3482340"/>
                </a:lnTo>
                <a:lnTo>
                  <a:pt x="3821430" y="4156710"/>
                </a:lnTo>
                <a:lnTo>
                  <a:pt x="5176838" y="4426268"/>
                </a:lnTo>
                <a:lnTo>
                  <a:pt x="5176838" y="3832860"/>
                </a:lnTo>
                <a:close/>
                <a:moveTo>
                  <a:pt x="5176838" y="5856923"/>
                </a:moveTo>
                <a:lnTo>
                  <a:pt x="3821430" y="5749290"/>
                </a:lnTo>
                <a:lnTo>
                  <a:pt x="3821430" y="6450330"/>
                </a:lnTo>
                <a:lnTo>
                  <a:pt x="5176838" y="6450330"/>
                </a:lnTo>
                <a:lnTo>
                  <a:pt x="5176838" y="5856923"/>
                </a:lnTo>
                <a:close/>
                <a:moveTo>
                  <a:pt x="5176838" y="4858703"/>
                </a:moveTo>
                <a:lnTo>
                  <a:pt x="3821430" y="4642485"/>
                </a:lnTo>
                <a:lnTo>
                  <a:pt x="3821430" y="5316855"/>
                </a:lnTo>
                <a:lnTo>
                  <a:pt x="5176838" y="5452110"/>
                </a:lnTo>
                <a:lnTo>
                  <a:pt x="5176838" y="4858703"/>
                </a:lnTo>
                <a:close/>
                <a:moveTo>
                  <a:pt x="5176838" y="2780348"/>
                </a:moveTo>
                <a:lnTo>
                  <a:pt x="3821430" y="2321243"/>
                </a:lnTo>
                <a:lnTo>
                  <a:pt x="3821430" y="3023235"/>
                </a:lnTo>
                <a:lnTo>
                  <a:pt x="5176838" y="3401378"/>
                </a:lnTo>
                <a:lnTo>
                  <a:pt x="5176838" y="2780348"/>
                </a:lnTo>
                <a:close/>
                <a:moveTo>
                  <a:pt x="2330768" y="6450330"/>
                </a:moveTo>
                <a:lnTo>
                  <a:pt x="3442335" y="6450330"/>
                </a:lnTo>
                <a:lnTo>
                  <a:pt x="3442335" y="1700213"/>
                </a:lnTo>
                <a:lnTo>
                  <a:pt x="5583555" y="2402205"/>
                </a:lnTo>
                <a:lnTo>
                  <a:pt x="5583555" y="6477953"/>
                </a:lnTo>
                <a:lnTo>
                  <a:pt x="5962650" y="6477953"/>
                </a:lnTo>
                <a:lnTo>
                  <a:pt x="5962650" y="2213610"/>
                </a:lnTo>
                <a:lnTo>
                  <a:pt x="3117533" y="1187768"/>
                </a:lnTo>
                <a:lnTo>
                  <a:pt x="2358390" y="1646873"/>
                </a:lnTo>
                <a:lnTo>
                  <a:pt x="2330768" y="6450330"/>
                </a:lnTo>
                <a:close/>
              </a:path>
            </a:pathLst>
          </a:custGeom>
          <a:gradFill>
            <a:gsLst>
              <a:gs pos="0">
                <a:schemeClr val="accent1">
                  <a:alpha val="48000"/>
                </a:schemeClr>
              </a:gs>
              <a:gs pos="100000">
                <a:schemeClr val="accent1">
                  <a:alpha val="0"/>
                </a:schemeClr>
              </a:gs>
            </a:gsLst>
            <a:lin ang="5400000" scaled="0"/>
          </a:gradFill>
          <a:ln w="9525"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xmlns="" id="{E1BC50C9-D69B-459B-BCE6-F359B0054162}"/>
              </a:ext>
            </a:extLst>
          </p:cNvPr>
          <p:cNvGrpSpPr/>
          <p:nvPr/>
        </p:nvGrpSpPr>
        <p:grpSpPr>
          <a:xfrm rot="18647142">
            <a:off x="3303533" y="740144"/>
            <a:ext cx="5605958" cy="5363363"/>
            <a:chOff x="1119859" y="1786305"/>
            <a:chExt cx="2052285" cy="1963474"/>
          </a:xfrm>
        </p:grpSpPr>
        <p:sp>
          <p:nvSpPr>
            <p:cNvPr id="15" name="椭圆 14">
              <a:extLst>
                <a:ext uri="{FF2B5EF4-FFF2-40B4-BE49-F238E27FC236}">
                  <a16:creationId xmlns:a16="http://schemas.microsoft.com/office/drawing/2014/main" xmlns="" id="{F245CB71-C468-4E6B-9F66-7AE1E3B00667}"/>
                </a:ext>
              </a:extLst>
            </p:cNvPr>
            <p:cNvSpPr/>
            <p:nvPr/>
          </p:nvSpPr>
          <p:spPr>
            <a:xfrm rot="252858">
              <a:off x="1449077" y="2082599"/>
              <a:ext cx="1376065" cy="1376065"/>
            </a:xfrm>
            <a:prstGeom prst="ellipse">
              <a:avLst/>
            </a:prstGeom>
            <a:gradFill flip="none" rotWithShape="1">
              <a:gsLst>
                <a:gs pos="50000">
                  <a:srgbClr val="0886D0">
                    <a:alpha val="0"/>
                  </a:srgbClr>
                </a:gs>
                <a:gs pos="0">
                  <a:schemeClr val="accent1">
                    <a:alpha val="30000"/>
                  </a:schemeClr>
                </a:gs>
                <a:gs pos="100000">
                  <a:schemeClr val="accent2">
                    <a:alpha val="30000"/>
                  </a:schemeClr>
                </a:gs>
              </a:gsLst>
              <a:lin ang="2700000" scaled="1"/>
              <a:tileRect/>
            </a:gradFill>
            <a:ln>
              <a:gradFill>
                <a:gsLst>
                  <a:gs pos="0">
                    <a:schemeClr val="accent1"/>
                  </a:gs>
                  <a:gs pos="50000">
                    <a:srgbClr val="0886D0">
                      <a:alpha val="0"/>
                    </a:srgb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pic>
          <p:nvPicPr>
            <p:cNvPr id="16" name="图片 15">
              <a:extLst>
                <a:ext uri="{FF2B5EF4-FFF2-40B4-BE49-F238E27FC236}">
                  <a16:creationId xmlns:a16="http://schemas.microsoft.com/office/drawing/2014/main" xmlns="" id="{55E92FF7-D135-40F2-B43A-7B6B5F9A9A6B}"/>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t="55869" b="12547"/>
            <a:stretch/>
          </p:blipFill>
          <p:spPr>
            <a:xfrm rot="8384482">
              <a:off x="1119859" y="1786305"/>
              <a:ext cx="1306765" cy="1099346"/>
            </a:xfrm>
            <a:prstGeom prst="rect">
              <a:avLst/>
            </a:prstGeom>
          </p:spPr>
        </p:pic>
        <p:pic>
          <p:nvPicPr>
            <p:cNvPr id="17" name="图片 16">
              <a:extLst>
                <a:ext uri="{FF2B5EF4-FFF2-40B4-BE49-F238E27FC236}">
                  <a16:creationId xmlns:a16="http://schemas.microsoft.com/office/drawing/2014/main" xmlns="" id="{CF35EE2B-2423-46F5-BA3E-CDF4D1B6D637}"/>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t="55869" b="12547"/>
            <a:stretch/>
          </p:blipFill>
          <p:spPr>
            <a:xfrm rot="19152858">
              <a:off x="1865379" y="2650433"/>
              <a:ext cx="1306765" cy="1099346"/>
            </a:xfrm>
            <a:prstGeom prst="rect">
              <a:avLst/>
            </a:prstGeom>
          </p:spPr>
        </p:pic>
      </p:grpSp>
      <p:sp>
        <p:nvSpPr>
          <p:cNvPr id="23" name="文本框 22">
            <a:extLst>
              <a:ext uri="{FF2B5EF4-FFF2-40B4-BE49-F238E27FC236}">
                <a16:creationId xmlns:a16="http://schemas.microsoft.com/office/drawing/2014/main" xmlns="" id="{5FFCB760-8DEC-4A28-AE9F-F46DCAF51F40}"/>
              </a:ext>
            </a:extLst>
          </p:cNvPr>
          <p:cNvSpPr txBox="1"/>
          <p:nvPr/>
        </p:nvSpPr>
        <p:spPr>
          <a:xfrm>
            <a:off x="4637738" y="2786404"/>
            <a:ext cx="3002939" cy="1397819"/>
          </a:xfrm>
          <a:prstGeom prst="rect">
            <a:avLst/>
          </a:prstGeom>
          <a:noFill/>
        </p:spPr>
        <p:txBody>
          <a:bodyPr wrap="square" rtlCol="0">
            <a:spAutoFit/>
          </a:bodyPr>
          <a:lstStyle/>
          <a:p>
            <a:pPr algn="ctr">
              <a:lnSpc>
                <a:spcPct val="120000"/>
              </a:lnSpc>
            </a:pPr>
            <a:r>
              <a:rPr lang="zh-CN" altLang="en-US" sz="2400" dirty="0">
                <a:gradFill>
                  <a:gsLst>
                    <a:gs pos="0">
                      <a:schemeClr val="accent1"/>
                    </a:gs>
                    <a:gs pos="100000">
                      <a:schemeClr val="accent2"/>
                    </a:gs>
                  </a:gsLst>
                  <a:lin ang="5400000" scaled="1"/>
                </a:gradFill>
                <a:latin typeface="+mj-ea"/>
                <a:ea typeface="+mj-ea"/>
              </a:rPr>
              <a:t>请在这里输入小标题</a:t>
            </a:r>
            <a:endParaRPr lang="en-US" altLang="zh-CN" sz="2400" dirty="0">
              <a:gradFill>
                <a:gsLst>
                  <a:gs pos="0">
                    <a:schemeClr val="accent1"/>
                  </a:gs>
                  <a:gs pos="100000">
                    <a:schemeClr val="accent2"/>
                  </a:gs>
                </a:gsLst>
                <a:lin ang="5400000" scaled="1"/>
              </a:gradFill>
              <a:latin typeface="+mj-ea"/>
              <a:ea typeface="+mj-ea"/>
            </a:endParaRPr>
          </a:p>
          <a:p>
            <a:pPr algn="ctr">
              <a:lnSpc>
                <a:spcPct val="120000"/>
              </a:lnSpc>
            </a:pPr>
            <a:r>
              <a:rPr lang="zh-CN" altLang="en-US" sz="2400" dirty="0">
                <a:solidFill>
                  <a:schemeClr val="bg1"/>
                </a:solidFill>
                <a:latin typeface="+mj-ea"/>
              </a:rPr>
              <a:t>请在这里输入小标题</a:t>
            </a:r>
          </a:p>
          <a:p>
            <a:pPr algn="ctr">
              <a:lnSpc>
                <a:spcPct val="120000"/>
              </a:lnSpc>
            </a:pPr>
            <a:r>
              <a:rPr lang="zh-CN" altLang="en-US" sz="2400" dirty="0">
                <a:solidFill>
                  <a:schemeClr val="bg1"/>
                </a:solidFill>
                <a:latin typeface="+mj-ea"/>
              </a:rPr>
              <a:t>请在这里输入小标题</a:t>
            </a:r>
          </a:p>
        </p:txBody>
      </p:sp>
      <p:grpSp>
        <p:nvGrpSpPr>
          <p:cNvPr id="32" name="组合 31">
            <a:extLst>
              <a:ext uri="{FF2B5EF4-FFF2-40B4-BE49-F238E27FC236}">
                <a16:creationId xmlns:a16="http://schemas.microsoft.com/office/drawing/2014/main" xmlns="" id="{41F0EA8A-4C0C-4BDA-AFD1-BA0B3CBE802B}"/>
              </a:ext>
            </a:extLst>
          </p:cNvPr>
          <p:cNvGrpSpPr/>
          <p:nvPr/>
        </p:nvGrpSpPr>
        <p:grpSpPr>
          <a:xfrm>
            <a:off x="8303430" y="1854317"/>
            <a:ext cx="3250900" cy="1444673"/>
            <a:chOff x="8342012" y="2348229"/>
            <a:chExt cx="3250900" cy="1444673"/>
          </a:xfrm>
        </p:grpSpPr>
        <p:sp>
          <p:nvSpPr>
            <p:cNvPr id="3" name="矩形: 剪去对角 2">
              <a:extLst>
                <a:ext uri="{FF2B5EF4-FFF2-40B4-BE49-F238E27FC236}">
                  <a16:creationId xmlns:a16="http://schemas.microsoft.com/office/drawing/2014/main" xmlns="" id="{56F33633-D8AD-44F9-953B-C3F1131DEA51}"/>
                </a:ext>
              </a:extLst>
            </p:cNvPr>
            <p:cNvSpPr/>
            <p:nvPr/>
          </p:nvSpPr>
          <p:spPr>
            <a:xfrm flipH="1">
              <a:off x="8418212" y="2348229"/>
              <a:ext cx="3174700" cy="1444673"/>
            </a:xfrm>
            <a:prstGeom prst="snip2DiagRect">
              <a:avLst>
                <a:gd name="adj1" fmla="val 0"/>
                <a:gd name="adj2" fmla="val 10098"/>
              </a:avLst>
            </a:prstGeom>
            <a:noFill/>
            <a:ln>
              <a:gradFill>
                <a:gsLst>
                  <a:gs pos="0">
                    <a:schemeClr val="accent1">
                      <a:alpha val="58000"/>
                    </a:schemeClr>
                  </a:gs>
                  <a:gs pos="16000">
                    <a:srgbClr val="0886D0">
                      <a:alpha val="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9" name="矩形: 剪去对角 8">
              <a:extLst>
                <a:ext uri="{FF2B5EF4-FFF2-40B4-BE49-F238E27FC236}">
                  <a16:creationId xmlns:a16="http://schemas.microsoft.com/office/drawing/2014/main" xmlns="" id="{B0F44761-B732-4819-9EB9-BE93A5759D11}"/>
                </a:ext>
              </a:extLst>
            </p:cNvPr>
            <p:cNvSpPr/>
            <p:nvPr/>
          </p:nvSpPr>
          <p:spPr>
            <a:xfrm flipH="1">
              <a:off x="8342012" y="2419349"/>
              <a:ext cx="3174700" cy="1121411"/>
            </a:xfrm>
            <a:prstGeom prst="snip2DiagRect">
              <a:avLst>
                <a:gd name="adj1" fmla="val 0"/>
                <a:gd name="adj2" fmla="val 12816"/>
              </a:avLst>
            </a:prstGeom>
            <a:gradFill flip="none" rotWithShape="1">
              <a:gsLst>
                <a:gs pos="100000">
                  <a:srgbClr val="0886D0">
                    <a:alpha val="0"/>
                  </a:srgbClr>
                </a:gs>
                <a:gs pos="0">
                  <a:schemeClr val="accent1">
                    <a:alpha val="25000"/>
                  </a:schemeClr>
                </a:gs>
              </a:gsLst>
              <a:lin ang="0" scaled="0"/>
              <a:tileRect/>
            </a:gradFill>
            <a:ln>
              <a:gradFill>
                <a:gsLst>
                  <a:gs pos="0">
                    <a:schemeClr val="accent1"/>
                  </a:gs>
                  <a:gs pos="100000">
                    <a:srgbClr val="0886D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29" name="直角三角形 28">
              <a:extLst>
                <a:ext uri="{FF2B5EF4-FFF2-40B4-BE49-F238E27FC236}">
                  <a16:creationId xmlns:a16="http://schemas.microsoft.com/office/drawing/2014/main" xmlns="" id="{41A05645-081C-4C0D-8C84-0108742C0128}"/>
                </a:ext>
              </a:extLst>
            </p:cNvPr>
            <p:cNvSpPr/>
            <p:nvPr/>
          </p:nvSpPr>
          <p:spPr>
            <a:xfrm rot="10800000" flipV="1">
              <a:off x="11423054" y="3447102"/>
              <a:ext cx="93658" cy="93658"/>
            </a:xfrm>
            <a:prstGeom prst="r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34" name="组合 33">
            <a:extLst>
              <a:ext uri="{FF2B5EF4-FFF2-40B4-BE49-F238E27FC236}">
                <a16:creationId xmlns:a16="http://schemas.microsoft.com/office/drawing/2014/main" xmlns="" id="{E443C73A-1F37-45C3-B9C5-9E583F1D006E}"/>
              </a:ext>
            </a:extLst>
          </p:cNvPr>
          <p:cNvGrpSpPr/>
          <p:nvPr/>
        </p:nvGrpSpPr>
        <p:grpSpPr>
          <a:xfrm flipH="1">
            <a:off x="677781" y="3610223"/>
            <a:ext cx="3250900" cy="1444673"/>
            <a:chOff x="8342012" y="3773169"/>
            <a:chExt cx="3250900" cy="1444673"/>
          </a:xfrm>
        </p:grpSpPr>
        <p:sp>
          <p:nvSpPr>
            <p:cNvPr id="35" name="矩形: 剪去对角 34">
              <a:extLst>
                <a:ext uri="{FF2B5EF4-FFF2-40B4-BE49-F238E27FC236}">
                  <a16:creationId xmlns:a16="http://schemas.microsoft.com/office/drawing/2014/main" xmlns="" id="{F6A1A651-52D5-42D3-B04C-2F87E4B7A297}"/>
                </a:ext>
              </a:extLst>
            </p:cNvPr>
            <p:cNvSpPr/>
            <p:nvPr/>
          </p:nvSpPr>
          <p:spPr>
            <a:xfrm flipH="1">
              <a:off x="8418212" y="3773169"/>
              <a:ext cx="3174700" cy="1444673"/>
            </a:xfrm>
            <a:prstGeom prst="snip2DiagRect">
              <a:avLst>
                <a:gd name="adj1" fmla="val 0"/>
                <a:gd name="adj2" fmla="val 10098"/>
              </a:avLst>
            </a:prstGeom>
            <a:noFill/>
            <a:ln>
              <a:gradFill>
                <a:gsLst>
                  <a:gs pos="0">
                    <a:schemeClr val="accent1">
                      <a:alpha val="58000"/>
                    </a:schemeClr>
                  </a:gs>
                  <a:gs pos="16000">
                    <a:srgbClr val="0886D0">
                      <a:alpha val="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nvGrpSpPr>
            <p:cNvPr id="36" name="组合 35">
              <a:extLst>
                <a:ext uri="{FF2B5EF4-FFF2-40B4-BE49-F238E27FC236}">
                  <a16:creationId xmlns:a16="http://schemas.microsoft.com/office/drawing/2014/main" xmlns="" id="{22638637-909E-4277-8F9F-1F2308E3C22A}"/>
                </a:ext>
              </a:extLst>
            </p:cNvPr>
            <p:cNvGrpSpPr/>
            <p:nvPr/>
          </p:nvGrpSpPr>
          <p:grpSpPr>
            <a:xfrm>
              <a:off x="8342012" y="3867149"/>
              <a:ext cx="3174700" cy="1121411"/>
              <a:chOff x="8342012" y="3333749"/>
              <a:chExt cx="3174700" cy="1121411"/>
            </a:xfrm>
          </p:grpSpPr>
          <p:sp>
            <p:nvSpPr>
              <p:cNvPr id="37" name="矩形: 剪去对角 36">
                <a:extLst>
                  <a:ext uri="{FF2B5EF4-FFF2-40B4-BE49-F238E27FC236}">
                    <a16:creationId xmlns:a16="http://schemas.microsoft.com/office/drawing/2014/main" xmlns="" id="{798454D4-55E0-4875-A740-39FD377E84DC}"/>
                  </a:ext>
                </a:extLst>
              </p:cNvPr>
              <p:cNvSpPr/>
              <p:nvPr/>
            </p:nvSpPr>
            <p:spPr>
              <a:xfrm flipH="1">
                <a:off x="8342012" y="3333749"/>
                <a:ext cx="3174700" cy="1121411"/>
              </a:xfrm>
              <a:prstGeom prst="snip2DiagRect">
                <a:avLst>
                  <a:gd name="adj1" fmla="val 0"/>
                  <a:gd name="adj2" fmla="val 12816"/>
                </a:avLst>
              </a:prstGeom>
              <a:gradFill flip="none" rotWithShape="1">
                <a:gsLst>
                  <a:gs pos="100000">
                    <a:srgbClr val="0886D0">
                      <a:alpha val="0"/>
                    </a:srgbClr>
                  </a:gs>
                  <a:gs pos="0">
                    <a:schemeClr val="accent1">
                      <a:alpha val="25000"/>
                    </a:schemeClr>
                  </a:gs>
                </a:gsLst>
                <a:lin ang="0" scaled="0"/>
                <a:tileRect/>
              </a:gradFill>
              <a:ln>
                <a:gradFill>
                  <a:gsLst>
                    <a:gs pos="0">
                      <a:schemeClr val="accent1"/>
                    </a:gs>
                    <a:gs pos="100000">
                      <a:srgbClr val="0886D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38" name="直角三角形 37">
                <a:extLst>
                  <a:ext uri="{FF2B5EF4-FFF2-40B4-BE49-F238E27FC236}">
                    <a16:creationId xmlns:a16="http://schemas.microsoft.com/office/drawing/2014/main" xmlns="" id="{1C07357C-AFA9-422C-9C92-F9DF3A824106}"/>
                  </a:ext>
                </a:extLst>
              </p:cNvPr>
              <p:cNvSpPr/>
              <p:nvPr/>
            </p:nvSpPr>
            <p:spPr>
              <a:xfrm rot="10800000" flipV="1">
                <a:off x="11423054" y="4361502"/>
                <a:ext cx="93658" cy="93658"/>
              </a:xfrm>
              <a:prstGeom prst="r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grpSp>
        <p:nvGrpSpPr>
          <p:cNvPr id="39" name="组合 38">
            <a:extLst>
              <a:ext uri="{FF2B5EF4-FFF2-40B4-BE49-F238E27FC236}">
                <a16:creationId xmlns:a16="http://schemas.microsoft.com/office/drawing/2014/main" xmlns="" id="{3B0F3077-04F5-4672-822F-99DD005EFF1D}"/>
              </a:ext>
            </a:extLst>
          </p:cNvPr>
          <p:cNvGrpSpPr/>
          <p:nvPr/>
        </p:nvGrpSpPr>
        <p:grpSpPr>
          <a:xfrm flipH="1">
            <a:off x="639199" y="1854317"/>
            <a:ext cx="3250900" cy="1444673"/>
            <a:chOff x="8342012" y="2348229"/>
            <a:chExt cx="3250900" cy="1444673"/>
          </a:xfrm>
        </p:grpSpPr>
        <p:sp>
          <p:nvSpPr>
            <p:cNvPr id="40" name="矩形: 剪去对角 39">
              <a:extLst>
                <a:ext uri="{FF2B5EF4-FFF2-40B4-BE49-F238E27FC236}">
                  <a16:creationId xmlns:a16="http://schemas.microsoft.com/office/drawing/2014/main" xmlns="" id="{6A6BEB98-7310-4A43-A271-8F1886EEF787}"/>
                </a:ext>
              </a:extLst>
            </p:cNvPr>
            <p:cNvSpPr/>
            <p:nvPr/>
          </p:nvSpPr>
          <p:spPr>
            <a:xfrm flipH="1">
              <a:off x="8418212" y="2348229"/>
              <a:ext cx="3174700" cy="1444673"/>
            </a:xfrm>
            <a:prstGeom prst="snip2DiagRect">
              <a:avLst>
                <a:gd name="adj1" fmla="val 0"/>
                <a:gd name="adj2" fmla="val 10098"/>
              </a:avLst>
            </a:prstGeom>
            <a:noFill/>
            <a:ln>
              <a:gradFill>
                <a:gsLst>
                  <a:gs pos="0">
                    <a:schemeClr val="accent1">
                      <a:alpha val="58000"/>
                    </a:schemeClr>
                  </a:gs>
                  <a:gs pos="16000">
                    <a:srgbClr val="0886D0">
                      <a:alpha val="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41" name="矩形: 剪去对角 40">
              <a:extLst>
                <a:ext uri="{FF2B5EF4-FFF2-40B4-BE49-F238E27FC236}">
                  <a16:creationId xmlns:a16="http://schemas.microsoft.com/office/drawing/2014/main" xmlns="" id="{D55423EA-48B0-46A4-A129-2F2A939FCB15}"/>
                </a:ext>
              </a:extLst>
            </p:cNvPr>
            <p:cNvSpPr/>
            <p:nvPr/>
          </p:nvSpPr>
          <p:spPr>
            <a:xfrm flipH="1">
              <a:off x="8342012" y="2419349"/>
              <a:ext cx="3174700" cy="1121411"/>
            </a:xfrm>
            <a:prstGeom prst="snip2DiagRect">
              <a:avLst>
                <a:gd name="adj1" fmla="val 0"/>
                <a:gd name="adj2" fmla="val 12816"/>
              </a:avLst>
            </a:prstGeom>
            <a:gradFill flip="none" rotWithShape="1">
              <a:gsLst>
                <a:gs pos="100000">
                  <a:srgbClr val="0886D0">
                    <a:alpha val="0"/>
                  </a:srgbClr>
                </a:gs>
                <a:gs pos="0">
                  <a:schemeClr val="accent1">
                    <a:alpha val="25000"/>
                  </a:schemeClr>
                </a:gs>
              </a:gsLst>
              <a:lin ang="0" scaled="0"/>
              <a:tileRect/>
            </a:gradFill>
            <a:ln>
              <a:gradFill>
                <a:gsLst>
                  <a:gs pos="0">
                    <a:schemeClr val="accent1"/>
                  </a:gs>
                  <a:gs pos="100000">
                    <a:srgbClr val="0886D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sp>
          <p:nvSpPr>
            <p:cNvPr id="42" name="直角三角形 41">
              <a:extLst>
                <a:ext uri="{FF2B5EF4-FFF2-40B4-BE49-F238E27FC236}">
                  <a16:creationId xmlns:a16="http://schemas.microsoft.com/office/drawing/2014/main" xmlns="" id="{B3FC337D-DBEC-4403-A806-1BD0C2A159E4}"/>
                </a:ext>
              </a:extLst>
            </p:cNvPr>
            <p:cNvSpPr/>
            <p:nvPr/>
          </p:nvSpPr>
          <p:spPr>
            <a:xfrm rot="10800000" flipV="1">
              <a:off x="11423054" y="3447102"/>
              <a:ext cx="93658" cy="93658"/>
            </a:xfrm>
            <a:prstGeom prst="r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45" name="组合 44">
            <a:extLst>
              <a:ext uri="{FF2B5EF4-FFF2-40B4-BE49-F238E27FC236}">
                <a16:creationId xmlns:a16="http://schemas.microsoft.com/office/drawing/2014/main" xmlns="" id="{B34B158F-7184-4946-BE12-F9AD3A39D331}"/>
              </a:ext>
            </a:extLst>
          </p:cNvPr>
          <p:cNvGrpSpPr/>
          <p:nvPr/>
        </p:nvGrpSpPr>
        <p:grpSpPr>
          <a:xfrm>
            <a:off x="947907" y="2024554"/>
            <a:ext cx="2452110" cy="932904"/>
            <a:chOff x="1048899" y="2063602"/>
            <a:chExt cx="2452110" cy="932904"/>
          </a:xfrm>
        </p:grpSpPr>
        <p:sp>
          <p:nvSpPr>
            <p:cNvPr id="43" name="文本框 42">
              <a:extLst>
                <a:ext uri="{FF2B5EF4-FFF2-40B4-BE49-F238E27FC236}">
                  <a16:creationId xmlns:a16="http://schemas.microsoft.com/office/drawing/2014/main" xmlns="" id="{883A47CF-DEAB-48E2-8B65-29C39095E277}"/>
                </a:ext>
              </a:extLst>
            </p:cNvPr>
            <p:cNvSpPr txBox="1"/>
            <p:nvPr/>
          </p:nvSpPr>
          <p:spPr>
            <a:xfrm>
              <a:off x="1048899" y="2063602"/>
              <a:ext cx="2452110" cy="400110"/>
            </a:xfrm>
            <a:prstGeom prst="rect">
              <a:avLst/>
            </a:prstGeom>
            <a:noFill/>
          </p:spPr>
          <p:txBody>
            <a:bodyPr wrap="square" rtlCol="0" anchor="ctr">
              <a:spAutoFit/>
            </a:bodyPr>
            <a:lstStyle/>
            <a:p>
              <a:r>
                <a:rPr lang="zh-CN" altLang="en-US" sz="20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请在这里输入小标题</a:t>
              </a:r>
            </a:p>
          </p:txBody>
        </p:sp>
        <p:sp>
          <p:nvSpPr>
            <p:cNvPr id="44" name="文本框 43">
              <a:extLst>
                <a:ext uri="{FF2B5EF4-FFF2-40B4-BE49-F238E27FC236}">
                  <a16:creationId xmlns:a16="http://schemas.microsoft.com/office/drawing/2014/main" xmlns="" id="{C713B8C2-ADF5-4BF1-A57A-7312B52974A9}"/>
                </a:ext>
              </a:extLst>
            </p:cNvPr>
            <p:cNvSpPr txBox="1"/>
            <p:nvPr/>
          </p:nvSpPr>
          <p:spPr>
            <a:xfrm>
              <a:off x="1048899" y="2401150"/>
              <a:ext cx="2452110" cy="595356"/>
            </a:xfrm>
            <a:prstGeom prst="rect">
              <a:avLst/>
            </a:prstGeom>
            <a:noFill/>
          </p:spPr>
          <p:txBody>
            <a:bodyPr wrap="square" rtlCol="0" anchor="ctr">
              <a:spAutoFit/>
            </a:bodyPr>
            <a:lstStyle/>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p:txBody>
        </p:sp>
      </p:grpSp>
      <p:grpSp>
        <p:nvGrpSpPr>
          <p:cNvPr id="46" name="组合 45">
            <a:extLst>
              <a:ext uri="{FF2B5EF4-FFF2-40B4-BE49-F238E27FC236}">
                <a16:creationId xmlns:a16="http://schemas.microsoft.com/office/drawing/2014/main" xmlns="" id="{DB70D879-ACD9-4110-8E53-B37F5F58A160}"/>
              </a:ext>
            </a:extLst>
          </p:cNvPr>
          <p:cNvGrpSpPr/>
          <p:nvPr/>
        </p:nvGrpSpPr>
        <p:grpSpPr>
          <a:xfrm>
            <a:off x="947907" y="3799052"/>
            <a:ext cx="2452110" cy="932904"/>
            <a:chOff x="1048899" y="2063602"/>
            <a:chExt cx="2452110" cy="932904"/>
          </a:xfrm>
        </p:grpSpPr>
        <p:sp>
          <p:nvSpPr>
            <p:cNvPr id="47" name="文本框 46">
              <a:extLst>
                <a:ext uri="{FF2B5EF4-FFF2-40B4-BE49-F238E27FC236}">
                  <a16:creationId xmlns:a16="http://schemas.microsoft.com/office/drawing/2014/main" xmlns="" id="{9EF3C06B-474C-4170-9687-EE878F2A40A6}"/>
                </a:ext>
              </a:extLst>
            </p:cNvPr>
            <p:cNvSpPr txBox="1"/>
            <p:nvPr/>
          </p:nvSpPr>
          <p:spPr>
            <a:xfrm>
              <a:off x="1048899" y="2063602"/>
              <a:ext cx="2452110" cy="400110"/>
            </a:xfrm>
            <a:prstGeom prst="rect">
              <a:avLst/>
            </a:prstGeom>
            <a:noFill/>
          </p:spPr>
          <p:txBody>
            <a:bodyPr wrap="square" rtlCol="0" anchor="ctr">
              <a:spAutoFit/>
            </a:bodyPr>
            <a:lstStyle/>
            <a:p>
              <a:r>
                <a:rPr lang="zh-CN" altLang="en-US" sz="20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请在这里输入小标题</a:t>
              </a:r>
            </a:p>
          </p:txBody>
        </p:sp>
        <p:sp>
          <p:nvSpPr>
            <p:cNvPr id="48" name="文本框 47">
              <a:extLst>
                <a:ext uri="{FF2B5EF4-FFF2-40B4-BE49-F238E27FC236}">
                  <a16:creationId xmlns:a16="http://schemas.microsoft.com/office/drawing/2014/main" xmlns="" id="{541E3E54-9E99-41E5-BE91-8DCDE08407F6}"/>
                </a:ext>
              </a:extLst>
            </p:cNvPr>
            <p:cNvSpPr txBox="1"/>
            <p:nvPr/>
          </p:nvSpPr>
          <p:spPr>
            <a:xfrm>
              <a:off x="1048899" y="2401150"/>
              <a:ext cx="2452110" cy="595356"/>
            </a:xfrm>
            <a:prstGeom prst="rect">
              <a:avLst/>
            </a:prstGeom>
            <a:noFill/>
          </p:spPr>
          <p:txBody>
            <a:bodyPr wrap="square" rtlCol="0" anchor="ctr">
              <a:spAutoFit/>
            </a:bodyPr>
            <a:lstStyle/>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p:txBody>
        </p:sp>
      </p:grpSp>
      <p:grpSp>
        <p:nvGrpSpPr>
          <p:cNvPr id="49" name="组合 48">
            <a:extLst>
              <a:ext uri="{FF2B5EF4-FFF2-40B4-BE49-F238E27FC236}">
                <a16:creationId xmlns:a16="http://schemas.microsoft.com/office/drawing/2014/main" xmlns="" id="{49FD61D3-0AAB-4281-BCA6-4B0BDE17FEB3}"/>
              </a:ext>
            </a:extLst>
          </p:cNvPr>
          <p:cNvGrpSpPr/>
          <p:nvPr/>
        </p:nvGrpSpPr>
        <p:grpSpPr>
          <a:xfrm>
            <a:off x="8717619" y="2021133"/>
            <a:ext cx="2452110" cy="932904"/>
            <a:chOff x="1048899" y="2063602"/>
            <a:chExt cx="2452110" cy="932904"/>
          </a:xfrm>
        </p:grpSpPr>
        <p:sp>
          <p:nvSpPr>
            <p:cNvPr id="50" name="文本框 49">
              <a:extLst>
                <a:ext uri="{FF2B5EF4-FFF2-40B4-BE49-F238E27FC236}">
                  <a16:creationId xmlns:a16="http://schemas.microsoft.com/office/drawing/2014/main" xmlns="" id="{9BA462CE-0B80-4FC4-97CC-6AF05A4AE995}"/>
                </a:ext>
              </a:extLst>
            </p:cNvPr>
            <p:cNvSpPr txBox="1"/>
            <p:nvPr/>
          </p:nvSpPr>
          <p:spPr>
            <a:xfrm>
              <a:off x="1048899" y="2063602"/>
              <a:ext cx="2452110" cy="400110"/>
            </a:xfrm>
            <a:prstGeom prst="rect">
              <a:avLst/>
            </a:prstGeom>
            <a:noFill/>
          </p:spPr>
          <p:txBody>
            <a:bodyPr wrap="square" rtlCol="0" anchor="ctr">
              <a:spAutoFit/>
            </a:bodyPr>
            <a:lstStyle/>
            <a:p>
              <a:r>
                <a:rPr lang="zh-CN" altLang="en-US" sz="20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请在这里输入小标题</a:t>
              </a:r>
            </a:p>
          </p:txBody>
        </p:sp>
        <p:sp>
          <p:nvSpPr>
            <p:cNvPr id="51" name="文本框 50">
              <a:extLst>
                <a:ext uri="{FF2B5EF4-FFF2-40B4-BE49-F238E27FC236}">
                  <a16:creationId xmlns:a16="http://schemas.microsoft.com/office/drawing/2014/main" xmlns="" id="{BE70942F-250D-4DD2-8ABB-03FE73D6E276}"/>
                </a:ext>
              </a:extLst>
            </p:cNvPr>
            <p:cNvSpPr txBox="1"/>
            <p:nvPr/>
          </p:nvSpPr>
          <p:spPr>
            <a:xfrm>
              <a:off x="1048899" y="2401150"/>
              <a:ext cx="2452110" cy="595356"/>
            </a:xfrm>
            <a:prstGeom prst="rect">
              <a:avLst/>
            </a:prstGeom>
            <a:noFill/>
          </p:spPr>
          <p:txBody>
            <a:bodyPr wrap="square" rtlCol="0" anchor="ctr">
              <a:spAutoFit/>
            </a:bodyPr>
            <a:lstStyle/>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p:txBody>
        </p:sp>
      </p:grpSp>
      <p:grpSp>
        <p:nvGrpSpPr>
          <p:cNvPr id="52" name="组合 51">
            <a:extLst>
              <a:ext uri="{FF2B5EF4-FFF2-40B4-BE49-F238E27FC236}">
                <a16:creationId xmlns:a16="http://schemas.microsoft.com/office/drawing/2014/main" xmlns="" id="{D8B5B746-721D-4AEE-BA27-8F0E1EB97F32}"/>
              </a:ext>
            </a:extLst>
          </p:cNvPr>
          <p:cNvGrpSpPr/>
          <p:nvPr/>
        </p:nvGrpSpPr>
        <p:grpSpPr>
          <a:xfrm>
            <a:off x="8717619" y="3795631"/>
            <a:ext cx="2452110" cy="932904"/>
            <a:chOff x="1048899" y="2063602"/>
            <a:chExt cx="2452110" cy="932904"/>
          </a:xfrm>
        </p:grpSpPr>
        <p:sp>
          <p:nvSpPr>
            <p:cNvPr id="53" name="文本框 52">
              <a:extLst>
                <a:ext uri="{FF2B5EF4-FFF2-40B4-BE49-F238E27FC236}">
                  <a16:creationId xmlns:a16="http://schemas.microsoft.com/office/drawing/2014/main" xmlns="" id="{C53A5D51-FF50-4E56-ADEA-BAF29A755D95}"/>
                </a:ext>
              </a:extLst>
            </p:cNvPr>
            <p:cNvSpPr txBox="1"/>
            <p:nvPr/>
          </p:nvSpPr>
          <p:spPr>
            <a:xfrm>
              <a:off x="1048899" y="2063602"/>
              <a:ext cx="2452110" cy="400110"/>
            </a:xfrm>
            <a:prstGeom prst="rect">
              <a:avLst/>
            </a:prstGeom>
            <a:noFill/>
          </p:spPr>
          <p:txBody>
            <a:bodyPr wrap="square" rtlCol="0" anchor="ctr">
              <a:spAutoFit/>
            </a:bodyPr>
            <a:lstStyle/>
            <a:p>
              <a:r>
                <a:rPr lang="zh-CN" altLang="en-US" sz="2000" dirty="0">
                  <a:gradFill>
                    <a:gsLst>
                      <a:gs pos="0">
                        <a:schemeClr val="accent1"/>
                      </a:gs>
                      <a:gs pos="100000">
                        <a:schemeClr val="accent2"/>
                      </a:gs>
                    </a:gsLst>
                    <a:lin ang="0" scaled="0"/>
                  </a:gradFill>
                  <a:effectLst>
                    <a:outerShdw blurRad="38100" dist="38100" dir="2700000" algn="tl">
                      <a:srgbClr val="000000">
                        <a:alpha val="43137"/>
                      </a:srgbClr>
                    </a:outerShdw>
                  </a:effectLst>
                  <a:latin typeface="+mj-ea"/>
                  <a:ea typeface="+mj-ea"/>
                </a:rPr>
                <a:t>请在这里输入小标题</a:t>
              </a:r>
            </a:p>
          </p:txBody>
        </p:sp>
        <p:sp>
          <p:nvSpPr>
            <p:cNvPr id="54" name="文本框 53">
              <a:extLst>
                <a:ext uri="{FF2B5EF4-FFF2-40B4-BE49-F238E27FC236}">
                  <a16:creationId xmlns:a16="http://schemas.microsoft.com/office/drawing/2014/main" xmlns="" id="{AB152B9C-1302-4BA1-BC13-11DC9F9993DC}"/>
                </a:ext>
              </a:extLst>
            </p:cNvPr>
            <p:cNvSpPr txBox="1"/>
            <p:nvPr/>
          </p:nvSpPr>
          <p:spPr>
            <a:xfrm>
              <a:off x="1048899" y="2401150"/>
              <a:ext cx="2452110" cy="595356"/>
            </a:xfrm>
            <a:prstGeom prst="rect">
              <a:avLst/>
            </a:prstGeom>
            <a:noFill/>
          </p:spPr>
          <p:txBody>
            <a:bodyPr wrap="square" rtlCol="0" anchor="ctr">
              <a:spAutoFit/>
            </a:bodyPr>
            <a:lstStyle/>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a:p>
              <a:pPr>
                <a:lnSpc>
                  <a:spcPct val="120000"/>
                </a:lnSpc>
              </a:pPr>
              <a:r>
                <a:rPr lang="zh-CN" altLang="en-US" sz="1400" dirty="0">
                  <a:solidFill>
                    <a:schemeClr val="bg1"/>
                  </a:solidFill>
                  <a:effectLst>
                    <a:outerShdw blurRad="38100" dist="38100" dir="2700000" algn="tl">
                      <a:srgbClr val="000000">
                        <a:alpha val="43137"/>
                      </a:srgbClr>
                    </a:outerShdw>
                  </a:effectLst>
                  <a:latin typeface="+mn-ea"/>
                </a:rPr>
                <a:t>请在这里输入你的正文内容</a:t>
              </a:r>
              <a:endParaRPr lang="en-US" altLang="zh-CN" sz="1400" dirty="0">
                <a:solidFill>
                  <a:schemeClr val="bg1"/>
                </a:solidFill>
                <a:effectLst>
                  <a:outerShdw blurRad="38100" dist="38100" dir="2700000" algn="tl">
                    <a:srgbClr val="000000">
                      <a:alpha val="43137"/>
                    </a:srgbClr>
                  </a:outerShdw>
                </a:effectLst>
                <a:latin typeface="+mn-ea"/>
              </a:endParaRPr>
            </a:p>
          </p:txBody>
        </p:sp>
      </p:grpSp>
    </p:spTree>
    <p:extLst>
      <p:ext uri="{BB962C8B-B14F-4D97-AF65-F5344CB8AC3E}">
        <p14:creationId xmlns:p14="http://schemas.microsoft.com/office/powerpoint/2010/main" val="3720836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F26C209-EDFD-48FA-B5D3-3D7DA6738F82}"/>
              </a:ext>
            </a:extLst>
          </p:cNvPr>
          <p:cNvSpPr>
            <a:spLocks noGrp="1"/>
          </p:cNvSpPr>
          <p:nvPr>
            <p:ph type="title"/>
          </p:nvPr>
        </p:nvSpPr>
        <p:spPr/>
        <p:txBody>
          <a:bodyPr/>
          <a:lstStyle/>
          <a:p>
            <a:pPr algn="ctr"/>
            <a:r>
              <a:rPr lang="zh-CN" altLang="en-US" b="0" dirty="0"/>
              <a:t>荣誉成果</a:t>
            </a:r>
          </a:p>
        </p:txBody>
      </p:sp>
    </p:spTree>
    <p:extLst>
      <p:ext uri="{BB962C8B-B14F-4D97-AF65-F5344CB8AC3E}">
        <p14:creationId xmlns:p14="http://schemas.microsoft.com/office/powerpoint/2010/main" val="27332703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图形 271">
            <a:extLst>
              <a:ext uri="{FF2B5EF4-FFF2-40B4-BE49-F238E27FC236}">
                <a16:creationId xmlns:a16="http://schemas.microsoft.com/office/drawing/2014/main" xmlns="" id="{80F40472-3893-422F-850C-6382EB7E0C7D}"/>
              </a:ext>
            </a:extLst>
          </p:cNvPr>
          <p:cNvSpPr/>
          <p:nvPr/>
        </p:nvSpPr>
        <p:spPr>
          <a:xfrm rot="5174392">
            <a:off x="2709874" y="3268132"/>
            <a:ext cx="2057810" cy="3088227"/>
          </a:xfrm>
          <a:custGeom>
            <a:avLst/>
            <a:gdLst>
              <a:gd name="connsiteX0" fmla="*/ 5212080 w 5229225"/>
              <a:gd name="connsiteY0" fmla="*/ 2757135 h 6819900"/>
              <a:gd name="connsiteX1" fmla="*/ 3091815 w 5229225"/>
              <a:gd name="connsiteY1" fmla="*/ 18697 h 6819900"/>
              <a:gd name="connsiteX2" fmla="*/ 2914650 w 5229225"/>
              <a:gd name="connsiteY2" fmla="*/ 48225 h 6819900"/>
              <a:gd name="connsiteX3" fmla="*/ 795338 w 5229225"/>
              <a:gd name="connsiteY3" fmla="*/ 2786662 h 6819900"/>
              <a:gd name="connsiteX4" fmla="*/ 765810 w 5229225"/>
              <a:gd name="connsiteY4" fmla="*/ 2845718 h 6819900"/>
              <a:gd name="connsiteX5" fmla="*/ 795338 w 5229225"/>
              <a:gd name="connsiteY5" fmla="*/ 2904772 h 6819900"/>
              <a:gd name="connsiteX6" fmla="*/ 913448 w 5229225"/>
              <a:gd name="connsiteY6" fmla="*/ 2934300 h 6819900"/>
              <a:gd name="connsiteX7" fmla="*/ 2326005 w 5229225"/>
              <a:gd name="connsiteY7" fmla="*/ 2375182 h 6819900"/>
              <a:gd name="connsiteX8" fmla="*/ 0 w 5229225"/>
              <a:gd name="connsiteY8" fmla="*/ 6820500 h 6819900"/>
              <a:gd name="connsiteX9" fmla="*/ 3680460 w 5229225"/>
              <a:gd name="connsiteY9" fmla="*/ 2374230 h 6819900"/>
              <a:gd name="connsiteX10" fmla="*/ 5093970 w 5229225"/>
              <a:gd name="connsiteY10" fmla="*/ 2933347 h 6819900"/>
              <a:gd name="connsiteX11" fmla="*/ 5212080 w 5229225"/>
              <a:gd name="connsiteY11" fmla="*/ 2903820 h 6819900"/>
              <a:gd name="connsiteX12" fmla="*/ 5212080 w 5229225"/>
              <a:gd name="connsiteY12" fmla="*/ 2757135 h 6819900"/>
              <a:gd name="connsiteX13" fmla="*/ 5212080 w 5229225"/>
              <a:gd name="connsiteY13" fmla="*/ 2757135 h 681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29225" h="6819900">
                <a:moveTo>
                  <a:pt x="5212080" y="2757135"/>
                </a:moveTo>
                <a:lnTo>
                  <a:pt x="3091815" y="18697"/>
                </a:lnTo>
                <a:cubicBezTo>
                  <a:pt x="2998470" y="-36548"/>
                  <a:pt x="2914650" y="48225"/>
                  <a:pt x="2914650" y="48225"/>
                </a:cubicBezTo>
                <a:lnTo>
                  <a:pt x="795338" y="2786662"/>
                </a:lnTo>
                <a:cubicBezTo>
                  <a:pt x="765810" y="2816190"/>
                  <a:pt x="765810" y="2845718"/>
                  <a:pt x="765810" y="2845718"/>
                </a:cubicBezTo>
                <a:cubicBezTo>
                  <a:pt x="765810" y="2875245"/>
                  <a:pt x="765810" y="2904772"/>
                  <a:pt x="795338" y="2904772"/>
                </a:cubicBezTo>
                <a:cubicBezTo>
                  <a:pt x="824865" y="2934300"/>
                  <a:pt x="883920" y="2963827"/>
                  <a:pt x="913448" y="2934300"/>
                </a:cubicBezTo>
                <a:lnTo>
                  <a:pt x="2326005" y="2375182"/>
                </a:lnTo>
                <a:cubicBezTo>
                  <a:pt x="2385060" y="4524022"/>
                  <a:pt x="2090738" y="5525100"/>
                  <a:pt x="0" y="6820500"/>
                </a:cubicBezTo>
                <a:cubicBezTo>
                  <a:pt x="1796415" y="6467122"/>
                  <a:pt x="3445193" y="5760367"/>
                  <a:pt x="3680460" y="2374230"/>
                </a:cubicBezTo>
                <a:lnTo>
                  <a:pt x="5093970" y="2933347"/>
                </a:lnTo>
                <a:cubicBezTo>
                  <a:pt x="5153025" y="2962875"/>
                  <a:pt x="5182553" y="2933347"/>
                  <a:pt x="5212080" y="2903820"/>
                </a:cubicBezTo>
                <a:cubicBezTo>
                  <a:pt x="5241608" y="2874293"/>
                  <a:pt x="5241608" y="2816190"/>
                  <a:pt x="5212080" y="2757135"/>
                </a:cubicBezTo>
                <a:lnTo>
                  <a:pt x="5212080" y="2757135"/>
                </a:lnTo>
                <a:close/>
              </a:path>
            </a:pathLst>
          </a:custGeom>
          <a:gradFill>
            <a:gsLst>
              <a:gs pos="74000">
                <a:srgbClr val="0886D0">
                  <a:alpha val="0"/>
                </a:srgbClr>
              </a:gs>
              <a:gs pos="0">
                <a:schemeClr val="accent1">
                  <a:alpha val="39000"/>
                </a:schemeClr>
              </a:gs>
            </a:gsLst>
            <a:lin ang="2700000" scaled="0"/>
          </a:gradFill>
          <a:ln w="9525" cap="flat">
            <a:gradFill>
              <a:gsLst>
                <a:gs pos="0">
                  <a:schemeClr val="accent1"/>
                </a:gs>
                <a:gs pos="67000">
                  <a:schemeClr val="accent1">
                    <a:alpha val="0"/>
                  </a:schemeClr>
                </a:gs>
              </a:gsLst>
              <a:lin ang="2700000" scaled="0"/>
            </a:gradFill>
            <a:prstDash val="solid"/>
            <a:miter/>
          </a:ln>
        </p:spPr>
        <p:txBody>
          <a:bodyPr rtlCol="0" anchor="ctr"/>
          <a:lstStyle/>
          <a:p>
            <a:endParaRPr lang="zh-CN" altLang="en-US"/>
          </a:p>
        </p:txBody>
      </p:sp>
      <p:sp>
        <p:nvSpPr>
          <p:cNvPr id="4" name="椭圆 3">
            <a:extLst>
              <a:ext uri="{FF2B5EF4-FFF2-40B4-BE49-F238E27FC236}">
                <a16:creationId xmlns:a16="http://schemas.microsoft.com/office/drawing/2014/main" xmlns="" id="{D0D0981B-67D5-4EE9-9264-EACB546B8E82}"/>
              </a:ext>
            </a:extLst>
          </p:cNvPr>
          <p:cNvSpPr/>
          <p:nvPr/>
        </p:nvSpPr>
        <p:spPr>
          <a:xfrm>
            <a:off x="842045" y="1194322"/>
            <a:ext cx="2591460" cy="2591460"/>
          </a:xfrm>
          <a:prstGeom prst="ellipse">
            <a:avLst/>
          </a:prstGeom>
          <a:gradFill flip="none" rotWithShape="1">
            <a:gsLst>
              <a:gs pos="53000">
                <a:schemeClr val="tx1">
                  <a:alpha val="0"/>
                </a:schemeClr>
              </a:gs>
              <a:gs pos="100000">
                <a:schemeClr val="tx1">
                  <a:alpha val="57000"/>
                </a:schemeClr>
              </a:gs>
            </a:gsLst>
            <a:path path="circle">
              <a:fillToRect l="50000" t="50000" r="50000" b="50000"/>
            </a:path>
            <a:tileRect/>
          </a:gradFill>
          <a:ln>
            <a:gradFill>
              <a:gsLst>
                <a:gs pos="54000">
                  <a:schemeClr val="accent1">
                    <a:alpha val="0"/>
                  </a:schemeClr>
                </a:gs>
                <a:gs pos="100000">
                  <a:schemeClr val="accent1">
                    <a:alpha val="53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椭圆 4">
            <a:extLst>
              <a:ext uri="{FF2B5EF4-FFF2-40B4-BE49-F238E27FC236}">
                <a16:creationId xmlns:a16="http://schemas.microsoft.com/office/drawing/2014/main" xmlns="" id="{E22EC48F-8DD1-4CC4-ABA5-F6D4041DC2FB}"/>
              </a:ext>
            </a:extLst>
          </p:cNvPr>
          <p:cNvSpPr/>
          <p:nvPr/>
        </p:nvSpPr>
        <p:spPr>
          <a:xfrm>
            <a:off x="1162474" y="1514751"/>
            <a:ext cx="1950603" cy="1950603"/>
          </a:xfrm>
          <a:prstGeom prst="ellipse">
            <a:avLst/>
          </a:prstGeom>
          <a:gradFill flip="none" rotWithShape="1">
            <a:gsLst>
              <a:gs pos="53000">
                <a:srgbClr val="0886D0">
                  <a:alpha val="0"/>
                </a:srgbClr>
              </a:gs>
              <a:gs pos="100000">
                <a:schemeClr val="accent2">
                  <a:alpha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椭圆 5">
            <a:extLst>
              <a:ext uri="{FF2B5EF4-FFF2-40B4-BE49-F238E27FC236}">
                <a16:creationId xmlns:a16="http://schemas.microsoft.com/office/drawing/2014/main" xmlns="" id="{9492830C-76E2-4ABA-B62A-AA89211392AB}"/>
              </a:ext>
            </a:extLst>
          </p:cNvPr>
          <p:cNvSpPr/>
          <p:nvPr/>
        </p:nvSpPr>
        <p:spPr>
          <a:xfrm>
            <a:off x="1449743" y="1802020"/>
            <a:ext cx="1376065" cy="1376065"/>
          </a:xfrm>
          <a:prstGeom prst="ellipse">
            <a:avLst/>
          </a:prstGeom>
          <a:gradFill flip="none" rotWithShape="1">
            <a:gsLst>
              <a:gs pos="50000">
                <a:srgbClr val="0886D0">
                  <a:alpha val="0"/>
                </a:srgbClr>
              </a:gs>
              <a:gs pos="0">
                <a:schemeClr val="accent1">
                  <a:alpha val="50000"/>
                </a:schemeClr>
              </a:gs>
              <a:gs pos="100000">
                <a:schemeClr val="accent2">
                  <a:alpha val="50000"/>
                </a:schemeClr>
              </a:gs>
            </a:gsLst>
            <a:lin ang="2700000" scaled="1"/>
            <a:tileRect/>
          </a:gradFill>
          <a:ln>
            <a:gradFill>
              <a:gsLst>
                <a:gs pos="0">
                  <a:schemeClr val="accent1"/>
                </a:gs>
                <a:gs pos="50000">
                  <a:srgbClr val="0886D0">
                    <a:alpha val="0"/>
                  </a:srgb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pic>
        <p:nvPicPr>
          <p:cNvPr id="7" name="图片 6">
            <a:extLst>
              <a:ext uri="{FF2B5EF4-FFF2-40B4-BE49-F238E27FC236}">
                <a16:creationId xmlns:a16="http://schemas.microsoft.com/office/drawing/2014/main" xmlns="" id="{17070641-F710-4240-9A58-DD3C81F13313}"/>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t="55869" b="12547"/>
          <a:stretch/>
        </p:blipFill>
        <p:spPr>
          <a:xfrm rot="8384482">
            <a:off x="1117827" y="1506707"/>
            <a:ext cx="1306765" cy="1099346"/>
          </a:xfrm>
          <a:prstGeom prst="rect">
            <a:avLst/>
          </a:prstGeom>
        </p:spPr>
      </p:pic>
      <p:pic>
        <p:nvPicPr>
          <p:cNvPr id="8" name="图片 7">
            <a:extLst>
              <a:ext uri="{FF2B5EF4-FFF2-40B4-BE49-F238E27FC236}">
                <a16:creationId xmlns:a16="http://schemas.microsoft.com/office/drawing/2014/main" xmlns="" id="{A541D7B4-C086-4435-A0FC-89AE047D739D}"/>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t="55869" b="12547"/>
          <a:stretch/>
        </p:blipFill>
        <p:spPr>
          <a:xfrm rot="19510477">
            <a:off x="1819578" y="2398432"/>
            <a:ext cx="1306765" cy="1099346"/>
          </a:xfrm>
          <a:prstGeom prst="rect">
            <a:avLst/>
          </a:prstGeom>
        </p:spPr>
      </p:pic>
      <p:sp>
        <p:nvSpPr>
          <p:cNvPr id="9" name="文本框 8">
            <a:extLst>
              <a:ext uri="{FF2B5EF4-FFF2-40B4-BE49-F238E27FC236}">
                <a16:creationId xmlns:a16="http://schemas.microsoft.com/office/drawing/2014/main" xmlns="" id="{48741CB9-F2BC-42D4-B87A-C7456DE84AB4}"/>
              </a:ext>
            </a:extLst>
          </p:cNvPr>
          <p:cNvSpPr txBox="1"/>
          <p:nvPr/>
        </p:nvSpPr>
        <p:spPr>
          <a:xfrm>
            <a:off x="1443094" y="2012999"/>
            <a:ext cx="1389362" cy="954107"/>
          </a:xfrm>
          <a:prstGeom prst="rect">
            <a:avLst/>
          </a:prstGeom>
          <a:noFill/>
        </p:spPr>
        <p:txBody>
          <a:bodyPr wrap="square" rtlCol="0" anchor="ctr">
            <a:spAutoFit/>
          </a:bodyPr>
          <a:lstStyle/>
          <a:p>
            <a:pPr algn="ctr"/>
            <a:r>
              <a:rPr lang="zh-CN" altLang="en-US" sz="2800" dirty="0">
                <a:gradFill>
                  <a:gsLst>
                    <a:gs pos="0">
                      <a:schemeClr val="accent1"/>
                    </a:gs>
                    <a:gs pos="100000">
                      <a:schemeClr val="accent2"/>
                    </a:gs>
                  </a:gsLst>
                  <a:lin ang="2700000" scaled="0"/>
                </a:gradFill>
                <a:effectLst>
                  <a:outerShdw blurRad="38100" dist="38100" dir="2700000" algn="tl">
                    <a:srgbClr val="000000">
                      <a:alpha val="43137"/>
                    </a:srgbClr>
                  </a:outerShdw>
                </a:effectLst>
                <a:latin typeface="+mj-ea"/>
                <a:ea typeface="+mj-ea"/>
              </a:rPr>
              <a:t>输入</a:t>
            </a:r>
            <a:endParaRPr lang="en-US" altLang="zh-CN" sz="2800" dirty="0">
              <a:gradFill>
                <a:gsLst>
                  <a:gs pos="0">
                    <a:schemeClr val="accent1"/>
                  </a:gs>
                  <a:gs pos="100000">
                    <a:schemeClr val="accent2"/>
                  </a:gs>
                </a:gsLst>
                <a:lin ang="2700000" scaled="0"/>
              </a:gradFill>
              <a:effectLst>
                <a:outerShdw blurRad="38100" dist="38100" dir="2700000" algn="tl">
                  <a:srgbClr val="000000">
                    <a:alpha val="43137"/>
                  </a:srgbClr>
                </a:outerShdw>
              </a:effectLst>
              <a:latin typeface="+mj-ea"/>
              <a:ea typeface="+mj-ea"/>
            </a:endParaRPr>
          </a:p>
          <a:p>
            <a:pPr algn="ctr"/>
            <a:r>
              <a:rPr lang="zh-CN" altLang="en-US" sz="2800" dirty="0">
                <a:gradFill>
                  <a:gsLst>
                    <a:gs pos="0">
                      <a:schemeClr val="accent1"/>
                    </a:gs>
                    <a:gs pos="100000">
                      <a:schemeClr val="accent2"/>
                    </a:gs>
                  </a:gsLst>
                  <a:lin ang="2700000" scaled="0"/>
                </a:gradFill>
                <a:effectLst>
                  <a:outerShdw blurRad="38100" dist="38100" dir="2700000" algn="tl">
                    <a:srgbClr val="000000">
                      <a:alpha val="43137"/>
                    </a:srgbClr>
                  </a:outerShdw>
                </a:effectLst>
                <a:latin typeface="+mj-ea"/>
                <a:ea typeface="+mj-ea"/>
              </a:rPr>
              <a:t>标题</a:t>
            </a:r>
          </a:p>
        </p:txBody>
      </p:sp>
      <p:sp>
        <p:nvSpPr>
          <p:cNvPr id="10" name="矩形 9">
            <a:extLst>
              <a:ext uri="{FF2B5EF4-FFF2-40B4-BE49-F238E27FC236}">
                <a16:creationId xmlns:a16="http://schemas.microsoft.com/office/drawing/2014/main" xmlns="" id="{2F8B84A4-50D2-400B-ABDA-DEAF723B2ADE}"/>
              </a:ext>
            </a:extLst>
          </p:cNvPr>
          <p:cNvSpPr/>
          <p:nvPr/>
        </p:nvSpPr>
        <p:spPr>
          <a:xfrm>
            <a:off x="3649483" y="1733720"/>
            <a:ext cx="3556968" cy="416778"/>
          </a:xfrm>
          <a:prstGeom prst="rect">
            <a:avLst/>
          </a:prstGeom>
          <a:gradFill flip="none" rotWithShape="1">
            <a:gsLst>
              <a:gs pos="50000">
                <a:srgbClr val="0886D0">
                  <a:alpha val="0"/>
                </a:srgbClr>
              </a:gs>
              <a:gs pos="0">
                <a:schemeClr val="accent1">
                  <a:alpha val="50000"/>
                </a:schemeClr>
              </a:gs>
              <a:gs pos="100000">
                <a:schemeClr val="accent2">
                  <a:alpha val="50000"/>
                </a:schemeClr>
              </a:gs>
            </a:gsLst>
            <a:lin ang="2700000" scaled="1"/>
            <a:tileRect/>
          </a:gradFill>
          <a:ln>
            <a:gradFill>
              <a:gsLst>
                <a:gs pos="0">
                  <a:schemeClr val="accent1"/>
                </a:gs>
                <a:gs pos="50000">
                  <a:srgbClr val="0886D0">
                    <a:alpha val="0"/>
                  </a:srgb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t>请在这里输入你的正文相关的内容</a:t>
            </a:r>
          </a:p>
        </p:txBody>
      </p:sp>
      <p:sp>
        <p:nvSpPr>
          <p:cNvPr id="11" name="矩形 10">
            <a:extLst>
              <a:ext uri="{FF2B5EF4-FFF2-40B4-BE49-F238E27FC236}">
                <a16:creationId xmlns:a16="http://schemas.microsoft.com/office/drawing/2014/main" xmlns="" id="{1A52039F-B37D-4D32-9582-5FCC75B82B3E}"/>
              </a:ext>
            </a:extLst>
          </p:cNvPr>
          <p:cNvSpPr/>
          <p:nvPr/>
        </p:nvSpPr>
        <p:spPr>
          <a:xfrm>
            <a:off x="3857829" y="2281663"/>
            <a:ext cx="4289390" cy="416778"/>
          </a:xfrm>
          <a:prstGeom prst="rect">
            <a:avLst/>
          </a:prstGeom>
          <a:gradFill flip="none" rotWithShape="1">
            <a:gsLst>
              <a:gs pos="50000">
                <a:srgbClr val="0886D0">
                  <a:alpha val="0"/>
                </a:srgbClr>
              </a:gs>
              <a:gs pos="0">
                <a:schemeClr val="accent1">
                  <a:alpha val="50000"/>
                </a:schemeClr>
              </a:gs>
              <a:gs pos="100000">
                <a:schemeClr val="accent2">
                  <a:alpha val="50000"/>
                </a:schemeClr>
              </a:gs>
            </a:gsLst>
            <a:lin ang="2700000" scaled="1"/>
            <a:tileRect/>
          </a:gradFill>
          <a:ln>
            <a:gradFill>
              <a:gsLst>
                <a:gs pos="0">
                  <a:schemeClr val="accent1"/>
                </a:gs>
                <a:gs pos="50000">
                  <a:srgbClr val="0886D0">
                    <a:alpha val="0"/>
                  </a:srgb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t>请输入你的正文内容，请输入你的正文内容</a:t>
            </a:r>
          </a:p>
        </p:txBody>
      </p:sp>
      <p:sp>
        <p:nvSpPr>
          <p:cNvPr id="12" name="矩形 11">
            <a:extLst>
              <a:ext uri="{FF2B5EF4-FFF2-40B4-BE49-F238E27FC236}">
                <a16:creationId xmlns:a16="http://schemas.microsoft.com/office/drawing/2014/main" xmlns="" id="{C63A21CA-9650-4F90-84B9-E691FC4119DF}"/>
              </a:ext>
            </a:extLst>
          </p:cNvPr>
          <p:cNvSpPr/>
          <p:nvPr/>
        </p:nvSpPr>
        <p:spPr>
          <a:xfrm>
            <a:off x="3649483" y="2829607"/>
            <a:ext cx="4497735" cy="416778"/>
          </a:xfrm>
          <a:prstGeom prst="rect">
            <a:avLst/>
          </a:prstGeom>
          <a:gradFill flip="none" rotWithShape="1">
            <a:gsLst>
              <a:gs pos="50000">
                <a:srgbClr val="0886D0">
                  <a:alpha val="0"/>
                </a:srgbClr>
              </a:gs>
              <a:gs pos="0">
                <a:schemeClr val="accent1">
                  <a:alpha val="50000"/>
                </a:schemeClr>
              </a:gs>
              <a:gs pos="100000">
                <a:schemeClr val="accent2">
                  <a:alpha val="50000"/>
                </a:schemeClr>
              </a:gs>
            </a:gsLst>
            <a:lin ang="2700000" scaled="1"/>
            <a:tileRect/>
          </a:gradFill>
          <a:ln>
            <a:gradFill>
              <a:gsLst>
                <a:gs pos="0">
                  <a:schemeClr val="accent1"/>
                </a:gs>
                <a:gs pos="50000">
                  <a:srgbClr val="0886D0">
                    <a:alpha val="0"/>
                  </a:srgb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t>请输入你的正文内容，请输入你的正文内容</a:t>
            </a:r>
          </a:p>
        </p:txBody>
      </p:sp>
      <p:sp>
        <p:nvSpPr>
          <p:cNvPr id="13" name="椭圆 12">
            <a:extLst>
              <a:ext uri="{FF2B5EF4-FFF2-40B4-BE49-F238E27FC236}">
                <a16:creationId xmlns:a16="http://schemas.microsoft.com/office/drawing/2014/main" xmlns="" id="{0B3A22F6-116D-4CDC-AA6B-A437221B779A}"/>
              </a:ext>
            </a:extLst>
          </p:cNvPr>
          <p:cNvSpPr/>
          <p:nvPr/>
        </p:nvSpPr>
        <p:spPr>
          <a:xfrm>
            <a:off x="8758495" y="3286168"/>
            <a:ext cx="2591460" cy="2591460"/>
          </a:xfrm>
          <a:prstGeom prst="ellipse">
            <a:avLst/>
          </a:prstGeom>
          <a:gradFill flip="none" rotWithShape="1">
            <a:gsLst>
              <a:gs pos="53000">
                <a:schemeClr val="tx1">
                  <a:alpha val="0"/>
                </a:schemeClr>
              </a:gs>
              <a:gs pos="100000">
                <a:schemeClr val="tx1">
                  <a:alpha val="57000"/>
                </a:schemeClr>
              </a:gs>
            </a:gsLst>
            <a:path path="circle">
              <a:fillToRect l="50000" t="50000" r="50000" b="50000"/>
            </a:path>
            <a:tileRect/>
          </a:gradFill>
          <a:ln>
            <a:gradFill>
              <a:gsLst>
                <a:gs pos="54000">
                  <a:schemeClr val="accent1">
                    <a:alpha val="0"/>
                  </a:schemeClr>
                </a:gs>
                <a:gs pos="0">
                  <a:schemeClr val="accent1">
                    <a:alpha val="53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椭圆 13">
            <a:extLst>
              <a:ext uri="{FF2B5EF4-FFF2-40B4-BE49-F238E27FC236}">
                <a16:creationId xmlns:a16="http://schemas.microsoft.com/office/drawing/2014/main" xmlns="" id="{BFF798F5-2568-4738-8C42-26EA9272E6BE}"/>
              </a:ext>
            </a:extLst>
          </p:cNvPr>
          <p:cNvSpPr/>
          <p:nvPr/>
        </p:nvSpPr>
        <p:spPr>
          <a:xfrm>
            <a:off x="9078924" y="3606597"/>
            <a:ext cx="1950603" cy="1950603"/>
          </a:xfrm>
          <a:prstGeom prst="ellipse">
            <a:avLst/>
          </a:prstGeom>
          <a:gradFill flip="none" rotWithShape="1">
            <a:gsLst>
              <a:gs pos="53000">
                <a:srgbClr val="0886D0">
                  <a:alpha val="0"/>
                </a:srgbClr>
              </a:gs>
              <a:gs pos="100000">
                <a:schemeClr val="accent2">
                  <a:alpha val="5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5" name="椭圆 14">
            <a:extLst>
              <a:ext uri="{FF2B5EF4-FFF2-40B4-BE49-F238E27FC236}">
                <a16:creationId xmlns:a16="http://schemas.microsoft.com/office/drawing/2014/main" xmlns="" id="{A7A43B66-0FFF-4624-B150-BAEE8A8B2433}"/>
              </a:ext>
            </a:extLst>
          </p:cNvPr>
          <p:cNvSpPr/>
          <p:nvPr/>
        </p:nvSpPr>
        <p:spPr>
          <a:xfrm>
            <a:off x="9366193" y="3893866"/>
            <a:ext cx="1376065" cy="1376065"/>
          </a:xfrm>
          <a:prstGeom prst="ellipse">
            <a:avLst/>
          </a:prstGeom>
          <a:gradFill flip="none" rotWithShape="1">
            <a:gsLst>
              <a:gs pos="50000">
                <a:srgbClr val="0886D0">
                  <a:alpha val="0"/>
                </a:srgbClr>
              </a:gs>
              <a:gs pos="0">
                <a:schemeClr val="accent1">
                  <a:alpha val="50000"/>
                </a:schemeClr>
              </a:gs>
              <a:gs pos="100000">
                <a:schemeClr val="accent2">
                  <a:alpha val="50000"/>
                </a:schemeClr>
              </a:gs>
            </a:gsLst>
            <a:lin ang="2700000" scaled="1"/>
            <a:tileRect/>
          </a:gradFill>
          <a:ln>
            <a:gradFill>
              <a:gsLst>
                <a:gs pos="0">
                  <a:schemeClr val="accent1"/>
                </a:gs>
                <a:gs pos="50000">
                  <a:srgbClr val="0886D0">
                    <a:alpha val="0"/>
                  </a:srgb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pic>
        <p:nvPicPr>
          <p:cNvPr id="16" name="图片 15">
            <a:extLst>
              <a:ext uri="{FF2B5EF4-FFF2-40B4-BE49-F238E27FC236}">
                <a16:creationId xmlns:a16="http://schemas.microsoft.com/office/drawing/2014/main" xmlns="" id="{F9A86342-BD5F-4696-B661-4F6D91D0A7C1}"/>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t="55869" b="12547"/>
          <a:stretch/>
        </p:blipFill>
        <p:spPr>
          <a:xfrm rot="8384482">
            <a:off x="9034277" y="3598553"/>
            <a:ext cx="1306765" cy="1099346"/>
          </a:xfrm>
          <a:prstGeom prst="rect">
            <a:avLst/>
          </a:prstGeom>
        </p:spPr>
      </p:pic>
      <p:pic>
        <p:nvPicPr>
          <p:cNvPr id="17" name="图片 16">
            <a:extLst>
              <a:ext uri="{FF2B5EF4-FFF2-40B4-BE49-F238E27FC236}">
                <a16:creationId xmlns:a16="http://schemas.microsoft.com/office/drawing/2014/main" xmlns="" id="{456D247D-7215-43BF-9676-A2DBCCA283AB}"/>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t="55869" b="12547"/>
          <a:stretch/>
        </p:blipFill>
        <p:spPr>
          <a:xfrm rot="19510477">
            <a:off x="9736028" y="4490278"/>
            <a:ext cx="1306765" cy="1099346"/>
          </a:xfrm>
          <a:prstGeom prst="rect">
            <a:avLst/>
          </a:prstGeom>
        </p:spPr>
      </p:pic>
      <p:sp>
        <p:nvSpPr>
          <p:cNvPr id="18" name="文本框 17">
            <a:extLst>
              <a:ext uri="{FF2B5EF4-FFF2-40B4-BE49-F238E27FC236}">
                <a16:creationId xmlns:a16="http://schemas.microsoft.com/office/drawing/2014/main" xmlns="" id="{4B990B3F-3981-40D2-A825-053A69E39962}"/>
              </a:ext>
            </a:extLst>
          </p:cNvPr>
          <p:cNvSpPr txBox="1"/>
          <p:nvPr/>
        </p:nvSpPr>
        <p:spPr>
          <a:xfrm>
            <a:off x="9359544" y="4104845"/>
            <a:ext cx="1389362" cy="954107"/>
          </a:xfrm>
          <a:prstGeom prst="rect">
            <a:avLst/>
          </a:prstGeom>
          <a:noFill/>
        </p:spPr>
        <p:txBody>
          <a:bodyPr wrap="square" rtlCol="0" anchor="ctr">
            <a:spAutoFit/>
          </a:bodyPr>
          <a:lstStyle/>
          <a:p>
            <a:pPr algn="ctr"/>
            <a:r>
              <a:rPr lang="zh-CN" altLang="en-US" sz="2800" dirty="0">
                <a:gradFill>
                  <a:gsLst>
                    <a:gs pos="0">
                      <a:schemeClr val="accent1"/>
                    </a:gs>
                    <a:gs pos="100000">
                      <a:schemeClr val="accent2"/>
                    </a:gs>
                  </a:gsLst>
                  <a:lin ang="2700000" scaled="0"/>
                </a:gradFill>
                <a:effectLst>
                  <a:outerShdw blurRad="38100" dist="38100" dir="2700000" algn="tl">
                    <a:srgbClr val="000000">
                      <a:alpha val="43137"/>
                    </a:srgbClr>
                  </a:outerShdw>
                </a:effectLst>
                <a:latin typeface="+mj-ea"/>
                <a:ea typeface="+mj-ea"/>
              </a:rPr>
              <a:t>输入</a:t>
            </a:r>
            <a:endParaRPr lang="en-US" altLang="zh-CN" sz="2800" dirty="0">
              <a:gradFill>
                <a:gsLst>
                  <a:gs pos="0">
                    <a:schemeClr val="accent1"/>
                  </a:gs>
                  <a:gs pos="100000">
                    <a:schemeClr val="accent2"/>
                  </a:gs>
                </a:gsLst>
                <a:lin ang="2700000" scaled="0"/>
              </a:gradFill>
              <a:effectLst>
                <a:outerShdw blurRad="38100" dist="38100" dir="2700000" algn="tl">
                  <a:srgbClr val="000000">
                    <a:alpha val="43137"/>
                  </a:srgbClr>
                </a:outerShdw>
              </a:effectLst>
              <a:latin typeface="+mj-ea"/>
              <a:ea typeface="+mj-ea"/>
            </a:endParaRPr>
          </a:p>
          <a:p>
            <a:pPr algn="ctr"/>
            <a:r>
              <a:rPr lang="zh-CN" altLang="en-US" sz="2800" dirty="0">
                <a:gradFill>
                  <a:gsLst>
                    <a:gs pos="0">
                      <a:schemeClr val="accent1"/>
                    </a:gs>
                    <a:gs pos="100000">
                      <a:schemeClr val="accent2"/>
                    </a:gs>
                  </a:gsLst>
                  <a:lin ang="2700000" scaled="0"/>
                </a:gradFill>
                <a:effectLst>
                  <a:outerShdw blurRad="38100" dist="38100" dir="2700000" algn="tl">
                    <a:srgbClr val="000000">
                      <a:alpha val="43137"/>
                    </a:srgbClr>
                  </a:outerShdw>
                </a:effectLst>
                <a:latin typeface="+mj-ea"/>
                <a:ea typeface="+mj-ea"/>
              </a:rPr>
              <a:t>标题</a:t>
            </a:r>
          </a:p>
        </p:txBody>
      </p:sp>
      <p:grpSp>
        <p:nvGrpSpPr>
          <p:cNvPr id="19" name="组合 18">
            <a:extLst>
              <a:ext uri="{FF2B5EF4-FFF2-40B4-BE49-F238E27FC236}">
                <a16:creationId xmlns:a16="http://schemas.microsoft.com/office/drawing/2014/main" xmlns="" id="{84F7E9CE-5ACF-4A3A-8C58-12F1F8F20308}"/>
              </a:ext>
            </a:extLst>
          </p:cNvPr>
          <p:cNvGrpSpPr/>
          <p:nvPr/>
        </p:nvGrpSpPr>
        <p:grpSpPr>
          <a:xfrm>
            <a:off x="5452791" y="3825566"/>
            <a:ext cx="3070175" cy="1512665"/>
            <a:chOff x="7280319" y="1925353"/>
            <a:chExt cx="3070175" cy="1512665"/>
          </a:xfrm>
        </p:grpSpPr>
        <p:sp>
          <p:nvSpPr>
            <p:cNvPr id="20" name="矩形 19">
              <a:extLst>
                <a:ext uri="{FF2B5EF4-FFF2-40B4-BE49-F238E27FC236}">
                  <a16:creationId xmlns:a16="http://schemas.microsoft.com/office/drawing/2014/main" xmlns="" id="{1CF7E4E2-9B84-4804-8D5D-6B61144BDE77}"/>
                </a:ext>
              </a:extLst>
            </p:cNvPr>
            <p:cNvSpPr/>
            <p:nvPr/>
          </p:nvSpPr>
          <p:spPr>
            <a:xfrm>
              <a:off x="7280319" y="1925353"/>
              <a:ext cx="3070175" cy="416778"/>
            </a:xfrm>
            <a:prstGeom prst="rect">
              <a:avLst/>
            </a:prstGeom>
            <a:gradFill flip="none" rotWithShape="1">
              <a:gsLst>
                <a:gs pos="50000">
                  <a:srgbClr val="0886D0">
                    <a:alpha val="0"/>
                  </a:srgbClr>
                </a:gs>
                <a:gs pos="0">
                  <a:schemeClr val="accent1">
                    <a:alpha val="50000"/>
                  </a:schemeClr>
                </a:gs>
                <a:gs pos="100000">
                  <a:schemeClr val="accent2">
                    <a:alpha val="50000"/>
                  </a:schemeClr>
                </a:gs>
              </a:gsLst>
              <a:lin ang="2700000" scaled="1"/>
              <a:tileRect/>
            </a:gradFill>
            <a:ln>
              <a:gradFill>
                <a:gsLst>
                  <a:gs pos="0">
                    <a:schemeClr val="accent1"/>
                  </a:gs>
                  <a:gs pos="50000">
                    <a:srgbClr val="0886D0">
                      <a:alpha val="0"/>
                    </a:srgb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请在这里输入你的正文内容</a:t>
              </a:r>
            </a:p>
          </p:txBody>
        </p:sp>
        <p:sp>
          <p:nvSpPr>
            <p:cNvPr id="21" name="矩形 20">
              <a:extLst>
                <a:ext uri="{FF2B5EF4-FFF2-40B4-BE49-F238E27FC236}">
                  <a16:creationId xmlns:a16="http://schemas.microsoft.com/office/drawing/2014/main" xmlns="" id="{B15B3579-70E6-442C-B05A-1400A01318F6}"/>
                </a:ext>
              </a:extLst>
            </p:cNvPr>
            <p:cNvSpPr/>
            <p:nvPr/>
          </p:nvSpPr>
          <p:spPr>
            <a:xfrm>
              <a:off x="7885375" y="2473296"/>
              <a:ext cx="2277197" cy="416778"/>
            </a:xfrm>
            <a:prstGeom prst="rect">
              <a:avLst/>
            </a:prstGeom>
            <a:gradFill flip="none" rotWithShape="1">
              <a:gsLst>
                <a:gs pos="50000">
                  <a:srgbClr val="0886D0">
                    <a:alpha val="0"/>
                  </a:srgbClr>
                </a:gs>
                <a:gs pos="0">
                  <a:schemeClr val="accent1">
                    <a:alpha val="50000"/>
                  </a:schemeClr>
                </a:gs>
                <a:gs pos="100000">
                  <a:schemeClr val="accent2">
                    <a:alpha val="50000"/>
                  </a:schemeClr>
                </a:gs>
              </a:gsLst>
              <a:lin ang="2700000" scaled="1"/>
              <a:tileRect/>
            </a:gradFill>
            <a:ln>
              <a:gradFill>
                <a:gsLst>
                  <a:gs pos="0">
                    <a:schemeClr val="accent1"/>
                  </a:gs>
                  <a:gs pos="50000">
                    <a:srgbClr val="0886D0">
                      <a:alpha val="0"/>
                    </a:srgb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请输入你的正文内容</a:t>
              </a:r>
            </a:p>
          </p:txBody>
        </p:sp>
        <p:sp>
          <p:nvSpPr>
            <p:cNvPr id="22" name="矩形 21">
              <a:extLst>
                <a:ext uri="{FF2B5EF4-FFF2-40B4-BE49-F238E27FC236}">
                  <a16:creationId xmlns:a16="http://schemas.microsoft.com/office/drawing/2014/main" xmlns="" id="{36C01CAF-3E64-4769-AE21-19259E47D3FE}"/>
                </a:ext>
              </a:extLst>
            </p:cNvPr>
            <p:cNvSpPr/>
            <p:nvPr/>
          </p:nvSpPr>
          <p:spPr>
            <a:xfrm>
              <a:off x="7509594" y="3021240"/>
              <a:ext cx="2840900" cy="416778"/>
            </a:xfrm>
            <a:prstGeom prst="rect">
              <a:avLst/>
            </a:prstGeom>
            <a:gradFill flip="none" rotWithShape="1">
              <a:gsLst>
                <a:gs pos="50000">
                  <a:srgbClr val="0886D0">
                    <a:alpha val="0"/>
                  </a:srgbClr>
                </a:gs>
                <a:gs pos="0">
                  <a:schemeClr val="accent1">
                    <a:alpha val="50000"/>
                  </a:schemeClr>
                </a:gs>
                <a:gs pos="100000">
                  <a:schemeClr val="accent2">
                    <a:alpha val="50000"/>
                  </a:schemeClr>
                </a:gs>
              </a:gsLst>
              <a:lin ang="2700000" scaled="1"/>
              <a:tileRect/>
            </a:gradFill>
            <a:ln>
              <a:gradFill>
                <a:gsLst>
                  <a:gs pos="0">
                    <a:schemeClr val="accent1"/>
                  </a:gs>
                  <a:gs pos="50000">
                    <a:srgbClr val="0886D0">
                      <a:alpha val="0"/>
                    </a:srgbClr>
                  </a:gs>
                  <a:gs pos="100000">
                    <a:schemeClr val="accent2"/>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请输入你的正文内容</a:t>
              </a:r>
            </a:p>
          </p:txBody>
        </p:sp>
      </p:grpSp>
      <p:sp>
        <p:nvSpPr>
          <p:cNvPr id="23" name="图形 271">
            <a:extLst>
              <a:ext uri="{FF2B5EF4-FFF2-40B4-BE49-F238E27FC236}">
                <a16:creationId xmlns:a16="http://schemas.microsoft.com/office/drawing/2014/main" xmlns="" id="{EC0205E1-4E86-4766-A1EB-C436CB330DE0}"/>
              </a:ext>
            </a:extLst>
          </p:cNvPr>
          <p:cNvSpPr/>
          <p:nvPr/>
        </p:nvSpPr>
        <p:spPr>
          <a:xfrm rot="15513108">
            <a:off x="7831291" y="1043964"/>
            <a:ext cx="909561" cy="1365010"/>
          </a:xfrm>
          <a:custGeom>
            <a:avLst/>
            <a:gdLst>
              <a:gd name="connsiteX0" fmla="*/ 5212080 w 5229225"/>
              <a:gd name="connsiteY0" fmla="*/ 2757135 h 6819900"/>
              <a:gd name="connsiteX1" fmla="*/ 3091815 w 5229225"/>
              <a:gd name="connsiteY1" fmla="*/ 18697 h 6819900"/>
              <a:gd name="connsiteX2" fmla="*/ 2914650 w 5229225"/>
              <a:gd name="connsiteY2" fmla="*/ 48225 h 6819900"/>
              <a:gd name="connsiteX3" fmla="*/ 795338 w 5229225"/>
              <a:gd name="connsiteY3" fmla="*/ 2786662 h 6819900"/>
              <a:gd name="connsiteX4" fmla="*/ 765810 w 5229225"/>
              <a:gd name="connsiteY4" fmla="*/ 2845718 h 6819900"/>
              <a:gd name="connsiteX5" fmla="*/ 795338 w 5229225"/>
              <a:gd name="connsiteY5" fmla="*/ 2904772 h 6819900"/>
              <a:gd name="connsiteX6" fmla="*/ 913448 w 5229225"/>
              <a:gd name="connsiteY6" fmla="*/ 2934300 h 6819900"/>
              <a:gd name="connsiteX7" fmla="*/ 2326005 w 5229225"/>
              <a:gd name="connsiteY7" fmla="*/ 2375182 h 6819900"/>
              <a:gd name="connsiteX8" fmla="*/ 0 w 5229225"/>
              <a:gd name="connsiteY8" fmla="*/ 6820500 h 6819900"/>
              <a:gd name="connsiteX9" fmla="*/ 3680460 w 5229225"/>
              <a:gd name="connsiteY9" fmla="*/ 2374230 h 6819900"/>
              <a:gd name="connsiteX10" fmla="*/ 5093970 w 5229225"/>
              <a:gd name="connsiteY10" fmla="*/ 2933347 h 6819900"/>
              <a:gd name="connsiteX11" fmla="*/ 5212080 w 5229225"/>
              <a:gd name="connsiteY11" fmla="*/ 2903820 h 6819900"/>
              <a:gd name="connsiteX12" fmla="*/ 5212080 w 5229225"/>
              <a:gd name="connsiteY12" fmla="*/ 2757135 h 6819900"/>
              <a:gd name="connsiteX13" fmla="*/ 5212080 w 5229225"/>
              <a:gd name="connsiteY13" fmla="*/ 2757135 h 6819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29225" h="6819900">
                <a:moveTo>
                  <a:pt x="5212080" y="2757135"/>
                </a:moveTo>
                <a:lnTo>
                  <a:pt x="3091815" y="18697"/>
                </a:lnTo>
                <a:cubicBezTo>
                  <a:pt x="2998470" y="-36548"/>
                  <a:pt x="2914650" y="48225"/>
                  <a:pt x="2914650" y="48225"/>
                </a:cubicBezTo>
                <a:lnTo>
                  <a:pt x="795338" y="2786662"/>
                </a:lnTo>
                <a:cubicBezTo>
                  <a:pt x="765810" y="2816190"/>
                  <a:pt x="765810" y="2845718"/>
                  <a:pt x="765810" y="2845718"/>
                </a:cubicBezTo>
                <a:cubicBezTo>
                  <a:pt x="765810" y="2875245"/>
                  <a:pt x="765810" y="2904772"/>
                  <a:pt x="795338" y="2904772"/>
                </a:cubicBezTo>
                <a:cubicBezTo>
                  <a:pt x="824865" y="2934300"/>
                  <a:pt x="883920" y="2963827"/>
                  <a:pt x="913448" y="2934300"/>
                </a:cubicBezTo>
                <a:lnTo>
                  <a:pt x="2326005" y="2375182"/>
                </a:lnTo>
                <a:cubicBezTo>
                  <a:pt x="2385060" y="4524022"/>
                  <a:pt x="2090738" y="5525100"/>
                  <a:pt x="0" y="6820500"/>
                </a:cubicBezTo>
                <a:cubicBezTo>
                  <a:pt x="1796415" y="6467122"/>
                  <a:pt x="3445193" y="5760367"/>
                  <a:pt x="3680460" y="2374230"/>
                </a:cubicBezTo>
                <a:lnTo>
                  <a:pt x="5093970" y="2933347"/>
                </a:lnTo>
                <a:cubicBezTo>
                  <a:pt x="5153025" y="2962875"/>
                  <a:pt x="5182553" y="2933347"/>
                  <a:pt x="5212080" y="2903820"/>
                </a:cubicBezTo>
                <a:cubicBezTo>
                  <a:pt x="5241608" y="2874293"/>
                  <a:pt x="5241608" y="2816190"/>
                  <a:pt x="5212080" y="2757135"/>
                </a:cubicBezTo>
                <a:lnTo>
                  <a:pt x="5212080" y="2757135"/>
                </a:lnTo>
                <a:close/>
              </a:path>
            </a:pathLst>
          </a:custGeom>
          <a:gradFill>
            <a:gsLst>
              <a:gs pos="79000">
                <a:srgbClr val="0886D0">
                  <a:alpha val="0"/>
                </a:srgbClr>
              </a:gs>
              <a:gs pos="0">
                <a:schemeClr val="accent1">
                  <a:alpha val="39000"/>
                </a:schemeClr>
              </a:gs>
            </a:gsLst>
            <a:lin ang="2700000" scaled="0"/>
          </a:gradFill>
          <a:ln w="9525" cap="flat">
            <a:gradFill>
              <a:gsLst>
                <a:gs pos="0">
                  <a:schemeClr val="accent1"/>
                </a:gs>
                <a:gs pos="67000">
                  <a:schemeClr val="accent1">
                    <a:alpha val="0"/>
                  </a:schemeClr>
                </a:gs>
              </a:gsLst>
              <a:lin ang="2700000" scaled="0"/>
            </a:gradFill>
            <a:prstDash val="solid"/>
            <a:miter/>
          </a:ln>
        </p:spPr>
        <p:txBody>
          <a:bodyPr rtlCol="0" anchor="ctr"/>
          <a:lstStyle/>
          <a:p>
            <a:endParaRPr lang="zh-CN" altLang="en-US"/>
          </a:p>
        </p:txBody>
      </p:sp>
      <p:grpSp>
        <p:nvGrpSpPr>
          <p:cNvPr id="24" name="组合 23">
            <a:extLst>
              <a:ext uri="{FF2B5EF4-FFF2-40B4-BE49-F238E27FC236}">
                <a16:creationId xmlns:a16="http://schemas.microsoft.com/office/drawing/2014/main" xmlns="" id="{95CBD466-4E72-449B-9036-E8BF99389816}"/>
              </a:ext>
            </a:extLst>
          </p:cNvPr>
          <p:cNvGrpSpPr/>
          <p:nvPr/>
        </p:nvGrpSpPr>
        <p:grpSpPr>
          <a:xfrm>
            <a:off x="3426334" y="1871340"/>
            <a:ext cx="272682" cy="1237425"/>
            <a:chOff x="3426334" y="2152691"/>
            <a:chExt cx="272682" cy="1237425"/>
          </a:xfrm>
        </p:grpSpPr>
        <p:sp>
          <p:nvSpPr>
            <p:cNvPr id="25" name="箭头: V 形 24">
              <a:extLst>
                <a:ext uri="{FF2B5EF4-FFF2-40B4-BE49-F238E27FC236}">
                  <a16:creationId xmlns:a16="http://schemas.microsoft.com/office/drawing/2014/main" xmlns="" id="{4DAF4300-71AC-42F0-8A24-B24749B6AC0F}"/>
                </a:ext>
              </a:extLst>
            </p:cNvPr>
            <p:cNvSpPr/>
            <p:nvPr/>
          </p:nvSpPr>
          <p:spPr>
            <a:xfrm>
              <a:off x="3426334" y="2152691"/>
              <a:ext cx="114186" cy="141538"/>
            </a:xfrm>
            <a:prstGeom prst="chevron">
              <a:avLst/>
            </a:prstGeom>
            <a:gradFill>
              <a:gsLst>
                <a:gs pos="0">
                  <a:schemeClr val="accent1">
                    <a:alpha val="29000"/>
                  </a:schemeClr>
                </a:gs>
                <a:gs pos="100000">
                  <a:schemeClr val="accent1">
                    <a:alpha val="47000"/>
                  </a:schemeClr>
                </a:gs>
              </a:gsLst>
              <a:lin ang="0" scaled="0"/>
            </a:gradFill>
            <a:ln>
              <a:gradFill>
                <a:gsLst>
                  <a:gs pos="43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箭头: V 形 25">
              <a:extLst>
                <a:ext uri="{FF2B5EF4-FFF2-40B4-BE49-F238E27FC236}">
                  <a16:creationId xmlns:a16="http://schemas.microsoft.com/office/drawing/2014/main" xmlns="" id="{EFDF98DE-F489-49F4-8C2A-D2A3426CD6F3}"/>
                </a:ext>
              </a:extLst>
            </p:cNvPr>
            <p:cNvSpPr/>
            <p:nvPr/>
          </p:nvSpPr>
          <p:spPr>
            <a:xfrm>
              <a:off x="3426334" y="3248578"/>
              <a:ext cx="114186" cy="141538"/>
            </a:xfrm>
            <a:prstGeom prst="chevron">
              <a:avLst/>
            </a:prstGeom>
            <a:gradFill>
              <a:gsLst>
                <a:gs pos="0">
                  <a:schemeClr val="accent1">
                    <a:alpha val="29000"/>
                  </a:schemeClr>
                </a:gs>
                <a:gs pos="100000">
                  <a:schemeClr val="accent1">
                    <a:alpha val="47000"/>
                  </a:schemeClr>
                </a:gs>
              </a:gsLst>
              <a:lin ang="0" scaled="0"/>
            </a:gradFill>
            <a:ln>
              <a:gradFill>
                <a:gsLst>
                  <a:gs pos="43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箭头: V 形 26">
              <a:extLst>
                <a:ext uri="{FF2B5EF4-FFF2-40B4-BE49-F238E27FC236}">
                  <a16:creationId xmlns:a16="http://schemas.microsoft.com/office/drawing/2014/main" xmlns="" id="{6465D94A-BFEE-4FFB-994B-A1357A555DC2}"/>
                </a:ext>
              </a:extLst>
            </p:cNvPr>
            <p:cNvSpPr/>
            <p:nvPr/>
          </p:nvSpPr>
          <p:spPr>
            <a:xfrm>
              <a:off x="3584830" y="2700634"/>
              <a:ext cx="114186" cy="141538"/>
            </a:xfrm>
            <a:prstGeom prst="chevron">
              <a:avLst/>
            </a:prstGeom>
            <a:gradFill>
              <a:gsLst>
                <a:gs pos="0">
                  <a:schemeClr val="accent1">
                    <a:alpha val="29000"/>
                  </a:schemeClr>
                </a:gs>
                <a:gs pos="100000">
                  <a:schemeClr val="accent1">
                    <a:alpha val="47000"/>
                  </a:schemeClr>
                </a:gs>
              </a:gsLst>
              <a:lin ang="0" scaled="0"/>
            </a:gradFill>
            <a:ln>
              <a:gradFill>
                <a:gsLst>
                  <a:gs pos="43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8" name="组合 27">
            <a:extLst>
              <a:ext uri="{FF2B5EF4-FFF2-40B4-BE49-F238E27FC236}">
                <a16:creationId xmlns:a16="http://schemas.microsoft.com/office/drawing/2014/main" xmlns="" id="{DC0D0806-3C9E-4D1B-9EB4-E2402EBC7986}"/>
              </a:ext>
            </a:extLst>
          </p:cNvPr>
          <p:cNvGrpSpPr/>
          <p:nvPr/>
        </p:nvGrpSpPr>
        <p:grpSpPr>
          <a:xfrm flipH="1">
            <a:off x="8494252" y="3963186"/>
            <a:ext cx="272682" cy="1237425"/>
            <a:chOff x="3426334" y="2152691"/>
            <a:chExt cx="272682" cy="1237425"/>
          </a:xfrm>
        </p:grpSpPr>
        <p:sp>
          <p:nvSpPr>
            <p:cNvPr id="29" name="箭头: V 形 28">
              <a:extLst>
                <a:ext uri="{FF2B5EF4-FFF2-40B4-BE49-F238E27FC236}">
                  <a16:creationId xmlns:a16="http://schemas.microsoft.com/office/drawing/2014/main" xmlns="" id="{5FB47413-C9C5-447A-A266-9067EFB3496D}"/>
                </a:ext>
              </a:extLst>
            </p:cNvPr>
            <p:cNvSpPr/>
            <p:nvPr/>
          </p:nvSpPr>
          <p:spPr>
            <a:xfrm>
              <a:off x="3426334" y="2152691"/>
              <a:ext cx="114186" cy="141538"/>
            </a:xfrm>
            <a:prstGeom prst="chevron">
              <a:avLst/>
            </a:prstGeom>
            <a:gradFill>
              <a:gsLst>
                <a:gs pos="0">
                  <a:schemeClr val="accent1">
                    <a:alpha val="29000"/>
                  </a:schemeClr>
                </a:gs>
                <a:gs pos="100000">
                  <a:schemeClr val="accent1">
                    <a:alpha val="47000"/>
                  </a:schemeClr>
                </a:gs>
              </a:gsLst>
              <a:lin ang="0" scaled="0"/>
            </a:gradFill>
            <a:ln>
              <a:gradFill>
                <a:gsLst>
                  <a:gs pos="43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箭头: V 形 29">
              <a:extLst>
                <a:ext uri="{FF2B5EF4-FFF2-40B4-BE49-F238E27FC236}">
                  <a16:creationId xmlns:a16="http://schemas.microsoft.com/office/drawing/2014/main" xmlns="" id="{C12CC4A6-D9A9-4E1B-872E-F089FCF0F95D}"/>
                </a:ext>
              </a:extLst>
            </p:cNvPr>
            <p:cNvSpPr/>
            <p:nvPr/>
          </p:nvSpPr>
          <p:spPr>
            <a:xfrm>
              <a:off x="3426334" y="3248578"/>
              <a:ext cx="114186" cy="141538"/>
            </a:xfrm>
            <a:prstGeom prst="chevron">
              <a:avLst/>
            </a:prstGeom>
            <a:gradFill>
              <a:gsLst>
                <a:gs pos="0">
                  <a:schemeClr val="accent1">
                    <a:alpha val="29000"/>
                  </a:schemeClr>
                </a:gs>
                <a:gs pos="100000">
                  <a:schemeClr val="accent1">
                    <a:alpha val="47000"/>
                  </a:schemeClr>
                </a:gs>
              </a:gsLst>
              <a:lin ang="0" scaled="0"/>
            </a:gradFill>
            <a:ln>
              <a:gradFill>
                <a:gsLst>
                  <a:gs pos="43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箭头: V 形 30">
              <a:extLst>
                <a:ext uri="{FF2B5EF4-FFF2-40B4-BE49-F238E27FC236}">
                  <a16:creationId xmlns:a16="http://schemas.microsoft.com/office/drawing/2014/main" xmlns="" id="{95B01A29-FCAF-4A1D-A78A-828264369754}"/>
                </a:ext>
              </a:extLst>
            </p:cNvPr>
            <p:cNvSpPr/>
            <p:nvPr/>
          </p:nvSpPr>
          <p:spPr>
            <a:xfrm>
              <a:off x="3584830" y="2700634"/>
              <a:ext cx="114186" cy="141538"/>
            </a:xfrm>
            <a:prstGeom prst="chevron">
              <a:avLst/>
            </a:prstGeom>
            <a:gradFill>
              <a:gsLst>
                <a:gs pos="0">
                  <a:schemeClr val="accent1">
                    <a:alpha val="29000"/>
                  </a:schemeClr>
                </a:gs>
                <a:gs pos="100000">
                  <a:schemeClr val="accent1">
                    <a:alpha val="47000"/>
                  </a:schemeClr>
                </a:gs>
              </a:gsLst>
              <a:lin ang="0" scaled="0"/>
            </a:gradFill>
            <a:ln>
              <a:gradFill>
                <a:gsLst>
                  <a:gs pos="43000">
                    <a:schemeClr val="accent1">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2" name="标题 1">
            <a:extLst>
              <a:ext uri="{FF2B5EF4-FFF2-40B4-BE49-F238E27FC236}">
                <a16:creationId xmlns:a16="http://schemas.microsoft.com/office/drawing/2014/main" xmlns="" id="{CCDC0278-9CAF-4D62-8204-2AD7F781801D}"/>
              </a:ext>
            </a:extLst>
          </p:cNvPr>
          <p:cNvSpPr>
            <a:spLocks noGrp="1"/>
          </p:cNvSpPr>
          <p:nvPr>
            <p:ph type="title"/>
          </p:nvPr>
        </p:nvSpPr>
        <p:spPr>
          <a:xfrm>
            <a:off x="3819347" y="534305"/>
            <a:ext cx="4553306" cy="415498"/>
          </a:xfrm>
        </p:spPr>
        <p:txBody>
          <a:bodyPr/>
          <a:lstStyle/>
          <a:p>
            <a:r>
              <a:rPr lang="zh-CN" altLang="en-US" b="0" dirty="0"/>
              <a:t>请在这里输入你的小标题</a:t>
            </a:r>
          </a:p>
        </p:txBody>
      </p:sp>
    </p:spTree>
    <p:extLst>
      <p:ext uri="{BB962C8B-B14F-4D97-AF65-F5344CB8AC3E}">
        <p14:creationId xmlns:p14="http://schemas.microsoft.com/office/powerpoint/2010/main" val="30864970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A" val="v5.2.4"/>
</p:tagLst>
</file>

<file path=ppt/tags/tag10.xml><?xml version="1.0" encoding="utf-8"?>
<p:tagLst xmlns:a="http://schemas.openxmlformats.org/drawingml/2006/main" xmlns:r="http://schemas.openxmlformats.org/officeDocument/2006/relationships" xmlns:p="http://schemas.openxmlformats.org/presentationml/2006/main">
  <p:tag name="PA" val="v5.2.4"/>
</p:tagLst>
</file>

<file path=ppt/tags/tag100.xml><?xml version="1.0" encoding="utf-8"?>
<p:tagLst xmlns:a="http://schemas.openxmlformats.org/drawingml/2006/main" xmlns:r="http://schemas.openxmlformats.org/officeDocument/2006/relationships" xmlns:p="http://schemas.openxmlformats.org/presentationml/2006/main">
  <p:tag name="PA" val="v5.2.4"/>
</p:tagLst>
</file>

<file path=ppt/tags/tag101.xml><?xml version="1.0" encoding="utf-8"?>
<p:tagLst xmlns:a="http://schemas.openxmlformats.org/drawingml/2006/main" xmlns:r="http://schemas.openxmlformats.org/officeDocument/2006/relationships" xmlns:p="http://schemas.openxmlformats.org/presentationml/2006/main">
  <p:tag name="PA" val="v5.2.4"/>
</p:tagLst>
</file>

<file path=ppt/tags/tag102.xml><?xml version="1.0" encoding="utf-8"?>
<p:tagLst xmlns:a="http://schemas.openxmlformats.org/drawingml/2006/main" xmlns:r="http://schemas.openxmlformats.org/officeDocument/2006/relationships" xmlns:p="http://schemas.openxmlformats.org/presentationml/2006/main">
  <p:tag name="PA" val="v5.2.4"/>
</p:tagLst>
</file>

<file path=ppt/tags/tag103.xml><?xml version="1.0" encoding="utf-8"?>
<p:tagLst xmlns:a="http://schemas.openxmlformats.org/drawingml/2006/main" xmlns:r="http://schemas.openxmlformats.org/officeDocument/2006/relationships" xmlns:p="http://schemas.openxmlformats.org/presentationml/2006/main">
  <p:tag name="PA" val="v5.2.4"/>
</p:tagLst>
</file>

<file path=ppt/tags/tag11.xml><?xml version="1.0" encoding="utf-8"?>
<p:tagLst xmlns:a="http://schemas.openxmlformats.org/drawingml/2006/main" xmlns:r="http://schemas.openxmlformats.org/officeDocument/2006/relationships" xmlns:p="http://schemas.openxmlformats.org/presentationml/2006/main">
  <p:tag name="PA" val="v5.2.4"/>
</p:tagLst>
</file>

<file path=ppt/tags/tag12.xml><?xml version="1.0" encoding="utf-8"?>
<p:tagLst xmlns:a="http://schemas.openxmlformats.org/drawingml/2006/main" xmlns:r="http://schemas.openxmlformats.org/officeDocument/2006/relationships" xmlns:p="http://schemas.openxmlformats.org/presentationml/2006/main">
  <p:tag name="PA" val="v5.2.4"/>
</p:tagLst>
</file>

<file path=ppt/tags/tag13.xml><?xml version="1.0" encoding="utf-8"?>
<p:tagLst xmlns:a="http://schemas.openxmlformats.org/drawingml/2006/main" xmlns:r="http://schemas.openxmlformats.org/officeDocument/2006/relationships" xmlns:p="http://schemas.openxmlformats.org/presentationml/2006/main">
  <p:tag name="PA" val="v5.2.4"/>
</p:tagLst>
</file>

<file path=ppt/tags/tag14.xml><?xml version="1.0" encoding="utf-8"?>
<p:tagLst xmlns:a="http://schemas.openxmlformats.org/drawingml/2006/main" xmlns:r="http://schemas.openxmlformats.org/officeDocument/2006/relationships" xmlns:p="http://schemas.openxmlformats.org/presentationml/2006/main">
  <p:tag name="PA" val="v5.2.4"/>
</p:tagLst>
</file>

<file path=ppt/tags/tag15.xml><?xml version="1.0" encoding="utf-8"?>
<p:tagLst xmlns:a="http://schemas.openxmlformats.org/drawingml/2006/main" xmlns:r="http://schemas.openxmlformats.org/officeDocument/2006/relationships" xmlns:p="http://schemas.openxmlformats.org/presentationml/2006/main">
  <p:tag name="PA" val="v5.2.4"/>
</p:tagLst>
</file>

<file path=ppt/tags/tag16.xml><?xml version="1.0" encoding="utf-8"?>
<p:tagLst xmlns:a="http://schemas.openxmlformats.org/drawingml/2006/main" xmlns:r="http://schemas.openxmlformats.org/officeDocument/2006/relationships" xmlns:p="http://schemas.openxmlformats.org/presentationml/2006/main">
  <p:tag name="PA" val="v5.2.4"/>
</p:tagLst>
</file>

<file path=ppt/tags/tag17.xml><?xml version="1.0" encoding="utf-8"?>
<p:tagLst xmlns:a="http://schemas.openxmlformats.org/drawingml/2006/main" xmlns:r="http://schemas.openxmlformats.org/officeDocument/2006/relationships" xmlns:p="http://schemas.openxmlformats.org/presentationml/2006/main">
  <p:tag name="PA" val="v5.2.4"/>
</p:tagLst>
</file>

<file path=ppt/tags/tag18.xml><?xml version="1.0" encoding="utf-8"?>
<p:tagLst xmlns:a="http://schemas.openxmlformats.org/drawingml/2006/main" xmlns:r="http://schemas.openxmlformats.org/officeDocument/2006/relationships" xmlns:p="http://schemas.openxmlformats.org/presentationml/2006/main">
  <p:tag name="PA" val="v5.2.4"/>
</p:tagLst>
</file>

<file path=ppt/tags/tag19.xml><?xml version="1.0" encoding="utf-8"?>
<p:tagLst xmlns:a="http://schemas.openxmlformats.org/drawingml/2006/main" xmlns:r="http://schemas.openxmlformats.org/officeDocument/2006/relationships" xmlns:p="http://schemas.openxmlformats.org/presentationml/2006/main">
  <p:tag name="PA" val="v5.2.4"/>
</p:tagLst>
</file>

<file path=ppt/tags/tag2.xml><?xml version="1.0" encoding="utf-8"?>
<p:tagLst xmlns:a="http://schemas.openxmlformats.org/drawingml/2006/main" xmlns:r="http://schemas.openxmlformats.org/officeDocument/2006/relationships" xmlns:p="http://schemas.openxmlformats.org/presentationml/2006/main">
  <p:tag name="PA" val="v5.2.4"/>
</p:tagLst>
</file>

<file path=ppt/tags/tag20.xml><?xml version="1.0" encoding="utf-8"?>
<p:tagLst xmlns:a="http://schemas.openxmlformats.org/drawingml/2006/main" xmlns:r="http://schemas.openxmlformats.org/officeDocument/2006/relationships" xmlns:p="http://schemas.openxmlformats.org/presentationml/2006/main">
  <p:tag name="PA" val="v5.2.4"/>
</p:tagLst>
</file>

<file path=ppt/tags/tag21.xml><?xml version="1.0" encoding="utf-8"?>
<p:tagLst xmlns:a="http://schemas.openxmlformats.org/drawingml/2006/main" xmlns:r="http://schemas.openxmlformats.org/officeDocument/2006/relationships" xmlns:p="http://schemas.openxmlformats.org/presentationml/2006/main">
  <p:tag name="PA" val="v5.2.4"/>
</p:tagLst>
</file>

<file path=ppt/tags/tag22.xml><?xml version="1.0" encoding="utf-8"?>
<p:tagLst xmlns:a="http://schemas.openxmlformats.org/drawingml/2006/main" xmlns:r="http://schemas.openxmlformats.org/officeDocument/2006/relationships" xmlns:p="http://schemas.openxmlformats.org/presentationml/2006/main">
  <p:tag name="PA" val="v5.2.4"/>
</p:tagLst>
</file>

<file path=ppt/tags/tag23.xml><?xml version="1.0" encoding="utf-8"?>
<p:tagLst xmlns:a="http://schemas.openxmlformats.org/drawingml/2006/main" xmlns:r="http://schemas.openxmlformats.org/officeDocument/2006/relationships" xmlns:p="http://schemas.openxmlformats.org/presentationml/2006/main">
  <p:tag name="PA" val="v5.2.4"/>
</p:tagLst>
</file>

<file path=ppt/tags/tag24.xml><?xml version="1.0" encoding="utf-8"?>
<p:tagLst xmlns:a="http://schemas.openxmlformats.org/drawingml/2006/main" xmlns:r="http://schemas.openxmlformats.org/officeDocument/2006/relationships" xmlns:p="http://schemas.openxmlformats.org/presentationml/2006/main">
  <p:tag name="PA" val="v5.2.4"/>
</p:tagLst>
</file>

<file path=ppt/tags/tag25.xml><?xml version="1.0" encoding="utf-8"?>
<p:tagLst xmlns:a="http://schemas.openxmlformats.org/drawingml/2006/main" xmlns:r="http://schemas.openxmlformats.org/officeDocument/2006/relationships" xmlns:p="http://schemas.openxmlformats.org/presentationml/2006/main">
  <p:tag name="PA" val="v5.2.4"/>
</p:tagLst>
</file>

<file path=ppt/tags/tag26.xml><?xml version="1.0" encoding="utf-8"?>
<p:tagLst xmlns:a="http://schemas.openxmlformats.org/drawingml/2006/main" xmlns:r="http://schemas.openxmlformats.org/officeDocument/2006/relationships" xmlns:p="http://schemas.openxmlformats.org/presentationml/2006/main">
  <p:tag name="PA" val="v5.2.4"/>
</p:tagLst>
</file>

<file path=ppt/tags/tag27.xml><?xml version="1.0" encoding="utf-8"?>
<p:tagLst xmlns:a="http://schemas.openxmlformats.org/drawingml/2006/main" xmlns:r="http://schemas.openxmlformats.org/officeDocument/2006/relationships" xmlns:p="http://schemas.openxmlformats.org/presentationml/2006/main">
  <p:tag name="PA" val="v5.2.4"/>
</p:tagLst>
</file>

<file path=ppt/tags/tag28.xml><?xml version="1.0" encoding="utf-8"?>
<p:tagLst xmlns:a="http://schemas.openxmlformats.org/drawingml/2006/main" xmlns:r="http://schemas.openxmlformats.org/officeDocument/2006/relationships" xmlns:p="http://schemas.openxmlformats.org/presentationml/2006/main">
  <p:tag name="PA" val="v5.2.4"/>
</p:tagLst>
</file>

<file path=ppt/tags/tag29.xml><?xml version="1.0" encoding="utf-8"?>
<p:tagLst xmlns:a="http://schemas.openxmlformats.org/drawingml/2006/main" xmlns:r="http://schemas.openxmlformats.org/officeDocument/2006/relationships" xmlns:p="http://schemas.openxmlformats.org/presentationml/2006/main">
  <p:tag name="PA" val="v5.2.4"/>
</p:tagLst>
</file>

<file path=ppt/tags/tag3.xml><?xml version="1.0" encoding="utf-8"?>
<p:tagLst xmlns:a="http://schemas.openxmlformats.org/drawingml/2006/main" xmlns:r="http://schemas.openxmlformats.org/officeDocument/2006/relationships" xmlns:p="http://schemas.openxmlformats.org/presentationml/2006/main">
  <p:tag name="PA" val="v5.2.4"/>
</p:tagLst>
</file>

<file path=ppt/tags/tag30.xml><?xml version="1.0" encoding="utf-8"?>
<p:tagLst xmlns:a="http://schemas.openxmlformats.org/drawingml/2006/main" xmlns:r="http://schemas.openxmlformats.org/officeDocument/2006/relationships" xmlns:p="http://schemas.openxmlformats.org/presentationml/2006/main">
  <p:tag name="PA" val="v5.2.4"/>
</p:tagLst>
</file>

<file path=ppt/tags/tag31.xml><?xml version="1.0" encoding="utf-8"?>
<p:tagLst xmlns:a="http://schemas.openxmlformats.org/drawingml/2006/main" xmlns:r="http://schemas.openxmlformats.org/officeDocument/2006/relationships" xmlns:p="http://schemas.openxmlformats.org/presentationml/2006/main">
  <p:tag name="PA" val="v5.2.4"/>
</p:tagLst>
</file>

<file path=ppt/tags/tag32.xml><?xml version="1.0" encoding="utf-8"?>
<p:tagLst xmlns:a="http://schemas.openxmlformats.org/drawingml/2006/main" xmlns:r="http://schemas.openxmlformats.org/officeDocument/2006/relationships" xmlns:p="http://schemas.openxmlformats.org/presentationml/2006/main">
  <p:tag name="PA" val="v5.2.4"/>
</p:tagLst>
</file>

<file path=ppt/tags/tag33.xml><?xml version="1.0" encoding="utf-8"?>
<p:tagLst xmlns:a="http://schemas.openxmlformats.org/drawingml/2006/main" xmlns:r="http://schemas.openxmlformats.org/officeDocument/2006/relationships" xmlns:p="http://schemas.openxmlformats.org/presentationml/2006/main">
  <p:tag name="PA" val="v5.2.4"/>
</p:tagLst>
</file>

<file path=ppt/tags/tag34.xml><?xml version="1.0" encoding="utf-8"?>
<p:tagLst xmlns:a="http://schemas.openxmlformats.org/drawingml/2006/main" xmlns:r="http://schemas.openxmlformats.org/officeDocument/2006/relationships" xmlns:p="http://schemas.openxmlformats.org/presentationml/2006/main">
  <p:tag name="PA" val="v5.2.4"/>
</p:tagLst>
</file>

<file path=ppt/tags/tag35.xml><?xml version="1.0" encoding="utf-8"?>
<p:tagLst xmlns:a="http://schemas.openxmlformats.org/drawingml/2006/main" xmlns:r="http://schemas.openxmlformats.org/officeDocument/2006/relationships" xmlns:p="http://schemas.openxmlformats.org/presentationml/2006/main">
  <p:tag name="PA" val="v5.2.4"/>
</p:tagLst>
</file>

<file path=ppt/tags/tag36.xml><?xml version="1.0" encoding="utf-8"?>
<p:tagLst xmlns:a="http://schemas.openxmlformats.org/drawingml/2006/main" xmlns:r="http://schemas.openxmlformats.org/officeDocument/2006/relationships" xmlns:p="http://schemas.openxmlformats.org/presentationml/2006/main">
  <p:tag name="PA" val="v5.2.4"/>
</p:tagLst>
</file>

<file path=ppt/tags/tag37.xml><?xml version="1.0" encoding="utf-8"?>
<p:tagLst xmlns:a="http://schemas.openxmlformats.org/drawingml/2006/main" xmlns:r="http://schemas.openxmlformats.org/officeDocument/2006/relationships" xmlns:p="http://schemas.openxmlformats.org/presentationml/2006/main">
  <p:tag name="PA" val="v5.2.4"/>
</p:tagLst>
</file>

<file path=ppt/tags/tag38.xml><?xml version="1.0" encoding="utf-8"?>
<p:tagLst xmlns:a="http://schemas.openxmlformats.org/drawingml/2006/main" xmlns:r="http://schemas.openxmlformats.org/officeDocument/2006/relationships" xmlns:p="http://schemas.openxmlformats.org/presentationml/2006/main">
  <p:tag name="PA" val="v5.2.4"/>
</p:tagLst>
</file>

<file path=ppt/tags/tag39.xml><?xml version="1.0" encoding="utf-8"?>
<p:tagLst xmlns:a="http://schemas.openxmlformats.org/drawingml/2006/main" xmlns:r="http://schemas.openxmlformats.org/officeDocument/2006/relationships" xmlns:p="http://schemas.openxmlformats.org/presentationml/2006/main">
  <p:tag name="PA" val="v5.2.4"/>
</p:tagLst>
</file>

<file path=ppt/tags/tag4.xml><?xml version="1.0" encoding="utf-8"?>
<p:tagLst xmlns:a="http://schemas.openxmlformats.org/drawingml/2006/main" xmlns:r="http://schemas.openxmlformats.org/officeDocument/2006/relationships" xmlns:p="http://schemas.openxmlformats.org/presentationml/2006/main">
  <p:tag name="PA" val="v5.2.4"/>
</p:tagLst>
</file>

<file path=ppt/tags/tag40.xml><?xml version="1.0" encoding="utf-8"?>
<p:tagLst xmlns:a="http://schemas.openxmlformats.org/drawingml/2006/main" xmlns:r="http://schemas.openxmlformats.org/officeDocument/2006/relationships" xmlns:p="http://schemas.openxmlformats.org/presentationml/2006/main">
  <p:tag name="PA" val="v5.2.4"/>
</p:tagLst>
</file>

<file path=ppt/tags/tag41.xml><?xml version="1.0" encoding="utf-8"?>
<p:tagLst xmlns:a="http://schemas.openxmlformats.org/drawingml/2006/main" xmlns:r="http://schemas.openxmlformats.org/officeDocument/2006/relationships" xmlns:p="http://schemas.openxmlformats.org/presentationml/2006/main">
  <p:tag name="PA" val="v5.2.4"/>
</p:tagLst>
</file>

<file path=ppt/tags/tag42.xml><?xml version="1.0" encoding="utf-8"?>
<p:tagLst xmlns:a="http://schemas.openxmlformats.org/drawingml/2006/main" xmlns:r="http://schemas.openxmlformats.org/officeDocument/2006/relationships" xmlns:p="http://schemas.openxmlformats.org/presentationml/2006/main">
  <p:tag name="PA" val="v5.2.4"/>
</p:tagLst>
</file>

<file path=ppt/tags/tag43.xml><?xml version="1.0" encoding="utf-8"?>
<p:tagLst xmlns:a="http://schemas.openxmlformats.org/drawingml/2006/main" xmlns:r="http://schemas.openxmlformats.org/officeDocument/2006/relationships" xmlns:p="http://schemas.openxmlformats.org/presentationml/2006/main">
  <p:tag name="PA" val="v5.2.4"/>
</p:tagLst>
</file>

<file path=ppt/tags/tag44.xml><?xml version="1.0" encoding="utf-8"?>
<p:tagLst xmlns:a="http://schemas.openxmlformats.org/drawingml/2006/main" xmlns:r="http://schemas.openxmlformats.org/officeDocument/2006/relationships" xmlns:p="http://schemas.openxmlformats.org/presentationml/2006/main">
  <p:tag name="PA" val="v5.2.4"/>
</p:tagLst>
</file>

<file path=ppt/tags/tag45.xml><?xml version="1.0" encoding="utf-8"?>
<p:tagLst xmlns:a="http://schemas.openxmlformats.org/drawingml/2006/main" xmlns:r="http://schemas.openxmlformats.org/officeDocument/2006/relationships" xmlns:p="http://schemas.openxmlformats.org/presentationml/2006/main">
  <p:tag name="PA" val="v5.2.4"/>
</p:tagLst>
</file>

<file path=ppt/tags/tag46.xml><?xml version="1.0" encoding="utf-8"?>
<p:tagLst xmlns:a="http://schemas.openxmlformats.org/drawingml/2006/main" xmlns:r="http://schemas.openxmlformats.org/officeDocument/2006/relationships" xmlns:p="http://schemas.openxmlformats.org/presentationml/2006/main">
  <p:tag name="PA" val="v5.2.4"/>
</p:tagLst>
</file>

<file path=ppt/tags/tag47.xml><?xml version="1.0" encoding="utf-8"?>
<p:tagLst xmlns:a="http://schemas.openxmlformats.org/drawingml/2006/main" xmlns:r="http://schemas.openxmlformats.org/officeDocument/2006/relationships" xmlns:p="http://schemas.openxmlformats.org/presentationml/2006/main">
  <p:tag name="PA" val="v5.2.4"/>
</p:tagLst>
</file>

<file path=ppt/tags/tag48.xml><?xml version="1.0" encoding="utf-8"?>
<p:tagLst xmlns:a="http://schemas.openxmlformats.org/drawingml/2006/main" xmlns:r="http://schemas.openxmlformats.org/officeDocument/2006/relationships" xmlns:p="http://schemas.openxmlformats.org/presentationml/2006/main">
  <p:tag name="PA" val="v5.2.4"/>
</p:tagLst>
</file>

<file path=ppt/tags/tag49.xml><?xml version="1.0" encoding="utf-8"?>
<p:tagLst xmlns:a="http://schemas.openxmlformats.org/drawingml/2006/main" xmlns:r="http://schemas.openxmlformats.org/officeDocument/2006/relationships" xmlns:p="http://schemas.openxmlformats.org/presentationml/2006/main">
  <p:tag name="PA" val="v5.2.4"/>
</p:tagLst>
</file>

<file path=ppt/tags/tag5.xml><?xml version="1.0" encoding="utf-8"?>
<p:tagLst xmlns:a="http://schemas.openxmlformats.org/drawingml/2006/main" xmlns:r="http://schemas.openxmlformats.org/officeDocument/2006/relationships" xmlns:p="http://schemas.openxmlformats.org/presentationml/2006/main">
  <p:tag name="PA" val="v5.2.4"/>
</p:tagLst>
</file>

<file path=ppt/tags/tag50.xml><?xml version="1.0" encoding="utf-8"?>
<p:tagLst xmlns:a="http://schemas.openxmlformats.org/drawingml/2006/main" xmlns:r="http://schemas.openxmlformats.org/officeDocument/2006/relationships" xmlns:p="http://schemas.openxmlformats.org/presentationml/2006/main">
  <p:tag name="PA" val="v5.2.4"/>
</p:tagLst>
</file>

<file path=ppt/tags/tag51.xml><?xml version="1.0" encoding="utf-8"?>
<p:tagLst xmlns:a="http://schemas.openxmlformats.org/drawingml/2006/main" xmlns:r="http://schemas.openxmlformats.org/officeDocument/2006/relationships" xmlns:p="http://schemas.openxmlformats.org/presentationml/2006/main">
  <p:tag name="PA" val="v5.2.4"/>
</p:tagLst>
</file>

<file path=ppt/tags/tag52.xml><?xml version="1.0" encoding="utf-8"?>
<p:tagLst xmlns:a="http://schemas.openxmlformats.org/drawingml/2006/main" xmlns:r="http://schemas.openxmlformats.org/officeDocument/2006/relationships" xmlns:p="http://schemas.openxmlformats.org/presentationml/2006/main">
  <p:tag name="PA" val="v5.2.4"/>
</p:tagLst>
</file>

<file path=ppt/tags/tag53.xml><?xml version="1.0" encoding="utf-8"?>
<p:tagLst xmlns:a="http://schemas.openxmlformats.org/drawingml/2006/main" xmlns:r="http://schemas.openxmlformats.org/officeDocument/2006/relationships" xmlns:p="http://schemas.openxmlformats.org/presentationml/2006/main">
  <p:tag name="PA" val="v5.2.4"/>
</p:tagLst>
</file>

<file path=ppt/tags/tag54.xml><?xml version="1.0" encoding="utf-8"?>
<p:tagLst xmlns:a="http://schemas.openxmlformats.org/drawingml/2006/main" xmlns:r="http://schemas.openxmlformats.org/officeDocument/2006/relationships" xmlns:p="http://schemas.openxmlformats.org/presentationml/2006/main">
  <p:tag name="PA" val="v5.2.4"/>
</p:tagLst>
</file>

<file path=ppt/tags/tag55.xml><?xml version="1.0" encoding="utf-8"?>
<p:tagLst xmlns:a="http://schemas.openxmlformats.org/drawingml/2006/main" xmlns:r="http://schemas.openxmlformats.org/officeDocument/2006/relationships" xmlns:p="http://schemas.openxmlformats.org/presentationml/2006/main">
  <p:tag name="PA" val="v5.2.4"/>
</p:tagLst>
</file>

<file path=ppt/tags/tag56.xml><?xml version="1.0" encoding="utf-8"?>
<p:tagLst xmlns:a="http://schemas.openxmlformats.org/drawingml/2006/main" xmlns:r="http://schemas.openxmlformats.org/officeDocument/2006/relationships" xmlns:p="http://schemas.openxmlformats.org/presentationml/2006/main">
  <p:tag name="PA" val="v5.2.4"/>
</p:tagLst>
</file>

<file path=ppt/tags/tag57.xml><?xml version="1.0" encoding="utf-8"?>
<p:tagLst xmlns:a="http://schemas.openxmlformats.org/drawingml/2006/main" xmlns:r="http://schemas.openxmlformats.org/officeDocument/2006/relationships" xmlns:p="http://schemas.openxmlformats.org/presentationml/2006/main">
  <p:tag name="PA" val="v5.2.4"/>
</p:tagLst>
</file>

<file path=ppt/tags/tag58.xml><?xml version="1.0" encoding="utf-8"?>
<p:tagLst xmlns:a="http://schemas.openxmlformats.org/drawingml/2006/main" xmlns:r="http://schemas.openxmlformats.org/officeDocument/2006/relationships" xmlns:p="http://schemas.openxmlformats.org/presentationml/2006/main">
  <p:tag name="PA" val="v5.2.4"/>
</p:tagLst>
</file>

<file path=ppt/tags/tag59.xml><?xml version="1.0" encoding="utf-8"?>
<p:tagLst xmlns:a="http://schemas.openxmlformats.org/drawingml/2006/main" xmlns:r="http://schemas.openxmlformats.org/officeDocument/2006/relationships" xmlns:p="http://schemas.openxmlformats.org/presentationml/2006/main">
  <p:tag name="PA" val="v5.2.4"/>
</p:tagLst>
</file>

<file path=ppt/tags/tag6.xml><?xml version="1.0" encoding="utf-8"?>
<p:tagLst xmlns:a="http://schemas.openxmlformats.org/drawingml/2006/main" xmlns:r="http://schemas.openxmlformats.org/officeDocument/2006/relationships" xmlns:p="http://schemas.openxmlformats.org/presentationml/2006/main">
  <p:tag name="PA" val="v5.2.4"/>
</p:tagLst>
</file>

<file path=ppt/tags/tag60.xml><?xml version="1.0" encoding="utf-8"?>
<p:tagLst xmlns:a="http://schemas.openxmlformats.org/drawingml/2006/main" xmlns:r="http://schemas.openxmlformats.org/officeDocument/2006/relationships" xmlns:p="http://schemas.openxmlformats.org/presentationml/2006/main">
  <p:tag name="PA" val="v5.2.4"/>
</p:tagLst>
</file>

<file path=ppt/tags/tag61.xml><?xml version="1.0" encoding="utf-8"?>
<p:tagLst xmlns:a="http://schemas.openxmlformats.org/drawingml/2006/main" xmlns:r="http://schemas.openxmlformats.org/officeDocument/2006/relationships" xmlns:p="http://schemas.openxmlformats.org/presentationml/2006/main">
  <p:tag name="PA" val="v5.2.4"/>
</p:tagLst>
</file>

<file path=ppt/tags/tag62.xml><?xml version="1.0" encoding="utf-8"?>
<p:tagLst xmlns:a="http://schemas.openxmlformats.org/drawingml/2006/main" xmlns:r="http://schemas.openxmlformats.org/officeDocument/2006/relationships" xmlns:p="http://schemas.openxmlformats.org/presentationml/2006/main">
  <p:tag name="PA" val="v5.2.4"/>
</p:tagLst>
</file>

<file path=ppt/tags/tag63.xml><?xml version="1.0" encoding="utf-8"?>
<p:tagLst xmlns:a="http://schemas.openxmlformats.org/drawingml/2006/main" xmlns:r="http://schemas.openxmlformats.org/officeDocument/2006/relationships" xmlns:p="http://schemas.openxmlformats.org/presentationml/2006/main">
  <p:tag name="PA" val="v5.2.4"/>
</p:tagLst>
</file>

<file path=ppt/tags/tag64.xml><?xml version="1.0" encoding="utf-8"?>
<p:tagLst xmlns:a="http://schemas.openxmlformats.org/drawingml/2006/main" xmlns:r="http://schemas.openxmlformats.org/officeDocument/2006/relationships" xmlns:p="http://schemas.openxmlformats.org/presentationml/2006/main">
  <p:tag name="PA" val="v5.2.4"/>
</p:tagLst>
</file>

<file path=ppt/tags/tag65.xml><?xml version="1.0" encoding="utf-8"?>
<p:tagLst xmlns:a="http://schemas.openxmlformats.org/drawingml/2006/main" xmlns:r="http://schemas.openxmlformats.org/officeDocument/2006/relationships" xmlns:p="http://schemas.openxmlformats.org/presentationml/2006/main">
  <p:tag name="PA" val="v5.2.4"/>
</p:tagLst>
</file>

<file path=ppt/tags/tag66.xml><?xml version="1.0" encoding="utf-8"?>
<p:tagLst xmlns:a="http://schemas.openxmlformats.org/drawingml/2006/main" xmlns:r="http://schemas.openxmlformats.org/officeDocument/2006/relationships" xmlns:p="http://schemas.openxmlformats.org/presentationml/2006/main">
  <p:tag name="PA" val="v5.2.4"/>
</p:tagLst>
</file>

<file path=ppt/tags/tag67.xml><?xml version="1.0" encoding="utf-8"?>
<p:tagLst xmlns:a="http://schemas.openxmlformats.org/drawingml/2006/main" xmlns:r="http://schemas.openxmlformats.org/officeDocument/2006/relationships" xmlns:p="http://schemas.openxmlformats.org/presentationml/2006/main">
  <p:tag name="PA" val="v5.2.4"/>
</p:tagLst>
</file>

<file path=ppt/tags/tag68.xml><?xml version="1.0" encoding="utf-8"?>
<p:tagLst xmlns:a="http://schemas.openxmlformats.org/drawingml/2006/main" xmlns:r="http://schemas.openxmlformats.org/officeDocument/2006/relationships" xmlns:p="http://schemas.openxmlformats.org/presentationml/2006/main">
  <p:tag name="PA" val="v5.2.4"/>
</p:tagLst>
</file>

<file path=ppt/tags/tag69.xml><?xml version="1.0" encoding="utf-8"?>
<p:tagLst xmlns:a="http://schemas.openxmlformats.org/drawingml/2006/main" xmlns:r="http://schemas.openxmlformats.org/officeDocument/2006/relationships" xmlns:p="http://schemas.openxmlformats.org/presentationml/2006/main">
  <p:tag name="PA" val="v5.2.4"/>
</p:tagLst>
</file>

<file path=ppt/tags/tag7.xml><?xml version="1.0" encoding="utf-8"?>
<p:tagLst xmlns:a="http://schemas.openxmlformats.org/drawingml/2006/main" xmlns:r="http://schemas.openxmlformats.org/officeDocument/2006/relationships" xmlns:p="http://schemas.openxmlformats.org/presentationml/2006/main">
  <p:tag name="PA" val="v5.2.4"/>
</p:tagLst>
</file>

<file path=ppt/tags/tag70.xml><?xml version="1.0" encoding="utf-8"?>
<p:tagLst xmlns:a="http://schemas.openxmlformats.org/drawingml/2006/main" xmlns:r="http://schemas.openxmlformats.org/officeDocument/2006/relationships" xmlns:p="http://schemas.openxmlformats.org/presentationml/2006/main">
  <p:tag name="PA" val="v5.2.4"/>
</p:tagLst>
</file>

<file path=ppt/tags/tag71.xml><?xml version="1.0" encoding="utf-8"?>
<p:tagLst xmlns:a="http://schemas.openxmlformats.org/drawingml/2006/main" xmlns:r="http://schemas.openxmlformats.org/officeDocument/2006/relationships" xmlns:p="http://schemas.openxmlformats.org/presentationml/2006/main">
  <p:tag name="PA" val="v5.2.4"/>
</p:tagLst>
</file>

<file path=ppt/tags/tag72.xml><?xml version="1.0" encoding="utf-8"?>
<p:tagLst xmlns:a="http://schemas.openxmlformats.org/drawingml/2006/main" xmlns:r="http://schemas.openxmlformats.org/officeDocument/2006/relationships" xmlns:p="http://schemas.openxmlformats.org/presentationml/2006/main">
  <p:tag name="PA" val="v5.2.4"/>
</p:tagLst>
</file>

<file path=ppt/tags/tag73.xml><?xml version="1.0" encoding="utf-8"?>
<p:tagLst xmlns:a="http://schemas.openxmlformats.org/drawingml/2006/main" xmlns:r="http://schemas.openxmlformats.org/officeDocument/2006/relationships" xmlns:p="http://schemas.openxmlformats.org/presentationml/2006/main">
  <p:tag name="PA" val="v5.2.4"/>
</p:tagLst>
</file>

<file path=ppt/tags/tag74.xml><?xml version="1.0" encoding="utf-8"?>
<p:tagLst xmlns:a="http://schemas.openxmlformats.org/drawingml/2006/main" xmlns:r="http://schemas.openxmlformats.org/officeDocument/2006/relationships" xmlns:p="http://schemas.openxmlformats.org/presentationml/2006/main">
  <p:tag name="PA" val="v5.2.4"/>
</p:tagLst>
</file>

<file path=ppt/tags/tag75.xml><?xml version="1.0" encoding="utf-8"?>
<p:tagLst xmlns:a="http://schemas.openxmlformats.org/drawingml/2006/main" xmlns:r="http://schemas.openxmlformats.org/officeDocument/2006/relationships" xmlns:p="http://schemas.openxmlformats.org/presentationml/2006/main">
  <p:tag name="PA" val="v5.2.4"/>
</p:tagLst>
</file>

<file path=ppt/tags/tag76.xml><?xml version="1.0" encoding="utf-8"?>
<p:tagLst xmlns:a="http://schemas.openxmlformats.org/drawingml/2006/main" xmlns:r="http://schemas.openxmlformats.org/officeDocument/2006/relationships" xmlns:p="http://schemas.openxmlformats.org/presentationml/2006/main">
  <p:tag name="PA" val="v5.2.4"/>
</p:tagLst>
</file>

<file path=ppt/tags/tag77.xml><?xml version="1.0" encoding="utf-8"?>
<p:tagLst xmlns:a="http://schemas.openxmlformats.org/drawingml/2006/main" xmlns:r="http://schemas.openxmlformats.org/officeDocument/2006/relationships" xmlns:p="http://schemas.openxmlformats.org/presentationml/2006/main">
  <p:tag name="PA" val="v5.2.4"/>
</p:tagLst>
</file>

<file path=ppt/tags/tag78.xml><?xml version="1.0" encoding="utf-8"?>
<p:tagLst xmlns:a="http://schemas.openxmlformats.org/drawingml/2006/main" xmlns:r="http://schemas.openxmlformats.org/officeDocument/2006/relationships" xmlns:p="http://schemas.openxmlformats.org/presentationml/2006/main">
  <p:tag name="PA" val="v5.2.4"/>
</p:tagLst>
</file>

<file path=ppt/tags/tag79.xml><?xml version="1.0" encoding="utf-8"?>
<p:tagLst xmlns:a="http://schemas.openxmlformats.org/drawingml/2006/main" xmlns:r="http://schemas.openxmlformats.org/officeDocument/2006/relationships" xmlns:p="http://schemas.openxmlformats.org/presentationml/2006/main">
  <p:tag name="PA" val="v5.2.4"/>
</p:tagLst>
</file>

<file path=ppt/tags/tag8.xml><?xml version="1.0" encoding="utf-8"?>
<p:tagLst xmlns:a="http://schemas.openxmlformats.org/drawingml/2006/main" xmlns:r="http://schemas.openxmlformats.org/officeDocument/2006/relationships" xmlns:p="http://schemas.openxmlformats.org/presentationml/2006/main">
  <p:tag name="PA" val="v5.2.4"/>
</p:tagLst>
</file>

<file path=ppt/tags/tag80.xml><?xml version="1.0" encoding="utf-8"?>
<p:tagLst xmlns:a="http://schemas.openxmlformats.org/drawingml/2006/main" xmlns:r="http://schemas.openxmlformats.org/officeDocument/2006/relationships" xmlns:p="http://schemas.openxmlformats.org/presentationml/2006/main">
  <p:tag name="PA" val="v5.2.4"/>
</p:tagLst>
</file>

<file path=ppt/tags/tag81.xml><?xml version="1.0" encoding="utf-8"?>
<p:tagLst xmlns:a="http://schemas.openxmlformats.org/drawingml/2006/main" xmlns:r="http://schemas.openxmlformats.org/officeDocument/2006/relationships" xmlns:p="http://schemas.openxmlformats.org/presentationml/2006/main">
  <p:tag name="PA" val="v5.2.4"/>
</p:tagLst>
</file>

<file path=ppt/tags/tag82.xml><?xml version="1.0" encoding="utf-8"?>
<p:tagLst xmlns:a="http://schemas.openxmlformats.org/drawingml/2006/main" xmlns:r="http://schemas.openxmlformats.org/officeDocument/2006/relationships" xmlns:p="http://schemas.openxmlformats.org/presentationml/2006/main">
  <p:tag name="PA" val="v5.2.4"/>
</p:tagLst>
</file>

<file path=ppt/tags/tag83.xml><?xml version="1.0" encoding="utf-8"?>
<p:tagLst xmlns:a="http://schemas.openxmlformats.org/drawingml/2006/main" xmlns:r="http://schemas.openxmlformats.org/officeDocument/2006/relationships" xmlns:p="http://schemas.openxmlformats.org/presentationml/2006/main">
  <p:tag name="PA" val="v5.2.4"/>
</p:tagLst>
</file>

<file path=ppt/tags/tag84.xml><?xml version="1.0" encoding="utf-8"?>
<p:tagLst xmlns:a="http://schemas.openxmlformats.org/drawingml/2006/main" xmlns:r="http://schemas.openxmlformats.org/officeDocument/2006/relationships" xmlns:p="http://schemas.openxmlformats.org/presentationml/2006/main">
  <p:tag name="PA" val="v5.2.4"/>
</p:tagLst>
</file>

<file path=ppt/tags/tag85.xml><?xml version="1.0" encoding="utf-8"?>
<p:tagLst xmlns:a="http://schemas.openxmlformats.org/drawingml/2006/main" xmlns:r="http://schemas.openxmlformats.org/officeDocument/2006/relationships" xmlns:p="http://schemas.openxmlformats.org/presentationml/2006/main">
  <p:tag name="PA" val="v5.2.4"/>
</p:tagLst>
</file>

<file path=ppt/tags/tag86.xml><?xml version="1.0" encoding="utf-8"?>
<p:tagLst xmlns:a="http://schemas.openxmlformats.org/drawingml/2006/main" xmlns:r="http://schemas.openxmlformats.org/officeDocument/2006/relationships" xmlns:p="http://schemas.openxmlformats.org/presentationml/2006/main">
  <p:tag name="PA" val="v5.2.4"/>
</p:tagLst>
</file>

<file path=ppt/tags/tag87.xml><?xml version="1.0" encoding="utf-8"?>
<p:tagLst xmlns:a="http://schemas.openxmlformats.org/drawingml/2006/main" xmlns:r="http://schemas.openxmlformats.org/officeDocument/2006/relationships" xmlns:p="http://schemas.openxmlformats.org/presentationml/2006/main">
  <p:tag name="PA" val="v5.2.4"/>
</p:tagLst>
</file>

<file path=ppt/tags/tag88.xml><?xml version="1.0" encoding="utf-8"?>
<p:tagLst xmlns:a="http://schemas.openxmlformats.org/drawingml/2006/main" xmlns:r="http://schemas.openxmlformats.org/officeDocument/2006/relationships" xmlns:p="http://schemas.openxmlformats.org/presentationml/2006/main">
  <p:tag name="PA" val="v5.2.4"/>
</p:tagLst>
</file>

<file path=ppt/tags/tag89.xml><?xml version="1.0" encoding="utf-8"?>
<p:tagLst xmlns:a="http://schemas.openxmlformats.org/drawingml/2006/main" xmlns:r="http://schemas.openxmlformats.org/officeDocument/2006/relationships" xmlns:p="http://schemas.openxmlformats.org/presentationml/2006/main">
  <p:tag name="PA" val="v5.2.4"/>
</p:tagLst>
</file>

<file path=ppt/tags/tag9.xml><?xml version="1.0" encoding="utf-8"?>
<p:tagLst xmlns:a="http://schemas.openxmlformats.org/drawingml/2006/main" xmlns:r="http://schemas.openxmlformats.org/officeDocument/2006/relationships" xmlns:p="http://schemas.openxmlformats.org/presentationml/2006/main">
  <p:tag name="PA" val="v5.2.4"/>
</p:tagLst>
</file>

<file path=ppt/tags/tag90.xml><?xml version="1.0" encoding="utf-8"?>
<p:tagLst xmlns:a="http://schemas.openxmlformats.org/drawingml/2006/main" xmlns:r="http://schemas.openxmlformats.org/officeDocument/2006/relationships" xmlns:p="http://schemas.openxmlformats.org/presentationml/2006/main">
  <p:tag name="PA" val="v5.2.4"/>
</p:tagLst>
</file>

<file path=ppt/tags/tag91.xml><?xml version="1.0" encoding="utf-8"?>
<p:tagLst xmlns:a="http://schemas.openxmlformats.org/drawingml/2006/main" xmlns:r="http://schemas.openxmlformats.org/officeDocument/2006/relationships" xmlns:p="http://schemas.openxmlformats.org/presentationml/2006/main">
  <p:tag name="PA" val="v5.2.4"/>
</p:tagLst>
</file>

<file path=ppt/tags/tag92.xml><?xml version="1.0" encoding="utf-8"?>
<p:tagLst xmlns:a="http://schemas.openxmlformats.org/drawingml/2006/main" xmlns:r="http://schemas.openxmlformats.org/officeDocument/2006/relationships" xmlns:p="http://schemas.openxmlformats.org/presentationml/2006/main">
  <p:tag name="PA" val="v5.2.4"/>
</p:tagLst>
</file>

<file path=ppt/tags/tag93.xml><?xml version="1.0" encoding="utf-8"?>
<p:tagLst xmlns:a="http://schemas.openxmlformats.org/drawingml/2006/main" xmlns:r="http://schemas.openxmlformats.org/officeDocument/2006/relationships" xmlns:p="http://schemas.openxmlformats.org/presentationml/2006/main">
  <p:tag name="PA" val="v5.2.4"/>
</p:tagLst>
</file>

<file path=ppt/tags/tag94.xml><?xml version="1.0" encoding="utf-8"?>
<p:tagLst xmlns:a="http://schemas.openxmlformats.org/drawingml/2006/main" xmlns:r="http://schemas.openxmlformats.org/officeDocument/2006/relationships" xmlns:p="http://schemas.openxmlformats.org/presentationml/2006/main">
  <p:tag name="PA" val="v5.2.4"/>
</p:tagLst>
</file>

<file path=ppt/tags/tag95.xml><?xml version="1.0" encoding="utf-8"?>
<p:tagLst xmlns:a="http://schemas.openxmlformats.org/drawingml/2006/main" xmlns:r="http://schemas.openxmlformats.org/officeDocument/2006/relationships" xmlns:p="http://schemas.openxmlformats.org/presentationml/2006/main">
  <p:tag name="PA" val="v5.2.4"/>
</p:tagLst>
</file>

<file path=ppt/tags/tag96.xml><?xml version="1.0" encoding="utf-8"?>
<p:tagLst xmlns:a="http://schemas.openxmlformats.org/drawingml/2006/main" xmlns:r="http://schemas.openxmlformats.org/officeDocument/2006/relationships" xmlns:p="http://schemas.openxmlformats.org/presentationml/2006/main">
  <p:tag name="PA" val="v5.2.4"/>
</p:tagLst>
</file>

<file path=ppt/tags/tag97.xml><?xml version="1.0" encoding="utf-8"?>
<p:tagLst xmlns:a="http://schemas.openxmlformats.org/drawingml/2006/main" xmlns:r="http://schemas.openxmlformats.org/officeDocument/2006/relationships" xmlns:p="http://schemas.openxmlformats.org/presentationml/2006/main">
  <p:tag name="PA" val="v5.2.4"/>
</p:tagLst>
</file>

<file path=ppt/tags/tag98.xml><?xml version="1.0" encoding="utf-8"?>
<p:tagLst xmlns:a="http://schemas.openxmlformats.org/drawingml/2006/main" xmlns:r="http://schemas.openxmlformats.org/officeDocument/2006/relationships" xmlns:p="http://schemas.openxmlformats.org/presentationml/2006/main">
  <p:tag name="PA" val="v5.2.4"/>
</p:tagLst>
</file>

<file path=ppt/tags/tag99.xml><?xml version="1.0" encoding="utf-8"?>
<p:tagLst xmlns:a="http://schemas.openxmlformats.org/drawingml/2006/main" xmlns:r="http://schemas.openxmlformats.org/officeDocument/2006/relationships" xmlns:p="http://schemas.openxmlformats.org/presentationml/2006/main">
  <p:tag name="PA" val="v5.2.4"/>
</p:tagLst>
</file>

<file path=ppt/theme/theme1.xml><?xml version="1.0" encoding="utf-8"?>
<a:theme xmlns:a="http://schemas.openxmlformats.org/drawingml/2006/main" name="Office Theme">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自定义 1">
      <a:majorFont>
        <a:latin typeface="Calibri Light"/>
        <a:ea typeface="阿里巴巴普惠体 H"/>
        <a:cs typeface=""/>
      </a:majorFont>
      <a:minorFont>
        <a:latin typeface="Calibri"/>
        <a:ea typeface="阿里巴巴普惠体 R"/>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lgn="l" defTabSz="554492">
          <a:defRPr sz="3600" dirty="0">
            <a:gradFill>
              <a:gsLst>
                <a:gs pos="0">
                  <a:srgbClr val="5ECCF3"/>
                </a:gs>
                <a:gs pos="100000">
                  <a:srgbClr val="4E67C8"/>
                </a:gs>
              </a:gsLst>
              <a:lin ang="5400000" scaled="1"/>
            </a:gradFill>
            <a:effectLst>
              <a:outerShdw blurRad="190500" algn="ctr" rotWithShape="0">
                <a:srgbClr val="4E67C8">
                  <a:alpha val="40000"/>
                </a:srgbClr>
              </a:outerShdw>
            </a:effectLst>
            <a:latin typeface="阿里巴巴普惠体 H" panose="00020600040101010101" pitchFamily="18" charset="-122"/>
            <a:ea typeface="阿里巴巴普惠体 H" panose="00020600040101010101" pitchFamily="18" charset="-122"/>
          </a:defRPr>
        </a:defPPr>
      </a:lstStyle>
    </a:txDef>
  </a:objectDefaults>
  <a:extraClrSchemeLst/>
</a:theme>
</file>

<file path=ppt/theme/theme2.xml><?xml version="1.0" encoding="utf-8"?>
<a:theme xmlns:a="http://schemas.openxmlformats.org/drawingml/2006/main" name="Office 主题​​">
  <a:themeElements>
    <a:clrScheme name="理工大">
      <a:dk1>
        <a:sysClr val="windowText" lastClr="000000"/>
      </a:dk1>
      <a:lt1>
        <a:sysClr val="window" lastClr="FFFFFF"/>
      </a:lt1>
      <a:dk2>
        <a:srgbClr val="44546A"/>
      </a:dk2>
      <a:lt2>
        <a:srgbClr val="E7E6E6"/>
      </a:lt2>
      <a:accent1>
        <a:srgbClr val="005197"/>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商务风格主题9">
  <a:themeElements>
    <a:clrScheme name="自定义 3">
      <a:dk1>
        <a:sysClr val="windowText" lastClr="000000"/>
      </a:dk1>
      <a:lt1>
        <a:sysClr val="window" lastClr="FFFFFF"/>
      </a:lt1>
      <a:dk2>
        <a:srgbClr val="0F6FC6"/>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阿里巴巴">
      <a:majorFont>
        <a:latin typeface="阿里巴巴普惠体 R"/>
        <a:ea typeface="阿里巴巴普惠体 B"/>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商务风格主题9" id="{51C8103F-64A3-468C-B394-2E5D0E24A314}" vid="{4ADD5288-7065-4209-A8A3-71A381D590C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TotalTime>
  <Words>1502</Words>
  <Application>Microsoft Office PowerPoint</Application>
  <PresentationFormat>宽屏</PresentationFormat>
  <Paragraphs>190</Paragraphs>
  <Slides>23</Slides>
  <Notes>4</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23</vt:i4>
      </vt:variant>
    </vt:vector>
  </HeadingPairs>
  <TitlesOfParts>
    <vt:vector size="39" baseType="lpstr">
      <vt:lpstr>BigYoungMediumGB2.0</vt:lpstr>
      <vt:lpstr>阿里巴巴普惠体 B</vt:lpstr>
      <vt:lpstr>阿里巴巴普惠体 H</vt:lpstr>
      <vt:lpstr>阿里巴巴普惠体 R</vt:lpstr>
      <vt:lpstr>等线</vt:lpstr>
      <vt:lpstr>庞门正道标题体</vt:lpstr>
      <vt:lpstr>思源黑体 CN Light</vt:lpstr>
      <vt:lpstr>微软雅黑</vt:lpstr>
      <vt:lpstr>微软雅黑 Light</vt:lpstr>
      <vt:lpstr>Arial</vt:lpstr>
      <vt:lpstr>Calibri</vt:lpstr>
      <vt:lpstr>Segoe UI</vt:lpstr>
      <vt:lpstr>Times New Roman</vt:lpstr>
      <vt:lpstr>Office Theme</vt:lpstr>
      <vt:lpstr>Office 主题​​</vt:lpstr>
      <vt:lpstr>商务风格主题9</vt:lpstr>
      <vt:lpstr>互联网企业公司简介</vt:lpstr>
      <vt:lpstr>PowerPoint 演示文稿</vt:lpstr>
      <vt:lpstr>PowerPoint 演示文稿</vt:lpstr>
      <vt:lpstr>业务简介</vt:lpstr>
      <vt:lpstr>请在这里输入你的小标题</vt:lpstr>
      <vt:lpstr>PowerPoint 演示文稿</vt:lpstr>
      <vt:lpstr>请在这里输入你的小标题</vt:lpstr>
      <vt:lpstr>荣誉成果</vt:lpstr>
      <vt:lpstr>请在这里输入你的小标题</vt:lpstr>
      <vt:lpstr>请在这里输入你的小标题</vt:lpstr>
      <vt:lpstr>请在这里输入你的小标题</vt:lpstr>
      <vt:lpstr>请在这里输入你的小标题</vt:lpstr>
      <vt:lpstr>PowerPoint 演示文稿</vt:lpstr>
      <vt:lpstr>请在这里输入你的小标题</vt:lpstr>
      <vt:lpstr>未来展望</vt:lpstr>
      <vt:lpstr>请在这里输入你的小标题</vt:lpstr>
      <vt:lpstr>请在这里输入你的小标题</vt:lpstr>
      <vt:lpstr>请在这里输入你的小标题</vt:lpstr>
      <vt:lpstr>请在这里输入你的小标题</vt:lpstr>
      <vt:lpstr>请在这里输入你的小标题</vt:lpstr>
      <vt:lpstr>PowerPoint 演示文稿</vt:lpstr>
      <vt:lpstr>PowerPoint 演示文稿</vt:lpstr>
      <vt:lpstr>PowerPoint 演示文稿</vt:lpstr>
    </vt:vector>
  </TitlesOfParts>
  <Manager>www.51pp 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王牌P计划</dc:creator>
  <cp:keywords>51PPT模板网</cp:keywords>
  <dc:description>www.51pp tmob an.com</dc:description>
  <cp:lastModifiedBy>YANGs</cp:lastModifiedBy>
  <cp:revision>36</cp:revision>
  <dcterms:created xsi:type="dcterms:W3CDTF">2019-05-30T07:41:40Z</dcterms:created>
  <dcterms:modified xsi:type="dcterms:W3CDTF">2021-01-17T10:33:54Z</dcterms:modified>
</cp:coreProperties>
</file>