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9" r:id="rId1"/>
  </p:sldMasterIdLst>
  <p:notesMasterIdLst>
    <p:notesMasterId r:id="rId20"/>
  </p:notesMasterIdLst>
  <p:sldIdLst>
    <p:sldId id="334" r:id="rId2"/>
    <p:sldId id="275" r:id="rId3"/>
    <p:sldId id="316" r:id="rId4"/>
    <p:sldId id="323" r:id="rId5"/>
    <p:sldId id="337" r:id="rId6"/>
    <p:sldId id="317" r:id="rId7"/>
    <p:sldId id="328" r:id="rId8"/>
    <p:sldId id="318" r:id="rId9"/>
    <p:sldId id="321" r:id="rId10"/>
    <p:sldId id="325" r:id="rId11"/>
    <p:sldId id="326" r:id="rId12"/>
    <p:sldId id="329" r:id="rId13"/>
    <p:sldId id="330" r:id="rId14"/>
    <p:sldId id="338" r:id="rId15"/>
    <p:sldId id="549" r:id="rId16"/>
    <p:sldId id="550" r:id="rId17"/>
    <p:sldId id="551" r:id="rId18"/>
    <p:sldId id="552" r:id="rId19"/>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89F"/>
    <a:srgbClr val="061826"/>
    <a:srgbClr val="92AFC7"/>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7" d="100"/>
          <a:sy n="107" d="100"/>
        </p:scale>
        <p:origin x="72" y="144"/>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2021/1/17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061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932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61C143E-A5F4-4322-B19C-F5D6B8499D57}" type="datetimeFigureOut">
              <a:rPr lang="zh-CN" altLang="en-US" smtClean="0"/>
              <a:t>2021/1/17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4E9DF34-459C-4164-AF65-71818EC90101}" type="slidenum">
              <a:rPr lang="zh-CN" altLang="en-US" smtClean="0"/>
              <a:t>‹#›</a:t>
            </a:fld>
            <a:endParaRPr lang="zh-CN" altLang="en-US"/>
          </a:p>
        </p:txBody>
      </p:sp>
    </p:spTree>
    <p:extLst>
      <p:ext uri="{BB962C8B-B14F-4D97-AF65-F5344CB8AC3E}">
        <p14:creationId xmlns:p14="http://schemas.microsoft.com/office/powerpoint/2010/main" val="307946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20" name="Picture Placeholder 7"/>
          <p:cNvSpPr>
            <a:spLocks noGrp="1"/>
          </p:cNvSpPr>
          <p:nvPr>
            <p:ph type="pic" sz="quarter" idx="10"/>
          </p:nvPr>
        </p:nvSpPr>
        <p:spPr>
          <a:xfrm>
            <a:off x="1" y="1283126"/>
            <a:ext cx="2277070" cy="2188923"/>
          </a:xfrm>
          <a:prstGeom prst="rect">
            <a:avLst/>
          </a:prstGeom>
        </p:spPr>
        <p:txBody>
          <a:bodyPr/>
          <a:lstStyle>
            <a:lvl1pPr>
              <a:defRPr sz="1350"/>
            </a:lvl1pPr>
          </a:lstStyle>
          <a:p>
            <a:endParaRPr lang="id-ID"/>
          </a:p>
        </p:txBody>
      </p:sp>
      <p:sp>
        <p:nvSpPr>
          <p:cNvPr id="21" name="Picture Placeholder 7"/>
          <p:cNvSpPr>
            <a:spLocks noGrp="1"/>
          </p:cNvSpPr>
          <p:nvPr>
            <p:ph type="pic" sz="quarter" idx="33"/>
          </p:nvPr>
        </p:nvSpPr>
        <p:spPr>
          <a:xfrm>
            <a:off x="2277071" y="1283126"/>
            <a:ext cx="2298502" cy="2188923"/>
          </a:xfrm>
          <a:prstGeom prst="rect">
            <a:avLst/>
          </a:prstGeom>
        </p:spPr>
        <p:txBody>
          <a:bodyPr/>
          <a:lstStyle>
            <a:lvl1pPr>
              <a:defRPr sz="1350"/>
            </a:lvl1pPr>
          </a:lstStyle>
          <a:p>
            <a:endParaRPr lang="id-ID"/>
          </a:p>
        </p:txBody>
      </p:sp>
      <p:sp>
        <p:nvSpPr>
          <p:cNvPr id="22" name="Picture Placeholder 7"/>
          <p:cNvSpPr>
            <a:spLocks noGrp="1"/>
          </p:cNvSpPr>
          <p:nvPr>
            <p:ph type="pic" sz="quarter" idx="34"/>
          </p:nvPr>
        </p:nvSpPr>
        <p:spPr>
          <a:xfrm>
            <a:off x="4575572" y="1283126"/>
            <a:ext cx="2298503" cy="2188923"/>
          </a:xfrm>
          <a:prstGeom prst="rect">
            <a:avLst/>
          </a:prstGeom>
        </p:spPr>
        <p:txBody>
          <a:bodyPr/>
          <a:lstStyle>
            <a:lvl1pPr>
              <a:defRPr sz="1350"/>
            </a:lvl1pPr>
          </a:lstStyle>
          <a:p>
            <a:endParaRPr lang="id-ID"/>
          </a:p>
        </p:txBody>
      </p:sp>
      <p:sp>
        <p:nvSpPr>
          <p:cNvPr id="24" name="Picture Placeholder 7"/>
          <p:cNvSpPr>
            <a:spLocks noGrp="1"/>
          </p:cNvSpPr>
          <p:nvPr>
            <p:ph type="pic" sz="quarter" idx="35"/>
          </p:nvPr>
        </p:nvSpPr>
        <p:spPr>
          <a:xfrm>
            <a:off x="6874075" y="1283126"/>
            <a:ext cx="2269926" cy="2188923"/>
          </a:xfrm>
          <a:prstGeom prst="rect">
            <a:avLst/>
          </a:prstGeom>
        </p:spPr>
        <p:txBody>
          <a:bodyPr/>
          <a:lstStyle>
            <a:lvl1pPr>
              <a:defRPr sz="1350"/>
            </a:lvl1pPr>
          </a:lstStyle>
          <a:p>
            <a:endParaRPr lang="id-ID"/>
          </a:p>
        </p:txBody>
      </p:sp>
      <p:sp>
        <p:nvSpPr>
          <p:cNvPr id="25" name="Rectangle 24"/>
          <p:cNvSpPr/>
          <p:nvPr userDrawn="1"/>
        </p:nvSpPr>
        <p:spPr>
          <a:xfrm>
            <a:off x="0" y="1095497"/>
            <a:ext cx="2277071" cy="187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6" name="Rectangle 25"/>
          <p:cNvSpPr/>
          <p:nvPr userDrawn="1"/>
        </p:nvSpPr>
        <p:spPr>
          <a:xfrm>
            <a:off x="2273498" y="1095497"/>
            <a:ext cx="2302074" cy="1876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7" name="Rectangle 26"/>
          <p:cNvSpPr/>
          <p:nvPr userDrawn="1"/>
        </p:nvSpPr>
        <p:spPr>
          <a:xfrm>
            <a:off x="4571999" y="1095497"/>
            <a:ext cx="2298503" cy="1876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8" name="Rectangle 27"/>
          <p:cNvSpPr/>
          <p:nvPr userDrawn="1"/>
        </p:nvSpPr>
        <p:spPr>
          <a:xfrm>
            <a:off x="6870501" y="1095497"/>
            <a:ext cx="2277073" cy="18763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Tree>
    <p:extLst>
      <p:ext uri="{BB962C8B-B14F-4D97-AF65-F5344CB8AC3E}">
        <p14:creationId xmlns:p14="http://schemas.microsoft.com/office/powerpoint/2010/main" val="384754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nodePh="1">
                                  <p:stCondLst>
                                    <p:cond delay="0"/>
                                  </p:stCondLst>
                                  <p:endCondLst>
                                    <p:cond evt="begin" delay="0">
                                      <p:tn val="25"/>
                                    </p:cond>
                                  </p:end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3500"/>
                            </p:stCondLst>
                            <p:childTnLst>
                              <p:par>
                                <p:cTn id="33" presetID="10" presetClass="entr" presetSubtype="0" fill="hold" grpId="0" nodeType="afterEffect" nodePh="1">
                                  <p:stCondLst>
                                    <p:cond delay="0"/>
                                  </p:stCondLst>
                                  <p:endCondLst>
                                    <p:cond evt="begin" delay="0">
                                      <p:tn val="33"/>
                                    </p:cond>
                                  </p:end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4" grpId="0"/>
      <p:bldP spid="25" grpId="0" animBg="1"/>
      <p:bldP spid="26" grpId="0" animBg="1"/>
      <p:bldP spid="27" grpId="0" animBg="1"/>
      <p:bldP spid="2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
        <p:nvSpPr>
          <p:cNvPr id="20" name="Picture Placeholder 7"/>
          <p:cNvSpPr>
            <a:spLocks noGrp="1"/>
          </p:cNvSpPr>
          <p:nvPr>
            <p:ph type="pic" sz="quarter" idx="33"/>
          </p:nvPr>
        </p:nvSpPr>
        <p:spPr>
          <a:xfrm>
            <a:off x="3916647" y="1728788"/>
            <a:ext cx="1334891" cy="2198122"/>
          </a:xfrm>
          <a:prstGeom prst="rect">
            <a:avLst/>
          </a:prstGeom>
        </p:spPr>
        <p:txBody>
          <a:bodyPr/>
          <a:lstStyle>
            <a:lvl1pPr>
              <a:defRPr sz="1350"/>
            </a:lvl1pPr>
          </a:lstStyle>
          <a:p>
            <a:endParaRPr lang="id-ID" dirty="0"/>
          </a:p>
        </p:txBody>
      </p:sp>
    </p:spTree>
    <p:extLst>
      <p:ext uri="{BB962C8B-B14F-4D97-AF65-F5344CB8AC3E}">
        <p14:creationId xmlns:p14="http://schemas.microsoft.com/office/powerpoint/2010/main" val="211152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sp>
        <p:nvSpPr>
          <p:cNvPr id="15" name="Picture Placeholder 8"/>
          <p:cNvSpPr>
            <a:spLocks noGrp="1"/>
          </p:cNvSpPr>
          <p:nvPr>
            <p:ph type="pic" sz="quarter" idx="10"/>
          </p:nvPr>
        </p:nvSpPr>
        <p:spPr>
          <a:xfrm>
            <a:off x="4583340" y="1361330"/>
            <a:ext cx="1827572" cy="1801473"/>
          </a:xfrm>
          <a:prstGeom prst="rect">
            <a:avLst/>
          </a:prstGeom>
        </p:spPr>
        <p:txBody>
          <a:bodyPr/>
          <a:lstStyle>
            <a:lvl1pPr>
              <a:defRPr sz="1350"/>
            </a:lvl1pPr>
          </a:lstStyle>
          <a:p>
            <a:endParaRPr lang="id-ID"/>
          </a:p>
        </p:txBody>
      </p:sp>
      <p:sp>
        <p:nvSpPr>
          <p:cNvPr id="16" name="Picture Placeholder 8"/>
          <p:cNvSpPr>
            <a:spLocks noGrp="1"/>
          </p:cNvSpPr>
          <p:nvPr>
            <p:ph type="pic" sz="quarter" idx="33"/>
          </p:nvPr>
        </p:nvSpPr>
        <p:spPr>
          <a:xfrm>
            <a:off x="2755768" y="1361330"/>
            <a:ext cx="1827572" cy="1801473"/>
          </a:xfrm>
          <a:prstGeom prst="rect">
            <a:avLst/>
          </a:prstGeom>
        </p:spPr>
        <p:txBody>
          <a:bodyPr/>
          <a:lstStyle>
            <a:lvl1pPr>
              <a:defRPr sz="1350"/>
            </a:lvl1pPr>
          </a:lstStyle>
          <a:p>
            <a:endParaRPr lang="id-ID"/>
          </a:p>
        </p:txBody>
      </p:sp>
      <p:sp>
        <p:nvSpPr>
          <p:cNvPr id="17" name="Picture Placeholder 8"/>
          <p:cNvSpPr>
            <a:spLocks noGrp="1"/>
          </p:cNvSpPr>
          <p:nvPr>
            <p:ph type="pic" sz="quarter" idx="34"/>
          </p:nvPr>
        </p:nvSpPr>
        <p:spPr>
          <a:xfrm>
            <a:off x="947057" y="1361330"/>
            <a:ext cx="1808711" cy="1801473"/>
          </a:xfrm>
          <a:prstGeom prst="rect">
            <a:avLst/>
          </a:prstGeom>
        </p:spPr>
        <p:txBody>
          <a:bodyPr/>
          <a:lstStyle>
            <a:lvl1pPr>
              <a:defRPr sz="1350"/>
            </a:lvl1pPr>
          </a:lstStyle>
          <a:p>
            <a:endParaRPr lang="id-ID"/>
          </a:p>
        </p:txBody>
      </p:sp>
      <p:sp>
        <p:nvSpPr>
          <p:cNvPr id="18" name="Picture Placeholder 8"/>
          <p:cNvSpPr>
            <a:spLocks noGrp="1"/>
          </p:cNvSpPr>
          <p:nvPr>
            <p:ph type="pic" sz="quarter" idx="35"/>
          </p:nvPr>
        </p:nvSpPr>
        <p:spPr>
          <a:xfrm>
            <a:off x="6410911" y="1361330"/>
            <a:ext cx="1827572" cy="1801473"/>
          </a:xfrm>
          <a:prstGeom prst="rect">
            <a:avLst/>
          </a:prstGeom>
        </p:spPr>
        <p:txBody>
          <a:bodyPr/>
          <a:lstStyle>
            <a:lvl1pPr>
              <a:defRPr sz="1350"/>
            </a:lvl1pPr>
          </a:lstStyle>
          <a:p>
            <a:endParaRPr lang="id-ID" dirty="0"/>
          </a:p>
        </p:txBody>
      </p:sp>
    </p:spTree>
    <p:extLst>
      <p:ext uri="{BB962C8B-B14F-4D97-AF65-F5344CB8AC3E}">
        <p14:creationId xmlns:p14="http://schemas.microsoft.com/office/powerpoint/2010/main" val="1346006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nodePh="1">
                                  <p:stCondLst>
                                    <p:cond delay="0"/>
                                  </p:stCondLst>
                                  <p:endCondLst>
                                    <p:cond evt="begin" delay="0">
                                      <p:tn val="17"/>
                                    </p:cond>
                                  </p:end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224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
        <p:nvSpPr>
          <p:cNvPr id="20" name="Picture Placeholder 7"/>
          <p:cNvSpPr>
            <a:spLocks noGrp="1"/>
          </p:cNvSpPr>
          <p:nvPr>
            <p:ph type="pic" sz="quarter" idx="10"/>
          </p:nvPr>
        </p:nvSpPr>
        <p:spPr>
          <a:xfrm>
            <a:off x="0" y="3875314"/>
            <a:ext cx="9144000" cy="1268186"/>
          </a:xfrm>
          <a:prstGeom prst="rect">
            <a:avLst/>
          </a:prstGeom>
        </p:spPr>
        <p:txBody>
          <a:bodyPr/>
          <a:lstStyle>
            <a:lvl1pPr>
              <a:defRPr sz="1350"/>
            </a:lvl1pPr>
          </a:lstStyle>
          <a:p>
            <a:endParaRPr lang="id-ID" dirty="0"/>
          </a:p>
        </p:txBody>
      </p:sp>
    </p:spTree>
    <p:extLst>
      <p:ext uri="{BB962C8B-B14F-4D97-AF65-F5344CB8AC3E}">
        <p14:creationId xmlns:p14="http://schemas.microsoft.com/office/powerpoint/2010/main" val="234873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00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2" r:id="rId2"/>
    <p:sldLayoutId id="2147483773" r:id="rId3"/>
    <p:sldLayoutId id="2147483779" r:id="rId4"/>
    <p:sldLayoutId id="2147483780" r:id="rId5"/>
    <p:sldLayoutId id="2147483781" r:id="rId6"/>
    <p:sldLayoutId id="2147483783" r:id="rId7"/>
    <p:sldLayoutId id="2147483784" r:id="rId8"/>
    <p:sldLayoutId id="2147483785"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kevin/" TargetMode="Externa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C8C51D14-D4DF-4AFC-9EB2-444AABA55B91}"/>
              </a:ext>
            </a:extLst>
          </p:cNvPr>
          <p:cNvPicPr>
            <a:picLocks noChangeAspect="1"/>
          </p:cNvPicPr>
          <p:nvPr/>
        </p:nvPicPr>
        <p:blipFill>
          <a:blip r:embed="rId2"/>
          <a:stretch>
            <a:fillRect/>
          </a:stretch>
        </p:blipFill>
        <p:spPr>
          <a:xfrm>
            <a:off x="0" y="0"/>
            <a:ext cx="9125761" cy="5143500"/>
          </a:xfrm>
          <a:prstGeom prst="rect">
            <a:avLst/>
          </a:prstGeom>
        </p:spPr>
      </p:pic>
      <p:sp>
        <p:nvSpPr>
          <p:cNvPr id="5" name="文本框 4">
            <a:extLst>
              <a:ext uri="{FF2B5EF4-FFF2-40B4-BE49-F238E27FC236}">
                <a16:creationId xmlns:a16="http://schemas.microsoft.com/office/drawing/2014/main" xmlns="" id="{E2CCDE8E-E75C-4BB3-B69C-059E93DDDB13}"/>
              </a:ext>
            </a:extLst>
          </p:cNvPr>
          <p:cNvSpPr txBox="1"/>
          <p:nvPr/>
        </p:nvSpPr>
        <p:spPr>
          <a:xfrm>
            <a:off x="855452" y="1224339"/>
            <a:ext cx="1939955" cy="1107996"/>
          </a:xfrm>
          <a:prstGeom prst="rect">
            <a:avLst/>
          </a:prstGeom>
          <a:noFill/>
        </p:spPr>
        <p:txBody>
          <a:bodyPr wrap="none" rtlCol="0">
            <a:spAutoFit/>
          </a:bodyPr>
          <a:lstStyle/>
          <a:p>
            <a:r>
              <a:rPr lang="en-US" altLang="zh-CN" sz="6600" b="1" dirty="0">
                <a:solidFill>
                  <a:schemeClr val="accent1"/>
                </a:solidFill>
              </a:rPr>
              <a:t>202X</a:t>
            </a:r>
            <a:endParaRPr lang="zh-CN" altLang="en-US" sz="6600" b="1" dirty="0">
              <a:solidFill>
                <a:schemeClr val="accent1"/>
              </a:solidFill>
            </a:endParaRPr>
          </a:p>
        </p:txBody>
      </p:sp>
      <p:sp>
        <p:nvSpPr>
          <p:cNvPr id="6" name="文本框 5">
            <a:extLst>
              <a:ext uri="{FF2B5EF4-FFF2-40B4-BE49-F238E27FC236}">
                <a16:creationId xmlns:a16="http://schemas.microsoft.com/office/drawing/2014/main" xmlns="" id="{56E5AC7C-3C12-4546-8829-450042DD85EB}"/>
              </a:ext>
            </a:extLst>
          </p:cNvPr>
          <p:cNvSpPr txBox="1"/>
          <p:nvPr/>
        </p:nvSpPr>
        <p:spPr>
          <a:xfrm>
            <a:off x="855452" y="2271412"/>
            <a:ext cx="3108544" cy="584775"/>
          </a:xfrm>
          <a:prstGeom prst="rect">
            <a:avLst/>
          </a:prstGeom>
          <a:noFill/>
        </p:spPr>
        <p:txBody>
          <a:bodyPr wrap="none" rtlCol="0">
            <a:spAutoFit/>
          </a:bodyPr>
          <a:lstStyle/>
          <a:p>
            <a:r>
              <a:rPr lang="zh-CN" altLang="en-US" sz="3200" b="1" spc="600" dirty="0">
                <a:solidFill>
                  <a:schemeClr val="tx2"/>
                </a:solidFill>
              </a:rPr>
              <a:t>通用工作模板</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68120914-3F41-46B8-978A-BC8C58534852}"/>
              </a:ext>
            </a:extLst>
          </p:cNvPr>
          <p:cNvSpPr/>
          <p:nvPr/>
        </p:nvSpPr>
        <p:spPr>
          <a:xfrm>
            <a:off x="855451" y="2941271"/>
            <a:ext cx="4284125"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amet, consectetur adipiscing elit. Ut efficitur ipsum vitae tortor accumsan, a pulvinar lorem lacinia. </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7633285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33475" y="1152525"/>
            <a:ext cx="1224686" cy="1419225"/>
            <a:chOff x="1511300" y="1536700"/>
            <a:chExt cx="1632914" cy="1892300"/>
          </a:xfrm>
        </p:grpSpPr>
        <p:sp>
          <p:nvSpPr>
            <p:cNvPr id="52" name="Rounded Rectangle 51"/>
            <p:cNvSpPr/>
            <p:nvPr/>
          </p:nvSpPr>
          <p:spPr>
            <a:xfrm>
              <a:off x="1511300"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3" name="Rounded Rectangle 52"/>
            <p:cNvSpPr/>
            <p:nvPr/>
          </p:nvSpPr>
          <p:spPr>
            <a:xfrm>
              <a:off x="1511300" y="2540000"/>
              <a:ext cx="330200" cy="8890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5" name="Rounded Rectangle 54"/>
            <p:cNvSpPr/>
            <p:nvPr/>
          </p:nvSpPr>
          <p:spPr>
            <a:xfrm>
              <a:off x="1945538"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6" name="Rounded Rectangle 55"/>
            <p:cNvSpPr/>
            <p:nvPr/>
          </p:nvSpPr>
          <p:spPr>
            <a:xfrm>
              <a:off x="1945538" y="2133600"/>
              <a:ext cx="330200" cy="1295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8" name="Rounded Rectangle 57"/>
            <p:cNvSpPr/>
            <p:nvPr/>
          </p:nvSpPr>
          <p:spPr>
            <a:xfrm>
              <a:off x="2379776"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9" name="Rounded Rectangle 58"/>
            <p:cNvSpPr/>
            <p:nvPr/>
          </p:nvSpPr>
          <p:spPr>
            <a:xfrm>
              <a:off x="2379776" y="1943100"/>
              <a:ext cx="330200" cy="14859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1" name="Rounded Rectangle 60"/>
            <p:cNvSpPr/>
            <p:nvPr/>
          </p:nvSpPr>
          <p:spPr>
            <a:xfrm>
              <a:off x="2814014"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2" name="Rounded Rectangle 61"/>
            <p:cNvSpPr/>
            <p:nvPr/>
          </p:nvSpPr>
          <p:spPr>
            <a:xfrm>
              <a:off x="2814014" y="2425700"/>
              <a:ext cx="330200" cy="10033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2" name="Group 1"/>
          <p:cNvGrpSpPr/>
          <p:nvPr/>
        </p:nvGrpSpPr>
        <p:grpSpPr>
          <a:xfrm>
            <a:off x="1093547" y="2571752"/>
            <a:ext cx="1302716" cy="300082"/>
            <a:chOff x="1458062" y="3429000"/>
            <a:chExt cx="1736954" cy="400109"/>
          </a:xfrm>
        </p:grpSpPr>
        <p:sp>
          <p:nvSpPr>
            <p:cNvPr id="54" name="TextBox 53"/>
            <p:cNvSpPr txBox="1"/>
            <p:nvPr/>
          </p:nvSpPr>
          <p:spPr>
            <a:xfrm>
              <a:off x="1458062"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2012</a:t>
              </a:r>
              <a:endParaRPr lang="id-ID" sz="675" b="1" dirty="0">
                <a:solidFill>
                  <a:schemeClr val="accent6"/>
                </a:solidFill>
                <a:latin typeface="Neris Thin" panose="00000300000000000000" pitchFamily="50" charset="0"/>
              </a:endParaRPr>
            </a:p>
          </p:txBody>
        </p:sp>
        <p:sp>
          <p:nvSpPr>
            <p:cNvPr id="57" name="TextBox 56"/>
            <p:cNvSpPr txBox="1"/>
            <p:nvPr/>
          </p:nvSpPr>
          <p:spPr>
            <a:xfrm>
              <a:off x="1892301"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2013</a:t>
              </a:r>
              <a:endParaRPr lang="id-ID" sz="675" b="1" dirty="0">
                <a:solidFill>
                  <a:schemeClr val="accent6"/>
                </a:solidFill>
                <a:latin typeface="Neris Thin" panose="00000300000000000000" pitchFamily="50" charset="0"/>
              </a:endParaRPr>
            </a:p>
          </p:txBody>
        </p:sp>
        <p:sp>
          <p:nvSpPr>
            <p:cNvPr id="60" name="TextBox 59"/>
            <p:cNvSpPr txBox="1"/>
            <p:nvPr/>
          </p:nvSpPr>
          <p:spPr>
            <a:xfrm>
              <a:off x="2326538"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2014</a:t>
              </a:r>
              <a:endParaRPr lang="id-ID" sz="675" b="1" dirty="0">
                <a:solidFill>
                  <a:schemeClr val="accent6"/>
                </a:solidFill>
                <a:latin typeface="Neris Thin" panose="00000300000000000000" pitchFamily="50" charset="0"/>
              </a:endParaRPr>
            </a:p>
          </p:txBody>
        </p:sp>
        <p:sp>
          <p:nvSpPr>
            <p:cNvPr id="63" name="TextBox 62"/>
            <p:cNvSpPr txBox="1"/>
            <p:nvPr/>
          </p:nvSpPr>
          <p:spPr>
            <a:xfrm>
              <a:off x="2760777"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2015</a:t>
              </a:r>
              <a:endParaRPr lang="id-ID" sz="675" b="1" dirty="0">
                <a:solidFill>
                  <a:schemeClr val="accent6"/>
                </a:solidFill>
                <a:latin typeface="Neris Thin" panose="00000300000000000000" pitchFamily="50" charset="0"/>
              </a:endParaRPr>
            </a:p>
          </p:txBody>
        </p:sp>
      </p:grpSp>
      <p:grpSp>
        <p:nvGrpSpPr>
          <p:cNvPr id="64" name="Group 63"/>
          <p:cNvGrpSpPr/>
          <p:nvPr/>
        </p:nvGrpSpPr>
        <p:grpSpPr>
          <a:xfrm>
            <a:off x="1542743" y="2956707"/>
            <a:ext cx="484178" cy="484178"/>
            <a:chOff x="8206330" y="3167242"/>
            <a:chExt cx="1041400" cy="1041400"/>
          </a:xfrm>
        </p:grpSpPr>
        <p:sp>
          <p:nvSpPr>
            <p:cNvPr id="65" name="Oval 64"/>
            <p:cNvSpPr/>
            <p:nvPr/>
          </p:nvSpPr>
          <p:spPr>
            <a:xfrm>
              <a:off x="8206330" y="3167242"/>
              <a:ext cx="1041400" cy="1041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nvGrpSpPr>
            <p:cNvPr id="66" name="Group 65"/>
            <p:cNvGrpSpPr/>
            <p:nvPr/>
          </p:nvGrpSpPr>
          <p:grpSpPr>
            <a:xfrm>
              <a:off x="8466137" y="3458007"/>
              <a:ext cx="514350" cy="515533"/>
              <a:chOff x="6826250" y="4151313"/>
              <a:chExt cx="690563" cy="692151"/>
            </a:xfrm>
            <a:solidFill>
              <a:schemeClr val="bg1"/>
            </a:solidFill>
          </p:grpSpPr>
          <p:sp>
            <p:nvSpPr>
              <p:cNvPr id="67" name="Freeform 228"/>
              <p:cNvSpPr>
                <a:spLocks noEditPoints="1"/>
              </p:cNvSpPr>
              <p:nvPr/>
            </p:nvSpPr>
            <p:spPr bwMode="auto">
              <a:xfrm>
                <a:off x="6826250" y="4216401"/>
                <a:ext cx="628650" cy="627063"/>
              </a:xfrm>
              <a:custGeom>
                <a:avLst/>
                <a:gdLst>
                  <a:gd name="T0" fmla="*/ 12770 w 14656"/>
                  <a:gd name="T1" fmla="*/ 6106 h 14620"/>
                  <a:gd name="T2" fmla="*/ 12640 w 14656"/>
                  <a:gd name="T3" fmla="*/ 6115 h 14620"/>
                  <a:gd name="T4" fmla="*/ 12519 w 14656"/>
                  <a:gd name="T5" fmla="*/ 6055 h 14620"/>
                  <a:gd name="T6" fmla="*/ 9966 w 14656"/>
                  <a:gd name="T7" fmla="*/ 5994 h 14620"/>
                  <a:gd name="T8" fmla="*/ 8414 w 14656"/>
                  <a:gd name="T9" fmla="*/ 5281 h 14620"/>
                  <a:gd name="T10" fmla="*/ 6782 w 14656"/>
                  <a:gd name="T11" fmla="*/ 4968 h 14620"/>
                  <a:gd name="T12" fmla="*/ 5698 w 14656"/>
                  <a:gd name="T13" fmla="*/ 4822 h 14620"/>
                  <a:gd name="T14" fmla="*/ 8599 w 14656"/>
                  <a:gd name="T15" fmla="*/ 2123 h 14620"/>
                  <a:gd name="T16" fmla="*/ 8551 w 14656"/>
                  <a:gd name="T17" fmla="*/ 1998 h 14620"/>
                  <a:gd name="T18" fmla="*/ 8574 w 14656"/>
                  <a:gd name="T19" fmla="*/ 1868 h 14620"/>
                  <a:gd name="T20" fmla="*/ 9364 w 14656"/>
                  <a:gd name="T21" fmla="*/ 1057 h 14620"/>
                  <a:gd name="T22" fmla="*/ 9489 w 14656"/>
                  <a:gd name="T23" fmla="*/ 1010 h 14620"/>
                  <a:gd name="T24" fmla="*/ 9619 w 14656"/>
                  <a:gd name="T25" fmla="*/ 1032 h 14620"/>
                  <a:gd name="T26" fmla="*/ 13601 w 14656"/>
                  <a:gd name="T27" fmla="*/ 5006 h 14620"/>
                  <a:gd name="T28" fmla="*/ 13650 w 14656"/>
                  <a:gd name="T29" fmla="*/ 5131 h 14620"/>
                  <a:gd name="T30" fmla="*/ 13627 w 14656"/>
                  <a:gd name="T31" fmla="*/ 5261 h 14620"/>
                  <a:gd name="T32" fmla="*/ 8336 w 14656"/>
                  <a:gd name="T33" fmla="*/ 13377 h 14620"/>
                  <a:gd name="T34" fmla="*/ 8074 w 14656"/>
                  <a:gd name="T35" fmla="*/ 13585 h 14620"/>
                  <a:gd name="T36" fmla="*/ 7781 w 14656"/>
                  <a:gd name="T37" fmla="*/ 13595 h 14620"/>
                  <a:gd name="T38" fmla="*/ 7556 w 14656"/>
                  <a:gd name="T39" fmla="*/ 13465 h 14620"/>
                  <a:gd name="T40" fmla="*/ 1014 w 14656"/>
                  <a:gd name="T41" fmla="*/ 6852 h 14620"/>
                  <a:gd name="T42" fmla="*/ 1065 w 14656"/>
                  <a:gd name="T43" fmla="*/ 6524 h 14620"/>
                  <a:gd name="T44" fmla="*/ 1308 w 14656"/>
                  <a:gd name="T45" fmla="*/ 6300 h 14620"/>
                  <a:gd name="T46" fmla="*/ 6805 w 14656"/>
                  <a:gd name="T47" fmla="*/ 5480 h 14620"/>
                  <a:gd name="T48" fmla="*/ 8979 w 14656"/>
                  <a:gd name="T49" fmla="*/ 6023 h 14620"/>
                  <a:gd name="T50" fmla="*/ 10402 w 14656"/>
                  <a:gd name="T51" fmla="*/ 369 h 14620"/>
                  <a:gd name="T52" fmla="*/ 10132 w 14656"/>
                  <a:gd name="T53" fmla="*/ 163 h 14620"/>
                  <a:gd name="T54" fmla="*/ 9820 w 14656"/>
                  <a:gd name="T55" fmla="*/ 38 h 14620"/>
                  <a:gd name="T56" fmla="*/ 9482 w 14656"/>
                  <a:gd name="T57" fmla="*/ 0 h 14620"/>
                  <a:gd name="T58" fmla="*/ 9147 w 14656"/>
                  <a:gd name="T59" fmla="*/ 55 h 14620"/>
                  <a:gd name="T60" fmla="*/ 8841 w 14656"/>
                  <a:gd name="T61" fmla="*/ 195 h 14620"/>
                  <a:gd name="T62" fmla="*/ 7892 w 14656"/>
                  <a:gd name="T63" fmla="*/ 1104 h 14620"/>
                  <a:gd name="T64" fmla="*/ 7692 w 14656"/>
                  <a:gd name="T65" fmla="*/ 1380 h 14620"/>
                  <a:gd name="T66" fmla="*/ 7576 w 14656"/>
                  <a:gd name="T67" fmla="*/ 1695 h 14620"/>
                  <a:gd name="T68" fmla="*/ 7548 w 14656"/>
                  <a:gd name="T69" fmla="*/ 2062 h 14620"/>
                  <a:gd name="T70" fmla="*/ 7669 w 14656"/>
                  <a:gd name="T71" fmla="*/ 2522 h 14620"/>
                  <a:gd name="T72" fmla="*/ 623 w 14656"/>
                  <a:gd name="T73" fmla="*/ 5539 h 14620"/>
                  <a:gd name="T74" fmla="*/ 274 w 14656"/>
                  <a:gd name="T75" fmla="*/ 5894 h 14620"/>
                  <a:gd name="T76" fmla="*/ 58 w 14656"/>
                  <a:gd name="T77" fmla="*/ 6345 h 14620"/>
                  <a:gd name="T78" fmla="*/ 3 w 14656"/>
                  <a:gd name="T79" fmla="*/ 6850 h 14620"/>
                  <a:gd name="T80" fmla="*/ 114 w 14656"/>
                  <a:gd name="T81" fmla="*/ 7337 h 14620"/>
                  <a:gd name="T82" fmla="*/ 382 w 14656"/>
                  <a:gd name="T83" fmla="*/ 7767 h 14620"/>
                  <a:gd name="T84" fmla="*/ 7067 w 14656"/>
                  <a:gd name="T85" fmla="*/ 14362 h 14620"/>
                  <a:gd name="T86" fmla="*/ 7416 w 14656"/>
                  <a:gd name="T87" fmla="*/ 14537 h 14620"/>
                  <a:gd name="T88" fmla="*/ 7800 w 14656"/>
                  <a:gd name="T89" fmla="*/ 14616 h 14620"/>
                  <a:gd name="T90" fmla="*/ 8103 w 14656"/>
                  <a:gd name="T91" fmla="*/ 14608 h 14620"/>
                  <a:gd name="T92" fmla="*/ 8574 w 14656"/>
                  <a:gd name="T93" fmla="*/ 14467 h 14620"/>
                  <a:gd name="T94" fmla="*/ 8985 w 14656"/>
                  <a:gd name="T95" fmla="*/ 14171 h 14620"/>
                  <a:gd name="T96" fmla="*/ 9276 w 14656"/>
                  <a:gd name="T97" fmla="*/ 13754 h 14620"/>
                  <a:gd name="T98" fmla="*/ 12327 w 14656"/>
                  <a:gd name="T99" fmla="*/ 7076 h 14620"/>
                  <a:gd name="T100" fmla="*/ 12781 w 14656"/>
                  <a:gd name="T101" fmla="*/ 7126 h 14620"/>
                  <a:gd name="T102" fmla="*/ 13112 w 14656"/>
                  <a:gd name="T103" fmla="*/ 7056 h 14620"/>
                  <a:gd name="T104" fmla="*/ 13410 w 14656"/>
                  <a:gd name="T105" fmla="*/ 6900 h 14620"/>
                  <a:gd name="T106" fmla="*/ 14350 w 14656"/>
                  <a:gd name="T107" fmla="*/ 5980 h 14620"/>
                  <a:gd name="T108" fmla="*/ 14535 w 14656"/>
                  <a:gd name="T109" fmla="*/ 5696 h 14620"/>
                  <a:gd name="T110" fmla="*/ 14637 w 14656"/>
                  <a:gd name="T111" fmla="*/ 5373 h 14620"/>
                  <a:gd name="T112" fmla="*/ 14649 w 14656"/>
                  <a:gd name="T113" fmla="*/ 5030 h 14620"/>
                  <a:gd name="T114" fmla="*/ 14572 w 14656"/>
                  <a:gd name="T115" fmla="*/ 4701 h 14620"/>
                  <a:gd name="T116" fmla="*/ 14410 w 14656"/>
                  <a:gd name="T117" fmla="*/ 4405 h 14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56" h="14620">
                    <a:moveTo>
                      <a:pt x="13576" y="5334"/>
                    </a:moveTo>
                    <a:lnTo>
                      <a:pt x="12866" y="6046"/>
                    </a:lnTo>
                    <a:lnTo>
                      <a:pt x="12856" y="6055"/>
                    </a:lnTo>
                    <a:lnTo>
                      <a:pt x="12847" y="6064"/>
                    </a:lnTo>
                    <a:lnTo>
                      <a:pt x="12837" y="6071"/>
                    </a:lnTo>
                    <a:lnTo>
                      <a:pt x="12826" y="6079"/>
                    </a:lnTo>
                    <a:lnTo>
                      <a:pt x="12816" y="6085"/>
                    </a:lnTo>
                    <a:lnTo>
                      <a:pt x="12805" y="6091"/>
                    </a:lnTo>
                    <a:lnTo>
                      <a:pt x="12794" y="6097"/>
                    </a:lnTo>
                    <a:lnTo>
                      <a:pt x="12782" y="6102"/>
                    </a:lnTo>
                    <a:lnTo>
                      <a:pt x="12770" y="6106"/>
                    </a:lnTo>
                    <a:lnTo>
                      <a:pt x="12759" y="6110"/>
                    </a:lnTo>
                    <a:lnTo>
                      <a:pt x="12747" y="6113"/>
                    </a:lnTo>
                    <a:lnTo>
                      <a:pt x="12735" y="6115"/>
                    </a:lnTo>
                    <a:lnTo>
                      <a:pt x="12723" y="6117"/>
                    </a:lnTo>
                    <a:lnTo>
                      <a:pt x="12712" y="6119"/>
                    </a:lnTo>
                    <a:lnTo>
                      <a:pt x="12700" y="6120"/>
                    </a:lnTo>
                    <a:lnTo>
                      <a:pt x="12688" y="6120"/>
                    </a:lnTo>
                    <a:lnTo>
                      <a:pt x="12676" y="6120"/>
                    </a:lnTo>
                    <a:lnTo>
                      <a:pt x="12664" y="6119"/>
                    </a:lnTo>
                    <a:lnTo>
                      <a:pt x="12652" y="6117"/>
                    </a:lnTo>
                    <a:lnTo>
                      <a:pt x="12640" y="6115"/>
                    </a:lnTo>
                    <a:lnTo>
                      <a:pt x="12628" y="6113"/>
                    </a:lnTo>
                    <a:lnTo>
                      <a:pt x="12615" y="6110"/>
                    </a:lnTo>
                    <a:lnTo>
                      <a:pt x="12604" y="6106"/>
                    </a:lnTo>
                    <a:lnTo>
                      <a:pt x="12593" y="6102"/>
                    </a:lnTo>
                    <a:lnTo>
                      <a:pt x="12581" y="6097"/>
                    </a:lnTo>
                    <a:lnTo>
                      <a:pt x="12571" y="6091"/>
                    </a:lnTo>
                    <a:lnTo>
                      <a:pt x="12560" y="6085"/>
                    </a:lnTo>
                    <a:lnTo>
                      <a:pt x="12549" y="6079"/>
                    </a:lnTo>
                    <a:lnTo>
                      <a:pt x="12539" y="6071"/>
                    </a:lnTo>
                    <a:lnTo>
                      <a:pt x="12529" y="6064"/>
                    </a:lnTo>
                    <a:lnTo>
                      <a:pt x="12519" y="6055"/>
                    </a:lnTo>
                    <a:lnTo>
                      <a:pt x="12510" y="6046"/>
                    </a:lnTo>
                    <a:lnTo>
                      <a:pt x="11621" y="5156"/>
                    </a:lnTo>
                    <a:lnTo>
                      <a:pt x="10900" y="6965"/>
                    </a:lnTo>
                    <a:lnTo>
                      <a:pt x="10961" y="6813"/>
                    </a:lnTo>
                    <a:lnTo>
                      <a:pt x="10819" y="6674"/>
                    </a:lnTo>
                    <a:lnTo>
                      <a:pt x="10677" y="6544"/>
                    </a:lnTo>
                    <a:lnTo>
                      <a:pt x="10534" y="6420"/>
                    </a:lnTo>
                    <a:lnTo>
                      <a:pt x="10392" y="6304"/>
                    </a:lnTo>
                    <a:lnTo>
                      <a:pt x="10251" y="6194"/>
                    </a:lnTo>
                    <a:lnTo>
                      <a:pt x="10108" y="6091"/>
                    </a:lnTo>
                    <a:lnTo>
                      <a:pt x="9966" y="5994"/>
                    </a:lnTo>
                    <a:lnTo>
                      <a:pt x="9823" y="5905"/>
                    </a:lnTo>
                    <a:lnTo>
                      <a:pt x="9681" y="5820"/>
                    </a:lnTo>
                    <a:lnTo>
                      <a:pt x="9539" y="5740"/>
                    </a:lnTo>
                    <a:lnTo>
                      <a:pt x="9397" y="5667"/>
                    </a:lnTo>
                    <a:lnTo>
                      <a:pt x="9257" y="5598"/>
                    </a:lnTo>
                    <a:lnTo>
                      <a:pt x="9115" y="5535"/>
                    </a:lnTo>
                    <a:lnTo>
                      <a:pt x="8974" y="5475"/>
                    </a:lnTo>
                    <a:lnTo>
                      <a:pt x="8833" y="5421"/>
                    </a:lnTo>
                    <a:lnTo>
                      <a:pt x="8693" y="5370"/>
                    </a:lnTo>
                    <a:lnTo>
                      <a:pt x="8553" y="5324"/>
                    </a:lnTo>
                    <a:lnTo>
                      <a:pt x="8414" y="5281"/>
                    </a:lnTo>
                    <a:lnTo>
                      <a:pt x="8275" y="5241"/>
                    </a:lnTo>
                    <a:lnTo>
                      <a:pt x="8136" y="5205"/>
                    </a:lnTo>
                    <a:lnTo>
                      <a:pt x="7997" y="5172"/>
                    </a:lnTo>
                    <a:lnTo>
                      <a:pt x="7860" y="5141"/>
                    </a:lnTo>
                    <a:lnTo>
                      <a:pt x="7723" y="5113"/>
                    </a:lnTo>
                    <a:lnTo>
                      <a:pt x="7587" y="5088"/>
                    </a:lnTo>
                    <a:lnTo>
                      <a:pt x="7451" y="5065"/>
                    </a:lnTo>
                    <a:lnTo>
                      <a:pt x="7315" y="5043"/>
                    </a:lnTo>
                    <a:lnTo>
                      <a:pt x="7180" y="5022"/>
                    </a:lnTo>
                    <a:lnTo>
                      <a:pt x="7047" y="5003"/>
                    </a:lnTo>
                    <a:lnTo>
                      <a:pt x="6782" y="4968"/>
                    </a:lnTo>
                    <a:lnTo>
                      <a:pt x="6519" y="4936"/>
                    </a:lnTo>
                    <a:lnTo>
                      <a:pt x="6436" y="4926"/>
                    </a:lnTo>
                    <a:lnTo>
                      <a:pt x="6354" y="4915"/>
                    </a:lnTo>
                    <a:lnTo>
                      <a:pt x="6270" y="4905"/>
                    </a:lnTo>
                    <a:lnTo>
                      <a:pt x="6188" y="4893"/>
                    </a:lnTo>
                    <a:lnTo>
                      <a:pt x="6105" y="4882"/>
                    </a:lnTo>
                    <a:lnTo>
                      <a:pt x="6024" y="4871"/>
                    </a:lnTo>
                    <a:lnTo>
                      <a:pt x="5942" y="4859"/>
                    </a:lnTo>
                    <a:lnTo>
                      <a:pt x="5861" y="4847"/>
                    </a:lnTo>
                    <a:lnTo>
                      <a:pt x="5779" y="4835"/>
                    </a:lnTo>
                    <a:lnTo>
                      <a:pt x="5698" y="4822"/>
                    </a:lnTo>
                    <a:lnTo>
                      <a:pt x="5617" y="4809"/>
                    </a:lnTo>
                    <a:lnTo>
                      <a:pt x="5537" y="4795"/>
                    </a:lnTo>
                    <a:lnTo>
                      <a:pt x="5456" y="4779"/>
                    </a:lnTo>
                    <a:lnTo>
                      <a:pt x="5376" y="4764"/>
                    </a:lnTo>
                    <a:lnTo>
                      <a:pt x="5296" y="4748"/>
                    </a:lnTo>
                    <a:lnTo>
                      <a:pt x="5216" y="4731"/>
                    </a:lnTo>
                    <a:lnTo>
                      <a:pt x="9487" y="3017"/>
                    </a:lnTo>
                    <a:lnTo>
                      <a:pt x="8624" y="2152"/>
                    </a:lnTo>
                    <a:lnTo>
                      <a:pt x="8615" y="2143"/>
                    </a:lnTo>
                    <a:lnTo>
                      <a:pt x="8607" y="2133"/>
                    </a:lnTo>
                    <a:lnTo>
                      <a:pt x="8599" y="2123"/>
                    </a:lnTo>
                    <a:lnTo>
                      <a:pt x="8592" y="2113"/>
                    </a:lnTo>
                    <a:lnTo>
                      <a:pt x="8586" y="2102"/>
                    </a:lnTo>
                    <a:lnTo>
                      <a:pt x="8580" y="2091"/>
                    </a:lnTo>
                    <a:lnTo>
                      <a:pt x="8574" y="2080"/>
                    </a:lnTo>
                    <a:lnTo>
                      <a:pt x="8569" y="2068"/>
                    </a:lnTo>
                    <a:lnTo>
                      <a:pt x="8565" y="2057"/>
                    </a:lnTo>
                    <a:lnTo>
                      <a:pt x="8561" y="2046"/>
                    </a:lnTo>
                    <a:lnTo>
                      <a:pt x="8558" y="2034"/>
                    </a:lnTo>
                    <a:lnTo>
                      <a:pt x="8555" y="2022"/>
                    </a:lnTo>
                    <a:lnTo>
                      <a:pt x="8553" y="2010"/>
                    </a:lnTo>
                    <a:lnTo>
                      <a:pt x="8551" y="1998"/>
                    </a:lnTo>
                    <a:lnTo>
                      <a:pt x="8550" y="1986"/>
                    </a:lnTo>
                    <a:lnTo>
                      <a:pt x="8550" y="1974"/>
                    </a:lnTo>
                    <a:lnTo>
                      <a:pt x="8550" y="1961"/>
                    </a:lnTo>
                    <a:lnTo>
                      <a:pt x="8551" y="1949"/>
                    </a:lnTo>
                    <a:lnTo>
                      <a:pt x="8553" y="1938"/>
                    </a:lnTo>
                    <a:lnTo>
                      <a:pt x="8555" y="1926"/>
                    </a:lnTo>
                    <a:lnTo>
                      <a:pt x="8558" y="1914"/>
                    </a:lnTo>
                    <a:lnTo>
                      <a:pt x="8562" y="1902"/>
                    </a:lnTo>
                    <a:lnTo>
                      <a:pt x="8565" y="1891"/>
                    </a:lnTo>
                    <a:lnTo>
                      <a:pt x="8570" y="1879"/>
                    </a:lnTo>
                    <a:lnTo>
                      <a:pt x="8574" y="1868"/>
                    </a:lnTo>
                    <a:lnTo>
                      <a:pt x="8580" y="1857"/>
                    </a:lnTo>
                    <a:lnTo>
                      <a:pt x="8586" y="1845"/>
                    </a:lnTo>
                    <a:lnTo>
                      <a:pt x="8593" y="1835"/>
                    </a:lnTo>
                    <a:lnTo>
                      <a:pt x="8600" y="1825"/>
                    </a:lnTo>
                    <a:lnTo>
                      <a:pt x="8608" y="1815"/>
                    </a:lnTo>
                    <a:lnTo>
                      <a:pt x="8616" y="1805"/>
                    </a:lnTo>
                    <a:lnTo>
                      <a:pt x="8625" y="1796"/>
                    </a:lnTo>
                    <a:lnTo>
                      <a:pt x="9335" y="1082"/>
                    </a:lnTo>
                    <a:lnTo>
                      <a:pt x="9344" y="1073"/>
                    </a:lnTo>
                    <a:lnTo>
                      <a:pt x="9354" y="1065"/>
                    </a:lnTo>
                    <a:lnTo>
                      <a:pt x="9364" y="1057"/>
                    </a:lnTo>
                    <a:lnTo>
                      <a:pt x="9374" y="1050"/>
                    </a:lnTo>
                    <a:lnTo>
                      <a:pt x="9385" y="1043"/>
                    </a:lnTo>
                    <a:lnTo>
                      <a:pt x="9396" y="1037"/>
                    </a:lnTo>
                    <a:lnTo>
                      <a:pt x="9408" y="1032"/>
                    </a:lnTo>
                    <a:lnTo>
                      <a:pt x="9419" y="1027"/>
                    </a:lnTo>
                    <a:lnTo>
                      <a:pt x="9430" y="1023"/>
                    </a:lnTo>
                    <a:lnTo>
                      <a:pt x="9442" y="1019"/>
                    </a:lnTo>
                    <a:lnTo>
                      <a:pt x="9454" y="1016"/>
                    </a:lnTo>
                    <a:lnTo>
                      <a:pt x="9465" y="1013"/>
                    </a:lnTo>
                    <a:lnTo>
                      <a:pt x="9477" y="1011"/>
                    </a:lnTo>
                    <a:lnTo>
                      <a:pt x="9489" y="1010"/>
                    </a:lnTo>
                    <a:lnTo>
                      <a:pt x="9501" y="1009"/>
                    </a:lnTo>
                    <a:lnTo>
                      <a:pt x="9513" y="1009"/>
                    </a:lnTo>
                    <a:lnTo>
                      <a:pt x="9525" y="1009"/>
                    </a:lnTo>
                    <a:lnTo>
                      <a:pt x="9537" y="1010"/>
                    </a:lnTo>
                    <a:lnTo>
                      <a:pt x="9549" y="1011"/>
                    </a:lnTo>
                    <a:lnTo>
                      <a:pt x="9561" y="1013"/>
                    </a:lnTo>
                    <a:lnTo>
                      <a:pt x="9574" y="1016"/>
                    </a:lnTo>
                    <a:lnTo>
                      <a:pt x="9585" y="1019"/>
                    </a:lnTo>
                    <a:lnTo>
                      <a:pt x="9597" y="1023"/>
                    </a:lnTo>
                    <a:lnTo>
                      <a:pt x="9608" y="1027"/>
                    </a:lnTo>
                    <a:lnTo>
                      <a:pt x="9619" y="1032"/>
                    </a:lnTo>
                    <a:lnTo>
                      <a:pt x="9630" y="1037"/>
                    </a:lnTo>
                    <a:lnTo>
                      <a:pt x="9641" y="1043"/>
                    </a:lnTo>
                    <a:lnTo>
                      <a:pt x="9651" y="1050"/>
                    </a:lnTo>
                    <a:lnTo>
                      <a:pt x="9662" y="1057"/>
                    </a:lnTo>
                    <a:lnTo>
                      <a:pt x="9672" y="1065"/>
                    </a:lnTo>
                    <a:lnTo>
                      <a:pt x="9681" y="1073"/>
                    </a:lnTo>
                    <a:lnTo>
                      <a:pt x="9691" y="1082"/>
                    </a:lnTo>
                    <a:lnTo>
                      <a:pt x="13576" y="4978"/>
                    </a:lnTo>
                    <a:lnTo>
                      <a:pt x="13585" y="4987"/>
                    </a:lnTo>
                    <a:lnTo>
                      <a:pt x="13593" y="4996"/>
                    </a:lnTo>
                    <a:lnTo>
                      <a:pt x="13601" y="5006"/>
                    </a:lnTo>
                    <a:lnTo>
                      <a:pt x="13608" y="5017"/>
                    </a:lnTo>
                    <a:lnTo>
                      <a:pt x="13615" y="5028"/>
                    </a:lnTo>
                    <a:lnTo>
                      <a:pt x="13621" y="5039"/>
                    </a:lnTo>
                    <a:lnTo>
                      <a:pt x="13627" y="5050"/>
                    </a:lnTo>
                    <a:lnTo>
                      <a:pt x="13631" y="5061"/>
                    </a:lnTo>
                    <a:lnTo>
                      <a:pt x="13636" y="5073"/>
                    </a:lnTo>
                    <a:lnTo>
                      <a:pt x="13641" y="5084"/>
                    </a:lnTo>
                    <a:lnTo>
                      <a:pt x="13644" y="5096"/>
                    </a:lnTo>
                    <a:lnTo>
                      <a:pt x="13646" y="5107"/>
                    </a:lnTo>
                    <a:lnTo>
                      <a:pt x="13648" y="5119"/>
                    </a:lnTo>
                    <a:lnTo>
                      <a:pt x="13650" y="5131"/>
                    </a:lnTo>
                    <a:lnTo>
                      <a:pt x="13651" y="5143"/>
                    </a:lnTo>
                    <a:lnTo>
                      <a:pt x="13651" y="5156"/>
                    </a:lnTo>
                    <a:lnTo>
                      <a:pt x="13651" y="5168"/>
                    </a:lnTo>
                    <a:lnTo>
                      <a:pt x="13650" y="5180"/>
                    </a:lnTo>
                    <a:lnTo>
                      <a:pt x="13648" y="5192"/>
                    </a:lnTo>
                    <a:lnTo>
                      <a:pt x="13646" y="5204"/>
                    </a:lnTo>
                    <a:lnTo>
                      <a:pt x="13644" y="5216"/>
                    </a:lnTo>
                    <a:lnTo>
                      <a:pt x="13641" y="5227"/>
                    </a:lnTo>
                    <a:lnTo>
                      <a:pt x="13636" y="5239"/>
                    </a:lnTo>
                    <a:lnTo>
                      <a:pt x="13631" y="5250"/>
                    </a:lnTo>
                    <a:lnTo>
                      <a:pt x="13627" y="5261"/>
                    </a:lnTo>
                    <a:lnTo>
                      <a:pt x="13621" y="5273"/>
                    </a:lnTo>
                    <a:lnTo>
                      <a:pt x="13615" y="5284"/>
                    </a:lnTo>
                    <a:lnTo>
                      <a:pt x="13608" y="5295"/>
                    </a:lnTo>
                    <a:lnTo>
                      <a:pt x="13601" y="5305"/>
                    </a:lnTo>
                    <a:lnTo>
                      <a:pt x="13593" y="5315"/>
                    </a:lnTo>
                    <a:lnTo>
                      <a:pt x="13585" y="5325"/>
                    </a:lnTo>
                    <a:lnTo>
                      <a:pt x="13576" y="5334"/>
                    </a:lnTo>
                    <a:close/>
                    <a:moveTo>
                      <a:pt x="8378" y="13292"/>
                    </a:moveTo>
                    <a:lnTo>
                      <a:pt x="8366" y="13321"/>
                    </a:lnTo>
                    <a:lnTo>
                      <a:pt x="8352" y="13350"/>
                    </a:lnTo>
                    <a:lnTo>
                      <a:pt x="8336" y="13377"/>
                    </a:lnTo>
                    <a:lnTo>
                      <a:pt x="8318" y="13403"/>
                    </a:lnTo>
                    <a:lnTo>
                      <a:pt x="8300" y="13427"/>
                    </a:lnTo>
                    <a:lnTo>
                      <a:pt x="8280" y="13450"/>
                    </a:lnTo>
                    <a:lnTo>
                      <a:pt x="8258" y="13473"/>
                    </a:lnTo>
                    <a:lnTo>
                      <a:pt x="8235" y="13494"/>
                    </a:lnTo>
                    <a:lnTo>
                      <a:pt x="8210" y="13513"/>
                    </a:lnTo>
                    <a:lnTo>
                      <a:pt x="8185" y="13530"/>
                    </a:lnTo>
                    <a:lnTo>
                      <a:pt x="8159" y="13546"/>
                    </a:lnTo>
                    <a:lnTo>
                      <a:pt x="8132" y="13560"/>
                    </a:lnTo>
                    <a:lnTo>
                      <a:pt x="8104" y="13573"/>
                    </a:lnTo>
                    <a:lnTo>
                      <a:pt x="8074" y="13585"/>
                    </a:lnTo>
                    <a:lnTo>
                      <a:pt x="8044" y="13594"/>
                    </a:lnTo>
                    <a:lnTo>
                      <a:pt x="8013" y="13601"/>
                    </a:lnTo>
                    <a:lnTo>
                      <a:pt x="7985" y="13607"/>
                    </a:lnTo>
                    <a:lnTo>
                      <a:pt x="7956" y="13610"/>
                    </a:lnTo>
                    <a:lnTo>
                      <a:pt x="7927" y="13612"/>
                    </a:lnTo>
                    <a:lnTo>
                      <a:pt x="7899" y="13612"/>
                    </a:lnTo>
                    <a:lnTo>
                      <a:pt x="7874" y="13611"/>
                    </a:lnTo>
                    <a:lnTo>
                      <a:pt x="7850" y="13609"/>
                    </a:lnTo>
                    <a:lnTo>
                      <a:pt x="7827" y="13605"/>
                    </a:lnTo>
                    <a:lnTo>
                      <a:pt x="7804" y="13601"/>
                    </a:lnTo>
                    <a:lnTo>
                      <a:pt x="7781" y="13595"/>
                    </a:lnTo>
                    <a:lnTo>
                      <a:pt x="7758" y="13589"/>
                    </a:lnTo>
                    <a:lnTo>
                      <a:pt x="7736" y="13580"/>
                    </a:lnTo>
                    <a:lnTo>
                      <a:pt x="7714" y="13571"/>
                    </a:lnTo>
                    <a:lnTo>
                      <a:pt x="7691" y="13562"/>
                    </a:lnTo>
                    <a:lnTo>
                      <a:pt x="7670" y="13551"/>
                    </a:lnTo>
                    <a:lnTo>
                      <a:pt x="7650" y="13539"/>
                    </a:lnTo>
                    <a:lnTo>
                      <a:pt x="7630" y="13526"/>
                    </a:lnTo>
                    <a:lnTo>
                      <a:pt x="7610" y="13512"/>
                    </a:lnTo>
                    <a:lnTo>
                      <a:pt x="7591" y="13497"/>
                    </a:lnTo>
                    <a:lnTo>
                      <a:pt x="7573" y="13482"/>
                    </a:lnTo>
                    <a:lnTo>
                      <a:pt x="7556" y="13465"/>
                    </a:lnTo>
                    <a:lnTo>
                      <a:pt x="1154" y="7119"/>
                    </a:lnTo>
                    <a:lnTo>
                      <a:pt x="1133" y="7096"/>
                    </a:lnTo>
                    <a:lnTo>
                      <a:pt x="1113" y="7072"/>
                    </a:lnTo>
                    <a:lnTo>
                      <a:pt x="1094" y="7048"/>
                    </a:lnTo>
                    <a:lnTo>
                      <a:pt x="1078" y="7022"/>
                    </a:lnTo>
                    <a:lnTo>
                      <a:pt x="1063" y="6996"/>
                    </a:lnTo>
                    <a:lnTo>
                      <a:pt x="1050" y="6967"/>
                    </a:lnTo>
                    <a:lnTo>
                      <a:pt x="1038" y="6940"/>
                    </a:lnTo>
                    <a:lnTo>
                      <a:pt x="1029" y="6911"/>
                    </a:lnTo>
                    <a:lnTo>
                      <a:pt x="1021" y="6882"/>
                    </a:lnTo>
                    <a:lnTo>
                      <a:pt x="1014" y="6852"/>
                    </a:lnTo>
                    <a:lnTo>
                      <a:pt x="1010" y="6822"/>
                    </a:lnTo>
                    <a:lnTo>
                      <a:pt x="1007" y="6792"/>
                    </a:lnTo>
                    <a:lnTo>
                      <a:pt x="1006" y="6761"/>
                    </a:lnTo>
                    <a:lnTo>
                      <a:pt x="1007" y="6730"/>
                    </a:lnTo>
                    <a:lnTo>
                      <a:pt x="1010" y="6699"/>
                    </a:lnTo>
                    <a:lnTo>
                      <a:pt x="1015" y="6668"/>
                    </a:lnTo>
                    <a:lnTo>
                      <a:pt x="1022" y="6638"/>
                    </a:lnTo>
                    <a:lnTo>
                      <a:pt x="1030" y="6608"/>
                    </a:lnTo>
                    <a:lnTo>
                      <a:pt x="1040" y="6579"/>
                    </a:lnTo>
                    <a:lnTo>
                      <a:pt x="1052" y="6551"/>
                    </a:lnTo>
                    <a:lnTo>
                      <a:pt x="1065" y="6524"/>
                    </a:lnTo>
                    <a:lnTo>
                      <a:pt x="1080" y="6498"/>
                    </a:lnTo>
                    <a:lnTo>
                      <a:pt x="1097" y="6472"/>
                    </a:lnTo>
                    <a:lnTo>
                      <a:pt x="1116" y="6448"/>
                    </a:lnTo>
                    <a:lnTo>
                      <a:pt x="1136" y="6425"/>
                    </a:lnTo>
                    <a:lnTo>
                      <a:pt x="1156" y="6403"/>
                    </a:lnTo>
                    <a:lnTo>
                      <a:pt x="1179" y="6383"/>
                    </a:lnTo>
                    <a:lnTo>
                      <a:pt x="1202" y="6363"/>
                    </a:lnTo>
                    <a:lnTo>
                      <a:pt x="1227" y="6345"/>
                    </a:lnTo>
                    <a:lnTo>
                      <a:pt x="1252" y="6329"/>
                    </a:lnTo>
                    <a:lnTo>
                      <a:pt x="1280" y="6314"/>
                    </a:lnTo>
                    <a:lnTo>
                      <a:pt x="1308" y="6300"/>
                    </a:lnTo>
                    <a:lnTo>
                      <a:pt x="4434" y="5046"/>
                    </a:lnTo>
                    <a:lnTo>
                      <a:pt x="4632" y="5107"/>
                    </a:lnTo>
                    <a:lnTo>
                      <a:pt x="4830" y="5162"/>
                    </a:lnTo>
                    <a:lnTo>
                      <a:pt x="5027" y="5210"/>
                    </a:lnTo>
                    <a:lnTo>
                      <a:pt x="5225" y="5252"/>
                    </a:lnTo>
                    <a:lnTo>
                      <a:pt x="5422" y="5290"/>
                    </a:lnTo>
                    <a:lnTo>
                      <a:pt x="5620" y="5323"/>
                    </a:lnTo>
                    <a:lnTo>
                      <a:pt x="5817" y="5353"/>
                    </a:lnTo>
                    <a:lnTo>
                      <a:pt x="6016" y="5380"/>
                    </a:lnTo>
                    <a:lnTo>
                      <a:pt x="6410" y="5431"/>
                    </a:lnTo>
                    <a:lnTo>
                      <a:pt x="6805" y="5480"/>
                    </a:lnTo>
                    <a:lnTo>
                      <a:pt x="7003" y="5507"/>
                    </a:lnTo>
                    <a:lnTo>
                      <a:pt x="7201" y="5536"/>
                    </a:lnTo>
                    <a:lnTo>
                      <a:pt x="7398" y="5568"/>
                    </a:lnTo>
                    <a:lnTo>
                      <a:pt x="7596" y="5603"/>
                    </a:lnTo>
                    <a:lnTo>
                      <a:pt x="7793" y="5643"/>
                    </a:lnTo>
                    <a:lnTo>
                      <a:pt x="7991" y="5688"/>
                    </a:lnTo>
                    <a:lnTo>
                      <a:pt x="8188" y="5739"/>
                    </a:lnTo>
                    <a:lnTo>
                      <a:pt x="8385" y="5798"/>
                    </a:lnTo>
                    <a:lnTo>
                      <a:pt x="8584" y="5864"/>
                    </a:lnTo>
                    <a:lnTo>
                      <a:pt x="8781" y="5939"/>
                    </a:lnTo>
                    <a:lnTo>
                      <a:pt x="8979" y="6023"/>
                    </a:lnTo>
                    <a:lnTo>
                      <a:pt x="9176" y="6116"/>
                    </a:lnTo>
                    <a:lnTo>
                      <a:pt x="9373" y="6221"/>
                    </a:lnTo>
                    <a:lnTo>
                      <a:pt x="9571" y="6337"/>
                    </a:lnTo>
                    <a:lnTo>
                      <a:pt x="9769" y="6466"/>
                    </a:lnTo>
                    <a:lnTo>
                      <a:pt x="9967" y="6608"/>
                    </a:lnTo>
                    <a:lnTo>
                      <a:pt x="10164" y="6765"/>
                    </a:lnTo>
                    <a:lnTo>
                      <a:pt x="10361" y="6935"/>
                    </a:lnTo>
                    <a:lnTo>
                      <a:pt x="10559" y="7122"/>
                    </a:lnTo>
                    <a:lnTo>
                      <a:pt x="10756" y="7324"/>
                    </a:lnTo>
                    <a:lnTo>
                      <a:pt x="8378" y="13292"/>
                    </a:lnTo>
                    <a:close/>
                    <a:moveTo>
                      <a:pt x="10402" y="369"/>
                    </a:moveTo>
                    <a:lnTo>
                      <a:pt x="10379" y="347"/>
                    </a:lnTo>
                    <a:lnTo>
                      <a:pt x="10356" y="326"/>
                    </a:lnTo>
                    <a:lnTo>
                      <a:pt x="10333" y="305"/>
                    </a:lnTo>
                    <a:lnTo>
                      <a:pt x="10310" y="286"/>
                    </a:lnTo>
                    <a:lnTo>
                      <a:pt x="10286" y="266"/>
                    </a:lnTo>
                    <a:lnTo>
                      <a:pt x="10261" y="247"/>
                    </a:lnTo>
                    <a:lnTo>
                      <a:pt x="10235" y="229"/>
                    </a:lnTo>
                    <a:lnTo>
                      <a:pt x="10210" y="211"/>
                    </a:lnTo>
                    <a:lnTo>
                      <a:pt x="10184" y="195"/>
                    </a:lnTo>
                    <a:lnTo>
                      <a:pt x="10158" y="179"/>
                    </a:lnTo>
                    <a:lnTo>
                      <a:pt x="10132" y="163"/>
                    </a:lnTo>
                    <a:lnTo>
                      <a:pt x="10105" y="148"/>
                    </a:lnTo>
                    <a:lnTo>
                      <a:pt x="10077" y="133"/>
                    </a:lnTo>
                    <a:lnTo>
                      <a:pt x="10050" y="120"/>
                    </a:lnTo>
                    <a:lnTo>
                      <a:pt x="10022" y="108"/>
                    </a:lnTo>
                    <a:lnTo>
                      <a:pt x="9994" y="96"/>
                    </a:lnTo>
                    <a:lnTo>
                      <a:pt x="9966" y="84"/>
                    </a:lnTo>
                    <a:lnTo>
                      <a:pt x="9938" y="74"/>
                    </a:lnTo>
                    <a:lnTo>
                      <a:pt x="9908" y="64"/>
                    </a:lnTo>
                    <a:lnTo>
                      <a:pt x="9879" y="55"/>
                    </a:lnTo>
                    <a:lnTo>
                      <a:pt x="9850" y="46"/>
                    </a:lnTo>
                    <a:lnTo>
                      <a:pt x="9820" y="38"/>
                    </a:lnTo>
                    <a:lnTo>
                      <a:pt x="9791" y="31"/>
                    </a:lnTo>
                    <a:lnTo>
                      <a:pt x="9761" y="25"/>
                    </a:lnTo>
                    <a:lnTo>
                      <a:pt x="9730" y="19"/>
                    </a:lnTo>
                    <a:lnTo>
                      <a:pt x="9699" y="14"/>
                    </a:lnTo>
                    <a:lnTo>
                      <a:pt x="9669" y="9"/>
                    </a:lnTo>
                    <a:lnTo>
                      <a:pt x="9638" y="6"/>
                    </a:lnTo>
                    <a:lnTo>
                      <a:pt x="9607" y="3"/>
                    </a:lnTo>
                    <a:lnTo>
                      <a:pt x="9577" y="2"/>
                    </a:lnTo>
                    <a:lnTo>
                      <a:pt x="9544" y="0"/>
                    </a:lnTo>
                    <a:lnTo>
                      <a:pt x="9513" y="0"/>
                    </a:lnTo>
                    <a:lnTo>
                      <a:pt x="9482" y="0"/>
                    </a:lnTo>
                    <a:lnTo>
                      <a:pt x="9451" y="2"/>
                    </a:lnTo>
                    <a:lnTo>
                      <a:pt x="9420" y="3"/>
                    </a:lnTo>
                    <a:lnTo>
                      <a:pt x="9388" y="6"/>
                    </a:lnTo>
                    <a:lnTo>
                      <a:pt x="9357" y="9"/>
                    </a:lnTo>
                    <a:lnTo>
                      <a:pt x="9327" y="14"/>
                    </a:lnTo>
                    <a:lnTo>
                      <a:pt x="9297" y="19"/>
                    </a:lnTo>
                    <a:lnTo>
                      <a:pt x="9266" y="25"/>
                    </a:lnTo>
                    <a:lnTo>
                      <a:pt x="9236" y="31"/>
                    </a:lnTo>
                    <a:lnTo>
                      <a:pt x="9206" y="38"/>
                    </a:lnTo>
                    <a:lnTo>
                      <a:pt x="9176" y="46"/>
                    </a:lnTo>
                    <a:lnTo>
                      <a:pt x="9147" y="55"/>
                    </a:lnTo>
                    <a:lnTo>
                      <a:pt x="9118" y="64"/>
                    </a:lnTo>
                    <a:lnTo>
                      <a:pt x="9089" y="74"/>
                    </a:lnTo>
                    <a:lnTo>
                      <a:pt x="9060" y="84"/>
                    </a:lnTo>
                    <a:lnTo>
                      <a:pt x="9031" y="96"/>
                    </a:lnTo>
                    <a:lnTo>
                      <a:pt x="9003" y="108"/>
                    </a:lnTo>
                    <a:lnTo>
                      <a:pt x="8976" y="120"/>
                    </a:lnTo>
                    <a:lnTo>
                      <a:pt x="8948" y="134"/>
                    </a:lnTo>
                    <a:lnTo>
                      <a:pt x="8921" y="149"/>
                    </a:lnTo>
                    <a:lnTo>
                      <a:pt x="8894" y="163"/>
                    </a:lnTo>
                    <a:lnTo>
                      <a:pt x="8867" y="179"/>
                    </a:lnTo>
                    <a:lnTo>
                      <a:pt x="8841" y="195"/>
                    </a:lnTo>
                    <a:lnTo>
                      <a:pt x="8816" y="211"/>
                    </a:lnTo>
                    <a:lnTo>
                      <a:pt x="8790" y="229"/>
                    </a:lnTo>
                    <a:lnTo>
                      <a:pt x="8766" y="247"/>
                    </a:lnTo>
                    <a:lnTo>
                      <a:pt x="8741" y="267"/>
                    </a:lnTo>
                    <a:lnTo>
                      <a:pt x="8716" y="286"/>
                    </a:lnTo>
                    <a:lnTo>
                      <a:pt x="8692" y="306"/>
                    </a:lnTo>
                    <a:lnTo>
                      <a:pt x="8669" y="326"/>
                    </a:lnTo>
                    <a:lnTo>
                      <a:pt x="8646" y="348"/>
                    </a:lnTo>
                    <a:lnTo>
                      <a:pt x="8624" y="369"/>
                    </a:lnTo>
                    <a:lnTo>
                      <a:pt x="7914" y="1081"/>
                    </a:lnTo>
                    <a:lnTo>
                      <a:pt x="7892" y="1104"/>
                    </a:lnTo>
                    <a:lnTo>
                      <a:pt x="7870" y="1128"/>
                    </a:lnTo>
                    <a:lnTo>
                      <a:pt x="7850" y="1151"/>
                    </a:lnTo>
                    <a:lnTo>
                      <a:pt x="7829" y="1174"/>
                    </a:lnTo>
                    <a:lnTo>
                      <a:pt x="7810" y="1199"/>
                    </a:lnTo>
                    <a:lnTo>
                      <a:pt x="7792" y="1223"/>
                    </a:lnTo>
                    <a:lnTo>
                      <a:pt x="7773" y="1249"/>
                    </a:lnTo>
                    <a:lnTo>
                      <a:pt x="7756" y="1274"/>
                    </a:lnTo>
                    <a:lnTo>
                      <a:pt x="7739" y="1300"/>
                    </a:lnTo>
                    <a:lnTo>
                      <a:pt x="7723" y="1326"/>
                    </a:lnTo>
                    <a:lnTo>
                      <a:pt x="7707" y="1352"/>
                    </a:lnTo>
                    <a:lnTo>
                      <a:pt x="7692" y="1380"/>
                    </a:lnTo>
                    <a:lnTo>
                      <a:pt x="7678" y="1407"/>
                    </a:lnTo>
                    <a:lnTo>
                      <a:pt x="7665" y="1434"/>
                    </a:lnTo>
                    <a:lnTo>
                      <a:pt x="7652" y="1462"/>
                    </a:lnTo>
                    <a:lnTo>
                      <a:pt x="7640" y="1491"/>
                    </a:lnTo>
                    <a:lnTo>
                      <a:pt x="7629" y="1519"/>
                    </a:lnTo>
                    <a:lnTo>
                      <a:pt x="7618" y="1547"/>
                    </a:lnTo>
                    <a:lnTo>
                      <a:pt x="7608" y="1576"/>
                    </a:lnTo>
                    <a:lnTo>
                      <a:pt x="7599" y="1606"/>
                    </a:lnTo>
                    <a:lnTo>
                      <a:pt x="7591" y="1636"/>
                    </a:lnTo>
                    <a:lnTo>
                      <a:pt x="7583" y="1665"/>
                    </a:lnTo>
                    <a:lnTo>
                      <a:pt x="7576" y="1695"/>
                    </a:lnTo>
                    <a:lnTo>
                      <a:pt x="7569" y="1725"/>
                    </a:lnTo>
                    <a:lnTo>
                      <a:pt x="7564" y="1756"/>
                    </a:lnTo>
                    <a:lnTo>
                      <a:pt x="7559" y="1786"/>
                    </a:lnTo>
                    <a:lnTo>
                      <a:pt x="7555" y="1817"/>
                    </a:lnTo>
                    <a:lnTo>
                      <a:pt x="7551" y="1848"/>
                    </a:lnTo>
                    <a:lnTo>
                      <a:pt x="7549" y="1879"/>
                    </a:lnTo>
                    <a:lnTo>
                      <a:pt x="7547" y="1911"/>
                    </a:lnTo>
                    <a:lnTo>
                      <a:pt x="7546" y="1942"/>
                    </a:lnTo>
                    <a:lnTo>
                      <a:pt x="7545" y="1974"/>
                    </a:lnTo>
                    <a:lnTo>
                      <a:pt x="7546" y="2018"/>
                    </a:lnTo>
                    <a:lnTo>
                      <a:pt x="7548" y="2062"/>
                    </a:lnTo>
                    <a:lnTo>
                      <a:pt x="7552" y="2106"/>
                    </a:lnTo>
                    <a:lnTo>
                      <a:pt x="7557" y="2150"/>
                    </a:lnTo>
                    <a:lnTo>
                      <a:pt x="7564" y="2192"/>
                    </a:lnTo>
                    <a:lnTo>
                      <a:pt x="7572" y="2236"/>
                    </a:lnTo>
                    <a:lnTo>
                      <a:pt x="7582" y="2278"/>
                    </a:lnTo>
                    <a:lnTo>
                      <a:pt x="7593" y="2319"/>
                    </a:lnTo>
                    <a:lnTo>
                      <a:pt x="7605" y="2361"/>
                    </a:lnTo>
                    <a:lnTo>
                      <a:pt x="7619" y="2402"/>
                    </a:lnTo>
                    <a:lnTo>
                      <a:pt x="7634" y="2442"/>
                    </a:lnTo>
                    <a:lnTo>
                      <a:pt x="7651" y="2483"/>
                    </a:lnTo>
                    <a:lnTo>
                      <a:pt x="7669" y="2522"/>
                    </a:lnTo>
                    <a:lnTo>
                      <a:pt x="7688" y="2560"/>
                    </a:lnTo>
                    <a:lnTo>
                      <a:pt x="7710" y="2599"/>
                    </a:lnTo>
                    <a:lnTo>
                      <a:pt x="7732" y="2635"/>
                    </a:lnTo>
                    <a:lnTo>
                      <a:pt x="902" y="5377"/>
                    </a:lnTo>
                    <a:lnTo>
                      <a:pt x="860" y="5397"/>
                    </a:lnTo>
                    <a:lnTo>
                      <a:pt x="819" y="5418"/>
                    </a:lnTo>
                    <a:lnTo>
                      <a:pt x="778" y="5440"/>
                    </a:lnTo>
                    <a:lnTo>
                      <a:pt x="737" y="5462"/>
                    </a:lnTo>
                    <a:lnTo>
                      <a:pt x="699" y="5486"/>
                    </a:lnTo>
                    <a:lnTo>
                      <a:pt x="660" y="5511"/>
                    </a:lnTo>
                    <a:lnTo>
                      <a:pt x="623" y="5539"/>
                    </a:lnTo>
                    <a:lnTo>
                      <a:pt x="586" y="5566"/>
                    </a:lnTo>
                    <a:lnTo>
                      <a:pt x="550" y="5594"/>
                    </a:lnTo>
                    <a:lnTo>
                      <a:pt x="516" y="5623"/>
                    </a:lnTo>
                    <a:lnTo>
                      <a:pt x="482" y="5655"/>
                    </a:lnTo>
                    <a:lnTo>
                      <a:pt x="450" y="5686"/>
                    </a:lnTo>
                    <a:lnTo>
                      <a:pt x="417" y="5718"/>
                    </a:lnTo>
                    <a:lnTo>
                      <a:pt x="386" y="5751"/>
                    </a:lnTo>
                    <a:lnTo>
                      <a:pt x="357" y="5786"/>
                    </a:lnTo>
                    <a:lnTo>
                      <a:pt x="328" y="5821"/>
                    </a:lnTo>
                    <a:lnTo>
                      <a:pt x="301" y="5857"/>
                    </a:lnTo>
                    <a:lnTo>
                      <a:pt x="274" y="5894"/>
                    </a:lnTo>
                    <a:lnTo>
                      <a:pt x="248" y="5931"/>
                    </a:lnTo>
                    <a:lnTo>
                      <a:pt x="224" y="5969"/>
                    </a:lnTo>
                    <a:lnTo>
                      <a:pt x="200" y="6009"/>
                    </a:lnTo>
                    <a:lnTo>
                      <a:pt x="179" y="6049"/>
                    </a:lnTo>
                    <a:lnTo>
                      <a:pt x="158" y="6089"/>
                    </a:lnTo>
                    <a:lnTo>
                      <a:pt x="138" y="6131"/>
                    </a:lnTo>
                    <a:lnTo>
                      <a:pt x="120" y="6172"/>
                    </a:lnTo>
                    <a:lnTo>
                      <a:pt x="103" y="6214"/>
                    </a:lnTo>
                    <a:lnTo>
                      <a:pt x="87" y="6258"/>
                    </a:lnTo>
                    <a:lnTo>
                      <a:pt x="71" y="6301"/>
                    </a:lnTo>
                    <a:lnTo>
                      <a:pt x="58" y="6345"/>
                    </a:lnTo>
                    <a:lnTo>
                      <a:pt x="46" y="6390"/>
                    </a:lnTo>
                    <a:lnTo>
                      <a:pt x="36" y="6435"/>
                    </a:lnTo>
                    <a:lnTo>
                      <a:pt x="26" y="6481"/>
                    </a:lnTo>
                    <a:lnTo>
                      <a:pt x="18" y="6527"/>
                    </a:lnTo>
                    <a:lnTo>
                      <a:pt x="12" y="6573"/>
                    </a:lnTo>
                    <a:lnTo>
                      <a:pt x="7" y="6620"/>
                    </a:lnTo>
                    <a:lnTo>
                      <a:pt x="3" y="6666"/>
                    </a:lnTo>
                    <a:lnTo>
                      <a:pt x="1" y="6712"/>
                    </a:lnTo>
                    <a:lnTo>
                      <a:pt x="0" y="6759"/>
                    </a:lnTo>
                    <a:lnTo>
                      <a:pt x="1" y="6804"/>
                    </a:lnTo>
                    <a:lnTo>
                      <a:pt x="3" y="6850"/>
                    </a:lnTo>
                    <a:lnTo>
                      <a:pt x="6" y="6896"/>
                    </a:lnTo>
                    <a:lnTo>
                      <a:pt x="11" y="6941"/>
                    </a:lnTo>
                    <a:lnTo>
                      <a:pt x="17" y="6987"/>
                    </a:lnTo>
                    <a:lnTo>
                      <a:pt x="24" y="7032"/>
                    </a:lnTo>
                    <a:lnTo>
                      <a:pt x="33" y="7076"/>
                    </a:lnTo>
                    <a:lnTo>
                      <a:pt x="43" y="7121"/>
                    </a:lnTo>
                    <a:lnTo>
                      <a:pt x="55" y="7165"/>
                    </a:lnTo>
                    <a:lnTo>
                      <a:pt x="67" y="7209"/>
                    </a:lnTo>
                    <a:lnTo>
                      <a:pt x="81" y="7253"/>
                    </a:lnTo>
                    <a:lnTo>
                      <a:pt x="98" y="7295"/>
                    </a:lnTo>
                    <a:lnTo>
                      <a:pt x="114" y="7337"/>
                    </a:lnTo>
                    <a:lnTo>
                      <a:pt x="132" y="7380"/>
                    </a:lnTo>
                    <a:lnTo>
                      <a:pt x="152" y="7421"/>
                    </a:lnTo>
                    <a:lnTo>
                      <a:pt x="172" y="7462"/>
                    </a:lnTo>
                    <a:lnTo>
                      <a:pt x="194" y="7503"/>
                    </a:lnTo>
                    <a:lnTo>
                      <a:pt x="217" y="7542"/>
                    </a:lnTo>
                    <a:lnTo>
                      <a:pt x="241" y="7581"/>
                    </a:lnTo>
                    <a:lnTo>
                      <a:pt x="268" y="7620"/>
                    </a:lnTo>
                    <a:lnTo>
                      <a:pt x="294" y="7658"/>
                    </a:lnTo>
                    <a:lnTo>
                      <a:pt x="322" y="7695"/>
                    </a:lnTo>
                    <a:lnTo>
                      <a:pt x="351" y="7732"/>
                    </a:lnTo>
                    <a:lnTo>
                      <a:pt x="382" y="7767"/>
                    </a:lnTo>
                    <a:lnTo>
                      <a:pt x="413" y="7801"/>
                    </a:lnTo>
                    <a:lnTo>
                      <a:pt x="447" y="7835"/>
                    </a:lnTo>
                    <a:lnTo>
                      <a:pt x="6844" y="14177"/>
                    </a:lnTo>
                    <a:lnTo>
                      <a:pt x="6871" y="14203"/>
                    </a:lnTo>
                    <a:lnTo>
                      <a:pt x="6897" y="14228"/>
                    </a:lnTo>
                    <a:lnTo>
                      <a:pt x="6924" y="14252"/>
                    </a:lnTo>
                    <a:lnTo>
                      <a:pt x="6952" y="14275"/>
                    </a:lnTo>
                    <a:lnTo>
                      <a:pt x="6979" y="14298"/>
                    </a:lnTo>
                    <a:lnTo>
                      <a:pt x="7008" y="14320"/>
                    </a:lnTo>
                    <a:lnTo>
                      <a:pt x="7038" y="14341"/>
                    </a:lnTo>
                    <a:lnTo>
                      <a:pt x="7067" y="14362"/>
                    </a:lnTo>
                    <a:lnTo>
                      <a:pt x="7097" y="14381"/>
                    </a:lnTo>
                    <a:lnTo>
                      <a:pt x="7127" y="14400"/>
                    </a:lnTo>
                    <a:lnTo>
                      <a:pt x="7157" y="14418"/>
                    </a:lnTo>
                    <a:lnTo>
                      <a:pt x="7188" y="14436"/>
                    </a:lnTo>
                    <a:lnTo>
                      <a:pt x="7221" y="14453"/>
                    </a:lnTo>
                    <a:lnTo>
                      <a:pt x="7252" y="14469"/>
                    </a:lnTo>
                    <a:lnTo>
                      <a:pt x="7284" y="14484"/>
                    </a:lnTo>
                    <a:lnTo>
                      <a:pt x="7316" y="14499"/>
                    </a:lnTo>
                    <a:lnTo>
                      <a:pt x="7349" y="14512"/>
                    </a:lnTo>
                    <a:lnTo>
                      <a:pt x="7383" y="14525"/>
                    </a:lnTo>
                    <a:lnTo>
                      <a:pt x="7416" y="14537"/>
                    </a:lnTo>
                    <a:lnTo>
                      <a:pt x="7450" y="14548"/>
                    </a:lnTo>
                    <a:lnTo>
                      <a:pt x="7484" y="14558"/>
                    </a:lnTo>
                    <a:lnTo>
                      <a:pt x="7518" y="14569"/>
                    </a:lnTo>
                    <a:lnTo>
                      <a:pt x="7553" y="14578"/>
                    </a:lnTo>
                    <a:lnTo>
                      <a:pt x="7588" y="14586"/>
                    </a:lnTo>
                    <a:lnTo>
                      <a:pt x="7623" y="14593"/>
                    </a:lnTo>
                    <a:lnTo>
                      <a:pt x="7657" y="14599"/>
                    </a:lnTo>
                    <a:lnTo>
                      <a:pt x="7693" y="14605"/>
                    </a:lnTo>
                    <a:lnTo>
                      <a:pt x="7729" y="14609"/>
                    </a:lnTo>
                    <a:lnTo>
                      <a:pt x="7765" y="14613"/>
                    </a:lnTo>
                    <a:lnTo>
                      <a:pt x="7800" y="14616"/>
                    </a:lnTo>
                    <a:lnTo>
                      <a:pt x="7836" y="14618"/>
                    </a:lnTo>
                    <a:lnTo>
                      <a:pt x="7872" y="14619"/>
                    </a:lnTo>
                    <a:lnTo>
                      <a:pt x="7882" y="14620"/>
                    </a:lnTo>
                    <a:lnTo>
                      <a:pt x="7892" y="14620"/>
                    </a:lnTo>
                    <a:lnTo>
                      <a:pt x="7903" y="14620"/>
                    </a:lnTo>
                    <a:lnTo>
                      <a:pt x="7911" y="14620"/>
                    </a:lnTo>
                    <a:lnTo>
                      <a:pt x="7949" y="14619"/>
                    </a:lnTo>
                    <a:lnTo>
                      <a:pt x="7987" y="14618"/>
                    </a:lnTo>
                    <a:lnTo>
                      <a:pt x="8025" y="14616"/>
                    </a:lnTo>
                    <a:lnTo>
                      <a:pt x="8065" y="14612"/>
                    </a:lnTo>
                    <a:lnTo>
                      <a:pt x="8103" y="14608"/>
                    </a:lnTo>
                    <a:lnTo>
                      <a:pt x="8141" y="14602"/>
                    </a:lnTo>
                    <a:lnTo>
                      <a:pt x="8179" y="14596"/>
                    </a:lnTo>
                    <a:lnTo>
                      <a:pt x="8219" y="14589"/>
                    </a:lnTo>
                    <a:lnTo>
                      <a:pt x="8265" y="14578"/>
                    </a:lnTo>
                    <a:lnTo>
                      <a:pt x="8311" y="14566"/>
                    </a:lnTo>
                    <a:lnTo>
                      <a:pt x="8356" y="14552"/>
                    </a:lnTo>
                    <a:lnTo>
                      <a:pt x="8401" y="14538"/>
                    </a:lnTo>
                    <a:lnTo>
                      <a:pt x="8445" y="14522"/>
                    </a:lnTo>
                    <a:lnTo>
                      <a:pt x="8489" y="14505"/>
                    </a:lnTo>
                    <a:lnTo>
                      <a:pt x="8531" y="14487"/>
                    </a:lnTo>
                    <a:lnTo>
                      <a:pt x="8574" y="14467"/>
                    </a:lnTo>
                    <a:lnTo>
                      <a:pt x="8616" y="14446"/>
                    </a:lnTo>
                    <a:lnTo>
                      <a:pt x="8656" y="14423"/>
                    </a:lnTo>
                    <a:lnTo>
                      <a:pt x="8696" y="14400"/>
                    </a:lnTo>
                    <a:lnTo>
                      <a:pt x="8736" y="14375"/>
                    </a:lnTo>
                    <a:lnTo>
                      <a:pt x="8774" y="14350"/>
                    </a:lnTo>
                    <a:lnTo>
                      <a:pt x="8811" y="14323"/>
                    </a:lnTo>
                    <a:lnTo>
                      <a:pt x="8847" y="14294"/>
                    </a:lnTo>
                    <a:lnTo>
                      <a:pt x="8883" y="14265"/>
                    </a:lnTo>
                    <a:lnTo>
                      <a:pt x="8918" y="14235"/>
                    </a:lnTo>
                    <a:lnTo>
                      <a:pt x="8952" y="14204"/>
                    </a:lnTo>
                    <a:lnTo>
                      <a:pt x="8985" y="14171"/>
                    </a:lnTo>
                    <a:lnTo>
                      <a:pt x="9017" y="14138"/>
                    </a:lnTo>
                    <a:lnTo>
                      <a:pt x="9047" y="14104"/>
                    </a:lnTo>
                    <a:lnTo>
                      <a:pt x="9078" y="14068"/>
                    </a:lnTo>
                    <a:lnTo>
                      <a:pt x="9106" y="14032"/>
                    </a:lnTo>
                    <a:lnTo>
                      <a:pt x="9134" y="13995"/>
                    </a:lnTo>
                    <a:lnTo>
                      <a:pt x="9160" y="13957"/>
                    </a:lnTo>
                    <a:lnTo>
                      <a:pt x="9186" y="13918"/>
                    </a:lnTo>
                    <a:lnTo>
                      <a:pt x="9210" y="13878"/>
                    </a:lnTo>
                    <a:lnTo>
                      <a:pt x="9232" y="13838"/>
                    </a:lnTo>
                    <a:lnTo>
                      <a:pt x="9255" y="13796"/>
                    </a:lnTo>
                    <a:lnTo>
                      <a:pt x="9276" y="13754"/>
                    </a:lnTo>
                    <a:lnTo>
                      <a:pt x="9295" y="13711"/>
                    </a:lnTo>
                    <a:lnTo>
                      <a:pt x="9313" y="13666"/>
                    </a:lnTo>
                    <a:lnTo>
                      <a:pt x="12000" y="6923"/>
                    </a:lnTo>
                    <a:lnTo>
                      <a:pt x="12038" y="6948"/>
                    </a:lnTo>
                    <a:lnTo>
                      <a:pt x="12077" y="6970"/>
                    </a:lnTo>
                    <a:lnTo>
                      <a:pt x="12118" y="6993"/>
                    </a:lnTo>
                    <a:lnTo>
                      <a:pt x="12158" y="7012"/>
                    </a:lnTo>
                    <a:lnTo>
                      <a:pt x="12199" y="7031"/>
                    </a:lnTo>
                    <a:lnTo>
                      <a:pt x="12241" y="7047"/>
                    </a:lnTo>
                    <a:lnTo>
                      <a:pt x="12284" y="7063"/>
                    </a:lnTo>
                    <a:lnTo>
                      <a:pt x="12327" y="7076"/>
                    </a:lnTo>
                    <a:lnTo>
                      <a:pt x="12370" y="7088"/>
                    </a:lnTo>
                    <a:lnTo>
                      <a:pt x="12414" y="7099"/>
                    </a:lnTo>
                    <a:lnTo>
                      <a:pt x="12459" y="7109"/>
                    </a:lnTo>
                    <a:lnTo>
                      <a:pt x="12504" y="7116"/>
                    </a:lnTo>
                    <a:lnTo>
                      <a:pt x="12549" y="7122"/>
                    </a:lnTo>
                    <a:lnTo>
                      <a:pt x="12595" y="7126"/>
                    </a:lnTo>
                    <a:lnTo>
                      <a:pt x="12642" y="7129"/>
                    </a:lnTo>
                    <a:lnTo>
                      <a:pt x="12688" y="7130"/>
                    </a:lnTo>
                    <a:lnTo>
                      <a:pt x="12719" y="7129"/>
                    </a:lnTo>
                    <a:lnTo>
                      <a:pt x="12750" y="7128"/>
                    </a:lnTo>
                    <a:lnTo>
                      <a:pt x="12781" y="7126"/>
                    </a:lnTo>
                    <a:lnTo>
                      <a:pt x="12813" y="7123"/>
                    </a:lnTo>
                    <a:lnTo>
                      <a:pt x="12844" y="7120"/>
                    </a:lnTo>
                    <a:lnTo>
                      <a:pt x="12874" y="7116"/>
                    </a:lnTo>
                    <a:lnTo>
                      <a:pt x="12905" y="7111"/>
                    </a:lnTo>
                    <a:lnTo>
                      <a:pt x="12935" y="7105"/>
                    </a:lnTo>
                    <a:lnTo>
                      <a:pt x="12966" y="7098"/>
                    </a:lnTo>
                    <a:lnTo>
                      <a:pt x="12995" y="7091"/>
                    </a:lnTo>
                    <a:lnTo>
                      <a:pt x="13025" y="7083"/>
                    </a:lnTo>
                    <a:lnTo>
                      <a:pt x="13054" y="7075"/>
                    </a:lnTo>
                    <a:lnTo>
                      <a:pt x="13083" y="7066"/>
                    </a:lnTo>
                    <a:lnTo>
                      <a:pt x="13112" y="7056"/>
                    </a:lnTo>
                    <a:lnTo>
                      <a:pt x="13141" y="7045"/>
                    </a:lnTo>
                    <a:lnTo>
                      <a:pt x="13170" y="7034"/>
                    </a:lnTo>
                    <a:lnTo>
                      <a:pt x="13198" y="7022"/>
                    </a:lnTo>
                    <a:lnTo>
                      <a:pt x="13225" y="7009"/>
                    </a:lnTo>
                    <a:lnTo>
                      <a:pt x="13253" y="6996"/>
                    </a:lnTo>
                    <a:lnTo>
                      <a:pt x="13280" y="6981"/>
                    </a:lnTo>
                    <a:lnTo>
                      <a:pt x="13307" y="6966"/>
                    </a:lnTo>
                    <a:lnTo>
                      <a:pt x="13334" y="6950"/>
                    </a:lnTo>
                    <a:lnTo>
                      <a:pt x="13360" y="6934"/>
                    </a:lnTo>
                    <a:lnTo>
                      <a:pt x="13385" y="6918"/>
                    </a:lnTo>
                    <a:lnTo>
                      <a:pt x="13410" y="6900"/>
                    </a:lnTo>
                    <a:lnTo>
                      <a:pt x="13435" y="6882"/>
                    </a:lnTo>
                    <a:lnTo>
                      <a:pt x="13460" y="6863"/>
                    </a:lnTo>
                    <a:lnTo>
                      <a:pt x="13485" y="6843"/>
                    </a:lnTo>
                    <a:lnTo>
                      <a:pt x="13508" y="6823"/>
                    </a:lnTo>
                    <a:lnTo>
                      <a:pt x="13532" y="6803"/>
                    </a:lnTo>
                    <a:lnTo>
                      <a:pt x="13554" y="6781"/>
                    </a:lnTo>
                    <a:lnTo>
                      <a:pt x="13577" y="6759"/>
                    </a:lnTo>
                    <a:lnTo>
                      <a:pt x="14285" y="6050"/>
                    </a:lnTo>
                    <a:lnTo>
                      <a:pt x="14307" y="6028"/>
                    </a:lnTo>
                    <a:lnTo>
                      <a:pt x="14329" y="6005"/>
                    </a:lnTo>
                    <a:lnTo>
                      <a:pt x="14350" y="5980"/>
                    </a:lnTo>
                    <a:lnTo>
                      <a:pt x="14370" y="5957"/>
                    </a:lnTo>
                    <a:lnTo>
                      <a:pt x="14389" y="5932"/>
                    </a:lnTo>
                    <a:lnTo>
                      <a:pt x="14408" y="5908"/>
                    </a:lnTo>
                    <a:lnTo>
                      <a:pt x="14426" y="5883"/>
                    </a:lnTo>
                    <a:lnTo>
                      <a:pt x="14444" y="5857"/>
                    </a:lnTo>
                    <a:lnTo>
                      <a:pt x="14460" y="5831"/>
                    </a:lnTo>
                    <a:lnTo>
                      <a:pt x="14477" y="5805"/>
                    </a:lnTo>
                    <a:lnTo>
                      <a:pt x="14493" y="5778"/>
                    </a:lnTo>
                    <a:lnTo>
                      <a:pt x="14508" y="5751"/>
                    </a:lnTo>
                    <a:lnTo>
                      <a:pt x="14522" y="5724"/>
                    </a:lnTo>
                    <a:lnTo>
                      <a:pt x="14535" y="5696"/>
                    </a:lnTo>
                    <a:lnTo>
                      <a:pt x="14548" y="5668"/>
                    </a:lnTo>
                    <a:lnTo>
                      <a:pt x="14560" y="5640"/>
                    </a:lnTo>
                    <a:lnTo>
                      <a:pt x="14572" y="5611"/>
                    </a:lnTo>
                    <a:lnTo>
                      <a:pt x="14582" y="5583"/>
                    </a:lnTo>
                    <a:lnTo>
                      <a:pt x="14592" y="5554"/>
                    </a:lnTo>
                    <a:lnTo>
                      <a:pt x="14602" y="5525"/>
                    </a:lnTo>
                    <a:lnTo>
                      <a:pt x="14610" y="5494"/>
                    </a:lnTo>
                    <a:lnTo>
                      <a:pt x="14618" y="5465"/>
                    </a:lnTo>
                    <a:lnTo>
                      <a:pt x="14625" y="5435"/>
                    </a:lnTo>
                    <a:lnTo>
                      <a:pt x="14631" y="5405"/>
                    </a:lnTo>
                    <a:lnTo>
                      <a:pt x="14637" y="5373"/>
                    </a:lnTo>
                    <a:lnTo>
                      <a:pt x="14642" y="5343"/>
                    </a:lnTo>
                    <a:lnTo>
                      <a:pt x="14646" y="5312"/>
                    </a:lnTo>
                    <a:lnTo>
                      <a:pt x="14649" y="5282"/>
                    </a:lnTo>
                    <a:lnTo>
                      <a:pt x="14652" y="5250"/>
                    </a:lnTo>
                    <a:lnTo>
                      <a:pt x="14654" y="5219"/>
                    </a:lnTo>
                    <a:lnTo>
                      <a:pt x="14656" y="5187"/>
                    </a:lnTo>
                    <a:lnTo>
                      <a:pt x="14656" y="5156"/>
                    </a:lnTo>
                    <a:lnTo>
                      <a:pt x="14656" y="5124"/>
                    </a:lnTo>
                    <a:lnTo>
                      <a:pt x="14654" y="5092"/>
                    </a:lnTo>
                    <a:lnTo>
                      <a:pt x="14652" y="5061"/>
                    </a:lnTo>
                    <a:lnTo>
                      <a:pt x="14649" y="5030"/>
                    </a:lnTo>
                    <a:lnTo>
                      <a:pt x="14646" y="4999"/>
                    </a:lnTo>
                    <a:lnTo>
                      <a:pt x="14642" y="4968"/>
                    </a:lnTo>
                    <a:lnTo>
                      <a:pt x="14637" y="4938"/>
                    </a:lnTo>
                    <a:lnTo>
                      <a:pt x="14631" y="4908"/>
                    </a:lnTo>
                    <a:lnTo>
                      <a:pt x="14625" y="4877"/>
                    </a:lnTo>
                    <a:lnTo>
                      <a:pt x="14618" y="4847"/>
                    </a:lnTo>
                    <a:lnTo>
                      <a:pt x="14610" y="4817"/>
                    </a:lnTo>
                    <a:lnTo>
                      <a:pt x="14602" y="4788"/>
                    </a:lnTo>
                    <a:lnTo>
                      <a:pt x="14592" y="4758"/>
                    </a:lnTo>
                    <a:lnTo>
                      <a:pt x="14583" y="4729"/>
                    </a:lnTo>
                    <a:lnTo>
                      <a:pt x="14572" y="4701"/>
                    </a:lnTo>
                    <a:lnTo>
                      <a:pt x="14561" y="4672"/>
                    </a:lnTo>
                    <a:lnTo>
                      <a:pt x="14549" y="4643"/>
                    </a:lnTo>
                    <a:lnTo>
                      <a:pt x="14536" y="4616"/>
                    </a:lnTo>
                    <a:lnTo>
                      <a:pt x="14523" y="4589"/>
                    </a:lnTo>
                    <a:lnTo>
                      <a:pt x="14509" y="4562"/>
                    </a:lnTo>
                    <a:lnTo>
                      <a:pt x="14494" y="4534"/>
                    </a:lnTo>
                    <a:lnTo>
                      <a:pt x="14478" y="4508"/>
                    </a:lnTo>
                    <a:lnTo>
                      <a:pt x="14462" y="4482"/>
                    </a:lnTo>
                    <a:lnTo>
                      <a:pt x="14445" y="4456"/>
                    </a:lnTo>
                    <a:lnTo>
                      <a:pt x="14428" y="4431"/>
                    </a:lnTo>
                    <a:lnTo>
                      <a:pt x="14410" y="4405"/>
                    </a:lnTo>
                    <a:lnTo>
                      <a:pt x="14391" y="4381"/>
                    </a:lnTo>
                    <a:lnTo>
                      <a:pt x="14372" y="4357"/>
                    </a:lnTo>
                    <a:lnTo>
                      <a:pt x="14352" y="4333"/>
                    </a:lnTo>
                    <a:lnTo>
                      <a:pt x="14331" y="4310"/>
                    </a:lnTo>
                    <a:lnTo>
                      <a:pt x="14309" y="4287"/>
                    </a:lnTo>
                    <a:lnTo>
                      <a:pt x="14288" y="4265"/>
                    </a:lnTo>
                    <a:lnTo>
                      <a:pt x="10402"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68" name="Freeform 229"/>
              <p:cNvSpPr>
                <a:spLocks noEditPoints="1"/>
              </p:cNvSpPr>
              <p:nvPr/>
            </p:nvSpPr>
            <p:spPr bwMode="auto">
              <a:xfrm>
                <a:off x="7127875" y="4497388"/>
                <a:ext cx="107950" cy="107950"/>
              </a:xfrm>
              <a:custGeom>
                <a:avLst/>
                <a:gdLst>
                  <a:gd name="T0" fmla="*/ 1409 w 2514"/>
                  <a:gd name="T1" fmla="*/ 519 h 2521"/>
                  <a:gd name="T2" fmla="*/ 1584 w 2514"/>
                  <a:gd name="T3" fmla="*/ 579 h 2521"/>
                  <a:gd name="T4" fmla="*/ 1737 w 2514"/>
                  <a:gd name="T5" fmla="*/ 677 h 2521"/>
                  <a:gd name="T6" fmla="*/ 1862 w 2514"/>
                  <a:gd name="T7" fmla="*/ 808 h 2521"/>
                  <a:gd name="T8" fmla="*/ 1952 w 2514"/>
                  <a:gd name="T9" fmla="*/ 966 h 2521"/>
                  <a:gd name="T10" fmla="*/ 2002 w 2514"/>
                  <a:gd name="T11" fmla="*/ 1145 h 2521"/>
                  <a:gd name="T12" fmla="*/ 2007 w 2514"/>
                  <a:gd name="T13" fmla="*/ 1338 h 2521"/>
                  <a:gd name="T14" fmla="*/ 1966 w 2514"/>
                  <a:gd name="T15" fmla="*/ 1520 h 2521"/>
                  <a:gd name="T16" fmla="*/ 1883 w 2514"/>
                  <a:gd name="T17" fmla="*/ 1683 h 2521"/>
                  <a:gd name="T18" fmla="*/ 1765 w 2514"/>
                  <a:gd name="T19" fmla="*/ 1820 h 2521"/>
                  <a:gd name="T20" fmla="*/ 1617 w 2514"/>
                  <a:gd name="T21" fmla="*/ 1925 h 2521"/>
                  <a:gd name="T22" fmla="*/ 1446 w 2514"/>
                  <a:gd name="T23" fmla="*/ 1992 h 2521"/>
                  <a:gd name="T24" fmla="*/ 1257 w 2514"/>
                  <a:gd name="T25" fmla="*/ 2017 h 2521"/>
                  <a:gd name="T26" fmla="*/ 1069 w 2514"/>
                  <a:gd name="T27" fmla="*/ 1992 h 2521"/>
                  <a:gd name="T28" fmla="*/ 897 w 2514"/>
                  <a:gd name="T29" fmla="*/ 1925 h 2521"/>
                  <a:gd name="T30" fmla="*/ 750 w 2514"/>
                  <a:gd name="T31" fmla="*/ 1820 h 2521"/>
                  <a:gd name="T32" fmla="*/ 631 w 2514"/>
                  <a:gd name="T33" fmla="*/ 1683 h 2521"/>
                  <a:gd name="T34" fmla="*/ 549 w 2514"/>
                  <a:gd name="T35" fmla="*/ 1520 h 2521"/>
                  <a:gd name="T36" fmla="*/ 507 w 2514"/>
                  <a:gd name="T37" fmla="*/ 1338 h 2521"/>
                  <a:gd name="T38" fmla="*/ 512 w 2514"/>
                  <a:gd name="T39" fmla="*/ 1145 h 2521"/>
                  <a:gd name="T40" fmla="*/ 562 w 2514"/>
                  <a:gd name="T41" fmla="*/ 966 h 2521"/>
                  <a:gd name="T42" fmla="*/ 652 w 2514"/>
                  <a:gd name="T43" fmla="*/ 808 h 2521"/>
                  <a:gd name="T44" fmla="*/ 777 w 2514"/>
                  <a:gd name="T45" fmla="*/ 677 h 2521"/>
                  <a:gd name="T46" fmla="*/ 930 w 2514"/>
                  <a:gd name="T47" fmla="*/ 579 h 2521"/>
                  <a:gd name="T48" fmla="*/ 1105 w 2514"/>
                  <a:gd name="T49" fmla="*/ 519 h 2521"/>
                  <a:gd name="T50" fmla="*/ 1257 w 2514"/>
                  <a:gd name="T51" fmla="*/ 2521 h 2521"/>
                  <a:gd name="T52" fmla="*/ 1571 w 2514"/>
                  <a:gd name="T53" fmla="*/ 2481 h 2521"/>
                  <a:gd name="T54" fmla="*/ 1856 w 2514"/>
                  <a:gd name="T55" fmla="*/ 2368 h 2521"/>
                  <a:gd name="T56" fmla="*/ 2102 w 2514"/>
                  <a:gd name="T57" fmla="*/ 2193 h 2521"/>
                  <a:gd name="T58" fmla="*/ 2299 w 2514"/>
                  <a:gd name="T59" fmla="*/ 1964 h 2521"/>
                  <a:gd name="T60" fmla="*/ 2438 w 2514"/>
                  <a:gd name="T61" fmla="*/ 1693 h 2521"/>
                  <a:gd name="T62" fmla="*/ 2508 w 2514"/>
                  <a:gd name="T63" fmla="*/ 1389 h 2521"/>
                  <a:gd name="T64" fmla="*/ 2500 w 2514"/>
                  <a:gd name="T65" fmla="*/ 1069 h 2521"/>
                  <a:gd name="T66" fmla="*/ 2416 w 2514"/>
                  <a:gd name="T67" fmla="*/ 770 h 2521"/>
                  <a:gd name="T68" fmla="*/ 2264 w 2514"/>
                  <a:gd name="T69" fmla="*/ 506 h 2521"/>
                  <a:gd name="T70" fmla="*/ 2057 w 2514"/>
                  <a:gd name="T71" fmla="*/ 288 h 2521"/>
                  <a:gd name="T72" fmla="*/ 1801 w 2514"/>
                  <a:gd name="T73" fmla="*/ 124 h 2521"/>
                  <a:gd name="T74" fmla="*/ 1510 w 2514"/>
                  <a:gd name="T75" fmla="*/ 25 h 2521"/>
                  <a:gd name="T76" fmla="*/ 1193 w 2514"/>
                  <a:gd name="T77" fmla="*/ 2 h 2521"/>
                  <a:gd name="T78" fmla="*/ 884 w 2514"/>
                  <a:gd name="T79" fmla="*/ 56 h 2521"/>
                  <a:gd name="T80" fmla="*/ 606 w 2514"/>
                  <a:gd name="T81" fmla="*/ 182 h 2521"/>
                  <a:gd name="T82" fmla="*/ 369 w 2514"/>
                  <a:gd name="T83" fmla="*/ 369 h 2521"/>
                  <a:gd name="T84" fmla="*/ 182 w 2514"/>
                  <a:gd name="T85" fmla="*/ 607 h 2521"/>
                  <a:gd name="T86" fmla="*/ 57 w 2514"/>
                  <a:gd name="T87" fmla="*/ 886 h 2521"/>
                  <a:gd name="T88" fmla="*/ 2 w 2514"/>
                  <a:gd name="T89" fmla="*/ 1196 h 2521"/>
                  <a:gd name="T90" fmla="*/ 26 w 2514"/>
                  <a:gd name="T91" fmla="*/ 1514 h 2521"/>
                  <a:gd name="T92" fmla="*/ 124 w 2514"/>
                  <a:gd name="T93" fmla="*/ 1806 h 2521"/>
                  <a:gd name="T94" fmla="*/ 287 w 2514"/>
                  <a:gd name="T95" fmla="*/ 2062 h 2521"/>
                  <a:gd name="T96" fmla="*/ 506 w 2514"/>
                  <a:gd name="T97" fmla="*/ 2270 h 2521"/>
                  <a:gd name="T98" fmla="*/ 768 w 2514"/>
                  <a:gd name="T99" fmla="*/ 2422 h 2521"/>
                  <a:gd name="T100" fmla="*/ 1066 w 2514"/>
                  <a:gd name="T101" fmla="*/ 2507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521">
                    <a:moveTo>
                      <a:pt x="1257" y="504"/>
                    </a:moveTo>
                    <a:lnTo>
                      <a:pt x="1296" y="505"/>
                    </a:lnTo>
                    <a:lnTo>
                      <a:pt x="1334" y="508"/>
                    </a:lnTo>
                    <a:lnTo>
                      <a:pt x="1372" y="513"/>
                    </a:lnTo>
                    <a:lnTo>
                      <a:pt x="1409" y="519"/>
                    </a:lnTo>
                    <a:lnTo>
                      <a:pt x="1446" y="528"/>
                    </a:lnTo>
                    <a:lnTo>
                      <a:pt x="1481" y="538"/>
                    </a:lnTo>
                    <a:lnTo>
                      <a:pt x="1517" y="551"/>
                    </a:lnTo>
                    <a:lnTo>
                      <a:pt x="1551" y="564"/>
                    </a:lnTo>
                    <a:lnTo>
                      <a:pt x="1584" y="579"/>
                    </a:lnTo>
                    <a:lnTo>
                      <a:pt x="1617" y="596"/>
                    </a:lnTo>
                    <a:lnTo>
                      <a:pt x="1648" y="614"/>
                    </a:lnTo>
                    <a:lnTo>
                      <a:pt x="1679" y="633"/>
                    </a:lnTo>
                    <a:lnTo>
                      <a:pt x="1709" y="654"/>
                    </a:lnTo>
                    <a:lnTo>
                      <a:pt x="1737" y="677"/>
                    </a:lnTo>
                    <a:lnTo>
                      <a:pt x="1765" y="701"/>
                    </a:lnTo>
                    <a:lnTo>
                      <a:pt x="1791" y="726"/>
                    </a:lnTo>
                    <a:lnTo>
                      <a:pt x="1815" y="752"/>
                    </a:lnTo>
                    <a:lnTo>
                      <a:pt x="1839" y="779"/>
                    </a:lnTo>
                    <a:lnTo>
                      <a:pt x="1862" y="808"/>
                    </a:lnTo>
                    <a:lnTo>
                      <a:pt x="1883" y="838"/>
                    </a:lnTo>
                    <a:lnTo>
                      <a:pt x="1903" y="868"/>
                    </a:lnTo>
                    <a:lnTo>
                      <a:pt x="1921" y="900"/>
                    </a:lnTo>
                    <a:lnTo>
                      <a:pt x="1937" y="933"/>
                    </a:lnTo>
                    <a:lnTo>
                      <a:pt x="1952" y="966"/>
                    </a:lnTo>
                    <a:lnTo>
                      <a:pt x="1966" y="1000"/>
                    </a:lnTo>
                    <a:lnTo>
                      <a:pt x="1977" y="1035"/>
                    </a:lnTo>
                    <a:lnTo>
                      <a:pt x="1988" y="1072"/>
                    </a:lnTo>
                    <a:lnTo>
                      <a:pt x="1996" y="1108"/>
                    </a:lnTo>
                    <a:lnTo>
                      <a:pt x="2002" y="1145"/>
                    </a:lnTo>
                    <a:lnTo>
                      <a:pt x="2007" y="1183"/>
                    </a:lnTo>
                    <a:lnTo>
                      <a:pt x="2010" y="1221"/>
                    </a:lnTo>
                    <a:lnTo>
                      <a:pt x="2011" y="1260"/>
                    </a:lnTo>
                    <a:lnTo>
                      <a:pt x="2010" y="1300"/>
                    </a:lnTo>
                    <a:lnTo>
                      <a:pt x="2007" y="1338"/>
                    </a:lnTo>
                    <a:lnTo>
                      <a:pt x="2002" y="1375"/>
                    </a:lnTo>
                    <a:lnTo>
                      <a:pt x="1996" y="1413"/>
                    </a:lnTo>
                    <a:lnTo>
                      <a:pt x="1988" y="1449"/>
                    </a:lnTo>
                    <a:lnTo>
                      <a:pt x="1977" y="1485"/>
                    </a:lnTo>
                    <a:lnTo>
                      <a:pt x="1966" y="1520"/>
                    </a:lnTo>
                    <a:lnTo>
                      <a:pt x="1952" y="1555"/>
                    </a:lnTo>
                    <a:lnTo>
                      <a:pt x="1937" y="1588"/>
                    </a:lnTo>
                    <a:lnTo>
                      <a:pt x="1921" y="1620"/>
                    </a:lnTo>
                    <a:lnTo>
                      <a:pt x="1903" y="1653"/>
                    </a:lnTo>
                    <a:lnTo>
                      <a:pt x="1883" y="1683"/>
                    </a:lnTo>
                    <a:lnTo>
                      <a:pt x="1862" y="1713"/>
                    </a:lnTo>
                    <a:lnTo>
                      <a:pt x="1839" y="1741"/>
                    </a:lnTo>
                    <a:lnTo>
                      <a:pt x="1815" y="1768"/>
                    </a:lnTo>
                    <a:lnTo>
                      <a:pt x="1791" y="1795"/>
                    </a:lnTo>
                    <a:lnTo>
                      <a:pt x="1765" y="1820"/>
                    </a:lnTo>
                    <a:lnTo>
                      <a:pt x="1737" y="1844"/>
                    </a:lnTo>
                    <a:lnTo>
                      <a:pt x="1709" y="1866"/>
                    </a:lnTo>
                    <a:lnTo>
                      <a:pt x="1679" y="1887"/>
                    </a:lnTo>
                    <a:lnTo>
                      <a:pt x="1648" y="1907"/>
                    </a:lnTo>
                    <a:lnTo>
                      <a:pt x="1617" y="1925"/>
                    </a:lnTo>
                    <a:lnTo>
                      <a:pt x="1584" y="1942"/>
                    </a:lnTo>
                    <a:lnTo>
                      <a:pt x="1551" y="1957"/>
                    </a:lnTo>
                    <a:lnTo>
                      <a:pt x="1517" y="1970"/>
                    </a:lnTo>
                    <a:lnTo>
                      <a:pt x="1481" y="1982"/>
                    </a:lnTo>
                    <a:lnTo>
                      <a:pt x="1446" y="1992"/>
                    </a:lnTo>
                    <a:lnTo>
                      <a:pt x="1409" y="2001"/>
                    </a:lnTo>
                    <a:lnTo>
                      <a:pt x="1372" y="2007"/>
                    </a:lnTo>
                    <a:lnTo>
                      <a:pt x="1334" y="2012"/>
                    </a:lnTo>
                    <a:lnTo>
                      <a:pt x="1296" y="2015"/>
                    </a:lnTo>
                    <a:lnTo>
                      <a:pt x="1257" y="2017"/>
                    </a:lnTo>
                    <a:lnTo>
                      <a:pt x="1219" y="2015"/>
                    </a:lnTo>
                    <a:lnTo>
                      <a:pt x="1180" y="2012"/>
                    </a:lnTo>
                    <a:lnTo>
                      <a:pt x="1142" y="2007"/>
                    </a:lnTo>
                    <a:lnTo>
                      <a:pt x="1105" y="2001"/>
                    </a:lnTo>
                    <a:lnTo>
                      <a:pt x="1069" y="1992"/>
                    </a:lnTo>
                    <a:lnTo>
                      <a:pt x="1033" y="1982"/>
                    </a:lnTo>
                    <a:lnTo>
                      <a:pt x="997" y="1970"/>
                    </a:lnTo>
                    <a:lnTo>
                      <a:pt x="963" y="1957"/>
                    </a:lnTo>
                    <a:lnTo>
                      <a:pt x="930" y="1942"/>
                    </a:lnTo>
                    <a:lnTo>
                      <a:pt x="897" y="1925"/>
                    </a:lnTo>
                    <a:lnTo>
                      <a:pt x="866" y="1907"/>
                    </a:lnTo>
                    <a:lnTo>
                      <a:pt x="835" y="1887"/>
                    </a:lnTo>
                    <a:lnTo>
                      <a:pt x="805" y="1866"/>
                    </a:lnTo>
                    <a:lnTo>
                      <a:pt x="777" y="1844"/>
                    </a:lnTo>
                    <a:lnTo>
                      <a:pt x="750" y="1820"/>
                    </a:lnTo>
                    <a:lnTo>
                      <a:pt x="724" y="1795"/>
                    </a:lnTo>
                    <a:lnTo>
                      <a:pt x="699" y="1768"/>
                    </a:lnTo>
                    <a:lnTo>
                      <a:pt x="675" y="1741"/>
                    </a:lnTo>
                    <a:lnTo>
                      <a:pt x="652" y="1713"/>
                    </a:lnTo>
                    <a:lnTo>
                      <a:pt x="631" y="1683"/>
                    </a:lnTo>
                    <a:lnTo>
                      <a:pt x="612" y="1653"/>
                    </a:lnTo>
                    <a:lnTo>
                      <a:pt x="594" y="1620"/>
                    </a:lnTo>
                    <a:lnTo>
                      <a:pt x="577" y="1588"/>
                    </a:lnTo>
                    <a:lnTo>
                      <a:pt x="562" y="1555"/>
                    </a:lnTo>
                    <a:lnTo>
                      <a:pt x="549" y="1520"/>
                    </a:lnTo>
                    <a:lnTo>
                      <a:pt x="537" y="1485"/>
                    </a:lnTo>
                    <a:lnTo>
                      <a:pt x="527" y="1449"/>
                    </a:lnTo>
                    <a:lnTo>
                      <a:pt x="518" y="1413"/>
                    </a:lnTo>
                    <a:lnTo>
                      <a:pt x="512" y="1375"/>
                    </a:lnTo>
                    <a:lnTo>
                      <a:pt x="507" y="1338"/>
                    </a:lnTo>
                    <a:lnTo>
                      <a:pt x="504" y="1300"/>
                    </a:lnTo>
                    <a:lnTo>
                      <a:pt x="503" y="1260"/>
                    </a:lnTo>
                    <a:lnTo>
                      <a:pt x="504" y="1221"/>
                    </a:lnTo>
                    <a:lnTo>
                      <a:pt x="507" y="1183"/>
                    </a:lnTo>
                    <a:lnTo>
                      <a:pt x="512" y="1145"/>
                    </a:lnTo>
                    <a:lnTo>
                      <a:pt x="518" y="1108"/>
                    </a:lnTo>
                    <a:lnTo>
                      <a:pt x="527" y="1072"/>
                    </a:lnTo>
                    <a:lnTo>
                      <a:pt x="537" y="1035"/>
                    </a:lnTo>
                    <a:lnTo>
                      <a:pt x="549" y="1000"/>
                    </a:lnTo>
                    <a:lnTo>
                      <a:pt x="562" y="966"/>
                    </a:lnTo>
                    <a:lnTo>
                      <a:pt x="577" y="933"/>
                    </a:lnTo>
                    <a:lnTo>
                      <a:pt x="594" y="900"/>
                    </a:lnTo>
                    <a:lnTo>
                      <a:pt x="612" y="868"/>
                    </a:lnTo>
                    <a:lnTo>
                      <a:pt x="631" y="838"/>
                    </a:lnTo>
                    <a:lnTo>
                      <a:pt x="652" y="808"/>
                    </a:lnTo>
                    <a:lnTo>
                      <a:pt x="675" y="779"/>
                    </a:lnTo>
                    <a:lnTo>
                      <a:pt x="699" y="752"/>
                    </a:lnTo>
                    <a:lnTo>
                      <a:pt x="724" y="726"/>
                    </a:lnTo>
                    <a:lnTo>
                      <a:pt x="750" y="701"/>
                    </a:lnTo>
                    <a:lnTo>
                      <a:pt x="777" y="677"/>
                    </a:lnTo>
                    <a:lnTo>
                      <a:pt x="805" y="654"/>
                    </a:lnTo>
                    <a:lnTo>
                      <a:pt x="835" y="633"/>
                    </a:lnTo>
                    <a:lnTo>
                      <a:pt x="866" y="614"/>
                    </a:lnTo>
                    <a:lnTo>
                      <a:pt x="897" y="596"/>
                    </a:lnTo>
                    <a:lnTo>
                      <a:pt x="930" y="579"/>
                    </a:lnTo>
                    <a:lnTo>
                      <a:pt x="963" y="564"/>
                    </a:lnTo>
                    <a:lnTo>
                      <a:pt x="997" y="551"/>
                    </a:lnTo>
                    <a:lnTo>
                      <a:pt x="1033" y="538"/>
                    </a:lnTo>
                    <a:lnTo>
                      <a:pt x="1069" y="528"/>
                    </a:lnTo>
                    <a:lnTo>
                      <a:pt x="1105" y="519"/>
                    </a:lnTo>
                    <a:lnTo>
                      <a:pt x="1142" y="513"/>
                    </a:lnTo>
                    <a:lnTo>
                      <a:pt x="1180" y="508"/>
                    </a:lnTo>
                    <a:lnTo>
                      <a:pt x="1219" y="505"/>
                    </a:lnTo>
                    <a:lnTo>
                      <a:pt x="1257" y="504"/>
                    </a:lnTo>
                    <a:close/>
                    <a:moveTo>
                      <a:pt x="1257" y="2521"/>
                    </a:moveTo>
                    <a:lnTo>
                      <a:pt x="1321" y="2519"/>
                    </a:lnTo>
                    <a:lnTo>
                      <a:pt x="1386" y="2515"/>
                    </a:lnTo>
                    <a:lnTo>
                      <a:pt x="1448" y="2507"/>
                    </a:lnTo>
                    <a:lnTo>
                      <a:pt x="1510" y="2495"/>
                    </a:lnTo>
                    <a:lnTo>
                      <a:pt x="1571" y="2481"/>
                    </a:lnTo>
                    <a:lnTo>
                      <a:pt x="1630" y="2464"/>
                    </a:lnTo>
                    <a:lnTo>
                      <a:pt x="1689" y="2444"/>
                    </a:lnTo>
                    <a:lnTo>
                      <a:pt x="1746" y="2422"/>
                    </a:lnTo>
                    <a:lnTo>
                      <a:pt x="1801" y="2396"/>
                    </a:lnTo>
                    <a:lnTo>
                      <a:pt x="1856" y="2368"/>
                    </a:lnTo>
                    <a:lnTo>
                      <a:pt x="1909" y="2338"/>
                    </a:lnTo>
                    <a:lnTo>
                      <a:pt x="1959" y="2305"/>
                    </a:lnTo>
                    <a:lnTo>
                      <a:pt x="2008" y="2270"/>
                    </a:lnTo>
                    <a:lnTo>
                      <a:pt x="2057" y="2232"/>
                    </a:lnTo>
                    <a:lnTo>
                      <a:pt x="2102" y="2193"/>
                    </a:lnTo>
                    <a:lnTo>
                      <a:pt x="2145" y="2151"/>
                    </a:lnTo>
                    <a:lnTo>
                      <a:pt x="2187" y="2107"/>
                    </a:lnTo>
                    <a:lnTo>
                      <a:pt x="2227" y="2062"/>
                    </a:lnTo>
                    <a:lnTo>
                      <a:pt x="2264" y="2013"/>
                    </a:lnTo>
                    <a:lnTo>
                      <a:pt x="2299" y="1964"/>
                    </a:lnTo>
                    <a:lnTo>
                      <a:pt x="2332" y="1914"/>
                    </a:lnTo>
                    <a:lnTo>
                      <a:pt x="2363" y="1860"/>
                    </a:lnTo>
                    <a:lnTo>
                      <a:pt x="2391" y="1806"/>
                    </a:lnTo>
                    <a:lnTo>
                      <a:pt x="2416" y="1750"/>
                    </a:lnTo>
                    <a:lnTo>
                      <a:pt x="2438" y="1693"/>
                    </a:lnTo>
                    <a:lnTo>
                      <a:pt x="2458" y="1634"/>
                    </a:lnTo>
                    <a:lnTo>
                      <a:pt x="2475" y="1575"/>
                    </a:lnTo>
                    <a:lnTo>
                      <a:pt x="2489" y="1514"/>
                    </a:lnTo>
                    <a:lnTo>
                      <a:pt x="2500" y="1452"/>
                    </a:lnTo>
                    <a:lnTo>
                      <a:pt x="2508" y="1389"/>
                    </a:lnTo>
                    <a:lnTo>
                      <a:pt x="2512" y="1325"/>
                    </a:lnTo>
                    <a:lnTo>
                      <a:pt x="2514" y="1260"/>
                    </a:lnTo>
                    <a:lnTo>
                      <a:pt x="2512" y="1196"/>
                    </a:lnTo>
                    <a:lnTo>
                      <a:pt x="2508" y="1131"/>
                    </a:lnTo>
                    <a:lnTo>
                      <a:pt x="2500" y="1069"/>
                    </a:lnTo>
                    <a:lnTo>
                      <a:pt x="2489" y="1006"/>
                    </a:lnTo>
                    <a:lnTo>
                      <a:pt x="2475" y="946"/>
                    </a:lnTo>
                    <a:lnTo>
                      <a:pt x="2458" y="886"/>
                    </a:lnTo>
                    <a:lnTo>
                      <a:pt x="2438" y="828"/>
                    </a:lnTo>
                    <a:lnTo>
                      <a:pt x="2416" y="770"/>
                    </a:lnTo>
                    <a:lnTo>
                      <a:pt x="2391" y="714"/>
                    </a:lnTo>
                    <a:lnTo>
                      <a:pt x="2363" y="659"/>
                    </a:lnTo>
                    <a:lnTo>
                      <a:pt x="2332" y="607"/>
                    </a:lnTo>
                    <a:lnTo>
                      <a:pt x="2299" y="556"/>
                    </a:lnTo>
                    <a:lnTo>
                      <a:pt x="2264" y="506"/>
                    </a:lnTo>
                    <a:lnTo>
                      <a:pt x="2227" y="459"/>
                    </a:lnTo>
                    <a:lnTo>
                      <a:pt x="2187" y="413"/>
                    </a:lnTo>
                    <a:lnTo>
                      <a:pt x="2145" y="369"/>
                    </a:lnTo>
                    <a:lnTo>
                      <a:pt x="2102" y="328"/>
                    </a:lnTo>
                    <a:lnTo>
                      <a:pt x="2057" y="288"/>
                    </a:lnTo>
                    <a:lnTo>
                      <a:pt x="2008" y="251"/>
                    </a:lnTo>
                    <a:lnTo>
                      <a:pt x="1959" y="216"/>
                    </a:lnTo>
                    <a:lnTo>
                      <a:pt x="1909" y="182"/>
                    </a:lnTo>
                    <a:lnTo>
                      <a:pt x="1856" y="152"/>
                    </a:lnTo>
                    <a:lnTo>
                      <a:pt x="1801" y="124"/>
                    </a:lnTo>
                    <a:lnTo>
                      <a:pt x="1746" y="99"/>
                    </a:lnTo>
                    <a:lnTo>
                      <a:pt x="1689" y="77"/>
                    </a:lnTo>
                    <a:lnTo>
                      <a:pt x="1630" y="56"/>
                    </a:lnTo>
                    <a:lnTo>
                      <a:pt x="1571" y="39"/>
                    </a:lnTo>
                    <a:lnTo>
                      <a:pt x="1510" y="25"/>
                    </a:lnTo>
                    <a:lnTo>
                      <a:pt x="1448" y="14"/>
                    </a:lnTo>
                    <a:lnTo>
                      <a:pt x="1386" y="6"/>
                    </a:lnTo>
                    <a:lnTo>
                      <a:pt x="1321" y="2"/>
                    </a:lnTo>
                    <a:lnTo>
                      <a:pt x="1257" y="0"/>
                    </a:lnTo>
                    <a:lnTo>
                      <a:pt x="1193" y="2"/>
                    </a:lnTo>
                    <a:lnTo>
                      <a:pt x="1129" y="6"/>
                    </a:lnTo>
                    <a:lnTo>
                      <a:pt x="1066" y="14"/>
                    </a:lnTo>
                    <a:lnTo>
                      <a:pt x="1004" y="25"/>
                    </a:lnTo>
                    <a:lnTo>
                      <a:pt x="943" y="39"/>
                    </a:lnTo>
                    <a:lnTo>
                      <a:pt x="884" y="56"/>
                    </a:lnTo>
                    <a:lnTo>
                      <a:pt x="825" y="77"/>
                    </a:lnTo>
                    <a:lnTo>
                      <a:pt x="768" y="99"/>
                    </a:lnTo>
                    <a:lnTo>
                      <a:pt x="713" y="124"/>
                    </a:lnTo>
                    <a:lnTo>
                      <a:pt x="658" y="152"/>
                    </a:lnTo>
                    <a:lnTo>
                      <a:pt x="606" y="182"/>
                    </a:lnTo>
                    <a:lnTo>
                      <a:pt x="555" y="216"/>
                    </a:lnTo>
                    <a:lnTo>
                      <a:pt x="506" y="251"/>
                    </a:lnTo>
                    <a:lnTo>
                      <a:pt x="458" y="288"/>
                    </a:lnTo>
                    <a:lnTo>
                      <a:pt x="412" y="328"/>
                    </a:lnTo>
                    <a:lnTo>
                      <a:pt x="369" y="369"/>
                    </a:lnTo>
                    <a:lnTo>
                      <a:pt x="326" y="413"/>
                    </a:lnTo>
                    <a:lnTo>
                      <a:pt x="287" y="459"/>
                    </a:lnTo>
                    <a:lnTo>
                      <a:pt x="250" y="506"/>
                    </a:lnTo>
                    <a:lnTo>
                      <a:pt x="215" y="556"/>
                    </a:lnTo>
                    <a:lnTo>
                      <a:pt x="182" y="607"/>
                    </a:lnTo>
                    <a:lnTo>
                      <a:pt x="151" y="659"/>
                    </a:lnTo>
                    <a:lnTo>
                      <a:pt x="124" y="714"/>
                    </a:lnTo>
                    <a:lnTo>
                      <a:pt x="99" y="770"/>
                    </a:lnTo>
                    <a:lnTo>
                      <a:pt x="76" y="828"/>
                    </a:lnTo>
                    <a:lnTo>
                      <a:pt x="57" y="886"/>
                    </a:lnTo>
                    <a:lnTo>
                      <a:pt x="40" y="946"/>
                    </a:lnTo>
                    <a:lnTo>
                      <a:pt x="26" y="1006"/>
                    </a:lnTo>
                    <a:lnTo>
                      <a:pt x="15" y="1069"/>
                    </a:lnTo>
                    <a:lnTo>
                      <a:pt x="7" y="1131"/>
                    </a:lnTo>
                    <a:lnTo>
                      <a:pt x="2" y="1196"/>
                    </a:lnTo>
                    <a:lnTo>
                      <a:pt x="0" y="1260"/>
                    </a:lnTo>
                    <a:lnTo>
                      <a:pt x="2" y="1325"/>
                    </a:lnTo>
                    <a:lnTo>
                      <a:pt x="7" y="1389"/>
                    </a:lnTo>
                    <a:lnTo>
                      <a:pt x="15" y="1452"/>
                    </a:lnTo>
                    <a:lnTo>
                      <a:pt x="26" y="1514"/>
                    </a:lnTo>
                    <a:lnTo>
                      <a:pt x="40" y="1575"/>
                    </a:lnTo>
                    <a:lnTo>
                      <a:pt x="57" y="1634"/>
                    </a:lnTo>
                    <a:lnTo>
                      <a:pt x="76" y="1693"/>
                    </a:lnTo>
                    <a:lnTo>
                      <a:pt x="99" y="1750"/>
                    </a:lnTo>
                    <a:lnTo>
                      <a:pt x="124" y="1806"/>
                    </a:lnTo>
                    <a:lnTo>
                      <a:pt x="151" y="1860"/>
                    </a:lnTo>
                    <a:lnTo>
                      <a:pt x="182" y="1914"/>
                    </a:lnTo>
                    <a:lnTo>
                      <a:pt x="215" y="1964"/>
                    </a:lnTo>
                    <a:lnTo>
                      <a:pt x="250" y="2013"/>
                    </a:lnTo>
                    <a:lnTo>
                      <a:pt x="287" y="2062"/>
                    </a:lnTo>
                    <a:lnTo>
                      <a:pt x="326" y="2107"/>
                    </a:lnTo>
                    <a:lnTo>
                      <a:pt x="369" y="2151"/>
                    </a:lnTo>
                    <a:lnTo>
                      <a:pt x="412" y="2193"/>
                    </a:lnTo>
                    <a:lnTo>
                      <a:pt x="458" y="2232"/>
                    </a:lnTo>
                    <a:lnTo>
                      <a:pt x="506" y="2270"/>
                    </a:lnTo>
                    <a:lnTo>
                      <a:pt x="555" y="2305"/>
                    </a:lnTo>
                    <a:lnTo>
                      <a:pt x="606" y="2338"/>
                    </a:lnTo>
                    <a:lnTo>
                      <a:pt x="658" y="2368"/>
                    </a:lnTo>
                    <a:lnTo>
                      <a:pt x="713" y="2396"/>
                    </a:lnTo>
                    <a:lnTo>
                      <a:pt x="768" y="2422"/>
                    </a:lnTo>
                    <a:lnTo>
                      <a:pt x="825" y="2444"/>
                    </a:lnTo>
                    <a:lnTo>
                      <a:pt x="884" y="2464"/>
                    </a:lnTo>
                    <a:lnTo>
                      <a:pt x="943" y="2481"/>
                    </a:lnTo>
                    <a:lnTo>
                      <a:pt x="1004" y="2495"/>
                    </a:lnTo>
                    <a:lnTo>
                      <a:pt x="1066" y="2507"/>
                    </a:lnTo>
                    <a:lnTo>
                      <a:pt x="1129" y="2515"/>
                    </a:lnTo>
                    <a:lnTo>
                      <a:pt x="1193" y="2519"/>
                    </a:lnTo>
                    <a:lnTo>
                      <a:pt x="1257" y="2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69" name="Freeform 230"/>
              <p:cNvSpPr>
                <a:spLocks noEditPoints="1"/>
              </p:cNvSpPr>
              <p:nvPr/>
            </p:nvSpPr>
            <p:spPr bwMode="auto">
              <a:xfrm>
                <a:off x="7408863" y="4151313"/>
                <a:ext cx="107950" cy="107950"/>
              </a:xfrm>
              <a:custGeom>
                <a:avLst/>
                <a:gdLst>
                  <a:gd name="T0" fmla="*/ 1106 w 2515"/>
                  <a:gd name="T1" fmla="*/ 2001 h 2521"/>
                  <a:gd name="T2" fmla="*/ 931 w 2515"/>
                  <a:gd name="T3" fmla="*/ 1942 h 2521"/>
                  <a:gd name="T4" fmla="*/ 778 w 2515"/>
                  <a:gd name="T5" fmla="*/ 1844 h 2521"/>
                  <a:gd name="T6" fmla="*/ 653 w 2515"/>
                  <a:gd name="T7" fmla="*/ 1713 h 2521"/>
                  <a:gd name="T8" fmla="*/ 562 w 2515"/>
                  <a:gd name="T9" fmla="*/ 1555 h 2521"/>
                  <a:gd name="T10" fmla="*/ 512 w 2515"/>
                  <a:gd name="T11" fmla="*/ 1375 h 2521"/>
                  <a:gd name="T12" fmla="*/ 507 w 2515"/>
                  <a:gd name="T13" fmla="*/ 1183 h 2521"/>
                  <a:gd name="T14" fmla="*/ 548 w 2515"/>
                  <a:gd name="T15" fmla="*/ 1000 h 2521"/>
                  <a:gd name="T16" fmla="*/ 632 w 2515"/>
                  <a:gd name="T17" fmla="*/ 838 h 2521"/>
                  <a:gd name="T18" fmla="*/ 751 w 2515"/>
                  <a:gd name="T19" fmla="*/ 701 h 2521"/>
                  <a:gd name="T20" fmla="*/ 897 w 2515"/>
                  <a:gd name="T21" fmla="*/ 596 h 2521"/>
                  <a:gd name="T22" fmla="*/ 1068 w 2515"/>
                  <a:gd name="T23" fmla="*/ 528 h 2521"/>
                  <a:gd name="T24" fmla="*/ 1258 w 2515"/>
                  <a:gd name="T25" fmla="*/ 504 h 2521"/>
                  <a:gd name="T26" fmla="*/ 1447 w 2515"/>
                  <a:gd name="T27" fmla="*/ 528 h 2521"/>
                  <a:gd name="T28" fmla="*/ 1618 w 2515"/>
                  <a:gd name="T29" fmla="*/ 596 h 2521"/>
                  <a:gd name="T30" fmla="*/ 1765 w 2515"/>
                  <a:gd name="T31" fmla="*/ 701 h 2521"/>
                  <a:gd name="T32" fmla="*/ 1883 w 2515"/>
                  <a:gd name="T33" fmla="*/ 838 h 2521"/>
                  <a:gd name="T34" fmla="*/ 1967 w 2515"/>
                  <a:gd name="T35" fmla="*/ 1000 h 2521"/>
                  <a:gd name="T36" fmla="*/ 2008 w 2515"/>
                  <a:gd name="T37" fmla="*/ 1183 h 2521"/>
                  <a:gd name="T38" fmla="*/ 2003 w 2515"/>
                  <a:gd name="T39" fmla="*/ 1375 h 2521"/>
                  <a:gd name="T40" fmla="*/ 1953 w 2515"/>
                  <a:gd name="T41" fmla="*/ 1555 h 2521"/>
                  <a:gd name="T42" fmla="*/ 1862 w 2515"/>
                  <a:gd name="T43" fmla="*/ 1713 h 2521"/>
                  <a:gd name="T44" fmla="*/ 1737 w 2515"/>
                  <a:gd name="T45" fmla="*/ 1844 h 2521"/>
                  <a:gd name="T46" fmla="*/ 1585 w 2515"/>
                  <a:gd name="T47" fmla="*/ 1942 h 2521"/>
                  <a:gd name="T48" fmla="*/ 1409 w 2515"/>
                  <a:gd name="T49" fmla="*/ 2001 h 2521"/>
                  <a:gd name="T50" fmla="*/ 1258 w 2515"/>
                  <a:gd name="T51" fmla="*/ 0 h 2521"/>
                  <a:gd name="T52" fmla="*/ 944 w 2515"/>
                  <a:gd name="T53" fmla="*/ 39 h 2521"/>
                  <a:gd name="T54" fmla="*/ 659 w 2515"/>
                  <a:gd name="T55" fmla="*/ 152 h 2521"/>
                  <a:gd name="T56" fmla="*/ 413 w 2515"/>
                  <a:gd name="T57" fmla="*/ 328 h 2521"/>
                  <a:gd name="T58" fmla="*/ 215 w 2515"/>
                  <a:gd name="T59" fmla="*/ 556 h 2521"/>
                  <a:gd name="T60" fmla="*/ 77 w 2515"/>
                  <a:gd name="T61" fmla="*/ 827 h 2521"/>
                  <a:gd name="T62" fmla="*/ 7 w 2515"/>
                  <a:gd name="T63" fmla="*/ 1131 h 2521"/>
                  <a:gd name="T64" fmla="*/ 14 w 2515"/>
                  <a:gd name="T65" fmla="*/ 1452 h 2521"/>
                  <a:gd name="T66" fmla="*/ 99 w 2515"/>
                  <a:gd name="T67" fmla="*/ 1750 h 2521"/>
                  <a:gd name="T68" fmla="*/ 251 w 2515"/>
                  <a:gd name="T69" fmla="*/ 2014 h 2521"/>
                  <a:gd name="T70" fmla="*/ 458 w 2515"/>
                  <a:gd name="T71" fmla="*/ 2232 h 2521"/>
                  <a:gd name="T72" fmla="*/ 713 w 2515"/>
                  <a:gd name="T73" fmla="*/ 2397 h 2521"/>
                  <a:gd name="T74" fmla="*/ 1004 w 2515"/>
                  <a:gd name="T75" fmla="*/ 2495 h 2521"/>
                  <a:gd name="T76" fmla="*/ 1322 w 2515"/>
                  <a:gd name="T77" fmla="*/ 2519 h 2521"/>
                  <a:gd name="T78" fmla="*/ 1631 w 2515"/>
                  <a:gd name="T79" fmla="*/ 2464 h 2521"/>
                  <a:gd name="T80" fmla="*/ 1908 w 2515"/>
                  <a:gd name="T81" fmla="*/ 2338 h 2521"/>
                  <a:gd name="T82" fmla="*/ 2146 w 2515"/>
                  <a:gd name="T83" fmla="*/ 2152 h 2521"/>
                  <a:gd name="T84" fmla="*/ 2333 w 2515"/>
                  <a:gd name="T85" fmla="*/ 1914 h 2521"/>
                  <a:gd name="T86" fmla="*/ 2459 w 2515"/>
                  <a:gd name="T87" fmla="*/ 1634 h 2521"/>
                  <a:gd name="T88" fmla="*/ 2513 w 2515"/>
                  <a:gd name="T89" fmla="*/ 1325 h 2521"/>
                  <a:gd name="T90" fmla="*/ 2490 w 2515"/>
                  <a:gd name="T91" fmla="*/ 1006 h 2521"/>
                  <a:gd name="T92" fmla="*/ 2390 w 2515"/>
                  <a:gd name="T93" fmla="*/ 714 h 2521"/>
                  <a:gd name="T94" fmla="*/ 2227 w 2515"/>
                  <a:gd name="T95" fmla="*/ 459 h 2521"/>
                  <a:gd name="T96" fmla="*/ 2009 w 2515"/>
                  <a:gd name="T97" fmla="*/ 251 h 2521"/>
                  <a:gd name="T98" fmla="*/ 1746 w 2515"/>
                  <a:gd name="T99" fmla="*/ 99 h 2521"/>
                  <a:gd name="T100" fmla="*/ 1449 w 2515"/>
                  <a:gd name="T101" fmla="*/ 14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5" h="2521">
                    <a:moveTo>
                      <a:pt x="1258" y="2017"/>
                    </a:moveTo>
                    <a:lnTo>
                      <a:pt x="1218" y="2015"/>
                    </a:lnTo>
                    <a:lnTo>
                      <a:pt x="1180" y="2012"/>
                    </a:lnTo>
                    <a:lnTo>
                      <a:pt x="1143" y="2007"/>
                    </a:lnTo>
                    <a:lnTo>
                      <a:pt x="1106" y="2001"/>
                    </a:lnTo>
                    <a:lnTo>
                      <a:pt x="1068" y="1992"/>
                    </a:lnTo>
                    <a:lnTo>
                      <a:pt x="1033" y="1982"/>
                    </a:lnTo>
                    <a:lnTo>
                      <a:pt x="998" y="1970"/>
                    </a:lnTo>
                    <a:lnTo>
                      <a:pt x="964" y="1957"/>
                    </a:lnTo>
                    <a:lnTo>
                      <a:pt x="931" y="1942"/>
                    </a:lnTo>
                    <a:lnTo>
                      <a:pt x="897" y="1925"/>
                    </a:lnTo>
                    <a:lnTo>
                      <a:pt x="866" y="1907"/>
                    </a:lnTo>
                    <a:lnTo>
                      <a:pt x="836" y="1887"/>
                    </a:lnTo>
                    <a:lnTo>
                      <a:pt x="806" y="1866"/>
                    </a:lnTo>
                    <a:lnTo>
                      <a:pt x="778" y="1844"/>
                    </a:lnTo>
                    <a:lnTo>
                      <a:pt x="751" y="1820"/>
                    </a:lnTo>
                    <a:lnTo>
                      <a:pt x="723" y="1795"/>
                    </a:lnTo>
                    <a:lnTo>
                      <a:pt x="699" y="1768"/>
                    </a:lnTo>
                    <a:lnTo>
                      <a:pt x="675" y="1741"/>
                    </a:lnTo>
                    <a:lnTo>
                      <a:pt x="653" y="1713"/>
                    </a:lnTo>
                    <a:lnTo>
                      <a:pt x="632" y="1683"/>
                    </a:lnTo>
                    <a:lnTo>
                      <a:pt x="612" y="1653"/>
                    </a:lnTo>
                    <a:lnTo>
                      <a:pt x="594" y="1620"/>
                    </a:lnTo>
                    <a:lnTo>
                      <a:pt x="578" y="1588"/>
                    </a:lnTo>
                    <a:lnTo>
                      <a:pt x="562" y="1555"/>
                    </a:lnTo>
                    <a:lnTo>
                      <a:pt x="548" y="1520"/>
                    </a:lnTo>
                    <a:lnTo>
                      <a:pt x="537" y="1485"/>
                    </a:lnTo>
                    <a:lnTo>
                      <a:pt x="527" y="1449"/>
                    </a:lnTo>
                    <a:lnTo>
                      <a:pt x="518" y="1413"/>
                    </a:lnTo>
                    <a:lnTo>
                      <a:pt x="512" y="1375"/>
                    </a:lnTo>
                    <a:lnTo>
                      <a:pt x="507" y="1338"/>
                    </a:lnTo>
                    <a:lnTo>
                      <a:pt x="504" y="1299"/>
                    </a:lnTo>
                    <a:lnTo>
                      <a:pt x="503" y="1260"/>
                    </a:lnTo>
                    <a:lnTo>
                      <a:pt x="504" y="1221"/>
                    </a:lnTo>
                    <a:lnTo>
                      <a:pt x="507" y="1183"/>
                    </a:lnTo>
                    <a:lnTo>
                      <a:pt x="512" y="1145"/>
                    </a:lnTo>
                    <a:lnTo>
                      <a:pt x="518" y="1108"/>
                    </a:lnTo>
                    <a:lnTo>
                      <a:pt x="527" y="1072"/>
                    </a:lnTo>
                    <a:lnTo>
                      <a:pt x="537" y="1035"/>
                    </a:lnTo>
                    <a:lnTo>
                      <a:pt x="548" y="1000"/>
                    </a:lnTo>
                    <a:lnTo>
                      <a:pt x="562" y="966"/>
                    </a:lnTo>
                    <a:lnTo>
                      <a:pt x="578" y="933"/>
                    </a:lnTo>
                    <a:lnTo>
                      <a:pt x="594" y="900"/>
                    </a:lnTo>
                    <a:lnTo>
                      <a:pt x="612" y="868"/>
                    </a:lnTo>
                    <a:lnTo>
                      <a:pt x="632" y="838"/>
                    </a:lnTo>
                    <a:lnTo>
                      <a:pt x="653" y="808"/>
                    </a:lnTo>
                    <a:lnTo>
                      <a:pt x="675" y="779"/>
                    </a:lnTo>
                    <a:lnTo>
                      <a:pt x="699" y="752"/>
                    </a:lnTo>
                    <a:lnTo>
                      <a:pt x="723" y="726"/>
                    </a:lnTo>
                    <a:lnTo>
                      <a:pt x="751" y="701"/>
                    </a:lnTo>
                    <a:lnTo>
                      <a:pt x="778" y="677"/>
                    </a:lnTo>
                    <a:lnTo>
                      <a:pt x="806" y="654"/>
                    </a:lnTo>
                    <a:lnTo>
                      <a:pt x="836" y="633"/>
                    </a:lnTo>
                    <a:lnTo>
                      <a:pt x="866" y="614"/>
                    </a:lnTo>
                    <a:lnTo>
                      <a:pt x="897" y="596"/>
                    </a:lnTo>
                    <a:lnTo>
                      <a:pt x="931" y="579"/>
                    </a:lnTo>
                    <a:lnTo>
                      <a:pt x="964" y="564"/>
                    </a:lnTo>
                    <a:lnTo>
                      <a:pt x="998" y="549"/>
                    </a:lnTo>
                    <a:lnTo>
                      <a:pt x="1033" y="538"/>
                    </a:lnTo>
                    <a:lnTo>
                      <a:pt x="1068" y="528"/>
                    </a:lnTo>
                    <a:lnTo>
                      <a:pt x="1106" y="519"/>
                    </a:lnTo>
                    <a:lnTo>
                      <a:pt x="1143" y="513"/>
                    </a:lnTo>
                    <a:lnTo>
                      <a:pt x="1180" y="508"/>
                    </a:lnTo>
                    <a:lnTo>
                      <a:pt x="1218" y="505"/>
                    </a:lnTo>
                    <a:lnTo>
                      <a:pt x="1258" y="504"/>
                    </a:lnTo>
                    <a:lnTo>
                      <a:pt x="1297" y="505"/>
                    </a:lnTo>
                    <a:lnTo>
                      <a:pt x="1335" y="508"/>
                    </a:lnTo>
                    <a:lnTo>
                      <a:pt x="1372" y="513"/>
                    </a:lnTo>
                    <a:lnTo>
                      <a:pt x="1409" y="519"/>
                    </a:lnTo>
                    <a:lnTo>
                      <a:pt x="1447" y="528"/>
                    </a:lnTo>
                    <a:lnTo>
                      <a:pt x="1482" y="538"/>
                    </a:lnTo>
                    <a:lnTo>
                      <a:pt x="1517" y="549"/>
                    </a:lnTo>
                    <a:lnTo>
                      <a:pt x="1551" y="564"/>
                    </a:lnTo>
                    <a:lnTo>
                      <a:pt x="1585" y="579"/>
                    </a:lnTo>
                    <a:lnTo>
                      <a:pt x="1618" y="596"/>
                    </a:lnTo>
                    <a:lnTo>
                      <a:pt x="1649" y="614"/>
                    </a:lnTo>
                    <a:lnTo>
                      <a:pt x="1679" y="633"/>
                    </a:lnTo>
                    <a:lnTo>
                      <a:pt x="1709" y="654"/>
                    </a:lnTo>
                    <a:lnTo>
                      <a:pt x="1737" y="677"/>
                    </a:lnTo>
                    <a:lnTo>
                      <a:pt x="1765" y="701"/>
                    </a:lnTo>
                    <a:lnTo>
                      <a:pt x="1791" y="726"/>
                    </a:lnTo>
                    <a:lnTo>
                      <a:pt x="1816" y="752"/>
                    </a:lnTo>
                    <a:lnTo>
                      <a:pt x="1840" y="779"/>
                    </a:lnTo>
                    <a:lnTo>
                      <a:pt x="1862" y="808"/>
                    </a:lnTo>
                    <a:lnTo>
                      <a:pt x="1883" y="838"/>
                    </a:lnTo>
                    <a:lnTo>
                      <a:pt x="1902" y="868"/>
                    </a:lnTo>
                    <a:lnTo>
                      <a:pt x="1920" y="900"/>
                    </a:lnTo>
                    <a:lnTo>
                      <a:pt x="1938" y="933"/>
                    </a:lnTo>
                    <a:lnTo>
                      <a:pt x="1953" y="966"/>
                    </a:lnTo>
                    <a:lnTo>
                      <a:pt x="1967" y="1000"/>
                    </a:lnTo>
                    <a:lnTo>
                      <a:pt x="1978" y="1035"/>
                    </a:lnTo>
                    <a:lnTo>
                      <a:pt x="1988" y="1072"/>
                    </a:lnTo>
                    <a:lnTo>
                      <a:pt x="1997" y="1108"/>
                    </a:lnTo>
                    <a:lnTo>
                      <a:pt x="2003" y="1145"/>
                    </a:lnTo>
                    <a:lnTo>
                      <a:pt x="2008" y="1183"/>
                    </a:lnTo>
                    <a:lnTo>
                      <a:pt x="2011" y="1221"/>
                    </a:lnTo>
                    <a:lnTo>
                      <a:pt x="2012" y="1260"/>
                    </a:lnTo>
                    <a:lnTo>
                      <a:pt x="2011" y="1299"/>
                    </a:lnTo>
                    <a:lnTo>
                      <a:pt x="2008" y="1338"/>
                    </a:lnTo>
                    <a:lnTo>
                      <a:pt x="2003" y="1375"/>
                    </a:lnTo>
                    <a:lnTo>
                      <a:pt x="1997" y="1413"/>
                    </a:lnTo>
                    <a:lnTo>
                      <a:pt x="1988" y="1449"/>
                    </a:lnTo>
                    <a:lnTo>
                      <a:pt x="1978" y="1485"/>
                    </a:lnTo>
                    <a:lnTo>
                      <a:pt x="1967" y="1520"/>
                    </a:lnTo>
                    <a:lnTo>
                      <a:pt x="1953" y="1555"/>
                    </a:lnTo>
                    <a:lnTo>
                      <a:pt x="1938" y="1588"/>
                    </a:lnTo>
                    <a:lnTo>
                      <a:pt x="1920" y="1620"/>
                    </a:lnTo>
                    <a:lnTo>
                      <a:pt x="1902" y="1653"/>
                    </a:lnTo>
                    <a:lnTo>
                      <a:pt x="1883" y="1683"/>
                    </a:lnTo>
                    <a:lnTo>
                      <a:pt x="1862" y="1713"/>
                    </a:lnTo>
                    <a:lnTo>
                      <a:pt x="1840" y="1741"/>
                    </a:lnTo>
                    <a:lnTo>
                      <a:pt x="1816" y="1768"/>
                    </a:lnTo>
                    <a:lnTo>
                      <a:pt x="1791" y="1795"/>
                    </a:lnTo>
                    <a:lnTo>
                      <a:pt x="1765" y="1820"/>
                    </a:lnTo>
                    <a:lnTo>
                      <a:pt x="1737" y="1844"/>
                    </a:lnTo>
                    <a:lnTo>
                      <a:pt x="1709" y="1866"/>
                    </a:lnTo>
                    <a:lnTo>
                      <a:pt x="1679" y="1887"/>
                    </a:lnTo>
                    <a:lnTo>
                      <a:pt x="1649" y="1907"/>
                    </a:lnTo>
                    <a:lnTo>
                      <a:pt x="1618" y="1925"/>
                    </a:lnTo>
                    <a:lnTo>
                      <a:pt x="1585" y="1942"/>
                    </a:lnTo>
                    <a:lnTo>
                      <a:pt x="1551" y="1957"/>
                    </a:lnTo>
                    <a:lnTo>
                      <a:pt x="1517" y="1970"/>
                    </a:lnTo>
                    <a:lnTo>
                      <a:pt x="1482" y="1982"/>
                    </a:lnTo>
                    <a:lnTo>
                      <a:pt x="1447" y="1992"/>
                    </a:lnTo>
                    <a:lnTo>
                      <a:pt x="1409" y="2001"/>
                    </a:lnTo>
                    <a:lnTo>
                      <a:pt x="1372" y="2007"/>
                    </a:lnTo>
                    <a:lnTo>
                      <a:pt x="1335" y="2012"/>
                    </a:lnTo>
                    <a:lnTo>
                      <a:pt x="1297" y="2015"/>
                    </a:lnTo>
                    <a:lnTo>
                      <a:pt x="1258" y="2017"/>
                    </a:lnTo>
                    <a:close/>
                    <a:moveTo>
                      <a:pt x="1258" y="0"/>
                    </a:moveTo>
                    <a:lnTo>
                      <a:pt x="1193" y="2"/>
                    </a:lnTo>
                    <a:lnTo>
                      <a:pt x="1129" y="6"/>
                    </a:lnTo>
                    <a:lnTo>
                      <a:pt x="1066" y="14"/>
                    </a:lnTo>
                    <a:lnTo>
                      <a:pt x="1004" y="25"/>
                    </a:lnTo>
                    <a:lnTo>
                      <a:pt x="944" y="39"/>
                    </a:lnTo>
                    <a:lnTo>
                      <a:pt x="884" y="56"/>
                    </a:lnTo>
                    <a:lnTo>
                      <a:pt x="826" y="77"/>
                    </a:lnTo>
                    <a:lnTo>
                      <a:pt x="769" y="99"/>
                    </a:lnTo>
                    <a:lnTo>
                      <a:pt x="713" y="124"/>
                    </a:lnTo>
                    <a:lnTo>
                      <a:pt x="659" y="152"/>
                    </a:lnTo>
                    <a:lnTo>
                      <a:pt x="606" y="182"/>
                    </a:lnTo>
                    <a:lnTo>
                      <a:pt x="555" y="216"/>
                    </a:lnTo>
                    <a:lnTo>
                      <a:pt x="506" y="251"/>
                    </a:lnTo>
                    <a:lnTo>
                      <a:pt x="458" y="288"/>
                    </a:lnTo>
                    <a:lnTo>
                      <a:pt x="413" y="328"/>
                    </a:lnTo>
                    <a:lnTo>
                      <a:pt x="369" y="369"/>
                    </a:lnTo>
                    <a:lnTo>
                      <a:pt x="327" y="413"/>
                    </a:lnTo>
                    <a:lnTo>
                      <a:pt x="288" y="459"/>
                    </a:lnTo>
                    <a:lnTo>
                      <a:pt x="251" y="506"/>
                    </a:lnTo>
                    <a:lnTo>
                      <a:pt x="215" y="556"/>
                    </a:lnTo>
                    <a:lnTo>
                      <a:pt x="182" y="607"/>
                    </a:lnTo>
                    <a:lnTo>
                      <a:pt x="152" y="659"/>
                    </a:lnTo>
                    <a:lnTo>
                      <a:pt x="124" y="714"/>
                    </a:lnTo>
                    <a:lnTo>
                      <a:pt x="99" y="770"/>
                    </a:lnTo>
                    <a:lnTo>
                      <a:pt x="77" y="827"/>
                    </a:lnTo>
                    <a:lnTo>
                      <a:pt x="56" y="886"/>
                    </a:lnTo>
                    <a:lnTo>
                      <a:pt x="39" y="946"/>
                    </a:lnTo>
                    <a:lnTo>
                      <a:pt x="25" y="1006"/>
                    </a:lnTo>
                    <a:lnTo>
                      <a:pt x="14" y="1069"/>
                    </a:lnTo>
                    <a:lnTo>
                      <a:pt x="7" y="1131"/>
                    </a:lnTo>
                    <a:lnTo>
                      <a:pt x="2" y="1196"/>
                    </a:lnTo>
                    <a:lnTo>
                      <a:pt x="0" y="1260"/>
                    </a:lnTo>
                    <a:lnTo>
                      <a:pt x="2" y="1325"/>
                    </a:lnTo>
                    <a:lnTo>
                      <a:pt x="7" y="1389"/>
                    </a:lnTo>
                    <a:lnTo>
                      <a:pt x="14" y="1452"/>
                    </a:lnTo>
                    <a:lnTo>
                      <a:pt x="25" y="1514"/>
                    </a:lnTo>
                    <a:lnTo>
                      <a:pt x="39" y="1575"/>
                    </a:lnTo>
                    <a:lnTo>
                      <a:pt x="56" y="1634"/>
                    </a:lnTo>
                    <a:lnTo>
                      <a:pt x="77" y="1693"/>
                    </a:lnTo>
                    <a:lnTo>
                      <a:pt x="99" y="1750"/>
                    </a:lnTo>
                    <a:lnTo>
                      <a:pt x="124" y="1806"/>
                    </a:lnTo>
                    <a:lnTo>
                      <a:pt x="152" y="1860"/>
                    </a:lnTo>
                    <a:lnTo>
                      <a:pt x="182" y="1914"/>
                    </a:lnTo>
                    <a:lnTo>
                      <a:pt x="215" y="1964"/>
                    </a:lnTo>
                    <a:lnTo>
                      <a:pt x="251" y="2014"/>
                    </a:lnTo>
                    <a:lnTo>
                      <a:pt x="288" y="2062"/>
                    </a:lnTo>
                    <a:lnTo>
                      <a:pt x="327" y="2107"/>
                    </a:lnTo>
                    <a:lnTo>
                      <a:pt x="369" y="2152"/>
                    </a:lnTo>
                    <a:lnTo>
                      <a:pt x="413" y="2193"/>
                    </a:lnTo>
                    <a:lnTo>
                      <a:pt x="458" y="2232"/>
                    </a:lnTo>
                    <a:lnTo>
                      <a:pt x="506" y="2270"/>
                    </a:lnTo>
                    <a:lnTo>
                      <a:pt x="555" y="2305"/>
                    </a:lnTo>
                    <a:lnTo>
                      <a:pt x="606" y="2338"/>
                    </a:lnTo>
                    <a:lnTo>
                      <a:pt x="659" y="2368"/>
                    </a:lnTo>
                    <a:lnTo>
                      <a:pt x="713" y="2397"/>
                    </a:lnTo>
                    <a:lnTo>
                      <a:pt x="769" y="2422"/>
                    </a:lnTo>
                    <a:lnTo>
                      <a:pt x="826" y="2444"/>
                    </a:lnTo>
                    <a:lnTo>
                      <a:pt x="884" y="2464"/>
                    </a:lnTo>
                    <a:lnTo>
                      <a:pt x="944" y="2481"/>
                    </a:lnTo>
                    <a:lnTo>
                      <a:pt x="1004" y="2495"/>
                    </a:lnTo>
                    <a:lnTo>
                      <a:pt x="1066" y="2507"/>
                    </a:lnTo>
                    <a:lnTo>
                      <a:pt x="1129" y="2515"/>
                    </a:lnTo>
                    <a:lnTo>
                      <a:pt x="1193" y="2519"/>
                    </a:lnTo>
                    <a:lnTo>
                      <a:pt x="1258" y="2521"/>
                    </a:lnTo>
                    <a:lnTo>
                      <a:pt x="1322" y="2519"/>
                    </a:lnTo>
                    <a:lnTo>
                      <a:pt x="1385" y="2515"/>
                    </a:lnTo>
                    <a:lnTo>
                      <a:pt x="1449" y="2507"/>
                    </a:lnTo>
                    <a:lnTo>
                      <a:pt x="1510" y="2495"/>
                    </a:lnTo>
                    <a:lnTo>
                      <a:pt x="1571" y="2481"/>
                    </a:lnTo>
                    <a:lnTo>
                      <a:pt x="1631" y="2464"/>
                    </a:lnTo>
                    <a:lnTo>
                      <a:pt x="1689" y="2444"/>
                    </a:lnTo>
                    <a:lnTo>
                      <a:pt x="1746" y="2422"/>
                    </a:lnTo>
                    <a:lnTo>
                      <a:pt x="1802" y="2397"/>
                    </a:lnTo>
                    <a:lnTo>
                      <a:pt x="1856" y="2368"/>
                    </a:lnTo>
                    <a:lnTo>
                      <a:pt x="1908" y="2338"/>
                    </a:lnTo>
                    <a:lnTo>
                      <a:pt x="1960" y="2305"/>
                    </a:lnTo>
                    <a:lnTo>
                      <a:pt x="2009" y="2270"/>
                    </a:lnTo>
                    <a:lnTo>
                      <a:pt x="2056" y="2232"/>
                    </a:lnTo>
                    <a:lnTo>
                      <a:pt x="2103" y="2193"/>
                    </a:lnTo>
                    <a:lnTo>
                      <a:pt x="2146" y="2152"/>
                    </a:lnTo>
                    <a:lnTo>
                      <a:pt x="2188" y="2107"/>
                    </a:lnTo>
                    <a:lnTo>
                      <a:pt x="2227" y="2062"/>
                    </a:lnTo>
                    <a:lnTo>
                      <a:pt x="2265" y="2014"/>
                    </a:lnTo>
                    <a:lnTo>
                      <a:pt x="2300" y="1964"/>
                    </a:lnTo>
                    <a:lnTo>
                      <a:pt x="2333" y="1914"/>
                    </a:lnTo>
                    <a:lnTo>
                      <a:pt x="2363" y="1860"/>
                    </a:lnTo>
                    <a:lnTo>
                      <a:pt x="2390" y="1806"/>
                    </a:lnTo>
                    <a:lnTo>
                      <a:pt x="2416" y="1750"/>
                    </a:lnTo>
                    <a:lnTo>
                      <a:pt x="2439" y="1693"/>
                    </a:lnTo>
                    <a:lnTo>
                      <a:pt x="2459" y="1634"/>
                    </a:lnTo>
                    <a:lnTo>
                      <a:pt x="2476" y="1575"/>
                    </a:lnTo>
                    <a:lnTo>
                      <a:pt x="2490" y="1514"/>
                    </a:lnTo>
                    <a:lnTo>
                      <a:pt x="2501" y="1452"/>
                    </a:lnTo>
                    <a:lnTo>
                      <a:pt x="2508" y="1389"/>
                    </a:lnTo>
                    <a:lnTo>
                      <a:pt x="2513" y="1325"/>
                    </a:lnTo>
                    <a:lnTo>
                      <a:pt x="2515" y="1260"/>
                    </a:lnTo>
                    <a:lnTo>
                      <a:pt x="2513" y="1196"/>
                    </a:lnTo>
                    <a:lnTo>
                      <a:pt x="2508" y="1131"/>
                    </a:lnTo>
                    <a:lnTo>
                      <a:pt x="2501" y="1069"/>
                    </a:lnTo>
                    <a:lnTo>
                      <a:pt x="2490" y="1006"/>
                    </a:lnTo>
                    <a:lnTo>
                      <a:pt x="2476" y="946"/>
                    </a:lnTo>
                    <a:lnTo>
                      <a:pt x="2459" y="886"/>
                    </a:lnTo>
                    <a:lnTo>
                      <a:pt x="2439" y="827"/>
                    </a:lnTo>
                    <a:lnTo>
                      <a:pt x="2416" y="770"/>
                    </a:lnTo>
                    <a:lnTo>
                      <a:pt x="2390" y="714"/>
                    </a:lnTo>
                    <a:lnTo>
                      <a:pt x="2363" y="659"/>
                    </a:lnTo>
                    <a:lnTo>
                      <a:pt x="2333" y="607"/>
                    </a:lnTo>
                    <a:lnTo>
                      <a:pt x="2300" y="556"/>
                    </a:lnTo>
                    <a:lnTo>
                      <a:pt x="2265" y="506"/>
                    </a:lnTo>
                    <a:lnTo>
                      <a:pt x="2227" y="459"/>
                    </a:lnTo>
                    <a:lnTo>
                      <a:pt x="2188" y="413"/>
                    </a:lnTo>
                    <a:lnTo>
                      <a:pt x="2146" y="369"/>
                    </a:lnTo>
                    <a:lnTo>
                      <a:pt x="2103" y="328"/>
                    </a:lnTo>
                    <a:lnTo>
                      <a:pt x="2056" y="288"/>
                    </a:lnTo>
                    <a:lnTo>
                      <a:pt x="2009" y="251"/>
                    </a:lnTo>
                    <a:lnTo>
                      <a:pt x="1960" y="216"/>
                    </a:lnTo>
                    <a:lnTo>
                      <a:pt x="1908" y="182"/>
                    </a:lnTo>
                    <a:lnTo>
                      <a:pt x="1856" y="152"/>
                    </a:lnTo>
                    <a:lnTo>
                      <a:pt x="1802" y="124"/>
                    </a:lnTo>
                    <a:lnTo>
                      <a:pt x="1746" y="99"/>
                    </a:lnTo>
                    <a:lnTo>
                      <a:pt x="1689" y="77"/>
                    </a:lnTo>
                    <a:lnTo>
                      <a:pt x="1631" y="56"/>
                    </a:lnTo>
                    <a:lnTo>
                      <a:pt x="1571" y="39"/>
                    </a:lnTo>
                    <a:lnTo>
                      <a:pt x="1510" y="25"/>
                    </a:lnTo>
                    <a:lnTo>
                      <a:pt x="1449" y="14"/>
                    </a:lnTo>
                    <a:lnTo>
                      <a:pt x="1385" y="6"/>
                    </a:lnTo>
                    <a:lnTo>
                      <a:pt x="1322" y="2"/>
                    </a:lnTo>
                    <a:lnTo>
                      <a:pt x="1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70" name="Freeform 231"/>
              <p:cNvSpPr>
                <a:spLocks noEditPoints="1"/>
              </p:cNvSpPr>
              <p:nvPr/>
            </p:nvSpPr>
            <p:spPr bwMode="auto">
              <a:xfrm>
                <a:off x="6999288" y="4475163"/>
                <a:ext cx="85725" cy="87313"/>
              </a:xfrm>
              <a:custGeom>
                <a:avLst/>
                <a:gdLst>
                  <a:gd name="T0" fmla="*/ 1107 w 2012"/>
                  <a:gd name="T1" fmla="*/ 514 h 2016"/>
                  <a:gd name="T2" fmla="*/ 1224 w 2012"/>
                  <a:gd name="T3" fmla="*/ 553 h 2016"/>
                  <a:gd name="T4" fmla="*/ 1326 w 2012"/>
                  <a:gd name="T5" fmla="*/ 619 h 2016"/>
                  <a:gd name="T6" fmla="*/ 1409 w 2012"/>
                  <a:gd name="T7" fmla="*/ 707 h 2016"/>
                  <a:gd name="T8" fmla="*/ 1469 w 2012"/>
                  <a:gd name="T9" fmla="*/ 812 h 2016"/>
                  <a:gd name="T10" fmla="*/ 1503 w 2012"/>
                  <a:gd name="T11" fmla="*/ 931 h 2016"/>
                  <a:gd name="T12" fmla="*/ 1507 w 2012"/>
                  <a:gd name="T13" fmla="*/ 1060 h 2016"/>
                  <a:gd name="T14" fmla="*/ 1478 w 2012"/>
                  <a:gd name="T15" fmla="*/ 1182 h 2016"/>
                  <a:gd name="T16" fmla="*/ 1423 w 2012"/>
                  <a:gd name="T17" fmla="*/ 1290 h 2016"/>
                  <a:gd name="T18" fmla="*/ 1344 w 2012"/>
                  <a:gd name="T19" fmla="*/ 1381 h 2016"/>
                  <a:gd name="T20" fmla="*/ 1245 w 2012"/>
                  <a:gd name="T21" fmla="*/ 1452 h 2016"/>
                  <a:gd name="T22" fmla="*/ 1131 w 2012"/>
                  <a:gd name="T23" fmla="*/ 1496 h 2016"/>
                  <a:gd name="T24" fmla="*/ 1006 w 2012"/>
                  <a:gd name="T25" fmla="*/ 1512 h 2016"/>
                  <a:gd name="T26" fmla="*/ 880 w 2012"/>
                  <a:gd name="T27" fmla="*/ 1496 h 2016"/>
                  <a:gd name="T28" fmla="*/ 766 w 2012"/>
                  <a:gd name="T29" fmla="*/ 1452 h 2016"/>
                  <a:gd name="T30" fmla="*/ 668 w 2012"/>
                  <a:gd name="T31" fmla="*/ 1381 h 2016"/>
                  <a:gd name="T32" fmla="*/ 589 w 2012"/>
                  <a:gd name="T33" fmla="*/ 1290 h 2016"/>
                  <a:gd name="T34" fmla="*/ 534 w 2012"/>
                  <a:gd name="T35" fmla="*/ 1182 h 2016"/>
                  <a:gd name="T36" fmla="*/ 506 w 2012"/>
                  <a:gd name="T37" fmla="*/ 1060 h 2016"/>
                  <a:gd name="T38" fmla="*/ 509 w 2012"/>
                  <a:gd name="T39" fmla="*/ 931 h 2016"/>
                  <a:gd name="T40" fmla="*/ 543 w 2012"/>
                  <a:gd name="T41" fmla="*/ 812 h 2016"/>
                  <a:gd name="T42" fmla="*/ 603 w 2012"/>
                  <a:gd name="T43" fmla="*/ 707 h 2016"/>
                  <a:gd name="T44" fmla="*/ 686 w 2012"/>
                  <a:gd name="T45" fmla="*/ 619 h 2016"/>
                  <a:gd name="T46" fmla="*/ 787 w 2012"/>
                  <a:gd name="T47" fmla="*/ 553 h 2016"/>
                  <a:gd name="T48" fmla="*/ 904 w 2012"/>
                  <a:gd name="T49" fmla="*/ 514 h 2016"/>
                  <a:gd name="T50" fmla="*/ 0 w 2012"/>
                  <a:gd name="T51" fmla="*/ 1008 h 2016"/>
                  <a:gd name="T52" fmla="*/ 32 w 2012"/>
                  <a:gd name="T53" fmla="*/ 1260 h 2016"/>
                  <a:gd name="T54" fmla="*/ 121 w 2012"/>
                  <a:gd name="T55" fmla="*/ 1488 h 2016"/>
                  <a:gd name="T56" fmla="*/ 261 w 2012"/>
                  <a:gd name="T57" fmla="*/ 1686 h 2016"/>
                  <a:gd name="T58" fmla="*/ 443 w 2012"/>
                  <a:gd name="T59" fmla="*/ 1844 h 2016"/>
                  <a:gd name="T60" fmla="*/ 661 w 2012"/>
                  <a:gd name="T61" fmla="*/ 1955 h 2016"/>
                  <a:gd name="T62" fmla="*/ 903 w 2012"/>
                  <a:gd name="T63" fmla="*/ 2011 h 2016"/>
                  <a:gd name="T64" fmla="*/ 1159 w 2012"/>
                  <a:gd name="T65" fmla="*/ 2004 h 2016"/>
                  <a:gd name="T66" fmla="*/ 1397 w 2012"/>
                  <a:gd name="T67" fmla="*/ 1937 h 2016"/>
                  <a:gd name="T68" fmla="*/ 1607 w 2012"/>
                  <a:gd name="T69" fmla="*/ 1816 h 2016"/>
                  <a:gd name="T70" fmla="*/ 1782 w 2012"/>
                  <a:gd name="T71" fmla="*/ 1649 h 2016"/>
                  <a:gd name="T72" fmla="*/ 1912 w 2012"/>
                  <a:gd name="T73" fmla="*/ 1445 h 2016"/>
                  <a:gd name="T74" fmla="*/ 1992 w 2012"/>
                  <a:gd name="T75" fmla="*/ 1211 h 2016"/>
                  <a:gd name="T76" fmla="*/ 2011 w 2012"/>
                  <a:gd name="T77" fmla="*/ 957 h 2016"/>
                  <a:gd name="T78" fmla="*/ 1966 w 2012"/>
                  <a:gd name="T79" fmla="*/ 709 h 2016"/>
                  <a:gd name="T80" fmla="*/ 1866 w 2012"/>
                  <a:gd name="T81" fmla="*/ 486 h 2016"/>
                  <a:gd name="T82" fmla="*/ 1717 w 2012"/>
                  <a:gd name="T83" fmla="*/ 295 h 2016"/>
                  <a:gd name="T84" fmla="*/ 1527 w 2012"/>
                  <a:gd name="T85" fmla="*/ 146 h 2016"/>
                  <a:gd name="T86" fmla="*/ 1304 w 2012"/>
                  <a:gd name="T87" fmla="*/ 45 h 2016"/>
                  <a:gd name="T88" fmla="*/ 1057 w 2012"/>
                  <a:gd name="T89" fmla="*/ 1 h 2016"/>
                  <a:gd name="T90" fmla="*/ 803 w 2012"/>
                  <a:gd name="T91" fmla="*/ 20 h 2016"/>
                  <a:gd name="T92" fmla="*/ 570 w 2012"/>
                  <a:gd name="T93" fmla="*/ 100 h 2016"/>
                  <a:gd name="T94" fmla="*/ 366 w 2012"/>
                  <a:gd name="T95" fmla="*/ 231 h 2016"/>
                  <a:gd name="T96" fmla="*/ 200 w 2012"/>
                  <a:gd name="T97" fmla="*/ 405 h 2016"/>
                  <a:gd name="T98" fmla="*/ 79 w 2012"/>
                  <a:gd name="T99" fmla="*/ 616 h 2016"/>
                  <a:gd name="T100" fmla="*/ 12 w 2012"/>
                  <a:gd name="T101" fmla="*/ 855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12" h="2016">
                    <a:moveTo>
                      <a:pt x="1006" y="504"/>
                    </a:moveTo>
                    <a:lnTo>
                      <a:pt x="1032" y="505"/>
                    </a:lnTo>
                    <a:lnTo>
                      <a:pt x="1057" y="507"/>
                    </a:lnTo>
                    <a:lnTo>
                      <a:pt x="1082" y="510"/>
                    </a:lnTo>
                    <a:lnTo>
                      <a:pt x="1107" y="514"/>
                    </a:lnTo>
                    <a:lnTo>
                      <a:pt x="1131" y="520"/>
                    </a:lnTo>
                    <a:lnTo>
                      <a:pt x="1156" y="526"/>
                    </a:lnTo>
                    <a:lnTo>
                      <a:pt x="1179" y="534"/>
                    </a:lnTo>
                    <a:lnTo>
                      <a:pt x="1202" y="543"/>
                    </a:lnTo>
                    <a:lnTo>
                      <a:pt x="1224" y="553"/>
                    </a:lnTo>
                    <a:lnTo>
                      <a:pt x="1245" y="564"/>
                    </a:lnTo>
                    <a:lnTo>
                      <a:pt x="1266" y="577"/>
                    </a:lnTo>
                    <a:lnTo>
                      <a:pt x="1287" y="590"/>
                    </a:lnTo>
                    <a:lnTo>
                      <a:pt x="1306" y="604"/>
                    </a:lnTo>
                    <a:lnTo>
                      <a:pt x="1326" y="619"/>
                    </a:lnTo>
                    <a:lnTo>
                      <a:pt x="1344" y="635"/>
                    </a:lnTo>
                    <a:lnTo>
                      <a:pt x="1362" y="651"/>
                    </a:lnTo>
                    <a:lnTo>
                      <a:pt x="1378" y="669"/>
                    </a:lnTo>
                    <a:lnTo>
                      <a:pt x="1394" y="688"/>
                    </a:lnTo>
                    <a:lnTo>
                      <a:pt x="1409" y="707"/>
                    </a:lnTo>
                    <a:lnTo>
                      <a:pt x="1423" y="726"/>
                    </a:lnTo>
                    <a:lnTo>
                      <a:pt x="1436" y="747"/>
                    </a:lnTo>
                    <a:lnTo>
                      <a:pt x="1448" y="768"/>
                    </a:lnTo>
                    <a:lnTo>
                      <a:pt x="1459" y="789"/>
                    </a:lnTo>
                    <a:lnTo>
                      <a:pt x="1469" y="812"/>
                    </a:lnTo>
                    <a:lnTo>
                      <a:pt x="1478" y="835"/>
                    </a:lnTo>
                    <a:lnTo>
                      <a:pt x="1487" y="858"/>
                    </a:lnTo>
                    <a:lnTo>
                      <a:pt x="1493" y="882"/>
                    </a:lnTo>
                    <a:lnTo>
                      <a:pt x="1499" y="906"/>
                    </a:lnTo>
                    <a:lnTo>
                      <a:pt x="1503" y="931"/>
                    </a:lnTo>
                    <a:lnTo>
                      <a:pt x="1507" y="957"/>
                    </a:lnTo>
                    <a:lnTo>
                      <a:pt x="1508" y="982"/>
                    </a:lnTo>
                    <a:lnTo>
                      <a:pt x="1509" y="1008"/>
                    </a:lnTo>
                    <a:lnTo>
                      <a:pt x="1508" y="1034"/>
                    </a:lnTo>
                    <a:lnTo>
                      <a:pt x="1507" y="1060"/>
                    </a:lnTo>
                    <a:lnTo>
                      <a:pt x="1503" y="1085"/>
                    </a:lnTo>
                    <a:lnTo>
                      <a:pt x="1499" y="1110"/>
                    </a:lnTo>
                    <a:lnTo>
                      <a:pt x="1493" y="1134"/>
                    </a:lnTo>
                    <a:lnTo>
                      <a:pt x="1487" y="1158"/>
                    </a:lnTo>
                    <a:lnTo>
                      <a:pt x="1478" y="1182"/>
                    </a:lnTo>
                    <a:lnTo>
                      <a:pt x="1469" y="1205"/>
                    </a:lnTo>
                    <a:lnTo>
                      <a:pt x="1459" y="1227"/>
                    </a:lnTo>
                    <a:lnTo>
                      <a:pt x="1448" y="1248"/>
                    </a:lnTo>
                    <a:lnTo>
                      <a:pt x="1436" y="1269"/>
                    </a:lnTo>
                    <a:lnTo>
                      <a:pt x="1423" y="1290"/>
                    </a:lnTo>
                    <a:lnTo>
                      <a:pt x="1409" y="1310"/>
                    </a:lnTo>
                    <a:lnTo>
                      <a:pt x="1394" y="1329"/>
                    </a:lnTo>
                    <a:lnTo>
                      <a:pt x="1378" y="1347"/>
                    </a:lnTo>
                    <a:lnTo>
                      <a:pt x="1362" y="1365"/>
                    </a:lnTo>
                    <a:lnTo>
                      <a:pt x="1344" y="1381"/>
                    </a:lnTo>
                    <a:lnTo>
                      <a:pt x="1326" y="1397"/>
                    </a:lnTo>
                    <a:lnTo>
                      <a:pt x="1306" y="1412"/>
                    </a:lnTo>
                    <a:lnTo>
                      <a:pt x="1287" y="1427"/>
                    </a:lnTo>
                    <a:lnTo>
                      <a:pt x="1266" y="1440"/>
                    </a:lnTo>
                    <a:lnTo>
                      <a:pt x="1245" y="1452"/>
                    </a:lnTo>
                    <a:lnTo>
                      <a:pt x="1224" y="1463"/>
                    </a:lnTo>
                    <a:lnTo>
                      <a:pt x="1202" y="1473"/>
                    </a:lnTo>
                    <a:lnTo>
                      <a:pt x="1179" y="1482"/>
                    </a:lnTo>
                    <a:lnTo>
                      <a:pt x="1156" y="1490"/>
                    </a:lnTo>
                    <a:lnTo>
                      <a:pt x="1131" y="1496"/>
                    </a:lnTo>
                    <a:lnTo>
                      <a:pt x="1107" y="1502"/>
                    </a:lnTo>
                    <a:lnTo>
                      <a:pt x="1082" y="1506"/>
                    </a:lnTo>
                    <a:lnTo>
                      <a:pt x="1057" y="1509"/>
                    </a:lnTo>
                    <a:lnTo>
                      <a:pt x="1032" y="1511"/>
                    </a:lnTo>
                    <a:lnTo>
                      <a:pt x="1006" y="1512"/>
                    </a:lnTo>
                    <a:lnTo>
                      <a:pt x="980" y="1511"/>
                    </a:lnTo>
                    <a:lnTo>
                      <a:pt x="954" y="1509"/>
                    </a:lnTo>
                    <a:lnTo>
                      <a:pt x="929" y="1506"/>
                    </a:lnTo>
                    <a:lnTo>
                      <a:pt x="904" y="1502"/>
                    </a:lnTo>
                    <a:lnTo>
                      <a:pt x="880" y="1496"/>
                    </a:lnTo>
                    <a:lnTo>
                      <a:pt x="856" y="1490"/>
                    </a:lnTo>
                    <a:lnTo>
                      <a:pt x="833" y="1482"/>
                    </a:lnTo>
                    <a:lnTo>
                      <a:pt x="811" y="1473"/>
                    </a:lnTo>
                    <a:lnTo>
                      <a:pt x="787" y="1463"/>
                    </a:lnTo>
                    <a:lnTo>
                      <a:pt x="766" y="1452"/>
                    </a:lnTo>
                    <a:lnTo>
                      <a:pt x="745" y="1440"/>
                    </a:lnTo>
                    <a:lnTo>
                      <a:pt x="725" y="1427"/>
                    </a:lnTo>
                    <a:lnTo>
                      <a:pt x="705" y="1412"/>
                    </a:lnTo>
                    <a:lnTo>
                      <a:pt x="686" y="1397"/>
                    </a:lnTo>
                    <a:lnTo>
                      <a:pt x="668" y="1381"/>
                    </a:lnTo>
                    <a:lnTo>
                      <a:pt x="651" y="1365"/>
                    </a:lnTo>
                    <a:lnTo>
                      <a:pt x="633" y="1347"/>
                    </a:lnTo>
                    <a:lnTo>
                      <a:pt x="617" y="1329"/>
                    </a:lnTo>
                    <a:lnTo>
                      <a:pt x="603" y="1310"/>
                    </a:lnTo>
                    <a:lnTo>
                      <a:pt x="589" y="1290"/>
                    </a:lnTo>
                    <a:lnTo>
                      <a:pt x="576" y="1269"/>
                    </a:lnTo>
                    <a:lnTo>
                      <a:pt x="564" y="1248"/>
                    </a:lnTo>
                    <a:lnTo>
                      <a:pt x="553" y="1227"/>
                    </a:lnTo>
                    <a:lnTo>
                      <a:pt x="543" y="1205"/>
                    </a:lnTo>
                    <a:lnTo>
                      <a:pt x="534" y="1182"/>
                    </a:lnTo>
                    <a:lnTo>
                      <a:pt x="526" y="1158"/>
                    </a:lnTo>
                    <a:lnTo>
                      <a:pt x="519" y="1134"/>
                    </a:lnTo>
                    <a:lnTo>
                      <a:pt x="513" y="1110"/>
                    </a:lnTo>
                    <a:lnTo>
                      <a:pt x="509" y="1085"/>
                    </a:lnTo>
                    <a:lnTo>
                      <a:pt x="506" y="1060"/>
                    </a:lnTo>
                    <a:lnTo>
                      <a:pt x="504" y="1034"/>
                    </a:lnTo>
                    <a:lnTo>
                      <a:pt x="503" y="1008"/>
                    </a:lnTo>
                    <a:lnTo>
                      <a:pt x="504" y="982"/>
                    </a:lnTo>
                    <a:lnTo>
                      <a:pt x="506" y="957"/>
                    </a:lnTo>
                    <a:lnTo>
                      <a:pt x="509" y="931"/>
                    </a:lnTo>
                    <a:lnTo>
                      <a:pt x="513" y="906"/>
                    </a:lnTo>
                    <a:lnTo>
                      <a:pt x="519" y="882"/>
                    </a:lnTo>
                    <a:lnTo>
                      <a:pt x="526" y="858"/>
                    </a:lnTo>
                    <a:lnTo>
                      <a:pt x="534" y="835"/>
                    </a:lnTo>
                    <a:lnTo>
                      <a:pt x="543" y="812"/>
                    </a:lnTo>
                    <a:lnTo>
                      <a:pt x="553" y="789"/>
                    </a:lnTo>
                    <a:lnTo>
                      <a:pt x="564" y="768"/>
                    </a:lnTo>
                    <a:lnTo>
                      <a:pt x="576" y="747"/>
                    </a:lnTo>
                    <a:lnTo>
                      <a:pt x="589" y="726"/>
                    </a:lnTo>
                    <a:lnTo>
                      <a:pt x="603" y="707"/>
                    </a:lnTo>
                    <a:lnTo>
                      <a:pt x="617" y="688"/>
                    </a:lnTo>
                    <a:lnTo>
                      <a:pt x="633" y="669"/>
                    </a:lnTo>
                    <a:lnTo>
                      <a:pt x="651" y="651"/>
                    </a:lnTo>
                    <a:lnTo>
                      <a:pt x="668" y="635"/>
                    </a:lnTo>
                    <a:lnTo>
                      <a:pt x="686" y="619"/>
                    </a:lnTo>
                    <a:lnTo>
                      <a:pt x="705" y="604"/>
                    </a:lnTo>
                    <a:lnTo>
                      <a:pt x="725" y="590"/>
                    </a:lnTo>
                    <a:lnTo>
                      <a:pt x="745" y="577"/>
                    </a:lnTo>
                    <a:lnTo>
                      <a:pt x="766" y="564"/>
                    </a:lnTo>
                    <a:lnTo>
                      <a:pt x="787" y="553"/>
                    </a:lnTo>
                    <a:lnTo>
                      <a:pt x="811" y="543"/>
                    </a:lnTo>
                    <a:lnTo>
                      <a:pt x="833" y="534"/>
                    </a:lnTo>
                    <a:lnTo>
                      <a:pt x="856" y="526"/>
                    </a:lnTo>
                    <a:lnTo>
                      <a:pt x="880" y="520"/>
                    </a:lnTo>
                    <a:lnTo>
                      <a:pt x="904" y="514"/>
                    </a:lnTo>
                    <a:lnTo>
                      <a:pt x="929" y="510"/>
                    </a:lnTo>
                    <a:lnTo>
                      <a:pt x="954" y="507"/>
                    </a:lnTo>
                    <a:lnTo>
                      <a:pt x="980" y="505"/>
                    </a:lnTo>
                    <a:lnTo>
                      <a:pt x="1006" y="504"/>
                    </a:lnTo>
                    <a:close/>
                    <a:moveTo>
                      <a:pt x="0" y="1008"/>
                    </a:moveTo>
                    <a:lnTo>
                      <a:pt x="2" y="1060"/>
                    </a:lnTo>
                    <a:lnTo>
                      <a:pt x="5" y="1111"/>
                    </a:lnTo>
                    <a:lnTo>
                      <a:pt x="12" y="1161"/>
                    </a:lnTo>
                    <a:lnTo>
                      <a:pt x="21" y="1211"/>
                    </a:lnTo>
                    <a:lnTo>
                      <a:pt x="32" y="1260"/>
                    </a:lnTo>
                    <a:lnTo>
                      <a:pt x="45" y="1308"/>
                    </a:lnTo>
                    <a:lnTo>
                      <a:pt x="61" y="1355"/>
                    </a:lnTo>
                    <a:lnTo>
                      <a:pt x="79" y="1400"/>
                    </a:lnTo>
                    <a:lnTo>
                      <a:pt x="99" y="1445"/>
                    </a:lnTo>
                    <a:lnTo>
                      <a:pt x="121" y="1488"/>
                    </a:lnTo>
                    <a:lnTo>
                      <a:pt x="146" y="1530"/>
                    </a:lnTo>
                    <a:lnTo>
                      <a:pt x="172" y="1572"/>
                    </a:lnTo>
                    <a:lnTo>
                      <a:pt x="200" y="1611"/>
                    </a:lnTo>
                    <a:lnTo>
                      <a:pt x="230" y="1649"/>
                    </a:lnTo>
                    <a:lnTo>
                      <a:pt x="261" y="1686"/>
                    </a:lnTo>
                    <a:lnTo>
                      <a:pt x="294" y="1721"/>
                    </a:lnTo>
                    <a:lnTo>
                      <a:pt x="330" y="1754"/>
                    </a:lnTo>
                    <a:lnTo>
                      <a:pt x="366" y="1785"/>
                    </a:lnTo>
                    <a:lnTo>
                      <a:pt x="404" y="1816"/>
                    </a:lnTo>
                    <a:lnTo>
                      <a:pt x="443" y="1844"/>
                    </a:lnTo>
                    <a:lnTo>
                      <a:pt x="485" y="1870"/>
                    </a:lnTo>
                    <a:lnTo>
                      <a:pt x="527" y="1894"/>
                    </a:lnTo>
                    <a:lnTo>
                      <a:pt x="570" y="1917"/>
                    </a:lnTo>
                    <a:lnTo>
                      <a:pt x="614" y="1937"/>
                    </a:lnTo>
                    <a:lnTo>
                      <a:pt x="661" y="1955"/>
                    </a:lnTo>
                    <a:lnTo>
                      <a:pt x="707" y="1971"/>
                    </a:lnTo>
                    <a:lnTo>
                      <a:pt x="754" y="1984"/>
                    </a:lnTo>
                    <a:lnTo>
                      <a:pt x="803" y="1995"/>
                    </a:lnTo>
                    <a:lnTo>
                      <a:pt x="853" y="2004"/>
                    </a:lnTo>
                    <a:lnTo>
                      <a:pt x="903" y="2011"/>
                    </a:lnTo>
                    <a:lnTo>
                      <a:pt x="954" y="2015"/>
                    </a:lnTo>
                    <a:lnTo>
                      <a:pt x="1006" y="2016"/>
                    </a:lnTo>
                    <a:lnTo>
                      <a:pt x="1057" y="2015"/>
                    </a:lnTo>
                    <a:lnTo>
                      <a:pt x="1108" y="2011"/>
                    </a:lnTo>
                    <a:lnTo>
                      <a:pt x="1159" y="2004"/>
                    </a:lnTo>
                    <a:lnTo>
                      <a:pt x="1208" y="1995"/>
                    </a:lnTo>
                    <a:lnTo>
                      <a:pt x="1257" y="1984"/>
                    </a:lnTo>
                    <a:lnTo>
                      <a:pt x="1304" y="1971"/>
                    </a:lnTo>
                    <a:lnTo>
                      <a:pt x="1352" y="1955"/>
                    </a:lnTo>
                    <a:lnTo>
                      <a:pt x="1397" y="1937"/>
                    </a:lnTo>
                    <a:lnTo>
                      <a:pt x="1441" y="1917"/>
                    </a:lnTo>
                    <a:lnTo>
                      <a:pt x="1485" y="1894"/>
                    </a:lnTo>
                    <a:lnTo>
                      <a:pt x="1527" y="1870"/>
                    </a:lnTo>
                    <a:lnTo>
                      <a:pt x="1568" y="1844"/>
                    </a:lnTo>
                    <a:lnTo>
                      <a:pt x="1607" y="1816"/>
                    </a:lnTo>
                    <a:lnTo>
                      <a:pt x="1645" y="1785"/>
                    </a:lnTo>
                    <a:lnTo>
                      <a:pt x="1682" y="1754"/>
                    </a:lnTo>
                    <a:lnTo>
                      <a:pt x="1717" y="1721"/>
                    </a:lnTo>
                    <a:lnTo>
                      <a:pt x="1750" y="1686"/>
                    </a:lnTo>
                    <a:lnTo>
                      <a:pt x="1782" y="1649"/>
                    </a:lnTo>
                    <a:lnTo>
                      <a:pt x="1811" y="1611"/>
                    </a:lnTo>
                    <a:lnTo>
                      <a:pt x="1840" y="1572"/>
                    </a:lnTo>
                    <a:lnTo>
                      <a:pt x="1866" y="1530"/>
                    </a:lnTo>
                    <a:lnTo>
                      <a:pt x="1890" y="1488"/>
                    </a:lnTo>
                    <a:lnTo>
                      <a:pt x="1912" y="1445"/>
                    </a:lnTo>
                    <a:lnTo>
                      <a:pt x="1932" y="1400"/>
                    </a:lnTo>
                    <a:lnTo>
                      <a:pt x="1950" y="1355"/>
                    </a:lnTo>
                    <a:lnTo>
                      <a:pt x="1966" y="1308"/>
                    </a:lnTo>
                    <a:lnTo>
                      <a:pt x="1980" y="1260"/>
                    </a:lnTo>
                    <a:lnTo>
                      <a:pt x="1992" y="1211"/>
                    </a:lnTo>
                    <a:lnTo>
                      <a:pt x="2001" y="1161"/>
                    </a:lnTo>
                    <a:lnTo>
                      <a:pt x="2007" y="1111"/>
                    </a:lnTo>
                    <a:lnTo>
                      <a:pt x="2011" y="1060"/>
                    </a:lnTo>
                    <a:lnTo>
                      <a:pt x="2012" y="1008"/>
                    </a:lnTo>
                    <a:lnTo>
                      <a:pt x="2011" y="957"/>
                    </a:lnTo>
                    <a:lnTo>
                      <a:pt x="2007" y="905"/>
                    </a:lnTo>
                    <a:lnTo>
                      <a:pt x="2001" y="855"/>
                    </a:lnTo>
                    <a:lnTo>
                      <a:pt x="1992" y="805"/>
                    </a:lnTo>
                    <a:lnTo>
                      <a:pt x="1980" y="756"/>
                    </a:lnTo>
                    <a:lnTo>
                      <a:pt x="1966" y="709"/>
                    </a:lnTo>
                    <a:lnTo>
                      <a:pt x="1950" y="661"/>
                    </a:lnTo>
                    <a:lnTo>
                      <a:pt x="1932" y="616"/>
                    </a:lnTo>
                    <a:lnTo>
                      <a:pt x="1912" y="572"/>
                    </a:lnTo>
                    <a:lnTo>
                      <a:pt x="1890" y="528"/>
                    </a:lnTo>
                    <a:lnTo>
                      <a:pt x="1866" y="486"/>
                    </a:lnTo>
                    <a:lnTo>
                      <a:pt x="1840" y="445"/>
                    </a:lnTo>
                    <a:lnTo>
                      <a:pt x="1811" y="405"/>
                    </a:lnTo>
                    <a:lnTo>
                      <a:pt x="1782" y="367"/>
                    </a:lnTo>
                    <a:lnTo>
                      <a:pt x="1750" y="331"/>
                    </a:lnTo>
                    <a:lnTo>
                      <a:pt x="1717" y="295"/>
                    </a:lnTo>
                    <a:lnTo>
                      <a:pt x="1682" y="262"/>
                    </a:lnTo>
                    <a:lnTo>
                      <a:pt x="1645" y="231"/>
                    </a:lnTo>
                    <a:lnTo>
                      <a:pt x="1607" y="201"/>
                    </a:lnTo>
                    <a:lnTo>
                      <a:pt x="1568" y="172"/>
                    </a:lnTo>
                    <a:lnTo>
                      <a:pt x="1527" y="146"/>
                    </a:lnTo>
                    <a:lnTo>
                      <a:pt x="1485" y="122"/>
                    </a:lnTo>
                    <a:lnTo>
                      <a:pt x="1441" y="100"/>
                    </a:lnTo>
                    <a:lnTo>
                      <a:pt x="1397" y="80"/>
                    </a:lnTo>
                    <a:lnTo>
                      <a:pt x="1352" y="61"/>
                    </a:lnTo>
                    <a:lnTo>
                      <a:pt x="1304" y="45"/>
                    </a:lnTo>
                    <a:lnTo>
                      <a:pt x="1257" y="31"/>
                    </a:lnTo>
                    <a:lnTo>
                      <a:pt x="1208" y="20"/>
                    </a:lnTo>
                    <a:lnTo>
                      <a:pt x="1159" y="11"/>
                    </a:lnTo>
                    <a:lnTo>
                      <a:pt x="1108" y="5"/>
                    </a:lnTo>
                    <a:lnTo>
                      <a:pt x="1057" y="1"/>
                    </a:lnTo>
                    <a:lnTo>
                      <a:pt x="1006" y="0"/>
                    </a:lnTo>
                    <a:lnTo>
                      <a:pt x="954" y="1"/>
                    </a:lnTo>
                    <a:lnTo>
                      <a:pt x="903" y="5"/>
                    </a:lnTo>
                    <a:lnTo>
                      <a:pt x="853" y="11"/>
                    </a:lnTo>
                    <a:lnTo>
                      <a:pt x="803" y="20"/>
                    </a:lnTo>
                    <a:lnTo>
                      <a:pt x="754" y="31"/>
                    </a:lnTo>
                    <a:lnTo>
                      <a:pt x="707" y="45"/>
                    </a:lnTo>
                    <a:lnTo>
                      <a:pt x="661" y="61"/>
                    </a:lnTo>
                    <a:lnTo>
                      <a:pt x="614" y="80"/>
                    </a:lnTo>
                    <a:lnTo>
                      <a:pt x="570" y="100"/>
                    </a:lnTo>
                    <a:lnTo>
                      <a:pt x="527" y="122"/>
                    </a:lnTo>
                    <a:lnTo>
                      <a:pt x="485" y="146"/>
                    </a:lnTo>
                    <a:lnTo>
                      <a:pt x="443" y="172"/>
                    </a:lnTo>
                    <a:lnTo>
                      <a:pt x="404" y="201"/>
                    </a:lnTo>
                    <a:lnTo>
                      <a:pt x="366" y="231"/>
                    </a:lnTo>
                    <a:lnTo>
                      <a:pt x="330" y="262"/>
                    </a:lnTo>
                    <a:lnTo>
                      <a:pt x="294" y="295"/>
                    </a:lnTo>
                    <a:lnTo>
                      <a:pt x="261" y="331"/>
                    </a:lnTo>
                    <a:lnTo>
                      <a:pt x="230" y="367"/>
                    </a:lnTo>
                    <a:lnTo>
                      <a:pt x="200" y="405"/>
                    </a:lnTo>
                    <a:lnTo>
                      <a:pt x="172" y="445"/>
                    </a:lnTo>
                    <a:lnTo>
                      <a:pt x="146" y="486"/>
                    </a:lnTo>
                    <a:lnTo>
                      <a:pt x="121" y="528"/>
                    </a:lnTo>
                    <a:lnTo>
                      <a:pt x="99" y="572"/>
                    </a:lnTo>
                    <a:lnTo>
                      <a:pt x="79" y="616"/>
                    </a:lnTo>
                    <a:lnTo>
                      <a:pt x="61" y="661"/>
                    </a:lnTo>
                    <a:lnTo>
                      <a:pt x="45" y="709"/>
                    </a:lnTo>
                    <a:lnTo>
                      <a:pt x="32" y="756"/>
                    </a:lnTo>
                    <a:lnTo>
                      <a:pt x="21" y="805"/>
                    </a:lnTo>
                    <a:lnTo>
                      <a:pt x="12" y="855"/>
                    </a:lnTo>
                    <a:lnTo>
                      <a:pt x="5" y="905"/>
                    </a:lnTo>
                    <a:lnTo>
                      <a:pt x="2" y="957"/>
                    </a:lnTo>
                    <a:lnTo>
                      <a:pt x="0"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71" name="Freeform 232"/>
              <p:cNvSpPr>
                <a:spLocks/>
              </p:cNvSpPr>
              <p:nvPr/>
            </p:nvSpPr>
            <p:spPr bwMode="auto">
              <a:xfrm>
                <a:off x="7085013" y="4627563"/>
                <a:ext cx="42863" cy="42863"/>
              </a:xfrm>
              <a:custGeom>
                <a:avLst/>
                <a:gdLst>
                  <a:gd name="T0" fmla="*/ 554 w 1006"/>
                  <a:gd name="T1" fmla="*/ 1005 h 1008"/>
                  <a:gd name="T2" fmla="*/ 628 w 1006"/>
                  <a:gd name="T3" fmla="*/ 992 h 1008"/>
                  <a:gd name="T4" fmla="*/ 699 w 1006"/>
                  <a:gd name="T5" fmla="*/ 969 h 1008"/>
                  <a:gd name="T6" fmla="*/ 763 w 1006"/>
                  <a:gd name="T7" fmla="*/ 935 h 1008"/>
                  <a:gd name="T8" fmla="*/ 822 w 1006"/>
                  <a:gd name="T9" fmla="*/ 893 h 1008"/>
                  <a:gd name="T10" fmla="*/ 875 w 1006"/>
                  <a:gd name="T11" fmla="*/ 843 h 1008"/>
                  <a:gd name="T12" fmla="*/ 920 w 1006"/>
                  <a:gd name="T13" fmla="*/ 786 h 1008"/>
                  <a:gd name="T14" fmla="*/ 956 w 1006"/>
                  <a:gd name="T15" fmla="*/ 723 h 1008"/>
                  <a:gd name="T16" fmla="*/ 983 w 1006"/>
                  <a:gd name="T17" fmla="*/ 654 h 1008"/>
                  <a:gd name="T18" fmla="*/ 1000 w 1006"/>
                  <a:gd name="T19" fmla="*/ 581 h 1008"/>
                  <a:gd name="T20" fmla="*/ 1006 w 1006"/>
                  <a:gd name="T21" fmla="*/ 504 h 1008"/>
                  <a:gd name="T22" fmla="*/ 1000 w 1006"/>
                  <a:gd name="T23" fmla="*/ 427 h 1008"/>
                  <a:gd name="T24" fmla="*/ 983 w 1006"/>
                  <a:gd name="T25" fmla="*/ 354 h 1008"/>
                  <a:gd name="T26" fmla="*/ 956 w 1006"/>
                  <a:gd name="T27" fmla="*/ 285 h 1008"/>
                  <a:gd name="T28" fmla="*/ 920 w 1006"/>
                  <a:gd name="T29" fmla="*/ 222 h 1008"/>
                  <a:gd name="T30" fmla="*/ 875 w 1006"/>
                  <a:gd name="T31" fmla="*/ 165 h 1008"/>
                  <a:gd name="T32" fmla="*/ 822 w 1006"/>
                  <a:gd name="T33" fmla="*/ 115 h 1008"/>
                  <a:gd name="T34" fmla="*/ 763 w 1006"/>
                  <a:gd name="T35" fmla="*/ 72 h 1008"/>
                  <a:gd name="T36" fmla="*/ 699 w 1006"/>
                  <a:gd name="T37" fmla="*/ 39 h 1008"/>
                  <a:gd name="T38" fmla="*/ 628 w 1006"/>
                  <a:gd name="T39" fmla="*/ 16 h 1008"/>
                  <a:gd name="T40" fmla="*/ 554 w 1006"/>
                  <a:gd name="T41" fmla="*/ 3 h 1008"/>
                  <a:gd name="T42" fmla="*/ 476 w 1006"/>
                  <a:gd name="T43" fmla="*/ 1 h 1008"/>
                  <a:gd name="T44" fmla="*/ 401 w 1006"/>
                  <a:gd name="T45" fmla="*/ 10 h 1008"/>
                  <a:gd name="T46" fmla="*/ 330 w 1006"/>
                  <a:gd name="T47" fmla="*/ 30 h 1008"/>
                  <a:gd name="T48" fmla="*/ 263 w 1006"/>
                  <a:gd name="T49" fmla="*/ 60 h 1008"/>
                  <a:gd name="T50" fmla="*/ 202 w 1006"/>
                  <a:gd name="T51" fmla="*/ 100 h 1008"/>
                  <a:gd name="T52" fmla="*/ 147 w 1006"/>
                  <a:gd name="T53" fmla="*/ 147 h 1008"/>
                  <a:gd name="T54" fmla="*/ 99 w 1006"/>
                  <a:gd name="T55" fmla="*/ 202 h 1008"/>
                  <a:gd name="T56" fmla="*/ 61 w 1006"/>
                  <a:gd name="T57" fmla="*/ 264 h 1008"/>
                  <a:gd name="T58" fmla="*/ 30 w 1006"/>
                  <a:gd name="T59" fmla="*/ 330 h 1008"/>
                  <a:gd name="T60" fmla="*/ 10 w 1006"/>
                  <a:gd name="T61" fmla="*/ 402 h 1008"/>
                  <a:gd name="T62" fmla="*/ 1 w 1006"/>
                  <a:gd name="T63" fmla="*/ 478 h 1008"/>
                  <a:gd name="T64" fmla="*/ 3 w 1006"/>
                  <a:gd name="T65" fmla="*/ 555 h 1008"/>
                  <a:gd name="T66" fmla="*/ 16 w 1006"/>
                  <a:gd name="T67" fmla="*/ 630 h 1008"/>
                  <a:gd name="T68" fmla="*/ 39 w 1006"/>
                  <a:gd name="T69" fmla="*/ 700 h 1008"/>
                  <a:gd name="T70" fmla="*/ 73 w 1006"/>
                  <a:gd name="T71" fmla="*/ 765 h 1008"/>
                  <a:gd name="T72" fmla="*/ 114 w 1006"/>
                  <a:gd name="T73" fmla="*/ 824 h 1008"/>
                  <a:gd name="T74" fmla="*/ 165 w 1006"/>
                  <a:gd name="T75" fmla="*/ 877 h 1008"/>
                  <a:gd name="T76" fmla="*/ 222 w 1006"/>
                  <a:gd name="T77" fmla="*/ 922 h 1008"/>
                  <a:gd name="T78" fmla="*/ 284 w 1006"/>
                  <a:gd name="T79" fmla="*/ 959 h 1008"/>
                  <a:gd name="T80" fmla="*/ 353 w 1006"/>
                  <a:gd name="T81" fmla="*/ 985 h 1008"/>
                  <a:gd name="T82" fmla="*/ 426 w 1006"/>
                  <a:gd name="T83" fmla="*/ 1002 h 1008"/>
                  <a:gd name="T84" fmla="*/ 503 w 1006"/>
                  <a:gd name="T8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1008"/>
                    </a:moveTo>
                    <a:lnTo>
                      <a:pt x="529" y="1007"/>
                    </a:lnTo>
                    <a:lnTo>
                      <a:pt x="554" y="1005"/>
                    </a:lnTo>
                    <a:lnTo>
                      <a:pt x="579" y="1002"/>
                    </a:lnTo>
                    <a:lnTo>
                      <a:pt x="604" y="998"/>
                    </a:lnTo>
                    <a:lnTo>
                      <a:pt x="628" y="992"/>
                    </a:lnTo>
                    <a:lnTo>
                      <a:pt x="652" y="985"/>
                    </a:lnTo>
                    <a:lnTo>
                      <a:pt x="676" y="978"/>
                    </a:lnTo>
                    <a:lnTo>
                      <a:pt x="699" y="969"/>
                    </a:lnTo>
                    <a:lnTo>
                      <a:pt x="721" y="959"/>
                    </a:lnTo>
                    <a:lnTo>
                      <a:pt x="742" y="948"/>
                    </a:lnTo>
                    <a:lnTo>
                      <a:pt x="763" y="935"/>
                    </a:lnTo>
                    <a:lnTo>
                      <a:pt x="784" y="922"/>
                    </a:lnTo>
                    <a:lnTo>
                      <a:pt x="803" y="908"/>
                    </a:lnTo>
                    <a:lnTo>
                      <a:pt x="822" y="893"/>
                    </a:lnTo>
                    <a:lnTo>
                      <a:pt x="841" y="877"/>
                    </a:lnTo>
                    <a:lnTo>
                      <a:pt x="859" y="861"/>
                    </a:lnTo>
                    <a:lnTo>
                      <a:pt x="875" y="843"/>
                    </a:lnTo>
                    <a:lnTo>
                      <a:pt x="891" y="824"/>
                    </a:lnTo>
                    <a:lnTo>
                      <a:pt x="906" y="805"/>
                    </a:lnTo>
                    <a:lnTo>
                      <a:pt x="920" y="786"/>
                    </a:lnTo>
                    <a:lnTo>
                      <a:pt x="933" y="765"/>
                    </a:lnTo>
                    <a:lnTo>
                      <a:pt x="945" y="744"/>
                    </a:lnTo>
                    <a:lnTo>
                      <a:pt x="956" y="723"/>
                    </a:lnTo>
                    <a:lnTo>
                      <a:pt x="966" y="700"/>
                    </a:lnTo>
                    <a:lnTo>
                      <a:pt x="975" y="677"/>
                    </a:lnTo>
                    <a:lnTo>
                      <a:pt x="983" y="654"/>
                    </a:lnTo>
                    <a:lnTo>
                      <a:pt x="989" y="630"/>
                    </a:lnTo>
                    <a:lnTo>
                      <a:pt x="996" y="606"/>
                    </a:lnTo>
                    <a:lnTo>
                      <a:pt x="1000" y="581"/>
                    </a:lnTo>
                    <a:lnTo>
                      <a:pt x="1004" y="555"/>
                    </a:lnTo>
                    <a:lnTo>
                      <a:pt x="1006" y="530"/>
                    </a:lnTo>
                    <a:lnTo>
                      <a:pt x="1006" y="504"/>
                    </a:lnTo>
                    <a:lnTo>
                      <a:pt x="1006" y="478"/>
                    </a:lnTo>
                    <a:lnTo>
                      <a:pt x="1004" y="452"/>
                    </a:lnTo>
                    <a:lnTo>
                      <a:pt x="1000" y="427"/>
                    </a:lnTo>
                    <a:lnTo>
                      <a:pt x="996" y="402"/>
                    </a:lnTo>
                    <a:lnTo>
                      <a:pt x="989" y="378"/>
                    </a:lnTo>
                    <a:lnTo>
                      <a:pt x="983" y="354"/>
                    </a:lnTo>
                    <a:lnTo>
                      <a:pt x="975" y="330"/>
                    </a:lnTo>
                    <a:lnTo>
                      <a:pt x="966" y="307"/>
                    </a:lnTo>
                    <a:lnTo>
                      <a:pt x="956" y="285"/>
                    </a:lnTo>
                    <a:lnTo>
                      <a:pt x="945" y="264"/>
                    </a:lnTo>
                    <a:lnTo>
                      <a:pt x="933" y="243"/>
                    </a:lnTo>
                    <a:lnTo>
                      <a:pt x="920" y="222"/>
                    </a:lnTo>
                    <a:lnTo>
                      <a:pt x="906" y="202"/>
                    </a:lnTo>
                    <a:lnTo>
                      <a:pt x="891" y="183"/>
                    </a:lnTo>
                    <a:lnTo>
                      <a:pt x="875" y="165"/>
                    </a:lnTo>
                    <a:lnTo>
                      <a:pt x="859" y="147"/>
                    </a:lnTo>
                    <a:lnTo>
                      <a:pt x="841" y="131"/>
                    </a:lnTo>
                    <a:lnTo>
                      <a:pt x="822" y="115"/>
                    </a:lnTo>
                    <a:lnTo>
                      <a:pt x="803" y="100"/>
                    </a:lnTo>
                    <a:lnTo>
                      <a:pt x="784" y="85"/>
                    </a:lnTo>
                    <a:lnTo>
                      <a:pt x="763" y="72"/>
                    </a:lnTo>
                    <a:lnTo>
                      <a:pt x="742" y="60"/>
                    </a:lnTo>
                    <a:lnTo>
                      <a:pt x="721" y="49"/>
                    </a:lnTo>
                    <a:lnTo>
                      <a:pt x="699" y="39"/>
                    </a:lnTo>
                    <a:lnTo>
                      <a:pt x="676" y="30"/>
                    </a:lnTo>
                    <a:lnTo>
                      <a:pt x="652" y="22"/>
                    </a:lnTo>
                    <a:lnTo>
                      <a:pt x="628" y="16"/>
                    </a:lnTo>
                    <a:lnTo>
                      <a:pt x="604" y="10"/>
                    </a:lnTo>
                    <a:lnTo>
                      <a:pt x="579" y="6"/>
                    </a:lnTo>
                    <a:lnTo>
                      <a:pt x="554" y="3"/>
                    </a:lnTo>
                    <a:lnTo>
                      <a:pt x="529" y="1"/>
                    </a:lnTo>
                    <a:lnTo>
                      <a:pt x="503" y="0"/>
                    </a:lnTo>
                    <a:lnTo>
                      <a:pt x="476" y="1"/>
                    </a:lnTo>
                    <a:lnTo>
                      <a:pt x="451" y="3"/>
                    </a:lnTo>
                    <a:lnTo>
                      <a:pt x="426" y="6"/>
                    </a:lnTo>
                    <a:lnTo>
                      <a:pt x="401" y="10"/>
                    </a:lnTo>
                    <a:lnTo>
                      <a:pt x="377" y="16"/>
                    </a:lnTo>
                    <a:lnTo>
                      <a:pt x="353" y="22"/>
                    </a:lnTo>
                    <a:lnTo>
                      <a:pt x="330" y="30"/>
                    </a:lnTo>
                    <a:lnTo>
                      <a:pt x="307" y="39"/>
                    </a:lnTo>
                    <a:lnTo>
                      <a:pt x="284" y="49"/>
                    </a:lnTo>
                    <a:lnTo>
                      <a:pt x="263" y="60"/>
                    </a:lnTo>
                    <a:lnTo>
                      <a:pt x="242" y="72"/>
                    </a:lnTo>
                    <a:lnTo>
                      <a:pt x="222" y="85"/>
                    </a:lnTo>
                    <a:lnTo>
                      <a:pt x="202" y="100"/>
                    </a:lnTo>
                    <a:lnTo>
                      <a:pt x="183" y="115"/>
                    </a:lnTo>
                    <a:lnTo>
                      <a:pt x="165" y="131"/>
                    </a:lnTo>
                    <a:lnTo>
                      <a:pt x="147" y="147"/>
                    </a:lnTo>
                    <a:lnTo>
                      <a:pt x="130" y="165"/>
                    </a:lnTo>
                    <a:lnTo>
                      <a:pt x="114" y="183"/>
                    </a:lnTo>
                    <a:lnTo>
                      <a:pt x="99" y="202"/>
                    </a:lnTo>
                    <a:lnTo>
                      <a:pt x="86" y="222"/>
                    </a:lnTo>
                    <a:lnTo>
                      <a:pt x="73" y="243"/>
                    </a:lnTo>
                    <a:lnTo>
                      <a:pt x="61" y="264"/>
                    </a:lnTo>
                    <a:lnTo>
                      <a:pt x="49" y="285"/>
                    </a:lnTo>
                    <a:lnTo>
                      <a:pt x="39" y="307"/>
                    </a:lnTo>
                    <a:lnTo>
                      <a:pt x="30" y="330"/>
                    </a:lnTo>
                    <a:lnTo>
                      <a:pt x="23" y="354"/>
                    </a:lnTo>
                    <a:lnTo>
                      <a:pt x="16" y="378"/>
                    </a:lnTo>
                    <a:lnTo>
                      <a:pt x="10" y="402"/>
                    </a:lnTo>
                    <a:lnTo>
                      <a:pt x="6" y="427"/>
                    </a:lnTo>
                    <a:lnTo>
                      <a:pt x="3" y="452"/>
                    </a:lnTo>
                    <a:lnTo>
                      <a:pt x="1" y="478"/>
                    </a:lnTo>
                    <a:lnTo>
                      <a:pt x="0" y="504"/>
                    </a:lnTo>
                    <a:lnTo>
                      <a:pt x="1" y="530"/>
                    </a:lnTo>
                    <a:lnTo>
                      <a:pt x="3" y="555"/>
                    </a:lnTo>
                    <a:lnTo>
                      <a:pt x="6" y="581"/>
                    </a:lnTo>
                    <a:lnTo>
                      <a:pt x="10" y="606"/>
                    </a:lnTo>
                    <a:lnTo>
                      <a:pt x="16" y="630"/>
                    </a:lnTo>
                    <a:lnTo>
                      <a:pt x="23" y="654"/>
                    </a:lnTo>
                    <a:lnTo>
                      <a:pt x="30" y="677"/>
                    </a:lnTo>
                    <a:lnTo>
                      <a:pt x="39" y="700"/>
                    </a:lnTo>
                    <a:lnTo>
                      <a:pt x="49" y="723"/>
                    </a:lnTo>
                    <a:lnTo>
                      <a:pt x="61" y="744"/>
                    </a:lnTo>
                    <a:lnTo>
                      <a:pt x="73" y="765"/>
                    </a:lnTo>
                    <a:lnTo>
                      <a:pt x="86" y="786"/>
                    </a:lnTo>
                    <a:lnTo>
                      <a:pt x="99" y="805"/>
                    </a:lnTo>
                    <a:lnTo>
                      <a:pt x="114" y="824"/>
                    </a:lnTo>
                    <a:lnTo>
                      <a:pt x="130" y="843"/>
                    </a:lnTo>
                    <a:lnTo>
                      <a:pt x="147" y="861"/>
                    </a:lnTo>
                    <a:lnTo>
                      <a:pt x="165" y="877"/>
                    </a:lnTo>
                    <a:lnTo>
                      <a:pt x="183" y="893"/>
                    </a:lnTo>
                    <a:lnTo>
                      <a:pt x="202" y="908"/>
                    </a:lnTo>
                    <a:lnTo>
                      <a:pt x="222" y="922"/>
                    </a:lnTo>
                    <a:lnTo>
                      <a:pt x="242" y="935"/>
                    </a:lnTo>
                    <a:lnTo>
                      <a:pt x="263" y="948"/>
                    </a:lnTo>
                    <a:lnTo>
                      <a:pt x="284" y="959"/>
                    </a:lnTo>
                    <a:lnTo>
                      <a:pt x="307" y="969"/>
                    </a:lnTo>
                    <a:lnTo>
                      <a:pt x="330" y="978"/>
                    </a:lnTo>
                    <a:lnTo>
                      <a:pt x="353" y="985"/>
                    </a:lnTo>
                    <a:lnTo>
                      <a:pt x="377" y="992"/>
                    </a:lnTo>
                    <a:lnTo>
                      <a:pt x="401" y="998"/>
                    </a:lnTo>
                    <a:lnTo>
                      <a:pt x="426" y="1002"/>
                    </a:lnTo>
                    <a:lnTo>
                      <a:pt x="451" y="1005"/>
                    </a:lnTo>
                    <a:lnTo>
                      <a:pt x="476" y="1007"/>
                    </a:lnTo>
                    <a:lnTo>
                      <a:pt x="503"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72" name="Freeform 233"/>
              <p:cNvSpPr>
                <a:spLocks/>
              </p:cNvSpPr>
              <p:nvPr/>
            </p:nvSpPr>
            <p:spPr bwMode="auto">
              <a:xfrm>
                <a:off x="7431088" y="4302126"/>
                <a:ext cx="42863" cy="44450"/>
              </a:xfrm>
              <a:custGeom>
                <a:avLst/>
                <a:gdLst>
                  <a:gd name="T0" fmla="*/ 452 w 1006"/>
                  <a:gd name="T1" fmla="*/ 3 h 1008"/>
                  <a:gd name="T2" fmla="*/ 377 w 1006"/>
                  <a:gd name="T3" fmla="*/ 16 h 1008"/>
                  <a:gd name="T4" fmla="*/ 307 w 1006"/>
                  <a:gd name="T5" fmla="*/ 39 h 1008"/>
                  <a:gd name="T6" fmla="*/ 243 w 1006"/>
                  <a:gd name="T7" fmla="*/ 72 h 1008"/>
                  <a:gd name="T8" fmla="*/ 183 w 1006"/>
                  <a:gd name="T9" fmla="*/ 115 h 1008"/>
                  <a:gd name="T10" fmla="*/ 131 w 1006"/>
                  <a:gd name="T11" fmla="*/ 165 h 1008"/>
                  <a:gd name="T12" fmla="*/ 86 w 1006"/>
                  <a:gd name="T13" fmla="*/ 222 h 1008"/>
                  <a:gd name="T14" fmla="*/ 49 w 1006"/>
                  <a:gd name="T15" fmla="*/ 285 h 1008"/>
                  <a:gd name="T16" fmla="*/ 22 w 1006"/>
                  <a:gd name="T17" fmla="*/ 354 h 1008"/>
                  <a:gd name="T18" fmla="*/ 6 w 1006"/>
                  <a:gd name="T19" fmla="*/ 427 h 1008"/>
                  <a:gd name="T20" fmla="*/ 0 w 1006"/>
                  <a:gd name="T21" fmla="*/ 504 h 1008"/>
                  <a:gd name="T22" fmla="*/ 6 w 1006"/>
                  <a:gd name="T23" fmla="*/ 581 h 1008"/>
                  <a:gd name="T24" fmla="*/ 22 w 1006"/>
                  <a:gd name="T25" fmla="*/ 654 h 1008"/>
                  <a:gd name="T26" fmla="*/ 49 w 1006"/>
                  <a:gd name="T27" fmla="*/ 723 h 1008"/>
                  <a:gd name="T28" fmla="*/ 86 w 1006"/>
                  <a:gd name="T29" fmla="*/ 786 h 1008"/>
                  <a:gd name="T30" fmla="*/ 131 w 1006"/>
                  <a:gd name="T31" fmla="*/ 843 h 1008"/>
                  <a:gd name="T32" fmla="*/ 183 w 1006"/>
                  <a:gd name="T33" fmla="*/ 893 h 1008"/>
                  <a:gd name="T34" fmla="*/ 243 w 1006"/>
                  <a:gd name="T35" fmla="*/ 936 h 1008"/>
                  <a:gd name="T36" fmla="*/ 307 w 1006"/>
                  <a:gd name="T37" fmla="*/ 969 h 1008"/>
                  <a:gd name="T38" fmla="*/ 377 w 1006"/>
                  <a:gd name="T39" fmla="*/ 992 h 1008"/>
                  <a:gd name="T40" fmla="*/ 452 w 1006"/>
                  <a:gd name="T41" fmla="*/ 1005 h 1008"/>
                  <a:gd name="T42" fmla="*/ 529 w 1006"/>
                  <a:gd name="T43" fmla="*/ 1007 h 1008"/>
                  <a:gd name="T44" fmla="*/ 605 w 1006"/>
                  <a:gd name="T45" fmla="*/ 998 h 1008"/>
                  <a:gd name="T46" fmla="*/ 676 w 1006"/>
                  <a:gd name="T47" fmla="*/ 978 h 1008"/>
                  <a:gd name="T48" fmla="*/ 743 w 1006"/>
                  <a:gd name="T49" fmla="*/ 948 h 1008"/>
                  <a:gd name="T50" fmla="*/ 804 w 1006"/>
                  <a:gd name="T51" fmla="*/ 908 h 1008"/>
                  <a:gd name="T52" fmla="*/ 858 w 1006"/>
                  <a:gd name="T53" fmla="*/ 861 h 1008"/>
                  <a:gd name="T54" fmla="*/ 906 w 1006"/>
                  <a:gd name="T55" fmla="*/ 805 h 1008"/>
                  <a:gd name="T56" fmla="*/ 946 w 1006"/>
                  <a:gd name="T57" fmla="*/ 744 h 1008"/>
                  <a:gd name="T58" fmla="*/ 976 w 1006"/>
                  <a:gd name="T59" fmla="*/ 677 h 1008"/>
                  <a:gd name="T60" fmla="*/ 996 w 1006"/>
                  <a:gd name="T61" fmla="*/ 606 h 1008"/>
                  <a:gd name="T62" fmla="*/ 1005 w 1006"/>
                  <a:gd name="T63" fmla="*/ 530 h 1008"/>
                  <a:gd name="T64" fmla="*/ 1003 w 1006"/>
                  <a:gd name="T65" fmla="*/ 453 h 1008"/>
                  <a:gd name="T66" fmla="*/ 990 w 1006"/>
                  <a:gd name="T67" fmla="*/ 378 h 1008"/>
                  <a:gd name="T68" fmla="*/ 967 w 1006"/>
                  <a:gd name="T69" fmla="*/ 307 h 1008"/>
                  <a:gd name="T70" fmla="*/ 934 w 1006"/>
                  <a:gd name="T71" fmla="*/ 243 h 1008"/>
                  <a:gd name="T72" fmla="*/ 891 w 1006"/>
                  <a:gd name="T73" fmla="*/ 183 h 1008"/>
                  <a:gd name="T74" fmla="*/ 841 w 1006"/>
                  <a:gd name="T75" fmla="*/ 131 h 1008"/>
                  <a:gd name="T76" fmla="*/ 784 w 1006"/>
                  <a:gd name="T77" fmla="*/ 86 h 1008"/>
                  <a:gd name="T78" fmla="*/ 721 w 1006"/>
                  <a:gd name="T79" fmla="*/ 49 h 1008"/>
                  <a:gd name="T80" fmla="*/ 653 w 1006"/>
                  <a:gd name="T81" fmla="*/ 22 h 1008"/>
                  <a:gd name="T82" fmla="*/ 580 w 1006"/>
                  <a:gd name="T83" fmla="*/ 6 h 1008"/>
                  <a:gd name="T84" fmla="*/ 503 w 1006"/>
                  <a:gd name="T85"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0"/>
                    </a:moveTo>
                    <a:lnTo>
                      <a:pt x="477" y="1"/>
                    </a:lnTo>
                    <a:lnTo>
                      <a:pt x="452" y="3"/>
                    </a:lnTo>
                    <a:lnTo>
                      <a:pt x="427" y="6"/>
                    </a:lnTo>
                    <a:lnTo>
                      <a:pt x="401" y="10"/>
                    </a:lnTo>
                    <a:lnTo>
                      <a:pt x="377" y="16"/>
                    </a:lnTo>
                    <a:lnTo>
                      <a:pt x="353" y="22"/>
                    </a:lnTo>
                    <a:lnTo>
                      <a:pt x="330" y="30"/>
                    </a:lnTo>
                    <a:lnTo>
                      <a:pt x="307" y="39"/>
                    </a:lnTo>
                    <a:lnTo>
                      <a:pt x="285" y="49"/>
                    </a:lnTo>
                    <a:lnTo>
                      <a:pt x="264" y="60"/>
                    </a:lnTo>
                    <a:lnTo>
                      <a:pt x="243" y="72"/>
                    </a:lnTo>
                    <a:lnTo>
                      <a:pt x="221" y="86"/>
                    </a:lnTo>
                    <a:lnTo>
                      <a:pt x="202" y="100"/>
                    </a:lnTo>
                    <a:lnTo>
                      <a:pt x="183" y="115"/>
                    </a:lnTo>
                    <a:lnTo>
                      <a:pt x="165" y="131"/>
                    </a:lnTo>
                    <a:lnTo>
                      <a:pt x="147" y="147"/>
                    </a:lnTo>
                    <a:lnTo>
                      <a:pt x="131" y="165"/>
                    </a:lnTo>
                    <a:lnTo>
                      <a:pt x="115" y="183"/>
                    </a:lnTo>
                    <a:lnTo>
                      <a:pt x="100" y="203"/>
                    </a:lnTo>
                    <a:lnTo>
                      <a:pt x="86" y="222"/>
                    </a:lnTo>
                    <a:lnTo>
                      <a:pt x="73" y="243"/>
                    </a:lnTo>
                    <a:lnTo>
                      <a:pt x="60" y="263"/>
                    </a:lnTo>
                    <a:lnTo>
                      <a:pt x="49" y="285"/>
                    </a:lnTo>
                    <a:lnTo>
                      <a:pt x="39" y="307"/>
                    </a:lnTo>
                    <a:lnTo>
                      <a:pt x="30" y="331"/>
                    </a:lnTo>
                    <a:lnTo>
                      <a:pt x="22" y="354"/>
                    </a:lnTo>
                    <a:lnTo>
                      <a:pt x="16" y="378"/>
                    </a:lnTo>
                    <a:lnTo>
                      <a:pt x="10" y="402"/>
                    </a:lnTo>
                    <a:lnTo>
                      <a:pt x="6" y="427"/>
                    </a:lnTo>
                    <a:lnTo>
                      <a:pt x="3" y="453"/>
                    </a:lnTo>
                    <a:lnTo>
                      <a:pt x="1" y="478"/>
                    </a:lnTo>
                    <a:lnTo>
                      <a:pt x="0" y="504"/>
                    </a:lnTo>
                    <a:lnTo>
                      <a:pt x="1" y="530"/>
                    </a:lnTo>
                    <a:lnTo>
                      <a:pt x="3" y="555"/>
                    </a:lnTo>
                    <a:lnTo>
                      <a:pt x="6" y="581"/>
                    </a:lnTo>
                    <a:lnTo>
                      <a:pt x="10" y="606"/>
                    </a:lnTo>
                    <a:lnTo>
                      <a:pt x="16" y="630"/>
                    </a:lnTo>
                    <a:lnTo>
                      <a:pt x="22" y="654"/>
                    </a:lnTo>
                    <a:lnTo>
                      <a:pt x="30" y="677"/>
                    </a:lnTo>
                    <a:lnTo>
                      <a:pt x="39" y="701"/>
                    </a:lnTo>
                    <a:lnTo>
                      <a:pt x="49" y="723"/>
                    </a:lnTo>
                    <a:lnTo>
                      <a:pt x="60" y="744"/>
                    </a:lnTo>
                    <a:lnTo>
                      <a:pt x="73" y="765"/>
                    </a:lnTo>
                    <a:lnTo>
                      <a:pt x="86" y="786"/>
                    </a:lnTo>
                    <a:lnTo>
                      <a:pt x="100" y="805"/>
                    </a:lnTo>
                    <a:lnTo>
                      <a:pt x="115" y="825"/>
                    </a:lnTo>
                    <a:lnTo>
                      <a:pt x="131" y="843"/>
                    </a:lnTo>
                    <a:lnTo>
                      <a:pt x="147" y="861"/>
                    </a:lnTo>
                    <a:lnTo>
                      <a:pt x="165" y="877"/>
                    </a:lnTo>
                    <a:lnTo>
                      <a:pt x="183" y="893"/>
                    </a:lnTo>
                    <a:lnTo>
                      <a:pt x="202" y="908"/>
                    </a:lnTo>
                    <a:lnTo>
                      <a:pt x="221" y="922"/>
                    </a:lnTo>
                    <a:lnTo>
                      <a:pt x="243" y="936"/>
                    </a:lnTo>
                    <a:lnTo>
                      <a:pt x="264" y="948"/>
                    </a:lnTo>
                    <a:lnTo>
                      <a:pt x="285" y="959"/>
                    </a:lnTo>
                    <a:lnTo>
                      <a:pt x="307" y="969"/>
                    </a:lnTo>
                    <a:lnTo>
                      <a:pt x="330" y="978"/>
                    </a:lnTo>
                    <a:lnTo>
                      <a:pt x="353" y="986"/>
                    </a:lnTo>
                    <a:lnTo>
                      <a:pt x="377" y="992"/>
                    </a:lnTo>
                    <a:lnTo>
                      <a:pt x="401" y="998"/>
                    </a:lnTo>
                    <a:lnTo>
                      <a:pt x="427" y="1002"/>
                    </a:lnTo>
                    <a:lnTo>
                      <a:pt x="452" y="1005"/>
                    </a:lnTo>
                    <a:lnTo>
                      <a:pt x="477" y="1007"/>
                    </a:lnTo>
                    <a:lnTo>
                      <a:pt x="503" y="1008"/>
                    </a:lnTo>
                    <a:lnTo>
                      <a:pt x="529" y="1007"/>
                    </a:lnTo>
                    <a:lnTo>
                      <a:pt x="554" y="1005"/>
                    </a:lnTo>
                    <a:lnTo>
                      <a:pt x="580" y="1002"/>
                    </a:lnTo>
                    <a:lnTo>
                      <a:pt x="605" y="998"/>
                    </a:lnTo>
                    <a:lnTo>
                      <a:pt x="629" y="992"/>
                    </a:lnTo>
                    <a:lnTo>
                      <a:pt x="653" y="986"/>
                    </a:lnTo>
                    <a:lnTo>
                      <a:pt x="676" y="978"/>
                    </a:lnTo>
                    <a:lnTo>
                      <a:pt x="699" y="969"/>
                    </a:lnTo>
                    <a:lnTo>
                      <a:pt x="721" y="959"/>
                    </a:lnTo>
                    <a:lnTo>
                      <a:pt x="743" y="948"/>
                    </a:lnTo>
                    <a:lnTo>
                      <a:pt x="764" y="936"/>
                    </a:lnTo>
                    <a:lnTo>
                      <a:pt x="784" y="922"/>
                    </a:lnTo>
                    <a:lnTo>
                      <a:pt x="804" y="908"/>
                    </a:lnTo>
                    <a:lnTo>
                      <a:pt x="823" y="893"/>
                    </a:lnTo>
                    <a:lnTo>
                      <a:pt x="841" y="877"/>
                    </a:lnTo>
                    <a:lnTo>
                      <a:pt x="858" y="861"/>
                    </a:lnTo>
                    <a:lnTo>
                      <a:pt x="875" y="843"/>
                    </a:lnTo>
                    <a:lnTo>
                      <a:pt x="891" y="825"/>
                    </a:lnTo>
                    <a:lnTo>
                      <a:pt x="906" y="805"/>
                    </a:lnTo>
                    <a:lnTo>
                      <a:pt x="921" y="786"/>
                    </a:lnTo>
                    <a:lnTo>
                      <a:pt x="934" y="765"/>
                    </a:lnTo>
                    <a:lnTo>
                      <a:pt x="946" y="744"/>
                    </a:lnTo>
                    <a:lnTo>
                      <a:pt x="957" y="723"/>
                    </a:lnTo>
                    <a:lnTo>
                      <a:pt x="967" y="701"/>
                    </a:lnTo>
                    <a:lnTo>
                      <a:pt x="976" y="677"/>
                    </a:lnTo>
                    <a:lnTo>
                      <a:pt x="983" y="654"/>
                    </a:lnTo>
                    <a:lnTo>
                      <a:pt x="990" y="630"/>
                    </a:lnTo>
                    <a:lnTo>
                      <a:pt x="996" y="606"/>
                    </a:lnTo>
                    <a:lnTo>
                      <a:pt x="1000" y="581"/>
                    </a:lnTo>
                    <a:lnTo>
                      <a:pt x="1003" y="555"/>
                    </a:lnTo>
                    <a:lnTo>
                      <a:pt x="1005" y="530"/>
                    </a:lnTo>
                    <a:lnTo>
                      <a:pt x="1006" y="504"/>
                    </a:lnTo>
                    <a:lnTo>
                      <a:pt x="1005" y="478"/>
                    </a:lnTo>
                    <a:lnTo>
                      <a:pt x="1003" y="453"/>
                    </a:lnTo>
                    <a:lnTo>
                      <a:pt x="1000" y="427"/>
                    </a:lnTo>
                    <a:lnTo>
                      <a:pt x="996" y="402"/>
                    </a:lnTo>
                    <a:lnTo>
                      <a:pt x="990" y="378"/>
                    </a:lnTo>
                    <a:lnTo>
                      <a:pt x="983" y="354"/>
                    </a:lnTo>
                    <a:lnTo>
                      <a:pt x="976" y="331"/>
                    </a:lnTo>
                    <a:lnTo>
                      <a:pt x="967" y="307"/>
                    </a:lnTo>
                    <a:lnTo>
                      <a:pt x="957" y="285"/>
                    </a:lnTo>
                    <a:lnTo>
                      <a:pt x="946" y="263"/>
                    </a:lnTo>
                    <a:lnTo>
                      <a:pt x="934" y="243"/>
                    </a:lnTo>
                    <a:lnTo>
                      <a:pt x="921" y="222"/>
                    </a:lnTo>
                    <a:lnTo>
                      <a:pt x="906" y="203"/>
                    </a:lnTo>
                    <a:lnTo>
                      <a:pt x="891" y="183"/>
                    </a:lnTo>
                    <a:lnTo>
                      <a:pt x="875" y="165"/>
                    </a:lnTo>
                    <a:lnTo>
                      <a:pt x="858" y="147"/>
                    </a:lnTo>
                    <a:lnTo>
                      <a:pt x="841" y="131"/>
                    </a:lnTo>
                    <a:lnTo>
                      <a:pt x="823" y="115"/>
                    </a:lnTo>
                    <a:lnTo>
                      <a:pt x="804" y="100"/>
                    </a:lnTo>
                    <a:lnTo>
                      <a:pt x="784" y="86"/>
                    </a:lnTo>
                    <a:lnTo>
                      <a:pt x="764" y="72"/>
                    </a:lnTo>
                    <a:lnTo>
                      <a:pt x="743" y="60"/>
                    </a:lnTo>
                    <a:lnTo>
                      <a:pt x="721" y="49"/>
                    </a:lnTo>
                    <a:lnTo>
                      <a:pt x="699" y="39"/>
                    </a:lnTo>
                    <a:lnTo>
                      <a:pt x="676" y="30"/>
                    </a:lnTo>
                    <a:lnTo>
                      <a:pt x="653" y="22"/>
                    </a:lnTo>
                    <a:lnTo>
                      <a:pt x="629" y="16"/>
                    </a:lnTo>
                    <a:lnTo>
                      <a:pt x="605" y="10"/>
                    </a:lnTo>
                    <a:lnTo>
                      <a:pt x="580" y="6"/>
                    </a:lnTo>
                    <a:lnTo>
                      <a:pt x="554" y="3"/>
                    </a:lnTo>
                    <a:lnTo>
                      <a:pt x="529" y="1"/>
                    </a:lnTo>
                    <a:lnTo>
                      <a:pt x="5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7" name="Group 6"/>
          <p:cNvGrpSpPr/>
          <p:nvPr/>
        </p:nvGrpSpPr>
        <p:grpSpPr>
          <a:xfrm>
            <a:off x="3019425" y="1152525"/>
            <a:ext cx="1224686" cy="1419225"/>
            <a:chOff x="4025900" y="1536700"/>
            <a:chExt cx="1632914" cy="1892300"/>
          </a:xfrm>
        </p:grpSpPr>
        <p:sp>
          <p:nvSpPr>
            <p:cNvPr id="73" name="Rounded Rectangle 72"/>
            <p:cNvSpPr/>
            <p:nvPr/>
          </p:nvSpPr>
          <p:spPr>
            <a:xfrm>
              <a:off x="4025900"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4" name="Rounded Rectangle 73"/>
            <p:cNvSpPr/>
            <p:nvPr/>
          </p:nvSpPr>
          <p:spPr>
            <a:xfrm>
              <a:off x="4025900" y="2540000"/>
              <a:ext cx="330200" cy="889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6" name="Rounded Rectangle 75"/>
            <p:cNvSpPr/>
            <p:nvPr/>
          </p:nvSpPr>
          <p:spPr>
            <a:xfrm>
              <a:off x="4460138"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7" name="Rounded Rectangle 76"/>
            <p:cNvSpPr/>
            <p:nvPr/>
          </p:nvSpPr>
          <p:spPr>
            <a:xfrm>
              <a:off x="4460138" y="2133600"/>
              <a:ext cx="330200" cy="1295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9" name="Rounded Rectangle 78"/>
            <p:cNvSpPr/>
            <p:nvPr/>
          </p:nvSpPr>
          <p:spPr>
            <a:xfrm>
              <a:off x="4894376"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0" name="Rounded Rectangle 79"/>
            <p:cNvSpPr/>
            <p:nvPr/>
          </p:nvSpPr>
          <p:spPr>
            <a:xfrm>
              <a:off x="4894376" y="1943100"/>
              <a:ext cx="330200" cy="14859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2" name="Rounded Rectangle 81"/>
            <p:cNvSpPr/>
            <p:nvPr/>
          </p:nvSpPr>
          <p:spPr>
            <a:xfrm>
              <a:off x="5328614"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3" name="Rounded Rectangle 82"/>
            <p:cNvSpPr/>
            <p:nvPr/>
          </p:nvSpPr>
          <p:spPr>
            <a:xfrm>
              <a:off x="5328614" y="2425700"/>
              <a:ext cx="330200" cy="10033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3" name="Group 2"/>
          <p:cNvGrpSpPr/>
          <p:nvPr/>
        </p:nvGrpSpPr>
        <p:grpSpPr>
          <a:xfrm>
            <a:off x="2979498" y="2571752"/>
            <a:ext cx="1302716" cy="300082"/>
            <a:chOff x="3972662" y="3429000"/>
            <a:chExt cx="1736954" cy="400109"/>
          </a:xfrm>
        </p:grpSpPr>
        <p:sp>
          <p:nvSpPr>
            <p:cNvPr id="75" name="TextBox 74"/>
            <p:cNvSpPr txBox="1"/>
            <p:nvPr/>
          </p:nvSpPr>
          <p:spPr>
            <a:xfrm>
              <a:off x="3972662"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2012</a:t>
              </a:r>
              <a:endParaRPr lang="id-ID" sz="675" b="1" dirty="0">
                <a:solidFill>
                  <a:schemeClr val="accent6"/>
                </a:solidFill>
                <a:latin typeface="Neris Thin" panose="00000300000000000000" pitchFamily="50" charset="0"/>
              </a:endParaRPr>
            </a:p>
          </p:txBody>
        </p:sp>
        <p:sp>
          <p:nvSpPr>
            <p:cNvPr id="78" name="TextBox 77"/>
            <p:cNvSpPr txBox="1"/>
            <p:nvPr/>
          </p:nvSpPr>
          <p:spPr>
            <a:xfrm>
              <a:off x="4406901"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2013</a:t>
              </a:r>
              <a:endParaRPr lang="id-ID" sz="675" b="1" dirty="0">
                <a:solidFill>
                  <a:schemeClr val="accent6"/>
                </a:solidFill>
                <a:latin typeface="Neris Thin" panose="00000300000000000000" pitchFamily="50" charset="0"/>
              </a:endParaRPr>
            </a:p>
          </p:txBody>
        </p:sp>
        <p:sp>
          <p:nvSpPr>
            <p:cNvPr id="81" name="TextBox 80"/>
            <p:cNvSpPr txBox="1"/>
            <p:nvPr/>
          </p:nvSpPr>
          <p:spPr>
            <a:xfrm>
              <a:off x="4841138"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2014</a:t>
              </a:r>
              <a:endParaRPr lang="id-ID" sz="675" b="1" dirty="0">
                <a:solidFill>
                  <a:schemeClr val="accent6"/>
                </a:solidFill>
                <a:latin typeface="Neris Thin" panose="00000300000000000000" pitchFamily="50" charset="0"/>
              </a:endParaRPr>
            </a:p>
          </p:txBody>
        </p:sp>
        <p:sp>
          <p:nvSpPr>
            <p:cNvPr id="84" name="TextBox 83"/>
            <p:cNvSpPr txBox="1"/>
            <p:nvPr/>
          </p:nvSpPr>
          <p:spPr>
            <a:xfrm>
              <a:off x="5275377"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2015</a:t>
              </a:r>
              <a:endParaRPr lang="id-ID" sz="675" b="1" dirty="0">
                <a:solidFill>
                  <a:schemeClr val="accent6"/>
                </a:solidFill>
                <a:latin typeface="Neris Thin" panose="00000300000000000000" pitchFamily="50" charset="0"/>
              </a:endParaRPr>
            </a:p>
          </p:txBody>
        </p:sp>
      </p:grpSp>
      <p:grpSp>
        <p:nvGrpSpPr>
          <p:cNvPr id="8" name="Group 7"/>
          <p:cNvGrpSpPr/>
          <p:nvPr/>
        </p:nvGrpSpPr>
        <p:grpSpPr>
          <a:xfrm>
            <a:off x="4905375" y="1152525"/>
            <a:ext cx="1224686" cy="1419225"/>
            <a:chOff x="6540500" y="1536700"/>
            <a:chExt cx="1632914" cy="1892300"/>
          </a:xfrm>
        </p:grpSpPr>
        <p:sp>
          <p:nvSpPr>
            <p:cNvPr id="94" name="Rounded Rectangle 93"/>
            <p:cNvSpPr/>
            <p:nvPr/>
          </p:nvSpPr>
          <p:spPr>
            <a:xfrm>
              <a:off x="6540500"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5" name="Rounded Rectangle 94"/>
            <p:cNvSpPr/>
            <p:nvPr/>
          </p:nvSpPr>
          <p:spPr>
            <a:xfrm>
              <a:off x="6540500" y="2540000"/>
              <a:ext cx="330200" cy="889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7" name="Rounded Rectangle 96"/>
            <p:cNvSpPr/>
            <p:nvPr/>
          </p:nvSpPr>
          <p:spPr>
            <a:xfrm>
              <a:off x="6974738"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8" name="Rounded Rectangle 97"/>
            <p:cNvSpPr/>
            <p:nvPr/>
          </p:nvSpPr>
          <p:spPr>
            <a:xfrm>
              <a:off x="6974738" y="2133600"/>
              <a:ext cx="330200" cy="1295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0" name="Rounded Rectangle 99"/>
            <p:cNvSpPr/>
            <p:nvPr/>
          </p:nvSpPr>
          <p:spPr>
            <a:xfrm>
              <a:off x="7408976"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1" name="Rounded Rectangle 100"/>
            <p:cNvSpPr/>
            <p:nvPr/>
          </p:nvSpPr>
          <p:spPr>
            <a:xfrm>
              <a:off x="7408976" y="1943100"/>
              <a:ext cx="330200" cy="14859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3" name="Rounded Rectangle 102"/>
            <p:cNvSpPr/>
            <p:nvPr/>
          </p:nvSpPr>
          <p:spPr>
            <a:xfrm>
              <a:off x="7843214"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4" name="Rounded Rectangle 103"/>
            <p:cNvSpPr/>
            <p:nvPr/>
          </p:nvSpPr>
          <p:spPr>
            <a:xfrm>
              <a:off x="7843214" y="2425700"/>
              <a:ext cx="330200" cy="10033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4" name="Group 3"/>
          <p:cNvGrpSpPr/>
          <p:nvPr/>
        </p:nvGrpSpPr>
        <p:grpSpPr>
          <a:xfrm>
            <a:off x="4865449" y="2571752"/>
            <a:ext cx="1302716" cy="300082"/>
            <a:chOff x="6487262" y="3429000"/>
            <a:chExt cx="1736954" cy="400109"/>
          </a:xfrm>
        </p:grpSpPr>
        <p:sp>
          <p:nvSpPr>
            <p:cNvPr id="96" name="TextBox 95"/>
            <p:cNvSpPr txBox="1"/>
            <p:nvPr/>
          </p:nvSpPr>
          <p:spPr>
            <a:xfrm>
              <a:off x="6487262"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2012</a:t>
              </a:r>
              <a:endParaRPr lang="id-ID" sz="675" b="1" dirty="0">
                <a:solidFill>
                  <a:schemeClr val="accent6"/>
                </a:solidFill>
                <a:latin typeface="Neris Thin" panose="00000300000000000000" pitchFamily="50" charset="0"/>
              </a:endParaRPr>
            </a:p>
          </p:txBody>
        </p:sp>
        <p:sp>
          <p:nvSpPr>
            <p:cNvPr id="99" name="TextBox 98"/>
            <p:cNvSpPr txBox="1"/>
            <p:nvPr/>
          </p:nvSpPr>
          <p:spPr>
            <a:xfrm>
              <a:off x="6921501"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2013</a:t>
              </a:r>
              <a:endParaRPr lang="id-ID" sz="675" b="1" dirty="0">
                <a:solidFill>
                  <a:schemeClr val="accent6"/>
                </a:solidFill>
                <a:latin typeface="Neris Thin" panose="00000300000000000000" pitchFamily="50" charset="0"/>
              </a:endParaRPr>
            </a:p>
          </p:txBody>
        </p:sp>
        <p:sp>
          <p:nvSpPr>
            <p:cNvPr id="102" name="TextBox 101"/>
            <p:cNvSpPr txBox="1"/>
            <p:nvPr/>
          </p:nvSpPr>
          <p:spPr>
            <a:xfrm>
              <a:off x="7355738"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2014</a:t>
              </a:r>
              <a:endParaRPr lang="id-ID" sz="675" b="1" dirty="0">
                <a:solidFill>
                  <a:schemeClr val="accent6"/>
                </a:solidFill>
                <a:latin typeface="Neris Thin" panose="00000300000000000000" pitchFamily="50" charset="0"/>
              </a:endParaRPr>
            </a:p>
          </p:txBody>
        </p:sp>
        <p:sp>
          <p:nvSpPr>
            <p:cNvPr id="105" name="TextBox 104"/>
            <p:cNvSpPr txBox="1"/>
            <p:nvPr/>
          </p:nvSpPr>
          <p:spPr>
            <a:xfrm>
              <a:off x="7789977"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2015</a:t>
              </a:r>
              <a:endParaRPr lang="id-ID" sz="675" b="1" dirty="0">
                <a:solidFill>
                  <a:schemeClr val="accent6"/>
                </a:solidFill>
                <a:latin typeface="Neris Thin" panose="00000300000000000000" pitchFamily="50" charset="0"/>
              </a:endParaRPr>
            </a:p>
          </p:txBody>
        </p:sp>
      </p:grpSp>
      <p:grpSp>
        <p:nvGrpSpPr>
          <p:cNvPr id="9" name="Group 8"/>
          <p:cNvGrpSpPr/>
          <p:nvPr/>
        </p:nvGrpSpPr>
        <p:grpSpPr>
          <a:xfrm>
            <a:off x="6791325" y="1152525"/>
            <a:ext cx="1224686" cy="1419225"/>
            <a:chOff x="9055100" y="1536700"/>
            <a:chExt cx="1632914" cy="1892300"/>
          </a:xfrm>
        </p:grpSpPr>
        <p:sp>
          <p:nvSpPr>
            <p:cNvPr id="106" name="Rounded Rectangle 105"/>
            <p:cNvSpPr/>
            <p:nvPr/>
          </p:nvSpPr>
          <p:spPr>
            <a:xfrm>
              <a:off x="9055100"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7" name="Rounded Rectangle 106"/>
            <p:cNvSpPr/>
            <p:nvPr/>
          </p:nvSpPr>
          <p:spPr>
            <a:xfrm>
              <a:off x="9055100" y="2540000"/>
              <a:ext cx="330200" cy="8890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9" name="Rounded Rectangle 108"/>
            <p:cNvSpPr/>
            <p:nvPr/>
          </p:nvSpPr>
          <p:spPr>
            <a:xfrm>
              <a:off x="9489338"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0" name="Rounded Rectangle 109"/>
            <p:cNvSpPr/>
            <p:nvPr/>
          </p:nvSpPr>
          <p:spPr>
            <a:xfrm>
              <a:off x="9489338" y="2133600"/>
              <a:ext cx="330200" cy="1295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2" name="Rounded Rectangle 111"/>
            <p:cNvSpPr/>
            <p:nvPr/>
          </p:nvSpPr>
          <p:spPr>
            <a:xfrm>
              <a:off x="9923576"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3" name="Rounded Rectangle 112"/>
            <p:cNvSpPr/>
            <p:nvPr/>
          </p:nvSpPr>
          <p:spPr>
            <a:xfrm>
              <a:off x="9923576" y="1943100"/>
              <a:ext cx="330200" cy="14859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5" name="Rounded Rectangle 114"/>
            <p:cNvSpPr/>
            <p:nvPr/>
          </p:nvSpPr>
          <p:spPr>
            <a:xfrm>
              <a:off x="10357814" y="1536700"/>
              <a:ext cx="330200" cy="18923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6" name="Rounded Rectangle 115"/>
            <p:cNvSpPr/>
            <p:nvPr/>
          </p:nvSpPr>
          <p:spPr>
            <a:xfrm>
              <a:off x="10357814" y="2425700"/>
              <a:ext cx="330200" cy="10033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5" name="Group 4"/>
          <p:cNvGrpSpPr/>
          <p:nvPr/>
        </p:nvGrpSpPr>
        <p:grpSpPr>
          <a:xfrm>
            <a:off x="6751400" y="2571752"/>
            <a:ext cx="1302716" cy="300082"/>
            <a:chOff x="9001862" y="3429000"/>
            <a:chExt cx="1736954" cy="400109"/>
          </a:xfrm>
        </p:grpSpPr>
        <p:sp>
          <p:nvSpPr>
            <p:cNvPr id="108" name="TextBox 107"/>
            <p:cNvSpPr txBox="1"/>
            <p:nvPr/>
          </p:nvSpPr>
          <p:spPr>
            <a:xfrm>
              <a:off x="9001862"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2012</a:t>
              </a:r>
              <a:endParaRPr lang="id-ID" sz="675" b="1" dirty="0">
                <a:solidFill>
                  <a:schemeClr val="accent6"/>
                </a:solidFill>
                <a:latin typeface="Neris Thin" panose="00000300000000000000" pitchFamily="50" charset="0"/>
              </a:endParaRPr>
            </a:p>
          </p:txBody>
        </p:sp>
        <p:sp>
          <p:nvSpPr>
            <p:cNvPr id="111" name="TextBox 110"/>
            <p:cNvSpPr txBox="1"/>
            <p:nvPr/>
          </p:nvSpPr>
          <p:spPr>
            <a:xfrm>
              <a:off x="9436101"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2013</a:t>
              </a:r>
              <a:endParaRPr lang="id-ID" sz="675" b="1" dirty="0">
                <a:solidFill>
                  <a:schemeClr val="accent6"/>
                </a:solidFill>
                <a:latin typeface="Neris Thin" panose="00000300000000000000" pitchFamily="50" charset="0"/>
              </a:endParaRPr>
            </a:p>
          </p:txBody>
        </p:sp>
        <p:sp>
          <p:nvSpPr>
            <p:cNvPr id="114" name="TextBox 113"/>
            <p:cNvSpPr txBox="1"/>
            <p:nvPr/>
          </p:nvSpPr>
          <p:spPr>
            <a:xfrm>
              <a:off x="9870338"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2014</a:t>
              </a:r>
              <a:endParaRPr lang="id-ID" sz="675" b="1" dirty="0">
                <a:solidFill>
                  <a:schemeClr val="accent6"/>
                </a:solidFill>
                <a:latin typeface="Neris Thin" panose="00000300000000000000" pitchFamily="50" charset="0"/>
              </a:endParaRPr>
            </a:p>
          </p:txBody>
        </p:sp>
        <p:sp>
          <p:nvSpPr>
            <p:cNvPr id="117" name="TextBox 116"/>
            <p:cNvSpPr txBox="1"/>
            <p:nvPr/>
          </p:nvSpPr>
          <p:spPr>
            <a:xfrm>
              <a:off x="10304577" y="3429000"/>
              <a:ext cx="434239" cy="400109"/>
            </a:xfrm>
            <a:prstGeom prst="rect">
              <a:avLst/>
            </a:prstGeom>
            <a:noFill/>
          </p:spPr>
          <p:txBody>
            <a:bodyPr wrap="square" rtlCol="0">
              <a:spAutoFit/>
            </a:bodyPr>
            <a:lstStyle/>
            <a:p>
              <a:pPr algn="ctr"/>
              <a:r>
                <a:rPr lang="id-ID" sz="675" b="1" dirty="0">
                  <a:solidFill>
                    <a:schemeClr val="tx1">
                      <a:lumMod val="50000"/>
                      <a:lumOff val="50000"/>
                    </a:schemeClr>
                  </a:solidFill>
                  <a:latin typeface="Neris Thin" panose="00000300000000000000" pitchFamily="50" charset="0"/>
                </a:rPr>
                <a:t>2015</a:t>
              </a:r>
              <a:endParaRPr lang="id-ID" sz="675" b="1" dirty="0">
                <a:solidFill>
                  <a:schemeClr val="accent6"/>
                </a:solidFill>
                <a:latin typeface="Neris Thin" panose="00000300000000000000" pitchFamily="50" charset="0"/>
              </a:endParaRPr>
            </a:p>
          </p:txBody>
        </p:sp>
      </p:grpSp>
      <p:sp>
        <p:nvSpPr>
          <p:cNvPr id="118" name="TextBox 117"/>
          <p:cNvSpPr txBox="1"/>
          <p:nvPr/>
        </p:nvSpPr>
        <p:spPr>
          <a:xfrm>
            <a:off x="1156759" y="3481273"/>
            <a:ext cx="1256147" cy="253916"/>
          </a:xfrm>
          <a:prstGeom prst="rect">
            <a:avLst/>
          </a:prstGeom>
          <a:noFill/>
        </p:spPr>
        <p:txBody>
          <a:bodyPr wrap="square" rtlCol="0">
            <a:spAutoFit/>
          </a:bodyPr>
          <a:lstStyle/>
          <a:p>
            <a:pPr algn="ctr"/>
            <a:r>
              <a:rPr lang="id-ID" sz="1050" dirty="0">
                <a:solidFill>
                  <a:schemeClr val="tx1">
                    <a:lumMod val="50000"/>
                    <a:lumOff val="50000"/>
                  </a:schemeClr>
                </a:solidFill>
                <a:latin typeface="Neris Thin" panose="00000300000000000000" pitchFamily="50" charset="0"/>
              </a:rPr>
              <a:t>Lorem Ipsum</a:t>
            </a:r>
            <a:endParaRPr lang="id-ID" sz="1050" dirty="0">
              <a:solidFill>
                <a:schemeClr val="accent6"/>
              </a:solidFill>
              <a:latin typeface="Neris Thin" panose="00000300000000000000" pitchFamily="50" charset="0"/>
            </a:endParaRPr>
          </a:p>
        </p:txBody>
      </p:sp>
      <p:grpSp>
        <p:nvGrpSpPr>
          <p:cNvPr id="119" name="Group 118"/>
          <p:cNvGrpSpPr/>
          <p:nvPr/>
        </p:nvGrpSpPr>
        <p:grpSpPr>
          <a:xfrm>
            <a:off x="3388765" y="2956707"/>
            <a:ext cx="484178" cy="484178"/>
            <a:chOff x="8206330" y="1787386"/>
            <a:chExt cx="1041400" cy="1041400"/>
          </a:xfrm>
        </p:grpSpPr>
        <p:sp>
          <p:nvSpPr>
            <p:cNvPr id="120" name="Oval 119"/>
            <p:cNvSpPr/>
            <p:nvPr/>
          </p:nvSpPr>
          <p:spPr>
            <a:xfrm>
              <a:off x="8206330" y="1787386"/>
              <a:ext cx="1041400" cy="1041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nvGrpSpPr>
            <p:cNvPr id="121" name="Group 120"/>
            <p:cNvGrpSpPr/>
            <p:nvPr/>
          </p:nvGrpSpPr>
          <p:grpSpPr>
            <a:xfrm>
              <a:off x="8482555" y="2103884"/>
              <a:ext cx="497932" cy="465882"/>
              <a:chOff x="6964363" y="2108200"/>
              <a:chExt cx="690562" cy="646113"/>
            </a:xfrm>
            <a:solidFill>
              <a:schemeClr val="bg1"/>
            </a:solidFill>
          </p:grpSpPr>
          <p:sp>
            <p:nvSpPr>
              <p:cNvPr id="122"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3"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124" name="Group 123"/>
          <p:cNvGrpSpPr/>
          <p:nvPr/>
        </p:nvGrpSpPr>
        <p:grpSpPr>
          <a:xfrm>
            <a:off x="7160665" y="2956707"/>
            <a:ext cx="484178" cy="484178"/>
            <a:chOff x="8206330" y="4532927"/>
            <a:chExt cx="1041400" cy="1041400"/>
          </a:xfrm>
        </p:grpSpPr>
        <p:sp>
          <p:nvSpPr>
            <p:cNvPr id="125" name="Oval 124"/>
            <p:cNvSpPr/>
            <p:nvPr/>
          </p:nvSpPr>
          <p:spPr>
            <a:xfrm>
              <a:off x="8206330" y="4532927"/>
              <a:ext cx="1041400" cy="1041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nvGrpSpPr>
            <p:cNvPr id="126" name="Group 125"/>
            <p:cNvGrpSpPr/>
            <p:nvPr/>
          </p:nvGrpSpPr>
          <p:grpSpPr>
            <a:xfrm>
              <a:off x="8502511" y="4837371"/>
              <a:ext cx="449038" cy="448005"/>
              <a:chOff x="4594225" y="2119313"/>
              <a:chExt cx="690563" cy="688975"/>
            </a:xfrm>
            <a:solidFill>
              <a:schemeClr val="bg1"/>
            </a:solidFill>
          </p:grpSpPr>
          <p:sp>
            <p:nvSpPr>
              <p:cNvPr id="127"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8"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9"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sp>
        <p:nvSpPr>
          <p:cNvPr id="130" name="TextBox 129"/>
          <p:cNvSpPr txBox="1"/>
          <p:nvPr/>
        </p:nvSpPr>
        <p:spPr>
          <a:xfrm>
            <a:off x="3002780" y="3481273"/>
            <a:ext cx="1256147" cy="253916"/>
          </a:xfrm>
          <a:prstGeom prst="rect">
            <a:avLst/>
          </a:prstGeom>
          <a:noFill/>
        </p:spPr>
        <p:txBody>
          <a:bodyPr wrap="square" rtlCol="0">
            <a:spAutoFit/>
          </a:bodyPr>
          <a:lstStyle/>
          <a:p>
            <a:pPr algn="ctr"/>
            <a:r>
              <a:rPr lang="id-ID" sz="1050" dirty="0">
                <a:solidFill>
                  <a:schemeClr val="tx1">
                    <a:lumMod val="50000"/>
                    <a:lumOff val="50000"/>
                  </a:schemeClr>
                </a:solidFill>
                <a:latin typeface="Neris Thin" panose="00000300000000000000" pitchFamily="50" charset="0"/>
              </a:rPr>
              <a:t>Lorem Ipsum</a:t>
            </a:r>
            <a:endParaRPr lang="id-ID" sz="1050" dirty="0">
              <a:solidFill>
                <a:schemeClr val="accent6"/>
              </a:solidFill>
              <a:latin typeface="Neris Thin" panose="00000300000000000000" pitchFamily="50" charset="0"/>
            </a:endParaRPr>
          </a:p>
        </p:txBody>
      </p:sp>
      <p:sp>
        <p:nvSpPr>
          <p:cNvPr id="131" name="TextBox 130"/>
          <p:cNvSpPr txBox="1"/>
          <p:nvPr/>
        </p:nvSpPr>
        <p:spPr>
          <a:xfrm>
            <a:off x="6774679" y="3483001"/>
            <a:ext cx="1256147" cy="253916"/>
          </a:xfrm>
          <a:prstGeom prst="rect">
            <a:avLst/>
          </a:prstGeom>
          <a:noFill/>
        </p:spPr>
        <p:txBody>
          <a:bodyPr wrap="square" rtlCol="0">
            <a:spAutoFit/>
          </a:bodyPr>
          <a:lstStyle/>
          <a:p>
            <a:pPr algn="ctr"/>
            <a:r>
              <a:rPr lang="id-ID" sz="1050" dirty="0">
                <a:solidFill>
                  <a:schemeClr val="tx1">
                    <a:lumMod val="50000"/>
                    <a:lumOff val="50000"/>
                  </a:schemeClr>
                </a:solidFill>
                <a:latin typeface="Neris Thin" panose="00000300000000000000" pitchFamily="50" charset="0"/>
              </a:rPr>
              <a:t>Lorem Ipsum</a:t>
            </a:r>
            <a:endParaRPr lang="id-ID" sz="1050" dirty="0">
              <a:solidFill>
                <a:schemeClr val="accent6"/>
              </a:solidFill>
              <a:latin typeface="Neris Thin" panose="00000300000000000000" pitchFamily="50" charset="0"/>
            </a:endParaRPr>
          </a:p>
        </p:txBody>
      </p:sp>
      <p:grpSp>
        <p:nvGrpSpPr>
          <p:cNvPr id="137" name="Group 136"/>
          <p:cNvGrpSpPr/>
          <p:nvPr/>
        </p:nvGrpSpPr>
        <p:grpSpPr>
          <a:xfrm>
            <a:off x="5275154" y="2956707"/>
            <a:ext cx="483300" cy="483300"/>
            <a:chOff x="484730" y="3169505"/>
            <a:chExt cx="1041400" cy="1041400"/>
          </a:xfrm>
        </p:grpSpPr>
        <p:sp>
          <p:nvSpPr>
            <p:cNvPr id="132" name="Oval 131"/>
            <p:cNvSpPr/>
            <p:nvPr/>
          </p:nvSpPr>
          <p:spPr>
            <a:xfrm>
              <a:off x="484730" y="3169505"/>
              <a:ext cx="1041400" cy="1041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nvGrpSpPr>
            <p:cNvPr id="133" name="Group 132"/>
            <p:cNvGrpSpPr/>
            <p:nvPr/>
          </p:nvGrpSpPr>
          <p:grpSpPr>
            <a:xfrm>
              <a:off x="769101" y="3484866"/>
              <a:ext cx="476042" cy="401626"/>
              <a:chOff x="3714750" y="2139950"/>
              <a:chExt cx="690563" cy="582613"/>
            </a:xfrm>
            <a:solidFill>
              <a:schemeClr val="bg1"/>
            </a:solidFill>
          </p:grpSpPr>
          <p:sp>
            <p:nvSpPr>
              <p:cNvPr id="134" name="Freeform 68"/>
              <p:cNvSpPr>
                <a:spLocks noEditPoints="1"/>
              </p:cNvSpPr>
              <p:nvPr/>
            </p:nvSpPr>
            <p:spPr bwMode="auto">
              <a:xfrm>
                <a:off x="3887788" y="2290763"/>
                <a:ext cx="344488" cy="346075"/>
              </a:xfrm>
              <a:custGeom>
                <a:avLst/>
                <a:gdLst>
                  <a:gd name="T0" fmla="*/ 5872 w 8047"/>
                  <a:gd name="T1" fmla="*/ 6409 h 8046"/>
                  <a:gd name="T2" fmla="*/ 5238 w 8047"/>
                  <a:gd name="T3" fmla="*/ 6786 h 8046"/>
                  <a:gd name="T4" fmla="*/ 4543 w 8047"/>
                  <a:gd name="T5" fmla="*/ 6995 h 8046"/>
                  <a:gd name="T6" fmla="*/ 3820 w 8047"/>
                  <a:gd name="T7" fmla="*/ 7033 h 8046"/>
                  <a:gd name="T8" fmla="*/ 3106 w 8047"/>
                  <a:gd name="T9" fmla="*/ 6898 h 8046"/>
                  <a:gd name="T10" fmla="*/ 2431 w 8047"/>
                  <a:gd name="T11" fmla="*/ 6587 h 8046"/>
                  <a:gd name="T12" fmla="*/ 1836 w 8047"/>
                  <a:gd name="T13" fmla="*/ 6102 h 8046"/>
                  <a:gd name="T14" fmla="*/ 1391 w 8047"/>
                  <a:gd name="T15" fmla="*/ 5499 h 8046"/>
                  <a:gd name="T16" fmla="*/ 1113 w 8047"/>
                  <a:gd name="T17" fmla="*/ 4824 h 8046"/>
                  <a:gd name="T18" fmla="*/ 1007 w 8047"/>
                  <a:gd name="T19" fmla="*/ 4110 h 8046"/>
                  <a:gd name="T20" fmla="*/ 1073 w 8047"/>
                  <a:gd name="T21" fmla="*/ 3388 h 8046"/>
                  <a:gd name="T22" fmla="*/ 1314 w 8047"/>
                  <a:gd name="T23" fmla="*/ 2694 h 8046"/>
                  <a:gd name="T24" fmla="*/ 1733 w 8047"/>
                  <a:gd name="T25" fmla="*/ 2059 h 8046"/>
                  <a:gd name="T26" fmla="*/ 2295 w 8047"/>
                  <a:gd name="T27" fmla="*/ 1548 h 8046"/>
                  <a:gd name="T28" fmla="*/ 2945 w 8047"/>
                  <a:gd name="T29" fmla="*/ 1204 h 8046"/>
                  <a:gd name="T30" fmla="*/ 3647 w 8047"/>
                  <a:gd name="T31" fmla="*/ 1029 h 8046"/>
                  <a:gd name="T32" fmla="*/ 4371 w 8047"/>
                  <a:gd name="T33" fmla="*/ 1025 h 8046"/>
                  <a:gd name="T34" fmla="*/ 5081 w 8047"/>
                  <a:gd name="T35" fmla="*/ 1196 h 8046"/>
                  <a:gd name="T36" fmla="*/ 5743 w 8047"/>
                  <a:gd name="T37" fmla="*/ 1543 h 8046"/>
                  <a:gd name="T38" fmla="*/ 6314 w 8047"/>
                  <a:gd name="T39" fmla="*/ 2057 h 8046"/>
                  <a:gd name="T40" fmla="*/ 6724 w 8047"/>
                  <a:gd name="T41" fmla="*/ 2677 h 8046"/>
                  <a:gd name="T42" fmla="*/ 6968 w 8047"/>
                  <a:gd name="T43" fmla="*/ 3362 h 8046"/>
                  <a:gd name="T44" fmla="*/ 7040 w 8047"/>
                  <a:gd name="T45" fmla="*/ 4081 h 8046"/>
                  <a:gd name="T46" fmla="*/ 6940 w 8047"/>
                  <a:gd name="T47" fmla="*/ 4799 h 8046"/>
                  <a:gd name="T48" fmla="*/ 6663 w 8047"/>
                  <a:gd name="T49" fmla="*/ 5485 h 8046"/>
                  <a:gd name="T50" fmla="*/ 4024 w 8047"/>
                  <a:gd name="T51" fmla="*/ 0 h 8046"/>
                  <a:gd name="T52" fmla="*/ 3018 w 8047"/>
                  <a:gd name="T53" fmla="*/ 125 h 8046"/>
                  <a:gd name="T54" fmla="*/ 2105 w 8047"/>
                  <a:gd name="T55" fmla="*/ 485 h 8046"/>
                  <a:gd name="T56" fmla="*/ 1318 w 8047"/>
                  <a:gd name="T57" fmla="*/ 1044 h 8046"/>
                  <a:gd name="T58" fmla="*/ 687 w 8047"/>
                  <a:gd name="T59" fmla="*/ 1773 h 8046"/>
                  <a:gd name="T60" fmla="*/ 243 w 8047"/>
                  <a:gd name="T61" fmla="*/ 2639 h 8046"/>
                  <a:gd name="T62" fmla="*/ 20 w 8047"/>
                  <a:gd name="T63" fmla="*/ 3611 h 8046"/>
                  <a:gd name="T64" fmla="*/ 46 w 8047"/>
                  <a:gd name="T65" fmla="*/ 4636 h 8046"/>
                  <a:gd name="T66" fmla="*/ 316 w 8047"/>
                  <a:gd name="T67" fmla="*/ 5590 h 8046"/>
                  <a:gd name="T68" fmla="*/ 798 w 8047"/>
                  <a:gd name="T69" fmla="*/ 6431 h 8046"/>
                  <a:gd name="T70" fmla="*/ 1463 w 8047"/>
                  <a:gd name="T71" fmla="*/ 7128 h 8046"/>
                  <a:gd name="T72" fmla="*/ 2278 w 8047"/>
                  <a:gd name="T73" fmla="*/ 7650 h 8046"/>
                  <a:gd name="T74" fmla="*/ 3212 w 8047"/>
                  <a:gd name="T75" fmla="*/ 7965 h 8046"/>
                  <a:gd name="T76" fmla="*/ 4231 w 8047"/>
                  <a:gd name="T77" fmla="*/ 8041 h 8046"/>
                  <a:gd name="T78" fmla="*/ 5220 w 8047"/>
                  <a:gd name="T79" fmla="*/ 7866 h 8046"/>
                  <a:gd name="T80" fmla="*/ 6110 w 8047"/>
                  <a:gd name="T81" fmla="*/ 7464 h 8046"/>
                  <a:gd name="T82" fmla="*/ 6868 w 8047"/>
                  <a:gd name="T83" fmla="*/ 6868 h 8046"/>
                  <a:gd name="T84" fmla="*/ 7465 w 8047"/>
                  <a:gd name="T85" fmla="*/ 6110 h 8046"/>
                  <a:gd name="T86" fmla="*/ 7866 w 8047"/>
                  <a:gd name="T87" fmla="*/ 5220 h 8046"/>
                  <a:gd name="T88" fmla="*/ 8042 w 8047"/>
                  <a:gd name="T89" fmla="*/ 4230 h 8046"/>
                  <a:gd name="T90" fmla="*/ 7966 w 8047"/>
                  <a:gd name="T91" fmla="*/ 3212 h 8046"/>
                  <a:gd name="T92" fmla="*/ 7650 w 8047"/>
                  <a:gd name="T93" fmla="*/ 2278 h 8046"/>
                  <a:gd name="T94" fmla="*/ 7128 w 8047"/>
                  <a:gd name="T95" fmla="*/ 1463 h 8046"/>
                  <a:gd name="T96" fmla="*/ 6431 w 8047"/>
                  <a:gd name="T97" fmla="*/ 798 h 8046"/>
                  <a:gd name="T98" fmla="*/ 5590 w 8047"/>
                  <a:gd name="T99" fmla="*/ 316 h 8046"/>
                  <a:gd name="T100" fmla="*/ 4636 w 8047"/>
                  <a:gd name="T101" fmla="*/ 46 h 8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47" h="8046">
                    <a:moveTo>
                      <a:pt x="6314" y="5986"/>
                    </a:moveTo>
                    <a:lnTo>
                      <a:pt x="6210" y="6102"/>
                    </a:lnTo>
                    <a:lnTo>
                      <a:pt x="6102" y="6210"/>
                    </a:lnTo>
                    <a:lnTo>
                      <a:pt x="5989" y="6313"/>
                    </a:lnTo>
                    <a:lnTo>
                      <a:pt x="5872" y="6409"/>
                    </a:lnTo>
                    <a:lnTo>
                      <a:pt x="5752" y="6497"/>
                    </a:lnTo>
                    <a:lnTo>
                      <a:pt x="5627" y="6580"/>
                    </a:lnTo>
                    <a:lnTo>
                      <a:pt x="5500" y="6655"/>
                    </a:lnTo>
                    <a:lnTo>
                      <a:pt x="5370" y="6724"/>
                    </a:lnTo>
                    <a:lnTo>
                      <a:pt x="5238" y="6786"/>
                    </a:lnTo>
                    <a:lnTo>
                      <a:pt x="5102" y="6842"/>
                    </a:lnTo>
                    <a:lnTo>
                      <a:pt x="4964" y="6890"/>
                    </a:lnTo>
                    <a:lnTo>
                      <a:pt x="4825" y="6933"/>
                    </a:lnTo>
                    <a:lnTo>
                      <a:pt x="4684" y="6967"/>
                    </a:lnTo>
                    <a:lnTo>
                      <a:pt x="4543" y="6995"/>
                    </a:lnTo>
                    <a:lnTo>
                      <a:pt x="4399" y="7017"/>
                    </a:lnTo>
                    <a:lnTo>
                      <a:pt x="4255" y="7031"/>
                    </a:lnTo>
                    <a:lnTo>
                      <a:pt x="4110" y="7039"/>
                    </a:lnTo>
                    <a:lnTo>
                      <a:pt x="3965" y="7039"/>
                    </a:lnTo>
                    <a:lnTo>
                      <a:pt x="3820" y="7033"/>
                    </a:lnTo>
                    <a:lnTo>
                      <a:pt x="3676" y="7020"/>
                    </a:lnTo>
                    <a:lnTo>
                      <a:pt x="3533" y="7000"/>
                    </a:lnTo>
                    <a:lnTo>
                      <a:pt x="3389" y="6973"/>
                    </a:lnTo>
                    <a:lnTo>
                      <a:pt x="3247" y="6940"/>
                    </a:lnTo>
                    <a:lnTo>
                      <a:pt x="3106" y="6898"/>
                    </a:lnTo>
                    <a:lnTo>
                      <a:pt x="2966" y="6850"/>
                    </a:lnTo>
                    <a:lnTo>
                      <a:pt x="2829" y="6795"/>
                    </a:lnTo>
                    <a:lnTo>
                      <a:pt x="2695" y="6732"/>
                    </a:lnTo>
                    <a:lnTo>
                      <a:pt x="2562" y="6663"/>
                    </a:lnTo>
                    <a:lnTo>
                      <a:pt x="2431" y="6587"/>
                    </a:lnTo>
                    <a:lnTo>
                      <a:pt x="2304" y="6503"/>
                    </a:lnTo>
                    <a:lnTo>
                      <a:pt x="2181" y="6412"/>
                    </a:lnTo>
                    <a:lnTo>
                      <a:pt x="2060" y="6314"/>
                    </a:lnTo>
                    <a:lnTo>
                      <a:pt x="1944" y="6209"/>
                    </a:lnTo>
                    <a:lnTo>
                      <a:pt x="1836" y="6102"/>
                    </a:lnTo>
                    <a:lnTo>
                      <a:pt x="1733" y="5988"/>
                    </a:lnTo>
                    <a:lnTo>
                      <a:pt x="1637" y="5871"/>
                    </a:lnTo>
                    <a:lnTo>
                      <a:pt x="1549" y="5751"/>
                    </a:lnTo>
                    <a:lnTo>
                      <a:pt x="1466" y="5627"/>
                    </a:lnTo>
                    <a:lnTo>
                      <a:pt x="1391" y="5499"/>
                    </a:lnTo>
                    <a:lnTo>
                      <a:pt x="1322" y="5369"/>
                    </a:lnTo>
                    <a:lnTo>
                      <a:pt x="1260" y="5237"/>
                    </a:lnTo>
                    <a:lnTo>
                      <a:pt x="1204" y="5101"/>
                    </a:lnTo>
                    <a:lnTo>
                      <a:pt x="1156" y="4964"/>
                    </a:lnTo>
                    <a:lnTo>
                      <a:pt x="1113" y="4824"/>
                    </a:lnTo>
                    <a:lnTo>
                      <a:pt x="1079" y="4683"/>
                    </a:lnTo>
                    <a:lnTo>
                      <a:pt x="1050" y="4542"/>
                    </a:lnTo>
                    <a:lnTo>
                      <a:pt x="1029" y="4399"/>
                    </a:lnTo>
                    <a:lnTo>
                      <a:pt x="1015" y="4254"/>
                    </a:lnTo>
                    <a:lnTo>
                      <a:pt x="1007" y="4110"/>
                    </a:lnTo>
                    <a:lnTo>
                      <a:pt x="1006" y="3965"/>
                    </a:lnTo>
                    <a:lnTo>
                      <a:pt x="1013" y="3820"/>
                    </a:lnTo>
                    <a:lnTo>
                      <a:pt x="1026" y="3675"/>
                    </a:lnTo>
                    <a:lnTo>
                      <a:pt x="1046" y="3532"/>
                    </a:lnTo>
                    <a:lnTo>
                      <a:pt x="1073" y="3388"/>
                    </a:lnTo>
                    <a:lnTo>
                      <a:pt x="1107" y="3246"/>
                    </a:lnTo>
                    <a:lnTo>
                      <a:pt x="1149" y="3105"/>
                    </a:lnTo>
                    <a:lnTo>
                      <a:pt x="1197" y="2966"/>
                    </a:lnTo>
                    <a:lnTo>
                      <a:pt x="1251" y="2828"/>
                    </a:lnTo>
                    <a:lnTo>
                      <a:pt x="1314" y="2694"/>
                    </a:lnTo>
                    <a:lnTo>
                      <a:pt x="1384" y="2561"/>
                    </a:lnTo>
                    <a:lnTo>
                      <a:pt x="1460" y="2430"/>
                    </a:lnTo>
                    <a:lnTo>
                      <a:pt x="1544" y="2303"/>
                    </a:lnTo>
                    <a:lnTo>
                      <a:pt x="1634" y="2180"/>
                    </a:lnTo>
                    <a:lnTo>
                      <a:pt x="1733" y="2059"/>
                    </a:lnTo>
                    <a:lnTo>
                      <a:pt x="1837" y="1943"/>
                    </a:lnTo>
                    <a:lnTo>
                      <a:pt x="1945" y="1835"/>
                    </a:lnTo>
                    <a:lnTo>
                      <a:pt x="2058" y="1732"/>
                    </a:lnTo>
                    <a:lnTo>
                      <a:pt x="2175" y="1637"/>
                    </a:lnTo>
                    <a:lnTo>
                      <a:pt x="2295" y="1548"/>
                    </a:lnTo>
                    <a:lnTo>
                      <a:pt x="2419" y="1465"/>
                    </a:lnTo>
                    <a:lnTo>
                      <a:pt x="2547" y="1390"/>
                    </a:lnTo>
                    <a:lnTo>
                      <a:pt x="2677" y="1322"/>
                    </a:lnTo>
                    <a:lnTo>
                      <a:pt x="2809" y="1259"/>
                    </a:lnTo>
                    <a:lnTo>
                      <a:pt x="2945" y="1204"/>
                    </a:lnTo>
                    <a:lnTo>
                      <a:pt x="3082" y="1156"/>
                    </a:lnTo>
                    <a:lnTo>
                      <a:pt x="3222" y="1113"/>
                    </a:lnTo>
                    <a:lnTo>
                      <a:pt x="3363" y="1078"/>
                    </a:lnTo>
                    <a:lnTo>
                      <a:pt x="3504" y="1050"/>
                    </a:lnTo>
                    <a:lnTo>
                      <a:pt x="3647" y="1029"/>
                    </a:lnTo>
                    <a:lnTo>
                      <a:pt x="3792" y="1014"/>
                    </a:lnTo>
                    <a:lnTo>
                      <a:pt x="3936" y="1007"/>
                    </a:lnTo>
                    <a:lnTo>
                      <a:pt x="4081" y="1006"/>
                    </a:lnTo>
                    <a:lnTo>
                      <a:pt x="4226" y="1012"/>
                    </a:lnTo>
                    <a:lnTo>
                      <a:pt x="4371" y="1025"/>
                    </a:lnTo>
                    <a:lnTo>
                      <a:pt x="4514" y="1045"/>
                    </a:lnTo>
                    <a:lnTo>
                      <a:pt x="4658" y="1072"/>
                    </a:lnTo>
                    <a:lnTo>
                      <a:pt x="4800" y="1106"/>
                    </a:lnTo>
                    <a:lnTo>
                      <a:pt x="4941" y="1148"/>
                    </a:lnTo>
                    <a:lnTo>
                      <a:pt x="5081" y="1196"/>
                    </a:lnTo>
                    <a:lnTo>
                      <a:pt x="5218" y="1251"/>
                    </a:lnTo>
                    <a:lnTo>
                      <a:pt x="5353" y="1313"/>
                    </a:lnTo>
                    <a:lnTo>
                      <a:pt x="5486" y="1383"/>
                    </a:lnTo>
                    <a:lnTo>
                      <a:pt x="5616" y="1459"/>
                    </a:lnTo>
                    <a:lnTo>
                      <a:pt x="5743" y="1543"/>
                    </a:lnTo>
                    <a:lnTo>
                      <a:pt x="5866" y="1633"/>
                    </a:lnTo>
                    <a:lnTo>
                      <a:pt x="5987" y="1732"/>
                    </a:lnTo>
                    <a:lnTo>
                      <a:pt x="6103" y="1836"/>
                    </a:lnTo>
                    <a:lnTo>
                      <a:pt x="6211" y="1944"/>
                    </a:lnTo>
                    <a:lnTo>
                      <a:pt x="6314" y="2057"/>
                    </a:lnTo>
                    <a:lnTo>
                      <a:pt x="6409" y="2174"/>
                    </a:lnTo>
                    <a:lnTo>
                      <a:pt x="6498" y="2294"/>
                    </a:lnTo>
                    <a:lnTo>
                      <a:pt x="6581" y="2419"/>
                    </a:lnTo>
                    <a:lnTo>
                      <a:pt x="6656" y="2546"/>
                    </a:lnTo>
                    <a:lnTo>
                      <a:pt x="6724" y="2677"/>
                    </a:lnTo>
                    <a:lnTo>
                      <a:pt x="6787" y="2809"/>
                    </a:lnTo>
                    <a:lnTo>
                      <a:pt x="6842" y="2944"/>
                    </a:lnTo>
                    <a:lnTo>
                      <a:pt x="6890" y="3082"/>
                    </a:lnTo>
                    <a:lnTo>
                      <a:pt x="6933" y="3221"/>
                    </a:lnTo>
                    <a:lnTo>
                      <a:pt x="6968" y="3362"/>
                    </a:lnTo>
                    <a:lnTo>
                      <a:pt x="6996" y="3503"/>
                    </a:lnTo>
                    <a:lnTo>
                      <a:pt x="7017" y="3647"/>
                    </a:lnTo>
                    <a:lnTo>
                      <a:pt x="7032" y="3791"/>
                    </a:lnTo>
                    <a:lnTo>
                      <a:pt x="7039" y="3936"/>
                    </a:lnTo>
                    <a:lnTo>
                      <a:pt x="7040" y="4081"/>
                    </a:lnTo>
                    <a:lnTo>
                      <a:pt x="7034" y="4226"/>
                    </a:lnTo>
                    <a:lnTo>
                      <a:pt x="7021" y="4369"/>
                    </a:lnTo>
                    <a:lnTo>
                      <a:pt x="7001" y="4514"/>
                    </a:lnTo>
                    <a:lnTo>
                      <a:pt x="6974" y="4657"/>
                    </a:lnTo>
                    <a:lnTo>
                      <a:pt x="6940" y="4799"/>
                    </a:lnTo>
                    <a:lnTo>
                      <a:pt x="6898" y="4940"/>
                    </a:lnTo>
                    <a:lnTo>
                      <a:pt x="6850" y="5080"/>
                    </a:lnTo>
                    <a:lnTo>
                      <a:pt x="6795" y="5216"/>
                    </a:lnTo>
                    <a:lnTo>
                      <a:pt x="6732" y="5352"/>
                    </a:lnTo>
                    <a:lnTo>
                      <a:pt x="6663" y="5485"/>
                    </a:lnTo>
                    <a:lnTo>
                      <a:pt x="6587" y="5615"/>
                    </a:lnTo>
                    <a:lnTo>
                      <a:pt x="6503" y="5742"/>
                    </a:lnTo>
                    <a:lnTo>
                      <a:pt x="6413" y="5866"/>
                    </a:lnTo>
                    <a:lnTo>
                      <a:pt x="6314" y="5986"/>
                    </a:lnTo>
                    <a:close/>
                    <a:moveTo>
                      <a:pt x="4024" y="0"/>
                    </a:moveTo>
                    <a:lnTo>
                      <a:pt x="3816" y="5"/>
                    </a:lnTo>
                    <a:lnTo>
                      <a:pt x="3612" y="20"/>
                    </a:lnTo>
                    <a:lnTo>
                      <a:pt x="3410" y="46"/>
                    </a:lnTo>
                    <a:lnTo>
                      <a:pt x="3212" y="81"/>
                    </a:lnTo>
                    <a:lnTo>
                      <a:pt x="3018" y="125"/>
                    </a:lnTo>
                    <a:lnTo>
                      <a:pt x="2826" y="180"/>
                    </a:lnTo>
                    <a:lnTo>
                      <a:pt x="2639" y="243"/>
                    </a:lnTo>
                    <a:lnTo>
                      <a:pt x="2456" y="316"/>
                    </a:lnTo>
                    <a:lnTo>
                      <a:pt x="2278" y="396"/>
                    </a:lnTo>
                    <a:lnTo>
                      <a:pt x="2105" y="485"/>
                    </a:lnTo>
                    <a:lnTo>
                      <a:pt x="1936" y="582"/>
                    </a:lnTo>
                    <a:lnTo>
                      <a:pt x="1773" y="687"/>
                    </a:lnTo>
                    <a:lnTo>
                      <a:pt x="1615" y="798"/>
                    </a:lnTo>
                    <a:lnTo>
                      <a:pt x="1463" y="918"/>
                    </a:lnTo>
                    <a:lnTo>
                      <a:pt x="1318" y="1044"/>
                    </a:lnTo>
                    <a:lnTo>
                      <a:pt x="1178" y="1178"/>
                    </a:lnTo>
                    <a:lnTo>
                      <a:pt x="1045" y="1318"/>
                    </a:lnTo>
                    <a:lnTo>
                      <a:pt x="918" y="1463"/>
                    </a:lnTo>
                    <a:lnTo>
                      <a:pt x="798" y="1615"/>
                    </a:lnTo>
                    <a:lnTo>
                      <a:pt x="687" y="1773"/>
                    </a:lnTo>
                    <a:lnTo>
                      <a:pt x="582" y="1936"/>
                    </a:lnTo>
                    <a:lnTo>
                      <a:pt x="485" y="2105"/>
                    </a:lnTo>
                    <a:lnTo>
                      <a:pt x="396" y="2278"/>
                    </a:lnTo>
                    <a:lnTo>
                      <a:pt x="316" y="2456"/>
                    </a:lnTo>
                    <a:lnTo>
                      <a:pt x="243" y="2639"/>
                    </a:lnTo>
                    <a:lnTo>
                      <a:pt x="181" y="2826"/>
                    </a:lnTo>
                    <a:lnTo>
                      <a:pt x="126" y="3018"/>
                    </a:lnTo>
                    <a:lnTo>
                      <a:pt x="81" y="3212"/>
                    </a:lnTo>
                    <a:lnTo>
                      <a:pt x="46" y="3410"/>
                    </a:lnTo>
                    <a:lnTo>
                      <a:pt x="20" y="3611"/>
                    </a:lnTo>
                    <a:lnTo>
                      <a:pt x="5" y="3816"/>
                    </a:lnTo>
                    <a:lnTo>
                      <a:pt x="0" y="4022"/>
                    </a:lnTo>
                    <a:lnTo>
                      <a:pt x="5" y="4230"/>
                    </a:lnTo>
                    <a:lnTo>
                      <a:pt x="20" y="4434"/>
                    </a:lnTo>
                    <a:lnTo>
                      <a:pt x="46" y="4636"/>
                    </a:lnTo>
                    <a:lnTo>
                      <a:pt x="81" y="4834"/>
                    </a:lnTo>
                    <a:lnTo>
                      <a:pt x="126" y="5028"/>
                    </a:lnTo>
                    <a:lnTo>
                      <a:pt x="181" y="5220"/>
                    </a:lnTo>
                    <a:lnTo>
                      <a:pt x="243" y="5407"/>
                    </a:lnTo>
                    <a:lnTo>
                      <a:pt x="316" y="5590"/>
                    </a:lnTo>
                    <a:lnTo>
                      <a:pt x="396" y="5768"/>
                    </a:lnTo>
                    <a:lnTo>
                      <a:pt x="485" y="5941"/>
                    </a:lnTo>
                    <a:lnTo>
                      <a:pt x="582" y="6110"/>
                    </a:lnTo>
                    <a:lnTo>
                      <a:pt x="687" y="6273"/>
                    </a:lnTo>
                    <a:lnTo>
                      <a:pt x="798" y="6431"/>
                    </a:lnTo>
                    <a:lnTo>
                      <a:pt x="918" y="6583"/>
                    </a:lnTo>
                    <a:lnTo>
                      <a:pt x="1045" y="6728"/>
                    </a:lnTo>
                    <a:lnTo>
                      <a:pt x="1178" y="6868"/>
                    </a:lnTo>
                    <a:lnTo>
                      <a:pt x="1318" y="7001"/>
                    </a:lnTo>
                    <a:lnTo>
                      <a:pt x="1463" y="7128"/>
                    </a:lnTo>
                    <a:lnTo>
                      <a:pt x="1615" y="7247"/>
                    </a:lnTo>
                    <a:lnTo>
                      <a:pt x="1773" y="7359"/>
                    </a:lnTo>
                    <a:lnTo>
                      <a:pt x="1936" y="7464"/>
                    </a:lnTo>
                    <a:lnTo>
                      <a:pt x="2105" y="7561"/>
                    </a:lnTo>
                    <a:lnTo>
                      <a:pt x="2278" y="7650"/>
                    </a:lnTo>
                    <a:lnTo>
                      <a:pt x="2456" y="7730"/>
                    </a:lnTo>
                    <a:lnTo>
                      <a:pt x="2639" y="7803"/>
                    </a:lnTo>
                    <a:lnTo>
                      <a:pt x="2826" y="7866"/>
                    </a:lnTo>
                    <a:lnTo>
                      <a:pt x="3018" y="7919"/>
                    </a:lnTo>
                    <a:lnTo>
                      <a:pt x="3212" y="7965"/>
                    </a:lnTo>
                    <a:lnTo>
                      <a:pt x="3410" y="8000"/>
                    </a:lnTo>
                    <a:lnTo>
                      <a:pt x="3612" y="8026"/>
                    </a:lnTo>
                    <a:lnTo>
                      <a:pt x="3816" y="8041"/>
                    </a:lnTo>
                    <a:lnTo>
                      <a:pt x="4024" y="8046"/>
                    </a:lnTo>
                    <a:lnTo>
                      <a:pt x="4231" y="8041"/>
                    </a:lnTo>
                    <a:lnTo>
                      <a:pt x="4435" y="8026"/>
                    </a:lnTo>
                    <a:lnTo>
                      <a:pt x="4636" y="8000"/>
                    </a:lnTo>
                    <a:lnTo>
                      <a:pt x="4834" y="7965"/>
                    </a:lnTo>
                    <a:lnTo>
                      <a:pt x="5028" y="7919"/>
                    </a:lnTo>
                    <a:lnTo>
                      <a:pt x="5220" y="7866"/>
                    </a:lnTo>
                    <a:lnTo>
                      <a:pt x="5407" y="7803"/>
                    </a:lnTo>
                    <a:lnTo>
                      <a:pt x="5590" y="7730"/>
                    </a:lnTo>
                    <a:lnTo>
                      <a:pt x="5768" y="7650"/>
                    </a:lnTo>
                    <a:lnTo>
                      <a:pt x="5941" y="7561"/>
                    </a:lnTo>
                    <a:lnTo>
                      <a:pt x="6110" y="7464"/>
                    </a:lnTo>
                    <a:lnTo>
                      <a:pt x="6273" y="7359"/>
                    </a:lnTo>
                    <a:lnTo>
                      <a:pt x="6431" y="7247"/>
                    </a:lnTo>
                    <a:lnTo>
                      <a:pt x="6583" y="7128"/>
                    </a:lnTo>
                    <a:lnTo>
                      <a:pt x="6728" y="7001"/>
                    </a:lnTo>
                    <a:lnTo>
                      <a:pt x="6868" y="6868"/>
                    </a:lnTo>
                    <a:lnTo>
                      <a:pt x="7002" y="6728"/>
                    </a:lnTo>
                    <a:lnTo>
                      <a:pt x="7128" y="6583"/>
                    </a:lnTo>
                    <a:lnTo>
                      <a:pt x="7248" y="6431"/>
                    </a:lnTo>
                    <a:lnTo>
                      <a:pt x="7360" y="6273"/>
                    </a:lnTo>
                    <a:lnTo>
                      <a:pt x="7465" y="6110"/>
                    </a:lnTo>
                    <a:lnTo>
                      <a:pt x="7561" y="5941"/>
                    </a:lnTo>
                    <a:lnTo>
                      <a:pt x="7650" y="5768"/>
                    </a:lnTo>
                    <a:lnTo>
                      <a:pt x="7730" y="5590"/>
                    </a:lnTo>
                    <a:lnTo>
                      <a:pt x="7803" y="5407"/>
                    </a:lnTo>
                    <a:lnTo>
                      <a:pt x="7866" y="5220"/>
                    </a:lnTo>
                    <a:lnTo>
                      <a:pt x="7921" y="5028"/>
                    </a:lnTo>
                    <a:lnTo>
                      <a:pt x="7966" y="4834"/>
                    </a:lnTo>
                    <a:lnTo>
                      <a:pt x="8001" y="4636"/>
                    </a:lnTo>
                    <a:lnTo>
                      <a:pt x="8026" y="4434"/>
                    </a:lnTo>
                    <a:lnTo>
                      <a:pt x="8042" y="4230"/>
                    </a:lnTo>
                    <a:lnTo>
                      <a:pt x="8047" y="4022"/>
                    </a:lnTo>
                    <a:lnTo>
                      <a:pt x="8042" y="3816"/>
                    </a:lnTo>
                    <a:lnTo>
                      <a:pt x="8026" y="3611"/>
                    </a:lnTo>
                    <a:lnTo>
                      <a:pt x="8001" y="3410"/>
                    </a:lnTo>
                    <a:lnTo>
                      <a:pt x="7966" y="3212"/>
                    </a:lnTo>
                    <a:lnTo>
                      <a:pt x="7921" y="3018"/>
                    </a:lnTo>
                    <a:lnTo>
                      <a:pt x="7866" y="2826"/>
                    </a:lnTo>
                    <a:lnTo>
                      <a:pt x="7803" y="2639"/>
                    </a:lnTo>
                    <a:lnTo>
                      <a:pt x="7730" y="2456"/>
                    </a:lnTo>
                    <a:lnTo>
                      <a:pt x="7650" y="2278"/>
                    </a:lnTo>
                    <a:lnTo>
                      <a:pt x="7561" y="2105"/>
                    </a:lnTo>
                    <a:lnTo>
                      <a:pt x="7465" y="1936"/>
                    </a:lnTo>
                    <a:lnTo>
                      <a:pt x="7360" y="1773"/>
                    </a:lnTo>
                    <a:lnTo>
                      <a:pt x="7248" y="1615"/>
                    </a:lnTo>
                    <a:lnTo>
                      <a:pt x="7128" y="1463"/>
                    </a:lnTo>
                    <a:lnTo>
                      <a:pt x="7002" y="1318"/>
                    </a:lnTo>
                    <a:lnTo>
                      <a:pt x="6868" y="1178"/>
                    </a:lnTo>
                    <a:lnTo>
                      <a:pt x="6728" y="1044"/>
                    </a:lnTo>
                    <a:lnTo>
                      <a:pt x="6583" y="918"/>
                    </a:lnTo>
                    <a:lnTo>
                      <a:pt x="6431" y="798"/>
                    </a:lnTo>
                    <a:lnTo>
                      <a:pt x="6273" y="687"/>
                    </a:lnTo>
                    <a:lnTo>
                      <a:pt x="6110" y="582"/>
                    </a:lnTo>
                    <a:lnTo>
                      <a:pt x="5941" y="485"/>
                    </a:lnTo>
                    <a:lnTo>
                      <a:pt x="5768" y="396"/>
                    </a:lnTo>
                    <a:lnTo>
                      <a:pt x="5590" y="316"/>
                    </a:lnTo>
                    <a:lnTo>
                      <a:pt x="5407" y="243"/>
                    </a:lnTo>
                    <a:lnTo>
                      <a:pt x="5220" y="180"/>
                    </a:lnTo>
                    <a:lnTo>
                      <a:pt x="5028" y="125"/>
                    </a:lnTo>
                    <a:lnTo>
                      <a:pt x="4834" y="81"/>
                    </a:lnTo>
                    <a:lnTo>
                      <a:pt x="4636" y="46"/>
                    </a:lnTo>
                    <a:lnTo>
                      <a:pt x="4435" y="20"/>
                    </a:lnTo>
                    <a:lnTo>
                      <a:pt x="4231" y="5"/>
                    </a:lnTo>
                    <a:lnTo>
                      <a:pt x="40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35" name="Freeform 69"/>
              <p:cNvSpPr>
                <a:spLocks/>
              </p:cNvSpPr>
              <p:nvPr/>
            </p:nvSpPr>
            <p:spPr bwMode="auto">
              <a:xfrm>
                <a:off x="3973513" y="2378075"/>
                <a:ext cx="96838" cy="96838"/>
              </a:xfrm>
              <a:custGeom>
                <a:avLst/>
                <a:gdLst>
                  <a:gd name="T0" fmla="*/ 1705 w 2263"/>
                  <a:gd name="T1" fmla="*/ 23 h 2263"/>
                  <a:gd name="T2" fmla="*/ 1319 w 2263"/>
                  <a:gd name="T3" fmla="*/ 122 h 2263"/>
                  <a:gd name="T4" fmla="*/ 968 w 2263"/>
                  <a:gd name="T5" fmla="*/ 291 h 2263"/>
                  <a:gd name="T6" fmla="*/ 659 w 2263"/>
                  <a:gd name="T7" fmla="*/ 523 h 2263"/>
                  <a:gd name="T8" fmla="*/ 399 w 2263"/>
                  <a:gd name="T9" fmla="*/ 808 h 2263"/>
                  <a:gd name="T10" fmla="*/ 198 w 2263"/>
                  <a:gd name="T11" fmla="*/ 1139 h 2263"/>
                  <a:gd name="T12" fmla="*/ 63 w 2263"/>
                  <a:gd name="T13" fmla="*/ 1508 h 2263"/>
                  <a:gd name="T14" fmla="*/ 3 w 2263"/>
                  <a:gd name="T15" fmla="*/ 1908 h 2263"/>
                  <a:gd name="T16" fmla="*/ 1 w 2263"/>
                  <a:gd name="T17" fmla="*/ 2038 h 2263"/>
                  <a:gd name="T18" fmla="*/ 11 w 2263"/>
                  <a:gd name="T19" fmla="*/ 2087 h 2263"/>
                  <a:gd name="T20" fmla="*/ 30 w 2263"/>
                  <a:gd name="T21" fmla="*/ 2131 h 2263"/>
                  <a:gd name="T22" fmla="*/ 57 w 2263"/>
                  <a:gd name="T23" fmla="*/ 2171 h 2263"/>
                  <a:gd name="T24" fmla="*/ 91 w 2263"/>
                  <a:gd name="T25" fmla="*/ 2206 h 2263"/>
                  <a:gd name="T26" fmla="*/ 131 w 2263"/>
                  <a:gd name="T27" fmla="*/ 2233 h 2263"/>
                  <a:gd name="T28" fmla="*/ 177 w 2263"/>
                  <a:gd name="T29" fmla="*/ 2252 h 2263"/>
                  <a:gd name="T30" fmla="*/ 225 w 2263"/>
                  <a:gd name="T31" fmla="*/ 2262 h 2263"/>
                  <a:gd name="T32" fmla="*/ 276 w 2263"/>
                  <a:gd name="T33" fmla="*/ 2262 h 2263"/>
                  <a:gd name="T34" fmla="*/ 326 w 2263"/>
                  <a:gd name="T35" fmla="*/ 2252 h 2263"/>
                  <a:gd name="T36" fmla="*/ 371 w 2263"/>
                  <a:gd name="T37" fmla="*/ 2233 h 2263"/>
                  <a:gd name="T38" fmla="*/ 411 w 2263"/>
                  <a:gd name="T39" fmla="*/ 2206 h 2263"/>
                  <a:gd name="T40" fmla="*/ 445 w 2263"/>
                  <a:gd name="T41" fmla="*/ 2171 h 2263"/>
                  <a:gd name="T42" fmla="*/ 472 w 2263"/>
                  <a:gd name="T43" fmla="*/ 2131 h 2263"/>
                  <a:gd name="T44" fmla="*/ 492 w 2263"/>
                  <a:gd name="T45" fmla="*/ 2087 h 2263"/>
                  <a:gd name="T46" fmla="*/ 502 w 2263"/>
                  <a:gd name="T47" fmla="*/ 2038 h 2263"/>
                  <a:gd name="T48" fmla="*/ 505 w 2263"/>
                  <a:gd name="T49" fmla="*/ 1934 h 2263"/>
                  <a:gd name="T50" fmla="*/ 550 w 2263"/>
                  <a:gd name="T51" fmla="*/ 1634 h 2263"/>
                  <a:gd name="T52" fmla="*/ 651 w 2263"/>
                  <a:gd name="T53" fmla="*/ 1358 h 2263"/>
                  <a:gd name="T54" fmla="*/ 802 w 2263"/>
                  <a:gd name="T55" fmla="*/ 1109 h 2263"/>
                  <a:gd name="T56" fmla="*/ 997 w 2263"/>
                  <a:gd name="T57" fmla="*/ 895 h 2263"/>
                  <a:gd name="T58" fmla="*/ 1229 w 2263"/>
                  <a:gd name="T59" fmla="*/ 721 h 2263"/>
                  <a:gd name="T60" fmla="*/ 1492 w 2263"/>
                  <a:gd name="T61" fmla="*/ 594 h 2263"/>
                  <a:gd name="T62" fmla="*/ 1781 w 2263"/>
                  <a:gd name="T63" fmla="*/ 521 h 2263"/>
                  <a:gd name="T64" fmla="*/ 2025 w 2263"/>
                  <a:gd name="T65" fmla="*/ 503 h 2263"/>
                  <a:gd name="T66" fmla="*/ 2074 w 2263"/>
                  <a:gd name="T67" fmla="*/ 496 h 2263"/>
                  <a:gd name="T68" fmla="*/ 2120 w 2263"/>
                  <a:gd name="T69" fmla="*/ 478 h 2263"/>
                  <a:gd name="T70" fmla="*/ 2161 w 2263"/>
                  <a:gd name="T71" fmla="*/ 453 h 2263"/>
                  <a:gd name="T72" fmla="*/ 2198 w 2263"/>
                  <a:gd name="T73" fmla="*/ 420 h 2263"/>
                  <a:gd name="T74" fmla="*/ 2227 w 2263"/>
                  <a:gd name="T75" fmla="*/ 382 h 2263"/>
                  <a:gd name="T76" fmla="*/ 2248 w 2263"/>
                  <a:gd name="T77" fmla="*/ 338 h 2263"/>
                  <a:gd name="T78" fmla="*/ 2260 w 2263"/>
                  <a:gd name="T79" fmla="*/ 289 h 2263"/>
                  <a:gd name="T80" fmla="*/ 2263 w 2263"/>
                  <a:gd name="T81" fmla="*/ 239 h 2263"/>
                  <a:gd name="T82" fmla="*/ 2255 w 2263"/>
                  <a:gd name="T83" fmla="*/ 189 h 2263"/>
                  <a:gd name="T84" fmla="*/ 2238 w 2263"/>
                  <a:gd name="T85" fmla="*/ 142 h 2263"/>
                  <a:gd name="T86" fmla="*/ 2213 w 2263"/>
                  <a:gd name="T87" fmla="*/ 101 h 2263"/>
                  <a:gd name="T88" fmla="*/ 2180 w 2263"/>
                  <a:gd name="T89" fmla="*/ 65 h 2263"/>
                  <a:gd name="T90" fmla="*/ 2141 w 2263"/>
                  <a:gd name="T91" fmla="*/ 36 h 2263"/>
                  <a:gd name="T92" fmla="*/ 2098 w 2263"/>
                  <a:gd name="T93" fmla="*/ 15 h 2263"/>
                  <a:gd name="T94" fmla="*/ 2050 w 2263"/>
                  <a:gd name="T95" fmla="*/ 3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3" h="2263">
                    <a:moveTo>
                      <a:pt x="2012" y="0"/>
                    </a:moveTo>
                    <a:lnTo>
                      <a:pt x="1908" y="3"/>
                    </a:lnTo>
                    <a:lnTo>
                      <a:pt x="1806" y="11"/>
                    </a:lnTo>
                    <a:lnTo>
                      <a:pt x="1705" y="23"/>
                    </a:lnTo>
                    <a:lnTo>
                      <a:pt x="1606" y="41"/>
                    </a:lnTo>
                    <a:lnTo>
                      <a:pt x="1509" y="63"/>
                    </a:lnTo>
                    <a:lnTo>
                      <a:pt x="1413" y="90"/>
                    </a:lnTo>
                    <a:lnTo>
                      <a:pt x="1319" y="122"/>
                    </a:lnTo>
                    <a:lnTo>
                      <a:pt x="1229" y="158"/>
                    </a:lnTo>
                    <a:lnTo>
                      <a:pt x="1139" y="198"/>
                    </a:lnTo>
                    <a:lnTo>
                      <a:pt x="1053" y="243"/>
                    </a:lnTo>
                    <a:lnTo>
                      <a:pt x="968" y="291"/>
                    </a:lnTo>
                    <a:lnTo>
                      <a:pt x="887" y="344"/>
                    </a:lnTo>
                    <a:lnTo>
                      <a:pt x="807" y="400"/>
                    </a:lnTo>
                    <a:lnTo>
                      <a:pt x="732" y="459"/>
                    </a:lnTo>
                    <a:lnTo>
                      <a:pt x="659" y="523"/>
                    </a:lnTo>
                    <a:lnTo>
                      <a:pt x="589" y="589"/>
                    </a:lnTo>
                    <a:lnTo>
                      <a:pt x="523" y="658"/>
                    </a:lnTo>
                    <a:lnTo>
                      <a:pt x="459" y="732"/>
                    </a:lnTo>
                    <a:lnTo>
                      <a:pt x="399" y="808"/>
                    </a:lnTo>
                    <a:lnTo>
                      <a:pt x="344" y="887"/>
                    </a:lnTo>
                    <a:lnTo>
                      <a:pt x="290" y="968"/>
                    </a:lnTo>
                    <a:lnTo>
                      <a:pt x="242" y="1053"/>
                    </a:lnTo>
                    <a:lnTo>
                      <a:pt x="198" y="1139"/>
                    </a:lnTo>
                    <a:lnTo>
                      <a:pt x="158" y="1229"/>
                    </a:lnTo>
                    <a:lnTo>
                      <a:pt x="121" y="1319"/>
                    </a:lnTo>
                    <a:lnTo>
                      <a:pt x="90" y="1413"/>
                    </a:lnTo>
                    <a:lnTo>
                      <a:pt x="63" y="1508"/>
                    </a:lnTo>
                    <a:lnTo>
                      <a:pt x="41" y="1606"/>
                    </a:lnTo>
                    <a:lnTo>
                      <a:pt x="23" y="1705"/>
                    </a:lnTo>
                    <a:lnTo>
                      <a:pt x="10" y="1805"/>
                    </a:lnTo>
                    <a:lnTo>
                      <a:pt x="3" y="1908"/>
                    </a:lnTo>
                    <a:lnTo>
                      <a:pt x="0" y="2011"/>
                    </a:lnTo>
                    <a:lnTo>
                      <a:pt x="0" y="2011"/>
                    </a:lnTo>
                    <a:lnTo>
                      <a:pt x="0" y="2025"/>
                    </a:lnTo>
                    <a:lnTo>
                      <a:pt x="1" y="2038"/>
                    </a:lnTo>
                    <a:lnTo>
                      <a:pt x="3" y="2050"/>
                    </a:lnTo>
                    <a:lnTo>
                      <a:pt x="5" y="2063"/>
                    </a:lnTo>
                    <a:lnTo>
                      <a:pt x="8" y="2075"/>
                    </a:lnTo>
                    <a:lnTo>
                      <a:pt x="11" y="2087"/>
                    </a:lnTo>
                    <a:lnTo>
                      <a:pt x="15" y="2098"/>
                    </a:lnTo>
                    <a:lnTo>
                      <a:pt x="20" y="2110"/>
                    </a:lnTo>
                    <a:lnTo>
                      <a:pt x="25" y="2121"/>
                    </a:lnTo>
                    <a:lnTo>
                      <a:pt x="30" y="2131"/>
                    </a:lnTo>
                    <a:lnTo>
                      <a:pt x="36" y="2142"/>
                    </a:lnTo>
                    <a:lnTo>
                      <a:pt x="43" y="2152"/>
                    </a:lnTo>
                    <a:lnTo>
                      <a:pt x="49" y="2162"/>
                    </a:lnTo>
                    <a:lnTo>
                      <a:pt x="57" y="2171"/>
                    </a:lnTo>
                    <a:lnTo>
                      <a:pt x="65" y="2180"/>
                    </a:lnTo>
                    <a:lnTo>
                      <a:pt x="73" y="2189"/>
                    </a:lnTo>
                    <a:lnTo>
                      <a:pt x="82" y="2198"/>
                    </a:lnTo>
                    <a:lnTo>
                      <a:pt x="91" y="2206"/>
                    </a:lnTo>
                    <a:lnTo>
                      <a:pt x="100" y="2214"/>
                    </a:lnTo>
                    <a:lnTo>
                      <a:pt x="110" y="2221"/>
                    </a:lnTo>
                    <a:lnTo>
                      <a:pt x="120" y="2227"/>
                    </a:lnTo>
                    <a:lnTo>
                      <a:pt x="131" y="2233"/>
                    </a:lnTo>
                    <a:lnTo>
                      <a:pt x="141" y="2239"/>
                    </a:lnTo>
                    <a:lnTo>
                      <a:pt x="153" y="2244"/>
                    </a:lnTo>
                    <a:lnTo>
                      <a:pt x="165" y="2248"/>
                    </a:lnTo>
                    <a:lnTo>
                      <a:pt x="177" y="2252"/>
                    </a:lnTo>
                    <a:lnTo>
                      <a:pt x="188" y="2255"/>
                    </a:lnTo>
                    <a:lnTo>
                      <a:pt x="201" y="2258"/>
                    </a:lnTo>
                    <a:lnTo>
                      <a:pt x="213" y="2260"/>
                    </a:lnTo>
                    <a:lnTo>
                      <a:pt x="225" y="2262"/>
                    </a:lnTo>
                    <a:lnTo>
                      <a:pt x="238" y="2263"/>
                    </a:lnTo>
                    <a:lnTo>
                      <a:pt x="251" y="2263"/>
                    </a:lnTo>
                    <a:lnTo>
                      <a:pt x="264" y="2263"/>
                    </a:lnTo>
                    <a:lnTo>
                      <a:pt x="276" y="2262"/>
                    </a:lnTo>
                    <a:lnTo>
                      <a:pt x="289" y="2260"/>
                    </a:lnTo>
                    <a:lnTo>
                      <a:pt x="301" y="2258"/>
                    </a:lnTo>
                    <a:lnTo>
                      <a:pt x="313" y="2255"/>
                    </a:lnTo>
                    <a:lnTo>
                      <a:pt x="326" y="2252"/>
                    </a:lnTo>
                    <a:lnTo>
                      <a:pt x="338" y="2248"/>
                    </a:lnTo>
                    <a:lnTo>
                      <a:pt x="349" y="2244"/>
                    </a:lnTo>
                    <a:lnTo>
                      <a:pt x="360" y="2239"/>
                    </a:lnTo>
                    <a:lnTo>
                      <a:pt x="371" y="2233"/>
                    </a:lnTo>
                    <a:lnTo>
                      <a:pt x="381" y="2227"/>
                    </a:lnTo>
                    <a:lnTo>
                      <a:pt x="391" y="2221"/>
                    </a:lnTo>
                    <a:lnTo>
                      <a:pt x="401" y="2214"/>
                    </a:lnTo>
                    <a:lnTo>
                      <a:pt x="411" y="2206"/>
                    </a:lnTo>
                    <a:lnTo>
                      <a:pt x="420" y="2198"/>
                    </a:lnTo>
                    <a:lnTo>
                      <a:pt x="429" y="2189"/>
                    </a:lnTo>
                    <a:lnTo>
                      <a:pt x="437" y="2180"/>
                    </a:lnTo>
                    <a:lnTo>
                      <a:pt x="445" y="2171"/>
                    </a:lnTo>
                    <a:lnTo>
                      <a:pt x="452" y="2162"/>
                    </a:lnTo>
                    <a:lnTo>
                      <a:pt x="459" y="2152"/>
                    </a:lnTo>
                    <a:lnTo>
                      <a:pt x="466" y="2142"/>
                    </a:lnTo>
                    <a:lnTo>
                      <a:pt x="472" y="2131"/>
                    </a:lnTo>
                    <a:lnTo>
                      <a:pt x="477" y="2121"/>
                    </a:lnTo>
                    <a:lnTo>
                      <a:pt x="482" y="2110"/>
                    </a:lnTo>
                    <a:lnTo>
                      <a:pt x="488" y="2098"/>
                    </a:lnTo>
                    <a:lnTo>
                      <a:pt x="492" y="2087"/>
                    </a:lnTo>
                    <a:lnTo>
                      <a:pt x="495" y="2075"/>
                    </a:lnTo>
                    <a:lnTo>
                      <a:pt x="498" y="2063"/>
                    </a:lnTo>
                    <a:lnTo>
                      <a:pt x="500" y="2050"/>
                    </a:lnTo>
                    <a:lnTo>
                      <a:pt x="502" y="2038"/>
                    </a:lnTo>
                    <a:lnTo>
                      <a:pt x="503" y="2025"/>
                    </a:lnTo>
                    <a:lnTo>
                      <a:pt x="503" y="2011"/>
                    </a:lnTo>
                    <a:lnTo>
                      <a:pt x="503" y="2011"/>
                    </a:lnTo>
                    <a:lnTo>
                      <a:pt x="505" y="1934"/>
                    </a:lnTo>
                    <a:lnTo>
                      <a:pt x="511" y="1858"/>
                    </a:lnTo>
                    <a:lnTo>
                      <a:pt x="520" y="1782"/>
                    </a:lnTo>
                    <a:lnTo>
                      <a:pt x="533" y="1708"/>
                    </a:lnTo>
                    <a:lnTo>
                      <a:pt x="550" y="1634"/>
                    </a:lnTo>
                    <a:lnTo>
                      <a:pt x="570" y="1563"/>
                    </a:lnTo>
                    <a:lnTo>
                      <a:pt x="594" y="1492"/>
                    </a:lnTo>
                    <a:lnTo>
                      <a:pt x="621" y="1424"/>
                    </a:lnTo>
                    <a:lnTo>
                      <a:pt x="651" y="1358"/>
                    </a:lnTo>
                    <a:lnTo>
                      <a:pt x="685" y="1292"/>
                    </a:lnTo>
                    <a:lnTo>
                      <a:pt x="721" y="1229"/>
                    </a:lnTo>
                    <a:lnTo>
                      <a:pt x="760" y="1167"/>
                    </a:lnTo>
                    <a:lnTo>
                      <a:pt x="802" y="1109"/>
                    </a:lnTo>
                    <a:lnTo>
                      <a:pt x="847" y="1052"/>
                    </a:lnTo>
                    <a:lnTo>
                      <a:pt x="894" y="997"/>
                    </a:lnTo>
                    <a:lnTo>
                      <a:pt x="944" y="945"/>
                    </a:lnTo>
                    <a:lnTo>
                      <a:pt x="997" y="895"/>
                    </a:lnTo>
                    <a:lnTo>
                      <a:pt x="1052" y="848"/>
                    </a:lnTo>
                    <a:lnTo>
                      <a:pt x="1108" y="802"/>
                    </a:lnTo>
                    <a:lnTo>
                      <a:pt x="1168" y="761"/>
                    </a:lnTo>
                    <a:lnTo>
                      <a:pt x="1229" y="721"/>
                    </a:lnTo>
                    <a:lnTo>
                      <a:pt x="1292" y="685"/>
                    </a:lnTo>
                    <a:lnTo>
                      <a:pt x="1357" y="651"/>
                    </a:lnTo>
                    <a:lnTo>
                      <a:pt x="1424" y="621"/>
                    </a:lnTo>
                    <a:lnTo>
                      <a:pt x="1492" y="594"/>
                    </a:lnTo>
                    <a:lnTo>
                      <a:pt x="1563" y="571"/>
                    </a:lnTo>
                    <a:lnTo>
                      <a:pt x="1634" y="551"/>
                    </a:lnTo>
                    <a:lnTo>
                      <a:pt x="1707" y="534"/>
                    </a:lnTo>
                    <a:lnTo>
                      <a:pt x="1781" y="521"/>
                    </a:lnTo>
                    <a:lnTo>
                      <a:pt x="1857" y="511"/>
                    </a:lnTo>
                    <a:lnTo>
                      <a:pt x="1934" y="505"/>
                    </a:lnTo>
                    <a:lnTo>
                      <a:pt x="2012" y="503"/>
                    </a:lnTo>
                    <a:lnTo>
                      <a:pt x="2025" y="503"/>
                    </a:lnTo>
                    <a:lnTo>
                      <a:pt x="2037" y="502"/>
                    </a:lnTo>
                    <a:lnTo>
                      <a:pt x="2050" y="500"/>
                    </a:lnTo>
                    <a:lnTo>
                      <a:pt x="2062" y="498"/>
                    </a:lnTo>
                    <a:lnTo>
                      <a:pt x="2074" y="496"/>
                    </a:lnTo>
                    <a:lnTo>
                      <a:pt x="2086" y="491"/>
                    </a:lnTo>
                    <a:lnTo>
                      <a:pt x="2098" y="487"/>
                    </a:lnTo>
                    <a:lnTo>
                      <a:pt x="2109" y="483"/>
                    </a:lnTo>
                    <a:lnTo>
                      <a:pt x="2120" y="478"/>
                    </a:lnTo>
                    <a:lnTo>
                      <a:pt x="2131" y="472"/>
                    </a:lnTo>
                    <a:lnTo>
                      <a:pt x="2141" y="466"/>
                    </a:lnTo>
                    <a:lnTo>
                      <a:pt x="2151" y="460"/>
                    </a:lnTo>
                    <a:lnTo>
                      <a:pt x="2161" y="453"/>
                    </a:lnTo>
                    <a:lnTo>
                      <a:pt x="2171" y="445"/>
                    </a:lnTo>
                    <a:lnTo>
                      <a:pt x="2180" y="437"/>
                    </a:lnTo>
                    <a:lnTo>
                      <a:pt x="2190" y="429"/>
                    </a:lnTo>
                    <a:lnTo>
                      <a:pt x="2198" y="420"/>
                    </a:lnTo>
                    <a:lnTo>
                      <a:pt x="2206" y="411"/>
                    </a:lnTo>
                    <a:lnTo>
                      <a:pt x="2213" y="402"/>
                    </a:lnTo>
                    <a:lnTo>
                      <a:pt x="2220" y="392"/>
                    </a:lnTo>
                    <a:lnTo>
                      <a:pt x="2227" y="382"/>
                    </a:lnTo>
                    <a:lnTo>
                      <a:pt x="2233" y="371"/>
                    </a:lnTo>
                    <a:lnTo>
                      <a:pt x="2238" y="361"/>
                    </a:lnTo>
                    <a:lnTo>
                      <a:pt x="2243" y="350"/>
                    </a:lnTo>
                    <a:lnTo>
                      <a:pt x="2248" y="338"/>
                    </a:lnTo>
                    <a:lnTo>
                      <a:pt x="2252" y="327"/>
                    </a:lnTo>
                    <a:lnTo>
                      <a:pt x="2255" y="314"/>
                    </a:lnTo>
                    <a:lnTo>
                      <a:pt x="2258" y="302"/>
                    </a:lnTo>
                    <a:lnTo>
                      <a:pt x="2260" y="289"/>
                    </a:lnTo>
                    <a:lnTo>
                      <a:pt x="2262" y="277"/>
                    </a:lnTo>
                    <a:lnTo>
                      <a:pt x="2263" y="264"/>
                    </a:lnTo>
                    <a:lnTo>
                      <a:pt x="2263" y="251"/>
                    </a:lnTo>
                    <a:lnTo>
                      <a:pt x="2263" y="239"/>
                    </a:lnTo>
                    <a:lnTo>
                      <a:pt x="2262" y="226"/>
                    </a:lnTo>
                    <a:lnTo>
                      <a:pt x="2260" y="213"/>
                    </a:lnTo>
                    <a:lnTo>
                      <a:pt x="2258" y="201"/>
                    </a:lnTo>
                    <a:lnTo>
                      <a:pt x="2255" y="189"/>
                    </a:lnTo>
                    <a:lnTo>
                      <a:pt x="2252" y="177"/>
                    </a:lnTo>
                    <a:lnTo>
                      <a:pt x="2248" y="165"/>
                    </a:lnTo>
                    <a:lnTo>
                      <a:pt x="2243" y="154"/>
                    </a:lnTo>
                    <a:lnTo>
                      <a:pt x="2238" y="142"/>
                    </a:lnTo>
                    <a:lnTo>
                      <a:pt x="2233" y="131"/>
                    </a:lnTo>
                    <a:lnTo>
                      <a:pt x="2227" y="121"/>
                    </a:lnTo>
                    <a:lnTo>
                      <a:pt x="2220" y="111"/>
                    </a:lnTo>
                    <a:lnTo>
                      <a:pt x="2213" y="101"/>
                    </a:lnTo>
                    <a:lnTo>
                      <a:pt x="2206" y="91"/>
                    </a:lnTo>
                    <a:lnTo>
                      <a:pt x="2198" y="82"/>
                    </a:lnTo>
                    <a:lnTo>
                      <a:pt x="2190" y="74"/>
                    </a:lnTo>
                    <a:lnTo>
                      <a:pt x="2180" y="65"/>
                    </a:lnTo>
                    <a:lnTo>
                      <a:pt x="2171" y="57"/>
                    </a:lnTo>
                    <a:lnTo>
                      <a:pt x="2161" y="50"/>
                    </a:lnTo>
                    <a:lnTo>
                      <a:pt x="2151" y="43"/>
                    </a:lnTo>
                    <a:lnTo>
                      <a:pt x="2141" y="36"/>
                    </a:lnTo>
                    <a:lnTo>
                      <a:pt x="2131" y="30"/>
                    </a:lnTo>
                    <a:lnTo>
                      <a:pt x="2120" y="25"/>
                    </a:lnTo>
                    <a:lnTo>
                      <a:pt x="2109" y="20"/>
                    </a:lnTo>
                    <a:lnTo>
                      <a:pt x="2098" y="15"/>
                    </a:lnTo>
                    <a:lnTo>
                      <a:pt x="2086" y="12"/>
                    </a:lnTo>
                    <a:lnTo>
                      <a:pt x="2074" y="8"/>
                    </a:lnTo>
                    <a:lnTo>
                      <a:pt x="2062" y="5"/>
                    </a:lnTo>
                    <a:lnTo>
                      <a:pt x="2050" y="3"/>
                    </a:lnTo>
                    <a:lnTo>
                      <a:pt x="2037" y="2"/>
                    </a:lnTo>
                    <a:lnTo>
                      <a:pt x="2025" y="1"/>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36" name="Freeform 70"/>
              <p:cNvSpPr>
                <a:spLocks noEditPoints="1"/>
              </p:cNvSpPr>
              <p:nvPr/>
            </p:nvSpPr>
            <p:spPr bwMode="auto">
              <a:xfrm>
                <a:off x="3714750" y="2139950"/>
                <a:ext cx="690563" cy="582613"/>
              </a:xfrm>
              <a:custGeom>
                <a:avLst/>
                <a:gdLst>
                  <a:gd name="T0" fmla="*/ 15067 w 16095"/>
                  <a:gd name="T1" fmla="*/ 12220 h 13579"/>
                  <a:gd name="T2" fmla="*/ 14989 w 16095"/>
                  <a:gd name="T3" fmla="*/ 12371 h 13579"/>
                  <a:gd name="T4" fmla="*/ 14868 w 16095"/>
                  <a:gd name="T5" fmla="*/ 12488 h 13579"/>
                  <a:gd name="T6" fmla="*/ 14712 w 16095"/>
                  <a:gd name="T7" fmla="*/ 12557 h 13579"/>
                  <a:gd name="T8" fmla="*/ 1483 w 16095"/>
                  <a:gd name="T9" fmla="*/ 12572 h 13579"/>
                  <a:gd name="T10" fmla="*/ 1313 w 16095"/>
                  <a:gd name="T11" fmla="*/ 12534 h 13579"/>
                  <a:gd name="T12" fmla="*/ 1171 w 16095"/>
                  <a:gd name="T13" fmla="*/ 12442 h 13579"/>
                  <a:gd name="T14" fmla="*/ 1066 w 16095"/>
                  <a:gd name="T15" fmla="*/ 12311 h 13579"/>
                  <a:gd name="T16" fmla="*/ 1012 w 16095"/>
                  <a:gd name="T17" fmla="*/ 12147 h 13579"/>
                  <a:gd name="T18" fmla="*/ 1011 w 16095"/>
                  <a:gd name="T19" fmla="*/ 4458 h 13579"/>
                  <a:gd name="T20" fmla="*/ 1054 w 16095"/>
                  <a:gd name="T21" fmla="*/ 4310 h 13579"/>
                  <a:gd name="T22" fmla="*/ 1140 w 16095"/>
                  <a:gd name="T23" fmla="*/ 4186 h 13579"/>
                  <a:gd name="T24" fmla="*/ 1258 w 16095"/>
                  <a:gd name="T25" fmla="*/ 4090 h 13579"/>
                  <a:gd name="T26" fmla="*/ 1404 w 16095"/>
                  <a:gd name="T27" fmla="*/ 4035 h 13579"/>
                  <a:gd name="T28" fmla="*/ 5099 w 16095"/>
                  <a:gd name="T29" fmla="*/ 1253 h 13579"/>
                  <a:gd name="T30" fmla="*/ 5179 w 16095"/>
                  <a:gd name="T31" fmla="*/ 1151 h 13579"/>
                  <a:gd name="T32" fmla="*/ 5281 w 16095"/>
                  <a:gd name="T33" fmla="*/ 1073 h 13579"/>
                  <a:gd name="T34" fmla="*/ 5401 w 16095"/>
                  <a:gd name="T35" fmla="*/ 1023 h 13579"/>
                  <a:gd name="T36" fmla="*/ 5533 w 16095"/>
                  <a:gd name="T37" fmla="*/ 1006 h 13579"/>
                  <a:gd name="T38" fmla="*/ 10675 w 16095"/>
                  <a:gd name="T39" fmla="*/ 1019 h 13579"/>
                  <a:gd name="T40" fmla="*/ 10797 w 16095"/>
                  <a:gd name="T41" fmla="*/ 1064 h 13579"/>
                  <a:gd name="T42" fmla="*/ 10901 w 16095"/>
                  <a:gd name="T43" fmla="*/ 1138 h 13579"/>
                  <a:gd name="T44" fmla="*/ 10986 w 16095"/>
                  <a:gd name="T45" fmla="*/ 1237 h 13579"/>
                  <a:gd name="T46" fmla="*/ 14669 w 16095"/>
                  <a:gd name="T47" fmla="*/ 4031 h 13579"/>
                  <a:gd name="T48" fmla="*/ 14817 w 16095"/>
                  <a:gd name="T49" fmla="*/ 4080 h 13579"/>
                  <a:gd name="T50" fmla="*/ 14940 w 16095"/>
                  <a:gd name="T51" fmla="*/ 4170 h 13579"/>
                  <a:gd name="T52" fmla="*/ 15031 w 16095"/>
                  <a:gd name="T53" fmla="*/ 4291 h 13579"/>
                  <a:gd name="T54" fmla="*/ 15081 w 16095"/>
                  <a:gd name="T55" fmla="*/ 4436 h 13579"/>
                  <a:gd name="T56" fmla="*/ 12654 w 16095"/>
                  <a:gd name="T57" fmla="*/ 2675 h 13579"/>
                  <a:gd name="T58" fmla="*/ 11802 w 16095"/>
                  <a:gd name="T59" fmla="*/ 647 h 13579"/>
                  <a:gd name="T60" fmla="*/ 11540 w 16095"/>
                  <a:gd name="T61" fmla="*/ 358 h 13579"/>
                  <a:gd name="T62" fmla="*/ 11217 w 16095"/>
                  <a:gd name="T63" fmla="*/ 148 h 13579"/>
                  <a:gd name="T64" fmla="*/ 10847 w 16095"/>
                  <a:gd name="T65" fmla="*/ 26 h 13579"/>
                  <a:gd name="T66" fmla="*/ 5474 w 16095"/>
                  <a:gd name="T67" fmla="*/ 1 h 13579"/>
                  <a:gd name="T68" fmla="*/ 5085 w 16095"/>
                  <a:gd name="T69" fmla="*/ 67 h 13579"/>
                  <a:gd name="T70" fmla="*/ 4733 w 16095"/>
                  <a:gd name="T71" fmla="*/ 227 h 13579"/>
                  <a:gd name="T72" fmla="*/ 4434 w 16095"/>
                  <a:gd name="T73" fmla="*/ 473 h 13579"/>
                  <a:gd name="T74" fmla="*/ 4204 w 16095"/>
                  <a:gd name="T75" fmla="*/ 792 h 13579"/>
                  <a:gd name="T76" fmla="*/ 1127 w 16095"/>
                  <a:gd name="T77" fmla="*/ 3067 h 13579"/>
                  <a:gd name="T78" fmla="*/ 700 w 16095"/>
                  <a:gd name="T79" fmla="*/ 3251 h 13579"/>
                  <a:gd name="T80" fmla="*/ 357 w 16095"/>
                  <a:gd name="T81" fmla="*/ 3550 h 13579"/>
                  <a:gd name="T82" fmla="*/ 119 w 16095"/>
                  <a:gd name="T83" fmla="*/ 3937 h 13579"/>
                  <a:gd name="T84" fmla="*/ 6 w 16095"/>
                  <a:gd name="T85" fmla="*/ 4389 h 13579"/>
                  <a:gd name="T86" fmla="*/ 31 w 16095"/>
                  <a:gd name="T87" fmla="*/ 12374 h 13579"/>
                  <a:gd name="T88" fmla="*/ 218 w 16095"/>
                  <a:gd name="T89" fmla="*/ 12852 h 13579"/>
                  <a:gd name="T90" fmla="*/ 549 w 16095"/>
                  <a:gd name="T91" fmla="*/ 13234 h 13579"/>
                  <a:gd name="T92" fmla="*/ 991 w 16095"/>
                  <a:gd name="T93" fmla="*/ 13487 h 13579"/>
                  <a:gd name="T94" fmla="*/ 1509 w 16095"/>
                  <a:gd name="T95" fmla="*/ 13579 h 13579"/>
                  <a:gd name="T96" fmla="*/ 15034 w 16095"/>
                  <a:gd name="T97" fmla="*/ 13511 h 13579"/>
                  <a:gd name="T98" fmla="*/ 15488 w 16095"/>
                  <a:gd name="T99" fmla="*/ 13279 h 13579"/>
                  <a:gd name="T100" fmla="*/ 15836 w 16095"/>
                  <a:gd name="T101" fmla="*/ 12913 h 13579"/>
                  <a:gd name="T102" fmla="*/ 16048 w 16095"/>
                  <a:gd name="T103" fmla="*/ 12446 h 13579"/>
                  <a:gd name="T104" fmla="*/ 16093 w 16095"/>
                  <a:gd name="T105" fmla="*/ 4457 h 13579"/>
                  <a:gd name="T106" fmla="*/ 16000 w 16095"/>
                  <a:gd name="T107" fmla="*/ 3999 h 13579"/>
                  <a:gd name="T108" fmla="*/ 15779 w 16095"/>
                  <a:gd name="T109" fmla="*/ 3600 h 13579"/>
                  <a:gd name="T110" fmla="*/ 15450 w 16095"/>
                  <a:gd name="T111" fmla="*/ 3287 h 13579"/>
                  <a:gd name="T112" fmla="*/ 15034 w 16095"/>
                  <a:gd name="T113" fmla="*/ 3085 h 13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3579">
                    <a:moveTo>
                      <a:pt x="15089" y="12070"/>
                    </a:moveTo>
                    <a:lnTo>
                      <a:pt x="15088" y="12096"/>
                    </a:lnTo>
                    <a:lnTo>
                      <a:pt x="15086" y="12121"/>
                    </a:lnTo>
                    <a:lnTo>
                      <a:pt x="15083" y="12147"/>
                    </a:lnTo>
                    <a:lnTo>
                      <a:pt x="15079" y="12172"/>
                    </a:lnTo>
                    <a:lnTo>
                      <a:pt x="15073" y="12196"/>
                    </a:lnTo>
                    <a:lnTo>
                      <a:pt x="15067" y="12220"/>
                    </a:lnTo>
                    <a:lnTo>
                      <a:pt x="15059" y="12243"/>
                    </a:lnTo>
                    <a:lnTo>
                      <a:pt x="15050" y="12266"/>
                    </a:lnTo>
                    <a:lnTo>
                      <a:pt x="15040" y="12288"/>
                    </a:lnTo>
                    <a:lnTo>
                      <a:pt x="15029" y="12311"/>
                    </a:lnTo>
                    <a:lnTo>
                      <a:pt x="15017" y="12331"/>
                    </a:lnTo>
                    <a:lnTo>
                      <a:pt x="15004" y="12352"/>
                    </a:lnTo>
                    <a:lnTo>
                      <a:pt x="14989" y="12371"/>
                    </a:lnTo>
                    <a:lnTo>
                      <a:pt x="14974" y="12390"/>
                    </a:lnTo>
                    <a:lnTo>
                      <a:pt x="14958" y="12408"/>
                    </a:lnTo>
                    <a:lnTo>
                      <a:pt x="14942" y="12426"/>
                    </a:lnTo>
                    <a:lnTo>
                      <a:pt x="14924" y="12442"/>
                    </a:lnTo>
                    <a:lnTo>
                      <a:pt x="14906" y="12458"/>
                    </a:lnTo>
                    <a:lnTo>
                      <a:pt x="14887" y="12473"/>
                    </a:lnTo>
                    <a:lnTo>
                      <a:pt x="14868" y="12488"/>
                    </a:lnTo>
                    <a:lnTo>
                      <a:pt x="14847" y="12501"/>
                    </a:lnTo>
                    <a:lnTo>
                      <a:pt x="14826" y="12513"/>
                    </a:lnTo>
                    <a:lnTo>
                      <a:pt x="14804" y="12524"/>
                    </a:lnTo>
                    <a:lnTo>
                      <a:pt x="14782" y="12534"/>
                    </a:lnTo>
                    <a:lnTo>
                      <a:pt x="14759" y="12543"/>
                    </a:lnTo>
                    <a:lnTo>
                      <a:pt x="14736" y="12551"/>
                    </a:lnTo>
                    <a:lnTo>
                      <a:pt x="14712" y="12557"/>
                    </a:lnTo>
                    <a:lnTo>
                      <a:pt x="14688" y="12563"/>
                    </a:lnTo>
                    <a:lnTo>
                      <a:pt x="14663" y="12567"/>
                    </a:lnTo>
                    <a:lnTo>
                      <a:pt x="14637" y="12570"/>
                    </a:lnTo>
                    <a:lnTo>
                      <a:pt x="14612" y="12572"/>
                    </a:lnTo>
                    <a:lnTo>
                      <a:pt x="14586" y="12573"/>
                    </a:lnTo>
                    <a:lnTo>
                      <a:pt x="1509" y="12573"/>
                    </a:lnTo>
                    <a:lnTo>
                      <a:pt x="1483" y="12572"/>
                    </a:lnTo>
                    <a:lnTo>
                      <a:pt x="1458" y="12570"/>
                    </a:lnTo>
                    <a:lnTo>
                      <a:pt x="1432" y="12567"/>
                    </a:lnTo>
                    <a:lnTo>
                      <a:pt x="1407" y="12563"/>
                    </a:lnTo>
                    <a:lnTo>
                      <a:pt x="1383" y="12557"/>
                    </a:lnTo>
                    <a:lnTo>
                      <a:pt x="1359" y="12551"/>
                    </a:lnTo>
                    <a:lnTo>
                      <a:pt x="1336" y="12543"/>
                    </a:lnTo>
                    <a:lnTo>
                      <a:pt x="1313" y="12534"/>
                    </a:lnTo>
                    <a:lnTo>
                      <a:pt x="1291" y="12524"/>
                    </a:lnTo>
                    <a:lnTo>
                      <a:pt x="1268" y="12513"/>
                    </a:lnTo>
                    <a:lnTo>
                      <a:pt x="1248" y="12501"/>
                    </a:lnTo>
                    <a:lnTo>
                      <a:pt x="1227" y="12488"/>
                    </a:lnTo>
                    <a:lnTo>
                      <a:pt x="1208" y="12473"/>
                    </a:lnTo>
                    <a:lnTo>
                      <a:pt x="1189" y="12458"/>
                    </a:lnTo>
                    <a:lnTo>
                      <a:pt x="1171" y="12442"/>
                    </a:lnTo>
                    <a:lnTo>
                      <a:pt x="1153" y="12426"/>
                    </a:lnTo>
                    <a:lnTo>
                      <a:pt x="1137" y="12408"/>
                    </a:lnTo>
                    <a:lnTo>
                      <a:pt x="1121" y="12390"/>
                    </a:lnTo>
                    <a:lnTo>
                      <a:pt x="1106" y="12371"/>
                    </a:lnTo>
                    <a:lnTo>
                      <a:pt x="1091" y="12352"/>
                    </a:lnTo>
                    <a:lnTo>
                      <a:pt x="1078" y="12331"/>
                    </a:lnTo>
                    <a:lnTo>
                      <a:pt x="1066" y="12311"/>
                    </a:lnTo>
                    <a:lnTo>
                      <a:pt x="1055" y="12288"/>
                    </a:lnTo>
                    <a:lnTo>
                      <a:pt x="1045" y="12266"/>
                    </a:lnTo>
                    <a:lnTo>
                      <a:pt x="1036" y="12243"/>
                    </a:lnTo>
                    <a:lnTo>
                      <a:pt x="1028" y="12220"/>
                    </a:lnTo>
                    <a:lnTo>
                      <a:pt x="1022" y="12196"/>
                    </a:lnTo>
                    <a:lnTo>
                      <a:pt x="1016" y="12172"/>
                    </a:lnTo>
                    <a:lnTo>
                      <a:pt x="1012" y="12147"/>
                    </a:lnTo>
                    <a:lnTo>
                      <a:pt x="1009" y="12121"/>
                    </a:lnTo>
                    <a:lnTo>
                      <a:pt x="1007" y="12096"/>
                    </a:lnTo>
                    <a:lnTo>
                      <a:pt x="1006" y="12070"/>
                    </a:lnTo>
                    <a:lnTo>
                      <a:pt x="1006" y="4527"/>
                    </a:lnTo>
                    <a:lnTo>
                      <a:pt x="1006" y="4504"/>
                    </a:lnTo>
                    <a:lnTo>
                      <a:pt x="1008" y="4480"/>
                    </a:lnTo>
                    <a:lnTo>
                      <a:pt x="1011" y="4458"/>
                    </a:lnTo>
                    <a:lnTo>
                      <a:pt x="1014" y="4436"/>
                    </a:lnTo>
                    <a:lnTo>
                      <a:pt x="1018" y="4414"/>
                    </a:lnTo>
                    <a:lnTo>
                      <a:pt x="1024" y="4393"/>
                    </a:lnTo>
                    <a:lnTo>
                      <a:pt x="1030" y="4372"/>
                    </a:lnTo>
                    <a:lnTo>
                      <a:pt x="1037" y="4351"/>
                    </a:lnTo>
                    <a:lnTo>
                      <a:pt x="1045" y="4331"/>
                    </a:lnTo>
                    <a:lnTo>
                      <a:pt x="1054" y="4310"/>
                    </a:lnTo>
                    <a:lnTo>
                      <a:pt x="1064" y="4291"/>
                    </a:lnTo>
                    <a:lnTo>
                      <a:pt x="1075" y="4272"/>
                    </a:lnTo>
                    <a:lnTo>
                      <a:pt x="1086" y="4254"/>
                    </a:lnTo>
                    <a:lnTo>
                      <a:pt x="1098" y="4236"/>
                    </a:lnTo>
                    <a:lnTo>
                      <a:pt x="1112" y="4218"/>
                    </a:lnTo>
                    <a:lnTo>
                      <a:pt x="1126" y="4202"/>
                    </a:lnTo>
                    <a:lnTo>
                      <a:pt x="1140" y="4186"/>
                    </a:lnTo>
                    <a:lnTo>
                      <a:pt x="1155" y="4170"/>
                    </a:lnTo>
                    <a:lnTo>
                      <a:pt x="1171" y="4154"/>
                    </a:lnTo>
                    <a:lnTo>
                      <a:pt x="1187" y="4140"/>
                    </a:lnTo>
                    <a:lnTo>
                      <a:pt x="1204" y="4126"/>
                    </a:lnTo>
                    <a:lnTo>
                      <a:pt x="1221" y="4114"/>
                    </a:lnTo>
                    <a:lnTo>
                      <a:pt x="1239" y="4102"/>
                    </a:lnTo>
                    <a:lnTo>
                      <a:pt x="1258" y="4090"/>
                    </a:lnTo>
                    <a:lnTo>
                      <a:pt x="1278" y="4080"/>
                    </a:lnTo>
                    <a:lnTo>
                      <a:pt x="1298" y="4070"/>
                    </a:lnTo>
                    <a:lnTo>
                      <a:pt x="1318" y="4061"/>
                    </a:lnTo>
                    <a:lnTo>
                      <a:pt x="1339" y="4054"/>
                    </a:lnTo>
                    <a:lnTo>
                      <a:pt x="1360" y="4046"/>
                    </a:lnTo>
                    <a:lnTo>
                      <a:pt x="1382" y="4040"/>
                    </a:lnTo>
                    <a:lnTo>
                      <a:pt x="1404" y="4035"/>
                    </a:lnTo>
                    <a:lnTo>
                      <a:pt x="1426" y="4031"/>
                    </a:lnTo>
                    <a:lnTo>
                      <a:pt x="4164" y="3574"/>
                    </a:lnTo>
                    <a:lnTo>
                      <a:pt x="5065" y="1322"/>
                    </a:lnTo>
                    <a:lnTo>
                      <a:pt x="5073" y="1305"/>
                    </a:lnTo>
                    <a:lnTo>
                      <a:pt x="5081" y="1288"/>
                    </a:lnTo>
                    <a:lnTo>
                      <a:pt x="5089" y="1270"/>
                    </a:lnTo>
                    <a:lnTo>
                      <a:pt x="5099" y="1253"/>
                    </a:lnTo>
                    <a:lnTo>
                      <a:pt x="5108" y="1237"/>
                    </a:lnTo>
                    <a:lnTo>
                      <a:pt x="5119" y="1222"/>
                    </a:lnTo>
                    <a:lnTo>
                      <a:pt x="5130" y="1207"/>
                    </a:lnTo>
                    <a:lnTo>
                      <a:pt x="5141" y="1192"/>
                    </a:lnTo>
                    <a:lnTo>
                      <a:pt x="5153" y="1178"/>
                    </a:lnTo>
                    <a:lnTo>
                      <a:pt x="5165" y="1164"/>
                    </a:lnTo>
                    <a:lnTo>
                      <a:pt x="5179" y="1151"/>
                    </a:lnTo>
                    <a:lnTo>
                      <a:pt x="5193" y="1138"/>
                    </a:lnTo>
                    <a:lnTo>
                      <a:pt x="5206" y="1126"/>
                    </a:lnTo>
                    <a:lnTo>
                      <a:pt x="5221" y="1115"/>
                    </a:lnTo>
                    <a:lnTo>
                      <a:pt x="5235" y="1102"/>
                    </a:lnTo>
                    <a:lnTo>
                      <a:pt x="5250" y="1092"/>
                    </a:lnTo>
                    <a:lnTo>
                      <a:pt x="5266" y="1082"/>
                    </a:lnTo>
                    <a:lnTo>
                      <a:pt x="5281" y="1073"/>
                    </a:lnTo>
                    <a:lnTo>
                      <a:pt x="5298" y="1064"/>
                    </a:lnTo>
                    <a:lnTo>
                      <a:pt x="5314" y="1055"/>
                    </a:lnTo>
                    <a:lnTo>
                      <a:pt x="5331" y="1048"/>
                    </a:lnTo>
                    <a:lnTo>
                      <a:pt x="5349" y="1041"/>
                    </a:lnTo>
                    <a:lnTo>
                      <a:pt x="5366" y="1034"/>
                    </a:lnTo>
                    <a:lnTo>
                      <a:pt x="5384" y="1028"/>
                    </a:lnTo>
                    <a:lnTo>
                      <a:pt x="5401" y="1023"/>
                    </a:lnTo>
                    <a:lnTo>
                      <a:pt x="5419" y="1019"/>
                    </a:lnTo>
                    <a:lnTo>
                      <a:pt x="5438" y="1015"/>
                    </a:lnTo>
                    <a:lnTo>
                      <a:pt x="5456" y="1012"/>
                    </a:lnTo>
                    <a:lnTo>
                      <a:pt x="5475" y="1009"/>
                    </a:lnTo>
                    <a:lnTo>
                      <a:pt x="5494" y="1007"/>
                    </a:lnTo>
                    <a:lnTo>
                      <a:pt x="5514" y="1006"/>
                    </a:lnTo>
                    <a:lnTo>
                      <a:pt x="5533" y="1006"/>
                    </a:lnTo>
                    <a:lnTo>
                      <a:pt x="10562" y="1006"/>
                    </a:lnTo>
                    <a:lnTo>
                      <a:pt x="10581" y="1006"/>
                    </a:lnTo>
                    <a:lnTo>
                      <a:pt x="10601" y="1007"/>
                    </a:lnTo>
                    <a:lnTo>
                      <a:pt x="10620" y="1009"/>
                    </a:lnTo>
                    <a:lnTo>
                      <a:pt x="10638" y="1012"/>
                    </a:lnTo>
                    <a:lnTo>
                      <a:pt x="10657" y="1015"/>
                    </a:lnTo>
                    <a:lnTo>
                      <a:pt x="10675" y="1019"/>
                    </a:lnTo>
                    <a:lnTo>
                      <a:pt x="10693" y="1023"/>
                    </a:lnTo>
                    <a:lnTo>
                      <a:pt x="10711" y="1028"/>
                    </a:lnTo>
                    <a:lnTo>
                      <a:pt x="10728" y="1034"/>
                    </a:lnTo>
                    <a:lnTo>
                      <a:pt x="10746" y="1041"/>
                    </a:lnTo>
                    <a:lnTo>
                      <a:pt x="10764" y="1048"/>
                    </a:lnTo>
                    <a:lnTo>
                      <a:pt x="10780" y="1055"/>
                    </a:lnTo>
                    <a:lnTo>
                      <a:pt x="10797" y="1064"/>
                    </a:lnTo>
                    <a:lnTo>
                      <a:pt x="10813" y="1073"/>
                    </a:lnTo>
                    <a:lnTo>
                      <a:pt x="10828" y="1082"/>
                    </a:lnTo>
                    <a:lnTo>
                      <a:pt x="10844" y="1092"/>
                    </a:lnTo>
                    <a:lnTo>
                      <a:pt x="10859" y="1102"/>
                    </a:lnTo>
                    <a:lnTo>
                      <a:pt x="10873" y="1115"/>
                    </a:lnTo>
                    <a:lnTo>
                      <a:pt x="10888" y="1126"/>
                    </a:lnTo>
                    <a:lnTo>
                      <a:pt x="10901" y="1138"/>
                    </a:lnTo>
                    <a:lnTo>
                      <a:pt x="10915" y="1151"/>
                    </a:lnTo>
                    <a:lnTo>
                      <a:pt x="10929" y="1164"/>
                    </a:lnTo>
                    <a:lnTo>
                      <a:pt x="10941" y="1178"/>
                    </a:lnTo>
                    <a:lnTo>
                      <a:pt x="10953" y="1192"/>
                    </a:lnTo>
                    <a:lnTo>
                      <a:pt x="10964" y="1207"/>
                    </a:lnTo>
                    <a:lnTo>
                      <a:pt x="10975" y="1222"/>
                    </a:lnTo>
                    <a:lnTo>
                      <a:pt x="10986" y="1237"/>
                    </a:lnTo>
                    <a:lnTo>
                      <a:pt x="10995" y="1253"/>
                    </a:lnTo>
                    <a:lnTo>
                      <a:pt x="11005" y="1270"/>
                    </a:lnTo>
                    <a:lnTo>
                      <a:pt x="11013" y="1288"/>
                    </a:lnTo>
                    <a:lnTo>
                      <a:pt x="11021" y="1305"/>
                    </a:lnTo>
                    <a:lnTo>
                      <a:pt x="11029" y="1322"/>
                    </a:lnTo>
                    <a:lnTo>
                      <a:pt x="11929" y="3574"/>
                    </a:lnTo>
                    <a:lnTo>
                      <a:pt x="14669" y="4031"/>
                    </a:lnTo>
                    <a:lnTo>
                      <a:pt x="14691" y="4035"/>
                    </a:lnTo>
                    <a:lnTo>
                      <a:pt x="14713" y="4040"/>
                    </a:lnTo>
                    <a:lnTo>
                      <a:pt x="14735" y="4046"/>
                    </a:lnTo>
                    <a:lnTo>
                      <a:pt x="14756" y="4054"/>
                    </a:lnTo>
                    <a:lnTo>
                      <a:pt x="14777" y="4061"/>
                    </a:lnTo>
                    <a:lnTo>
                      <a:pt x="14797" y="4070"/>
                    </a:lnTo>
                    <a:lnTo>
                      <a:pt x="14817" y="4080"/>
                    </a:lnTo>
                    <a:lnTo>
                      <a:pt x="14837" y="4090"/>
                    </a:lnTo>
                    <a:lnTo>
                      <a:pt x="14856" y="4102"/>
                    </a:lnTo>
                    <a:lnTo>
                      <a:pt x="14874" y="4114"/>
                    </a:lnTo>
                    <a:lnTo>
                      <a:pt x="14891" y="4126"/>
                    </a:lnTo>
                    <a:lnTo>
                      <a:pt x="14908" y="4140"/>
                    </a:lnTo>
                    <a:lnTo>
                      <a:pt x="14924" y="4154"/>
                    </a:lnTo>
                    <a:lnTo>
                      <a:pt x="14940" y="4170"/>
                    </a:lnTo>
                    <a:lnTo>
                      <a:pt x="14955" y="4186"/>
                    </a:lnTo>
                    <a:lnTo>
                      <a:pt x="14969" y="4202"/>
                    </a:lnTo>
                    <a:lnTo>
                      <a:pt x="14983" y="4218"/>
                    </a:lnTo>
                    <a:lnTo>
                      <a:pt x="14997" y="4236"/>
                    </a:lnTo>
                    <a:lnTo>
                      <a:pt x="15009" y="4254"/>
                    </a:lnTo>
                    <a:lnTo>
                      <a:pt x="15020" y="4272"/>
                    </a:lnTo>
                    <a:lnTo>
                      <a:pt x="15031" y="4291"/>
                    </a:lnTo>
                    <a:lnTo>
                      <a:pt x="15041" y="4310"/>
                    </a:lnTo>
                    <a:lnTo>
                      <a:pt x="15050" y="4331"/>
                    </a:lnTo>
                    <a:lnTo>
                      <a:pt x="15058" y="4351"/>
                    </a:lnTo>
                    <a:lnTo>
                      <a:pt x="15065" y="4372"/>
                    </a:lnTo>
                    <a:lnTo>
                      <a:pt x="15071" y="4393"/>
                    </a:lnTo>
                    <a:lnTo>
                      <a:pt x="15076" y="4414"/>
                    </a:lnTo>
                    <a:lnTo>
                      <a:pt x="15081" y="4436"/>
                    </a:lnTo>
                    <a:lnTo>
                      <a:pt x="15084" y="4458"/>
                    </a:lnTo>
                    <a:lnTo>
                      <a:pt x="15087" y="4480"/>
                    </a:lnTo>
                    <a:lnTo>
                      <a:pt x="15088" y="4504"/>
                    </a:lnTo>
                    <a:lnTo>
                      <a:pt x="15089" y="4527"/>
                    </a:lnTo>
                    <a:lnTo>
                      <a:pt x="15089" y="12070"/>
                    </a:lnTo>
                    <a:close/>
                    <a:moveTo>
                      <a:pt x="14834" y="3038"/>
                    </a:moveTo>
                    <a:lnTo>
                      <a:pt x="12654" y="2675"/>
                    </a:lnTo>
                    <a:lnTo>
                      <a:pt x="11963" y="948"/>
                    </a:lnTo>
                    <a:lnTo>
                      <a:pt x="11940" y="894"/>
                    </a:lnTo>
                    <a:lnTo>
                      <a:pt x="11916" y="842"/>
                    </a:lnTo>
                    <a:lnTo>
                      <a:pt x="11890" y="792"/>
                    </a:lnTo>
                    <a:lnTo>
                      <a:pt x="11862" y="741"/>
                    </a:lnTo>
                    <a:lnTo>
                      <a:pt x="11833" y="693"/>
                    </a:lnTo>
                    <a:lnTo>
                      <a:pt x="11802" y="647"/>
                    </a:lnTo>
                    <a:lnTo>
                      <a:pt x="11768" y="601"/>
                    </a:lnTo>
                    <a:lnTo>
                      <a:pt x="11734" y="556"/>
                    </a:lnTo>
                    <a:lnTo>
                      <a:pt x="11698" y="514"/>
                    </a:lnTo>
                    <a:lnTo>
                      <a:pt x="11661" y="473"/>
                    </a:lnTo>
                    <a:lnTo>
                      <a:pt x="11622" y="433"/>
                    </a:lnTo>
                    <a:lnTo>
                      <a:pt x="11581" y="394"/>
                    </a:lnTo>
                    <a:lnTo>
                      <a:pt x="11540" y="358"/>
                    </a:lnTo>
                    <a:lnTo>
                      <a:pt x="11498" y="323"/>
                    </a:lnTo>
                    <a:lnTo>
                      <a:pt x="11454" y="290"/>
                    </a:lnTo>
                    <a:lnTo>
                      <a:pt x="11408" y="258"/>
                    </a:lnTo>
                    <a:lnTo>
                      <a:pt x="11362" y="227"/>
                    </a:lnTo>
                    <a:lnTo>
                      <a:pt x="11315" y="199"/>
                    </a:lnTo>
                    <a:lnTo>
                      <a:pt x="11267" y="173"/>
                    </a:lnTo>
                    <a:lnTo>
                      <a:pt x="11217" y="148"/>
                    </a:lnTo>
                    <a:lnTo>
                      <a:pt x="11167" y="125"/>
                    </a:lnTo>
                    <a:lnTo>
                      <a:pt x="11116" y="104"/>
                    </a:lnTo>
                    <a:lnTo>
                      <a:pt x="11063" y="84"/>
                    </a:lnTo>
                    <a:lnTo>
                      <a:pt x="11010" y="67"/>
                    </a:lnTo>
                    <a:lnTo>
                      <a:pt x="10957" y="51"/>
                    </a:lnTo>
                    <a:lnTo>
                      <a:pt x="10902" y="38"/>
                    </a:lnTo>
                    <a:lnTo>
                      <a:pt x="10847" y="26"/>
                    </a:lnTo>
                    <a:lnTo>
                      <a:pt x="10791" y="17"/>
                    </a:lnTo>
                    <a:lnTo>
                      <a:pt x="10734" y="10"/>
                    </a:lnTo>
                    <a:lnTo>
                      <a:pt x="10678" y="4"/>
                    </a:lnTo>
                    <a:lnTo>
                      <a:pt x="10621" y="1"/>
                    </a:lnTo>
                    <a:lnTo>
                      <a:pt x="10562" y="0"/>
                    </a:lnTo>
                    <a:lnTo>
                      <a:pt x="5533" y="0"/>
                    </a:lnTo>
                    <a:lnTo>
                      <a:pt x="5474" y="1"/>
                    </a:lnTo>
                    <a:lnTo>
                      <a:pt x="5417" y="4"/>
                    </a:lnTo>
                    <a:lnTo>
                      <a:pt x="5361" y="10"/>
                    </a:lnTo>
                    <a:lnTo>
                      <a:pt x="5304" y="17"/>
                    </a:lnTo>
                    <a:lnTo>
                      <a:pt x="5248" y="26"/>
                    </a:lnTo>
                    <a:lnTo>
                      <a:pt x="5193" y="38"/>
                    </a:lnTo>
                    <a:lnTo>
                      <a:pt x="5138" y="51"/>
                    </a:lnTo>
                    <a:lnTo>
                      <a:pt x="5085" y="67"/>
                    </a:lnTo>
                    <a:lnTo>
                      <a:pt x="5032" y="84"/>
                    </a:lnTo>
                    <a:lnTo>
                      <a:pt x="4979" y="104"/>
                    </a:lnTo>
                    <a:lnTo>
                      <a:pt x="4928" y="125"/>
                    </a:lnTo>
                    <a:lnTo>
                      <a:pt x="4878" y="148"/>
                    </a:lnTo>
                    <a:lnTo>
                      <a:pt x="4829" y="173"/>
                    </a:lnTo>
                    <a:lnTo>
                      <a:pt x="4780" y="199"/>
                    </a:lnTo>
                    <a:lnTo>
                      <a:pt x="4733" y="227"/>
                    </a:lnTo>
                    <a:lnTo>
                      <a:pt x="4687" y="258"/>
                    </a:lnTo>
                    <a:lnTo>
                      <a:pt x="4641" y="290"/>
                    </a:lnTo>
                    <a:lnTo>
                      <a:pt x="4597" y="323"/>
                    </a:lnTo>
                    <a:lnTo>
                      <a:pt x="4555" y="358"/>
                    </a:lnTo>
                    <a:lnTo>
                      <a:pt x="4513" y="395"/>
                    </a:lnTo>
                    <a:lnTo>
                      <a:pt x="4472" y="434"/>
                    </a:lnTo>
                    <a:lnTo>
                      <a:pt x="4434" y="473"/>
                    </a:lnTo>
                    <a:lnTo>
                      <a:pt x="4397" y="514"/>
                    </a:lnTo>
                    <a:lnTo>
                      <a:pt x="4361" y="557"/>
                    </a:lnTo>
                    <a:lnTo>
                      <a:pt x="4327" y="602"/>
                    </a:lnTo>
                    <a:lnTo>
                      <a:pt x="4293" y="647"/>
                    </a:lnTo>
                    <a:lnTo>
                      <a:pt x="4262" y="694"/>
                    </a:lnTo>
                    <a:lnTo>
                      <a:pt x="4232" y="742"/>
                    </a:lnTo>
                    <a:lnTo>
                      <a:pt x="4204" y="792"/>
                    </a:lnTo>
                    <a:lnTo>
                      <a:pt x="4178" y="843"/>
                    </a:lnTo>
                    <a:lnTo>
                      <a:pt x="4154" y="895"/>
                    </a:lnTo>
                    <a:lnTo>
                      <a:pt x="4130" y="949"/>
                    </a:lnTo>
                    <a:lnTo>
                      <a:pt x="3441" y="2675"/>
                    </a:lnTo>
                    <a:lnTo>
                      <a:pt x="1261" y="3038"/>
                    </a:lnTo>
                    <a:lnTo>
                      <a:pt x="1193" y="3051"/>
                    </a:lnTo>
                    <a:lnTo>
                      <a:pt x="1127" y="3067"/>
                    </a:lnTo>
                    <a:lnTo>
                      <a:pt x="1061" y="3085"/>
                    </a:lnTo>
                    <a:lnTo>
                      <a:pt x="998" y="3106"/>
                    </a:lnTo>
                    <a:lnTo>
                      <a:pt x="935" y="3130"/>
                    </a:lnTo>
                    <a:lnTo>
                      <a:pt x="873" y="3158"/>
                    </a:lnTo>
                    <a:lnTo>
                      <a:pt x="814" y="3186"/>
                    </a:lnTo>
                    <a:lnTo>
                      <a:pt x="756" y="3218"/>
                    </a:lnTo>
                    <a:lnTo>
                      <a:pt x="700" y="3251"/>
                    </a:lnTo>
                    <a:lnTo>
                      <a:pt x="645" y="3287"/>
                    </a:lnTo>
                    <a:lnTo>
                      <a:pt x="592" y="3327"/>
                    </a:lnTo>
                    <a:lnTo>
                      <a:pt x="541" y="3367"/>
                    </a:lnTo>
                    <a:lnTo>
                      <a:pt x="492" y="3410"/>
                    </a:lnTo>
                    <a:lnTo>
                      <a:pt x="445" y="3454"/>
                    </a:lnTo>
                    <a:lnTo>
                      <a:pt x="399" y="3502"/>
                    </a:lnTo>
                    <a:lnTo>
                      <a:pt x="357" y="3550"/>
                    </a:lnTo>
                    <a:lnTo>
                      <a:pt x="316" y="3600"/>
                    </a:lnTo>
                    <a:lnTo>
                      <a:pt x="277" y="3653"/>
                    </a:lnTo>
                    <a:lnTo>
                      <a:pt x="240" y="3707"/>
                    </a:lnTo>
                    <a:lnTo>
                      <a:pt x="206" y="3762"/>
                    </a:lnTo>
                    <a:lnTo>
                      <a:pt x="175" y="3818"/>
                    </a:lnTo>
                    <a:lnTo>
                      <a:pt x="145" y="3877"/>
                    </a:lnTo>
                    <a:lnTo>
                      <a:pt x="119" y="3937"/>
                    </a:lnTo>
                    <a:lnTo>
                      <a:pt x="95" y="3999"/>
                    </a:lnTo>
                    <a:lnTo>
                      <a:pt x="72" y="4061"/>
                    </a:lnTo>
                    <a:lnTo>
                      <a:pt x="53" y="4124"/>
                    </a:lnTo>
                    <a:lnTo>
                      <a:pt x="37" y="4189"/>
                    </a:lnTo>
                    <a:lnTo>
                      <a:pt x="24" y="4255"/>
                    </a:lnTo>
                    <a:lnTo>
                      <a:pt x="14" y="4321"/>
                    </a:lnTo>
                    <a:lnTo>
                      <a:pt x="6" y="4389"/>
                    </a:lnTo>
                    <a:lnTo>
                      <a:pt x="2" y="4457"/>
                    </a:lnTo>
                    <a:lnTo>
                      <a:pt x="0" y="4527"/>
                    </a:lnTo>
                    <a:lnTo>
                      <a:pt x="0" y="12070"/>
                    </a:lnTo>
                    <a:lnTo>
                      <a:pt x="2" y="12148"/>
                    </a:lnTo>
                    <a:lnTo>
                      <a:pt x="8" y="12224"/>
                    </a:lnTo>
                    <a:lnTo>
                      <a:pt x="17" y="12299"/>
                    </a:lnTo>
                    <a:lnTo>
                      <a:pt x="31" y="12374"/>
                    </a:lnTo>
                    <a:lnTo>
                      <a:pt x="47" y="12446"/>
                    </a:lnTo>
                    <a:lnTo>
                      <a:pt x="68" y="12519"/>
                    </a:lnTo>
                    <a:lnTo>
                      <a:pt x="92" y="12588"/>
                    </a:lnTo>
                    <a:lnTo>
                      <a:pt x="119" y="12657"/>
                    </a:lnTo>
                    <a:lnTo>
                      <a:pt x="149" y="12724"/>
                    </a:lnTo>
                    <a:lnTo>
                      <a:pt x="182" y="12788"/>
                    </a:lnTo>
                    <a:lnTo>
                      <a:pt x="218" y="12852"/>
                    </a:lnTo>
                    <a:lnTo>
                      <a:pt x="259" y="12913"/>
                    </a:lnTo>
                    <a:lnTo>
                      <a:pt x="300" y="12972"/>
                    </a:lnTo>
                    <a:lnTo>
                      <a:pt x="345" y="13030"/>
                    </a:lnTo>
                    <a:lnTo>
                      <a:pt x="392" y="13084"/>
                    </a:lnTo>
                    <a:lnTo>
                      <a:pt x="443" y="13136"/>
                    </a:lnTo>
                    <a:lnTo>
                      <a:pt x="495" y="13187"/>
                    </a:lnTo>
                    <a:lnTo>
                      <a:pt x="549" y="13234"/>
                    </a:lnTo>
                    <a:lnTo>
                      <a:pt x="607" y="13279"/>
                    </a:lnTo>
                    <a:lnTo>
                      <a:pt x="666" y="13320"/>
                    </a:lnTo>
                    <a:lnTo>
                      <a:pt x="727" y="13361"/>
                    </a:lnTo>
                    <a:lnTo>
                      <a:pt x="791" y="13397"/>
                    </a:lnTo>
                    <a:lnTo>
                      <a:pt x="855" y="13430"/>
                    </a:lnTo>
                    <a:lnTo>
                      <a:pt x="922" y="13460"/>
                    </a:lnTo>
                    <a:lnTo>
                      <a:pt x="991" y="13487"/>
                    </a:lnTo>
                    <a:lnTo>
                      <a:pt x="1060" y="13511"/>
                    </a:lnTo>
                    <a:lnTo>
                      <a:pt x="1133" y="13532"/>
                    </a:lnTo>
                    <a:lnTo>
                      <a:pt x="1205" y="13548"/>
                    </a:lnTo>
                    <a:lnTo>
                      <a:pt x="1280" y="13562"/>
                    </a:lnTo>
                    <a:lnTo>
                      <a:pt x="1355" y="13571"/>
                    </a:lnTo>
                    <a:lnTo>
                      <a:pt x="1431" y="13577"/>
                    </a:lnTo>
                    <a:lnTo>
                      <a:pt x="1509" y="13579"/>
                    </a:lnTo>
                    <a:lnTo>
                      <a:pt x="14586" y="13579"/>
                    </a:lnTo>
                    <a:lnTo>
                      <a:pt x="14664" y="13577"/>
                    </a:lnTo>
                    <a:lnTo>
                      <a:pt x="14740" y="13571"/>
                    </a:lnTo>
                    <a:lnTo>
                      <a:pt x="14815" y="13562"/>
                    </a:lnTo>
                    <a:lnTo>
                      <a:pt x="14890" y="13548"/>
                    </a:lnTo>
                    <a:lnTo>
                      <a:pt x="14962" y="13532"/>
                    </a:lnTo>
                    <a:lnTo>
                      <a:pt x="15034" y="13511"/>
                    </a:lnTo>
                    <a:lnTo>
                      <a:pt x="15104" y="13487"/>
                    </a:lnTo>
                    <a:lnTo>
                      <a:pt x="15173" y="13460"/>
                    </a:lnTo>
                    <a:lnTo>
                      <a:pt x="15240" y="13430"/>
                    </a:lnTo>
                    <a:lnTo>
                      <a:pt x="15304" y="13397"/>
                    </a:lnTo>
                    <a:lnTo>
                      <a:pt x="15368" y="13361"/>
                    </a:lnTo>
                    <a:lnTo>
                      <a:pt x="15429" y="13320"/>
                    </a:lnTo>
                    <a:lnTo>
                      <a:pt x="15488" y="13279"/>
                    </a:lnTo>
                    <a:lnTo>
                      <a:pt x="15546" y="13234"/>
                    </a:lnTo>
                    <a:lnTo>
                      <a:pt x="15600" y="13187"/>
                    </a:lnTo>
                    <a:lnTo>
                      <a:pt x="15652" y="13136"/>
                    </a:lnTo>
                    <a:lnTo>
                      <a:pt x="15703" y="13084"/>
                    </a:lnTo>
                    <a:lnTo>
                      <a:pt x="15750" y="13030"/>
                    </a:lnTo>
                    <a:lnTo>
                      <a:pt x="15795" y="12972"/>
                    </a:lnTo>
                    <a:lnTo>
                      <a:pt x="15836" y="12913"/>
                    </a:lnTo>
                    <a:lnTo>
                      <a:pt x="15877" y="12852"/>
                    </a:lnTo>
                    <a:lnTo>
                      <a:pt x="15913" y="12788"/>
                    </a:lnTo>
                    <a:lnTo>
                      <a:pt x="15946" y="12724"/>
                    </a:lnTo>
                    <a:lnTo>
                      <a:pt x="15976" y="12657"/>
                    </a:lnTo>
                    <a:lnTo>
                      <a:pt x="16003" y="12588"/>
                    </a:lnTo>
                    <a:lnTo>
                      <a:pt x="16027" y="12519"/>
                    </a:lnTo>
                    <a:lnTo>
                      <a:pt x="16048" y="12446"/>
                    </a:lnTo>
                    <a:lnTo>
                      <a:pt x="16064" y="12374"/>
                    </a:lnTo>
                    <a:lnTo>
                      <a:pt x="16078" y="12299"/>
                    </a:lnTo>
                    <a:lnTo>
                      <a:pt x="16087" y="12224"/>
                    </a:lnTo>
                    <a:lnTo>
                      <a:pt x="16093" y="12148"/>
                    </a:lnTo>
                    <a:lnTo>
                      <a:pt x="16095" y="12070"/>
                    </a:lnTo>
                    <a:lnTo>
                      <a:pt x="16095" y="4527"/>
                    </a:lnTo>
                    <a:lnTo>
                      <a:pt x="16093" y="4457"/>
                    </a:lnTo>
                    <a:lnTo>
                      <a:pt x="16089" y="4389"/>
                    </a:lnTo>
                    <a:lnTo>
                      <a:pt x="16081" y="4321"/>
                    </a:lnTo>
                    <a:lnTo>
                      <a:pt x="16071" y="4255"/>
                    </a:lnTo>
                    <a:lnTo>
                      <a:pt x="16058" y="4189"/>
                    </a:lnTo>
                    <a:lnTo>
                      <a:pt x="16042" y="4124"/>
                    </a:lnTo>
                    <a:lnTo>
                      <a:pt x="16023" y="4061"/>
                    </a:lnTo>
                    <a:lnTo>
                      <a:pt x="16000" y="3999"/>
                    </a:lnTo>
                    <a:lnTo>
                      <a:pt x="15976" y="3937"/>
                    </a:lnTo>
                    <a:lnTo>
                      <a:pt x="15949" y="3877"/>
                    </a:lnTo>
                    <a:lnTo>
                      <a:pt x="15920" y="3818"/>
                    </a:lnTo>
                    <a:lnTo>
                      <a:pt x="15889" y="3762"/>
                    </a:lnTo>
                    <a:lnTo>
                      <a:pt x="15855" y="3707"/>
                    </a:lnTo>
                    <a:lnTo>
                      <a:pt x="15818" y="3653"/>
                    </a:lnTo>
                    <a:lnTo>
                      <a:pt x="15779" y="3600"/>
                    </a:lnTo>
                    <a:lnTo>
                      <a:pt x="15738" y="3550"/>
                    </a:lnTo>
                    <a:lnTo>
                      <a:pt x="15696" y="3502"/>
                    </a:lnTo>
                    <a:lnTo>
                      <a:pt x="15650" y="3454"/>
                    </a:lnTo>
                    <a:lnTo>
                      <a:pt x="15603" y="3410"/>
                    </a:lnTo>
                    <a:lnTo>
                      <a:pt x="15554" y="3367"/>
                    </a:lnTo>
                    <a:lnTo>
                      <a:pt x="15503" y="3327"/>
                    </a:lnTo>
                    <a:lnTo>
                      <a:pt x="15450" y="3287"/>
                    </a:lnTo>
                    <a:lnTo>
                      <a:pt x="15395" y="3251"/>
                    </a:lnTo>
                    <a:lnTo>
                      <a:pt x="15339" y="3218"/>
                    </a:lnTo>
                    <a:lnTo>
                      <a:pt x="15281" y="3186"/>
                    </a:lnTo>
                    <a:lnTo>
                      <a:pt x="15221" y="3158"/>
                    </a:lnTo>
                    <a:lnTo>
                      <a:pt x="15160" y="3130"/>
                    </a:lnTo>
                    <a:lnTo>
                      <a:pt x="15097" y="3106"/>
                    </a:lnTo>
                    <a:lnTo>
                      <a:pt x="15034" y="3085"/>
                    </a:lnTo>
                    <a:lnTo>
                      <a:pt x="14968" y="3067"/>
                    </a:lnTo>
                    <a:lnTo>
                      <a:pt x="14901" y="3051"/>
                    </a:lnTo>
                    <a:lnTo>
                      <a:pt x="14834" y="30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sp>
        <p:nvSpPr>
          <p:cNvPr id="138" name="TextBox 137"/>
          <p:cNvSpPr txBox="1"/>
          <p:nvPr/>
        </p:nvSpPr>
        <p:spPr>
          <a:xfrm>
            <a:off x="4888730" y="3477156"/>
            <a:ext cx="1256147" cy="253916"/>
          </a:xfrm>
          <a:prstGeom prst="rect">
            <a:avLst/>
          </a:prstGeom>
          <a:noFill/>
        </p:spPr>
        <p:txBody>
          <a:bodyPr wrap="square" rtlCol="0">
            <a:spAutoFit/>
          </a:bodyPr>
          <a:lstStyle/>
          <a:p>
            <a:pPr algn="ctr"/>
            <a:r>
              <a:rPr lang="id-ID" sz="1050" dirty="0">
                <a:solidFill>
                  <a:schemeClr val="tx1">
                    <a:lumMod val="50000"/>
                    <a:lumOff val="50000"/>
                  </a:schemeClr>
                </a:solidFill>
                <a:latin typeface="Neris Thin" panose="00000300000000000000" pitchFamily="50" charset="0"/>
              </a:rPr>
              <a:t>Lorem Ipsum</a:t>
            </a:r>
            <a:endParaRPr lang="id-ID" sz="1050" dirty="0">
              <a:solidFill>
                <a:schemeClr val="accent6"/>
              </a:solidFill>
              <a:latin typeface="Neris Thin" panose="00000300000000000000" pitchFamily="50" charset="0"/>
            </a:endParaRPr>
          </a:p>
        </p:txBody>
      </p:sp>
      <p:sp>
        <p:nvSpPr>
          <p:cNvPr id="10" name="Picture Placeholder 9"/>
          <p:cNvSpPr>
            <a:spLocks noGrp="1"/>
          </p:cNvSpPr>
          <p:nvPr>
            <p:ph type="pic" sz="quarter" idx="10"/>
          </p:nvPr>
        </p:nvSpPr>
        <p:spPr/>
      </p:sp>
      <p:sp>
        <p:nvSpPr>
          <p:cNvPr id="89" name="文本框 88">
            <a:extLst>
              <a:ext uri="{FF2B5EF4-FFF2-40B4-BE49-F238E27FC236}">
                <a16:creationId xmlns:a16="http://schemas.microsoft.com/office/drawing/2014/main" xmlns="" id="{CD784924-F8C3-487E-B48E-73AB6CC1BF7F}"/>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90" name="矩形 89">
            <a:extLst>
              <a:ext uri="{FF2B5EF4-FFF2-40B4-BE49-F238E27FC236}">
                <a16:creationId xmlns:a16="http://schemas.microsoft.com/office/drawing/2014/main" xmlns="" id="{528E4033-86D9-4A68-AD70-50F0594B8F4D}"/>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91" name="矩形 90">
            <a:extLst>
              <a:ext uri="{FF2B5EF4-FFF2-40B4-BE49-F238E27FC236}">
                <a16:creationId xmlns:a16="http://schemas.microsoft.com/office/drawing/2014/main" xmlns="" id="{DAD222C8-3C08-4CB8-B18E-CEF2E266E4F6}"/>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415925799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500" fill="hold"/>
                                        <p:tgtEl>
                                          <p:spTgt spid="64"/>
                                        </p:tgtEl>
                                        <p:attrNameLst>
                                          <p:attrName>ppt_w</p:attrName>
                                        </p:attrNameLst>
                                      </p:cBhvr>
                                      <p:tavLst>
                                        <p:tav tm="0">
                                          <p:val>
                                            <p:fltVal val="0"/>
                                          </p:val>
                                        </p:tav>
                                        <p:tav tm="100000">
                                          <p:val>
                                            <p:strVal val="#ppt_w"/>
                                          </p:val>
                                        </p:tav>
                                      </p:tavLst>
                                    </p:anim>
                                    <p:anim calcmode="lin" valueType="num">
                                      <p:cBhvr>
                                        <p:cTn id="40" dur="500" fill="hold"/>
                                        <p:tgtEl>
                                          <p:spTgt spid="64"/>
                                        </p:tgtEl>
                                        <p:attrNameLst>
                                          <p:attrName>ppt_h</p:attrName>
                                        </p:attrNameLst>
                                      </p:cBhvr>
                                      <p:tavLst>
                                        <p:tav tm="0">
                                          <p:val>
                                            <p:fltVal val="0"/>
                                          </p:val>
                                        </p:tav>
                                        <p:tav tm="100000">
                                          <p:val>
                                            <p:strVal val="#ppt_h"/>
                                          </p:val>
                                        </p:tav>
                                      </p:tavLst>
                                    </p:anim>
                                    <p:animEffect transition="in" filter="fade">
                                      <p:cBhvr>
                                        <p:cTn id="41" dur="500"/>
                                        <p:tgtEl>
                                          <p:spTgt spid="64"/>
                                        </p:tgtEl>
                                      </p:cBhvr>
                                    </p:animEffect>
                                  </p:childTnLst>
                                </p:cTn>
                              </p:par>
                              <p:par>
                                <p:cTn id="42" presetID="53" presetClass="entr" presetSubtype="16" fill="hold" nodeType="withEffect">
                                  <p:stCondLst>
                                    <p:cond delay="0"/>
                                  </p:stCondLst>
                                  <p:childTnLst>
                                    <p:set>
                                      <p:cBhvr>
                                        <p:cTn id="43" dur="1" fill="hold">
                                          <p:stCondLst>
                                            <p:cond delay="0"/>
                                          </p:stCondLst>
                                        </p:cTn>
                                        <p:tgtEl>
                                          <p:spTgt spid="119"/>
                                        </p:tgtEl>
                                        <p:attrNameLst>
                                          <p:attrName>style.visibility</p:attrName>
                                        </p:attrNameLst>
                                      </p:cBhvr>
                                      <p:to>
                                        <p:strVal val="visible"/>
                                      </p:to>
                                    </p:set>
                                    <p:anim calcmode="lin" valueType="num">
                                      <p:cBhvr>
                                        <p:cTn id="44" dur="500" fill="hold"/>
                                        <p:tgtEl>
                                          <p:spTgt spid="119"/>
                                        </p:tgtEl>
                                        <p:attrNameLst>
                                          <p:attrName>ppt_w</p:attrName>
                                        </p:attrNameLst>
                                      </p:cBhvr>
                                      <p:tavLst>
                                        <p:tav tm="0">
                                          <p:val>
                                            <p:fltVal val="0"/>
                                          </p:val>
                                        </p:tav>
                                        <p:tav tm="100000">
                                          <p:val>
                                            <p:strVal val="#ppt_w"/>
                                          </p:val>
                                        </p:tav>
                                      </p:tavLst>
                                    </p:anim>
                                    <p:anim calcmode="lin" valueType="num">
                                      <p:cBhvr>
                                        <p:cTn id="45" dur="500" fill="hold"/>
                                        <p:tgtEl>
                                          <p:spTgt spid="119"/>
                                        </p:tgtEl>
                                        <p:attrNameLst>
                                          <p:attrName>ppt_h</p:attrName>
                                        </p:attrNameLst>
                                      </p:cBhvr>
                                      <p:tavLst>
                                        <p:tav tm="0">
                                          <p:val>
                                            <p:fltVal val="0"/>
                                          </p:val>
                                        </p:tav>
                                        <p:tav tm="100000">
                                          <p:val>
                                            <p:strVal val="#ppt_h"/>
                                          </p:val>
                                        </p:tav>
                                      </p:tavLst>
                                    </p:anim>
                                    <p:animEffect transition="in" filter="fade">
                                      <p:cBhvr>
                                        <p:cTn id="46" dur="500"/>
                                        <p:tgtEl>
                                          <p:spTgt spid="119"/>
                                        </p:tgtEl>
                                      </p:cBhvr>
                                    </p:animEffect>
                                  </p:childTnLst>
                                </p:cTn>
                              </p:par>
                              <p:par>
                                <p:cTn id="47" presetID="53" presetClass="entr" presetSubtype="16" fill="hold" nodeType="with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fltVal val="0"/>
                                          </p:val>
                                        </p:tav>
                                        <p:tav tm="100000">
                                          <p:val>
                                            <p:strVal val="#ppt_w"/>
                                          </p:val>
                                        </p:tav>
                                      </p:tavLst>
                                    </p:anim>
                                    <p:anim calcmode="lin" valueType="num">
                                      <p:cBhvr>
                                        <p:cTn id="50" dur="500" fill="hold"/>
                                        <p:tgtEl>
                                          <p:spTgt spid="137"/>
                                        </p:tgtEl>
                                        <p:attrNameLst>
                                          <p:attrName>ppt_h</p:attrName>
                                        </p:attrNameLst>
                                      </p:cBhvr>
                                      <p:tavLst>
                                        <p:tav tm="0">
                                          <p:val>
                                            <p:fltVal val="0"/>
                                          </p:val>
                                        </p:tav>
                                        <p:tav tm="100000">
                                          <p:val>
                                            <p:strVal val="#ppt_h"/>
                                          </p:val>
                                        </p:tav>
                                      </p:tavLst>
                                    </p:anim>
                                    <p:animEffect transition="in" filter="fade">
                                      <p:cBhvr>
                                        <p:cTn id="51" dur="500"/>
                                        <p:tgtEl>
                                          <p:spTgt spid="137"/>
                                        </p:tgtEl>
                                      </p:cBhvr>
                                    </p:animEffect>
                                  </p:childTnLst>
                                </p:cTn>
                              </p:par>
                              <p:par>
                                <p:cTn id="52" presetID="53" presetClass="entr" presetSubtype="16" fill="hold" nodeType="withEffect">
                                  <p:stCondLst>
                                    <p:cond delay="0"/>
                                  </p:stCondLst>
                                  <p:childTnLst>
                                    <p:set>
                                      <p:cBhvr>
                                        <p:cTn id="53" dur="1" fill="hold">
                                          <p:stCondLst>
                                            <p:cond delay="0"/>
                                          </p:stCondLst>
                                        </p:cTn>
                                        <p:tgtEl>
                                          <p:spTgt spid="124"/>
                                        </p:tgtEl>
                                        <p:attrNameLst>
                                          <p:attrName>style.visibility</p:attrName>
                                        </p:attrNameLst>
                                      </p:cBhvr>
                                      <p:to>
                                        <p:strVal val="visible"/>
                                      </p:to>
                                    </p:set>
                                    <p:anim calcmode="lin" valueType="num">
                                      <p:cBhvr>
                                        <p:cTn id="54" dur="500" fill="hold"/>
                                        <p:tgtEl>
                                          <p:spTgt spid="124"/>
                                        </p:tgtEl>
                                        <p:attrNameLst>
                                          <p:attrName>ppt_w</p:attrName>
                                        </p:attrNameLst>
                                      </p:cBhvr>
                                      <p:tavLst>
                                        <p:tav tm="0">
                                          <p:val>
                                            <p:fltVal val="0"/>
                                          </p:val>
                                        </p:tav>
                                        <p:tav tm="100000">
                                          <p:val>
                                            <p:strVal val="#ppt_w"/>
                                          </p:val>
                                        </p:tav>
                                      </p:tavLst>
                                    </p:anim>
                                    <p:anim calcmode="lin" valueType="num">
                                      <p:cBhvr>
                                        <p:cTn id="55" dur="500" fill="hold"/>
                                        <p:tgtEl>
                                          <p:spTgt spid="124"/>
                                        </p:tgtEl>
                                        <p:attrNameLst>
                                          <p:attrName>ppt_h</p:attrName>
                                        </p:attrNameLst>
                                      </p:cBhvr>
                                      <p:tavLst>
                                        <p:tav tm="0">
                                          <p:val>
                                            <p:fltVal val="0"/>
                                          </p:val>
                                        </p:tav>
                                        <p:tav tm="100000">
                                          <p:val>
                                            <p:strVal val="#ppt_h"/>
                                          </p:val>
                                        </p:tav>
                                      </p:tavLst>
                                    </p:anim>
                                    <p:animEffect transition="in" filter="fade">
                                      <p:cBhvr>
                                        <p:cTn id="56" dur="500"/>
                                        <p:tgtEl>
                                          <p:spTgt spid="124"/>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18"/>
                                        </p:tgtEl>
                                        <p:attrNameLst>
                                          <p:attrName>style.visibility</p:attrName>
                                        </p:attrNameLst>
                                      </p:cBhvr>
                                      <p:to>
                                        <p:strVal val="visible"/>
                                      </p:to>
                                    </p:set>
                                    <p:animEffect transition="in" filter="fade">
                                      <p:cBhvr>
                                        <p:cTn id="60" dur="500"/>
                                        <p:tgtEl>
                                          <p:spTgt spid="11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0"/>
                                        </p:tgtEl>
                                        <p:attrNameLst>
                                          <p:attrName>style.visibility</p:attrName>
                                        </p:attrNameLst>
                                      </p:cBhvr>
                                      <p:to>
                                        <p:strVal val="visible"/>
                                      </p:to>
                                    </p:set>
                                    <p:animEffect transition="in" filter="fade">
                                      <p:cBhvr>
                                        <p:cTn id="63" dur="500"/>
                                        <p:tgtEl>
                                          <p:spTgt spid="13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38"/>
                                        </p:tgtEl>
                                        <p:attrNameLst>
                                          <p:attrName>style.visibility</p:attrName>
                                        </p:attrNameLst>
                                      </p:cBhvr>
                                      <p:to>
                                        <p:strVal val="visible"/>
                                      </p:to>
                                    </p:set>
                                    <p:animEffect transition="in" filter="fade">
                                      <p:cBhvr>
                                        <p:cTn id="66" dur="500"/>
                                        <p:tgtEl>
                                          <p:spTgt spid="13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31"/>
                                        </p:tgtEl>
                                        <p:attrNameLst>
                                          <p:attrName>style.visibility</p:attrName>
                                        </p:attrNameLst>
                                      </p:cBhvr>
                                      <p:to>
                                        <p:strVal val="visible"/>
                                      </p:to>
                                    </p:set>
                                    <p:animEffect transition="in" filter="fade">
                                      <p:cBhvr>
                                        <p:cTn id="6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30" grpId="0"/>
      <p:bldP spid="131" grpId="0"/>
      <p:bldP spid="1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37064" y="1341102"/>
            <a:ext cx="1933575" cy="2724150"/>
          </a:xfrm>
          <a:prstGeom prst="rect">
            <a:avLst/>
          </a:prstGeom>
          <a:gradFill>
            <a:gsLst>
              <a:gs pos="0">
                <a:schemeClr val="accent5"/>
              </a:gs>
              <a:gs pos="100000">
                <a:schemeClr val="accent5">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 name="Rectangle 2"/>
          <p:cNvSpPr/>
          <p:nvPr/>
        </p:nvSpPr>
        <p:spPr>
          <a:xfrm>
            <a:off x="4375698" y="1494785"/>
            <a:ext cx="1933575" cy="2724150"/>
          </a:xfrm>
          <a:prstGeom prst="rect">
            <a:avLst/>
          </a:prstGeom>
          <a:gradFill>
            <a:gsLst>
              <a:gs pos="0">
                <a:schemeClr val="accent4"/>
              </a:gs>
              <a:gs pos="100000">
                <a:schemeClr val="accent4">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4" name="Rectangle 3"/>
          <p:cNvSpPr/>
          <p:nvPr/>
        </p:nvSpPr>
        <p:spPr>
          <a:xfrm>
            <a:off x="2814332" y="1640342"/>
            <a:ext cx="1933575" cy="2724150"/>
          </a:xfrm>
          <a:prstGeom prst="rect">
            <a:avLst/>
          </a:prstGeom>
          <a:gradFill>
            <a:gsLst>
              <a:gs pos="0">
                <a:schemeClr val="accent3"/>
              </a:gs>
              <a:gs pos="100000">
                <a:schemeClr val="accent3">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 name="Rectangle 4"/>
          <p:cNvSpPr/>
          <p:nvPr/>
        </p:nvSpPr>
        <p:spPr>
          <a:xfrm>
            <a:off x="1252967" y="1794025"/>
            <a:ext cx="1933575" cy="27241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 name="Right Triangle 5"/>
          <p:cNvSpPr/>
          <p:nvPr/>
        </p:nvSpPr>
        <p:spPr>
          <a:xfrm>
            <a:off x="2814333" y="1640342"/>
            <a:ext cx="372209" cy="153683"/>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 name="Right Triangle 6"/>
          <p:cNvSpPr/>
          <p:nvPr/>
        </p:nvSpPr>
        <p:spPr>
          <a:xfrm>
            <a:off x="4375699" y="1494784"/>
            <a:ext cx="372209" cy="153683"/>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 name="TextBox 11"/>
          <p:cNvSpPr txBox="1"/>
          <p:nvPr/>
        </p:nvSpPr>
        <p:spPr>
          <a:xfrm>
            <a:off x="1466184" y="3278800"/>
            <a:ext cx="1508306" cy="923330"/>
          </a:xfrm>
          <a:prstGeom prst="rect">
            <a:avLst/>
          </a:prstGeom>
          <a:noFill/>
        </p:spPr>
        <p:txBody>
          <a:bodyPr wrap="square" rtlCol="0">
            <a:spAutoFit/>
          </a:bodyPr>
          <a:lstStyle/>
          <a:p>
            <a:pPr algn="ctr"/>
            <a:r>
              <a:rPr lang="id-ID" sz="900" dirty="0">
                <a:solidFill>
                  <a:schemeClr val="bg1"/>
                </a:solidFill>
              </a:rPr>
              <a:t>Lorem ipsum dolor sit amet, consectetuer adipiscing elit, sed diam nonummy nibh euismod tincidunt ut laoreet dolore magna aliquam erat volutpat. </a:t>
            </a:r>
          </a:p>
        </p:txBody>
      </p:sp>
      <p:sp>
        <p:nvSpPr>
          <p:cNvPr id="13" name="TextBox 12"/>
          <p:cNvSpPr txBox="1"/>
          <p:nvPr/>
        </p:nvSpPr>
        <p:spPr>
          <a:xfrm>
            <a:off x="1256502" y="2907503"/>
            <a:ext cx="1940794" cy="248209"/>
          </a:xfrm>
          <a:prstGeom prst="rect">
            <a:avLst/>
          </a:prstGeom>
          <a:noFill/>
        </p:spPr>
        <p:txBody>
          <a:bodyPr wrap="square" rtlCol="0">
            <a:spAutoFit/>
          </a:bodyPr>
          <a:lstStyle/>
          <a:p>
            <a:pPr algn="ctr"/>
            <a:r>
              <a:rPr lang="id-ID" sz="1013" b="1" dirty="0">
                <a:solidFill>
                  <a:schemeClr val="bg1"/>
                </a:solidFill>
                <a:latin typeface="Neris Thin" panose="00000300000000000000" pitchFamily="50" charset="0"/>
              </a:rPr>
              <a:t>Configuration</a:t>
            </a:r>
          </a:p>
        </p:txBody>
      </p:sp>
      <p:sp>
        <p:nvSpPr>
          <p:cNvPr id="14" name="TextBox 13"/>
          <p:cNvSpPr txBox="1"/>
          <p:nvPr/>
        </p:nvSpPr>
        <p:spPr>
          <a:xfrm>
            <a:off x="3165943" y="3105007"/>
            <a:ext cx="1508306" cy="923330"/>
          </a:xfrm>
          <a:prstGeom prst="rect">
            <a:avLst/>
          </a:prstGeom>
          <a:noFill/>
        </p:spPr>
        <p:txBody>
          <a:bodyPr wrap="square" rtlCol="0">
            <a:spAutoFit/>
          </a:bodyPr>
          <a:lstStyle/>
          <a:p>
            <a:pPr algn="ctr"/>
            <a:r>
              <a:rPr lang="id-ID" sz="900" dirty="0">
                <a:solidFill>
                  <a:schemeClr val="bg1"/>
                </a:solidFill>
              </a:rPr>
              <a:t>Lorem ipsum dolor sit amet, consectetuer adipiscing elit, sed diam nonummy nibh euismod tincidunt ut laoreet dolore magna aliquam erat volutpat. </a:t>
            </a:r>
          </a:p>
        </p:txBody>
      </p:sp>
      <p:sp>
        <p:nvSpPr>
          <p:cNvPr id="15" name="TextBox 14"/>
          <p:cNvSpPr txBox="1"/>
          <p:nvPr/>
        </p:nvSpPr>
        <p:spPr>
          <a:xfrm>
            <a:off x="2956261" y="2733709"/>
            <a:ext cx="1940794" cy="248209"/>
          </a:xfrm>
          <a:prstGeom prst="rect">
            <a:avLst/>
          </a:prstGeom>
          <a:noFill/>
        </p:spPr>
        <p:txBody>
          <a:bodyPr wrap="square" rtlCol="0">
            <a:spAutoFit/>
          </a:bodyPr>
          <a:lstStyle/>
          <a:p>
            <a:pPr algn="ctr"/>
            <a:r>
              <a:rPr lang="id-ID" sz="1013" b="1" dirty="0">
                <a:solidFill>
                  <a:schemeClr val="bg1"/>
                </a:solidFill>
                <a:latin typeface="Neris Thin" panose="00000300000000000000" pitchFamily="50" charset="0"/>
              </a:rPr>
              <a:t>Global</a:t>
            </a:r>
          </a:p>
        </p:txBody>
      </p:sp>
      <p:sp>
        <p:nvSpPr>
          <p:cNvPr id="16" name="TextBox 15"/>
          <p:cNvSpPr txBox="1"/>
          <p:nvPr/>
        </p:nvSpPr>
        <p:spPr>
          <a:xfrm>
            <a:off x="4716271" y="2922655"/>
            <a:ext cx="1508306" cy="923330"/>
          </a:xfrm>
          <a:prstGeom prst="rect">
            <a:avLst/>
          </a:prstGeom>
          <a:noFill/>
        </p:spPr>
        <p:txBody>
          <a:bodyPr wrap="square" rtlCol="0">
            <a:spAutoFit/>
          </a:bodyPr>
          <a:lstStyle/>
          <a:p>
            <a:pPr algn="ctr"/>
            <a:r>
              <a:rPr lang="id-ID" sz="900" dirty="0">
                <a:solidFill>
                  <a:schemeClr val="bg1"/>
                </a:solidFill>
              </a:rPr>
              <a:t>Lorem ipsum dolor sit amet, consectetuer adipiscing elit, sed diam nonummy nibh euismod tincidunt ut laoreet dolore magna aliquam erat volutpat. </a:t>
            </a:r>
          </a:p>
        </p:txBody>
      </p:sp>
      <p:sp>
        <p:nvSpPr>
          <p:cNvPr id="17" name="TextBox 16"/>
          <p:cNvSpPr txBox="1"/>
          <p:nvPr/>
        </p:nvSpPr>
        <p:spPr>
          <a:xfrm>
            <a:off x="4506589" y="2551358"/>
            <a:ext cx="1940794" cy="248209"/>
          </a:xfrm>
          <a:prstGeom prst="rect">
            <a:avLst/>
          </a:prstGeom>
          <a:noFill/>
        </p:spPr>
        <p:txBody>
          <a:bodyPr wrap="square" rtlCol="0">
            <a:spAutoFit/>
          </a:bodyPr>
          <a:lstStyle/>
          <a:p>
            <a:pPr algn="ctr"/>
            <a:r>
              <a:rPr lang="id-ID" sz="1013" b="1" dirty="0">
                <a:solidFill>
                  <a:schemeClr val="bg1"/>
                </a:solidFill>
                <a:latin typeface="Neris Thin" panose="00000300000000000000" pitchFamily="50" charset="0"/>
              </a:rPr>
              <a:t>Flying high</a:t>
            </a:r>
          </a:p>
        </p:txBody>
      </p:sp>
      <p:sp>
        <p:nvSpPr>
          <p:cNvPr id="18" name="TextBox 17"/>
          <p:cNvSpPr txBox="1"/>
          <p:nvPr/>
        </p:nvSpPr>
        <p:spPr>
          <a:xfrm>
            <a:off x="6288148" y="2786549"/>
            <a:ext cx="1508306" cy="923330"/>
          </a:xfrm>
          <a:prstGeom prst="rect">
            <a:avLst/>
          </a:prstGeom>
          <a:noFill/>
        </p:spPr>
        <p:txBody>
          <a:bodyPr wrap="square" rtlCol="0">
            <a:spAutoFit/>
          </a:bodyPr>
          <a:lstStyle/>
          <a:p>
            <a:pPr algn="ctr"/>
            <a:r>
              <a:rPr lang="id-ID" sz="900" dirty="0">
                <a:solidFill>
                  <a:schemeClr val="bg1"/>
                </a:solidFill>
              </a:rPr>
              <a:t>Lorem ipsum dolor sit amet, consectetuer adipiscing elit, sed diam nonummy nibh euismod tincidunt ut laoreet dolore magna aliquam erat volutpat. </a:t>
            </a:r>
          </a:p>
        </p:txBody>
      </p:sp>
      <p:sp>
        <p:nvSpPr>
          <p:cNvPr id="19" name="TextBox 18"/>
          <p:cNvSpPr txBox="1"/>
          <p:nvPr/>
        </p:nvSpPr>
        <p:spPr>
          <a:xfrm>
            <a:off x="6078466" y="2415252"/>
            <a:ext cx="1940794" cy="248209"/>
          </a:xfrm>
          <a:prstGeom prst="rect">
            <a:avLst/>
          </a:prstGeom>
          <a:noFill/>
        </p:spPr>
        <p:txBody>
          <a:bodyPr wrap="square" rtlCol="0">
            <a:spAutoFit/>
          </a:bodyPr>
          <a:lstStyle/>
          <a:p>
            <a:pPr algn="ctr"/>
            <a:r>
              <a:rPr lang="id-ID" sz="1013" b="1" dirty="0">
                <a:solidFill>
                  <a:schemeClr val="bg1"/>
                </a:solidFill>
                <a:latin typeface="Neris Thin" panose="00000300000000000000" pitchFamily="50" charset="0"/>
              </a:rPr>
              <a:t>Creative Idea</a:t>
            </a:r>
          </a:p>
        </p:txBody>
      </p:sp>
      <p:grpSp>
        <p:nvGrpSpPr>
          <p:cNvPr id="21" name="Group 20"/>
          <p:cNvGrpSpPr/>
          <p:nvPr/>
        </p:nvGrpSpPr>
        <p:grpSpPr>
          <a:xfrm>
            <a:off x="6895534" y="1811211"/>
            <a:ext cx="306657" cy="445114"/>
            <a:chOff x="8591550" y="2065338"/>
            <a:chExt cx="474663" cy="688975"/>
          </a:xfrm>
          <a:solidFill>
            <a:schemeClr val="bg1"/>
          </a:solidFill>
        </p:grpSpPr>
        <p:sp>
          <p:nvSpPr>
            <p:cNvPr id="22"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3" name="Freeform 101"/>
            <p:cNvSpPr>
              <a:spLocks/>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24" name="Group 23"/>
          <p:cNvGrpSpPr/>
          <p:nvPr/>
        </p:nvGrpSpPr>
        <p:grpSpPr>
          <a:xfrm>
            <a:off x="1996684" y="2396735"/>
            <a:ext cx="446140" cy="446140"/>
            <a:chOff x="3632200" y="4152900"/>
            <a:chExt cx="690563" cy="690563"/>
          </a:xfrm>
          <a:solidFill>
            <a:schemeClr val="bg1"/>
          </a:solidFill>
        </p:grpSpPr>
        <p:sp>
          <p:nvSpPr>
            <p:cNvPr id="25" name="Freeform 207"/>
            <p:cNvSpPr>
              <a:spLocks noEditPoints="1"/>
            </p:cNvSpPr>
            <p:nvPr/>
          </p:nvSpPr>
          <p:spPr bwMode="auto">
            <a:xfrm>
              <a:off x="3632200" y="4152900"/>
              <a:ext cx="215900" cy="690563"/>
            </a:xfrm>
            <a:custGeom>
              <a:avLst/>
              <a:gdLst>
                <a:gd name="T0" fmla="*/ 3784 w 5030"/>
                <a:gd name="T1" fmla="*/ 5837 h 16095"/>
                <a:gd name="T2" fmla="*/ 3571 w 5030"/>
                <a:gd name="T3" fmla="*/ 6098 h 16095"/>
                <a:gd name="T4" fmla="*/ 3350 w 5030"/>
                <a:gd name="T5" fmla="*/ 6279 h 16095"/>
                <a:gd name="T6" fmla="*/ 3045 w 5030"/>
                <a:gd name="T7" fmla="*/ 6436 h 16095"/>
                <a:gd name="T8" fmla="*/ 2678 w 5030"/>
                <a:gd name="T9" fmla="*/ 6529 h 16095"/>
                <a:gd name="T10" fmla="*/ 2288 w 5030"/>
                <a:gd name="T11" fmla="*/ 6519 h 16095"/>
                <a:gd name="T12" fmla="*/ 1931 w 5030"/>
                <a:gd name="T13" fmla="*/ 6415 h 16095"/>
                <a:gd name="T14" fmla="*/ 1633 w 5030"/>
                <a:gd name="T15" fmla="*/ 6246 h 16095"/>
                <a:gd name="T16" fmla="*/ 1400 w 5030"/>
                <a:gd name="T17" fmla="*/ 6039 h 16095"/>
                <a:gd name="T18" fmla="*/ 1158 w 5030"/>
                <a:gd name="T19" fmla="*/ 5678 h 16095"/>
                <a:gd name="T20" fmla="*/ 1020 w 5030"/>
                <a:gd name="T21" fmla="*/ 5219 h 16095"/>
                <a:gd name="T22" fmla="*/ 1014 w 5030"/>
                <a:gd name="T23" fmla="*/ 4893 h 16095"/>
                <a:gd name="T24" fmla="*/ 1117 w 5030"/>
                <a:gd name="T25" fmla="*/ 4478 h 16095"/>
                <a:gd name="T26" fmla="*/ 1329 w 5030"/>
                <a:gd name="T27" fmla="*/ 4104 h 16095"/>
                <a:gd name="T28" fmla="*/ 1607 w 5030"/>
                <a:gd name="T29" fmla="*/ 3832 h 16095"/>
                <a:gd name="T30" fmla="*/ 1879 w 5030"/>
                <a:gd name="T31" fmla="*/ 3669 h 16095"/>
                <a:gd name="T32" fmla="*/ 2225 w 5030"/>
                <a:gd name="T33" fmla="*/ 3552 h 16095"/>
                <a:gd name="T34" fmla="*/ 2613 w 5030"/>
                <a:gd name="T35" fmla="*/ 3525 h 16095"/>
                <a:gd name="T36" fmla="*/ 2988 w 5030"/>
                <a:gd name="T37" fmla="*/ 3603 h 16095"/>
                <a:gd name="T38" fmla="*/ 3301 w 5030"/>
                <a:gd name="T39" fmla="*/ 3750 h 16095"/>
                <a:gd name="T40" fmla="*/ 3571 w 5030"/>
                <a:gd name="T41" fmla="*/ 3960 h 16095"/>
                <a:gd name="T42" fmla="*/ 3825 w 5030"/>
                <a:gd name="T43" fmla="*/ 4288 h 16095"/>
                <a:gd name="T44" fmla="*/ 3996 w 5030"/>
                <a:gd name="T45" fmla="*/ 4760 h 16095"/>
                <a:gd name="T46" fmla="*/ 4021 w 5030"/>
                <a:gd name="T47" fmla="*/ 5112 h 16095"/>
                <a:gd name="T48" fmla="*/ 3015 w 5030"/>
                <a:gd name="T49" fmla="*/ 14637 h 16095"/>
                <a:gd name="T50" fmla="*/ 2903 w 5030"/>
                <a:gd name="T51" fmla="*/ 14906 h 16095"/>
                <a:gd name="T52" fmla="*/ 2665 w 5030"/>
                <a:gd name="T53" fmla="*/ 15067 h 16095"/>
                <a:gd name="T54" fmla="*/ 2365 w 5030"/>
                <a:gd name="T55" fmla="*/ 15067 h 16095"/>
                <a:gd name="T56" fmla="*/ 2127 w 5030"/>
                <a:gd name="T57" fmla="*/ 14906 h 16095"/>
                <a:gd name="T58" fmla="*/ 2015 w 5030"/>
                <a:gd name="T59" fmla="*/ 14637 h 16095"/>
                <a:gd name="T60" fmla="*/ 2579 w 5030"/>
                <a:gd name="T61" fmla="*/ 7544 h 16095"/>
                <a:gd name="T62" fmla="*/ 2018 w 5030"/>
                <a:gd name="T63" fmla="*/ 1432 h 16095"/>
                <a:gd name="T64" fmla="*/ 2143 w 5030"/>
                <a:gd name="T65" fmla="*/ 1171 h 16095"/>
                <a:gd name="T66" fmla="*/ 2389 w 5030"/>
                <a:gd name="T67" fmla="*/ 1022 h 16095"/>
                <a:gd name="T68" fmla="*/ 2688 w 5030"/>
                <a:gd name="T69" fmla="*/ 1036 h 16095"/>
                <a:gd name="T70" fmla="*/ 2918 w 5030"/>
                <a:gd name="T71" fmla="*/ 1208 h 16095"/>
                <a:gd name="T72" fmla="*/ 3017 w 5030"/>
                <a:gd name="T73" fmla="*/ 1483 h 16095"/>
                <a:gd name="T74" fmla="*/ 2386 w 5030"/>
                <a:gd name="T75" fmla="*/ 2518 h 16095"/>
                <a:gd name="T76" fmla="*/ 4007 w 5030"/>
                <a:gd name="T77" fmla="*/ 1280 h 16095"/>
                <a:gd name="T78" fmla="*/ 3631 w 5030"/>
                <a:gd name="T79" fmla="*/ 495 h 16095"/>
                <a:gd name="T80" fmla="*/ 2891 w 5030"/>
                <a:gd name="T81" fmla="*/ 47 h 16095"/>
                <a:gd name="T82" fmla="*/ 1997 w 5030"/>
                <a:gd name="T83" fmla="*/ 92 h 16095"/>
                <a:gd name="T84" fmla="*/ 1306 w 5030"/>
                <a:gd name="T85" fmla="*/ 607 h 16095"/>
                <a:gd name="T86" fmla="*/ 1008 w 5030"/>
                <a:gd name="T87" fmla="*/ 1431 h 16095"/>
                <a:gd name="T88" fmla="*/ 503 w 5030"/>
                <a:gd name="T89" fmla="*/ 3532 h 16095"/>
                <a:gd name="T90" fmla="*/ 111 w 5030"/>
                <a:gd name="T91" fmla="*/ 4294 h 16095"/>
                <a:gd name="T92" fmla="*/ 5 w 5030"/>
                <a:gd name="T93" fmla="*/ 5183 h 16095"/>
                <a:gd name="T94" fmla="*/ 213 w 5030"/>
                <a:gd name="T95" fmla="*/ 6036 h 16095"/>
                <a:gd name="T96" fmla="*/ 687 w 5030"/>
                <a:gd name="T97" fmla="*/ 6746 h 16095"/>
                <a:gd name="T98" fmla="*/ 1053 w 5030"/>
                <a:gd name="T99" fmla="*/ 14962 h 16095"/>
                <a:gd name="T100" fmla="*/ 1501 w 5030"/>
                <a:gd name="T101" fmla="*/ 15703 h 16095"/>
                <a:gd name="T102" fmla="*/ 2285 w 5030"/>
                <a:gd name="T103" fmla="*/ 16078 h 16095"/>
                <a:gd name="T104" fmla="*/ 3169 w 5030"/>
                <a:gd name="T105" fmla="*/ 15946 h 16095"/>
                <a:gd name="T106" fmla="*/ 3805 w 5030"/>
                <a:gd name="T107" fmla="*/ 15368 h 16095"/>
                <a:gd name="T108" fmla="*/ 4024 w 5030"/>
                <a:gd name="T109" fmla="*/ 7030 h 16095"/>
                <a:gd name="T110" fmla="*/ 4609 w 5030"/>
                <a:gd name="T111" fmla="*/ 6412 h 16095"/>
                <a:gd name="T112" fmla="*/ 4958 w 5030"/>
                <a:gd name="T113" fmla="*/ 5624 h 16095"/>
                <a:gd name="T114" fmla="*/ 5012 w 5030"/>
                <a:gd name="T115" fmla="*/ 4727 h 16095"/>
                <a:gd name="T116" fmla="*/ 4754 w 5030"/>
                <a:gd name="T117" fmla="*/ 3894 h 16095"/>
                <a:gd name="T118" fmla="*/ 4241 w 5030"/>
                <a:gd name="T119" fmla="*/ 3213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0" h="16095">
                  <a:moveTo>
                    <a:pt x="3955" y="5452"/>
                  </a:moveTo>
                  <a:lnTo>
                    <a:pt x="3950" y="5472"/>
                  </a:lnTo>
                  <a:lnTo>
                    <a:pt x="3944" y="5492"/>
                  </a:lnTo>
                  <a:lnTo>
                    <a:pt x="3938" y="5512"/>
                  </a:lnTo>
                  <a:lnTo>
                    <a:pt x="3931" y="5532"/>
                  </a:lnTo>
                  <a:lnTo>
                    <a:pt x="3913" y="5581"/>
                  </a:lnTo>
                  <a:lnTo>
                    <a:pt x="3893" y="5630"/>
                  </a:lnTo>
                  <a:lnTo>
                    <a:pt x="3872" y="5678"/>
                  </a:lnTo>
                  <a:lnTo>
                    <a:pt x="3849" y="5725"/>
                  </a:lnTo>
                  <a:lnTo>
                    <a:pt x="3825" y="5771"/>
                  </a:lnTo>
                  <a:lnTo>
                    <a:pt x="3798" y="5815"/>
                  </a:lnTo>
                  <a:lnTo>
                    <a:pt x="3784" y="5837"/>
                  </a:lnTo>
                  <a:lnTo>
                    <a:pt x="3770" y="5860"/>
                  </a:lnTo>
                  <a:lnTo>
                    <a:pt x="3756" y="5881"/>
                  </a:lnTo>
                  <a:lnTo>
                    <a:pt x="3741" y="5903"/>
                  </a:lnTo>
                  <a:lnTo>
                    <a:pt x="3738" y="5906"/>
                  </a:lnTo>
                  <a:lnTo>
                    <a:pt x="3735" y="5910"/>
                  </a:lnTo>
                  <a:lnTo>
                    <a:pt x="3701" y="5954"/>
                  </a:lnTo>
                  <a:lnTo>
                    <a:pt x="3666" y="5997"/>
                  </a:lnTo>
                  <a:lnTo>
                    <a:pt x="3648" y="6019"/>
                  </a:lnTo>
                  <a:lnTo>
                    <a:pt x="3629" y="6039"/>
                  </a:lnTo>
                  <a:lnTo>
                    <a:pt x="3610" y="6059"/>
                  </a:lnTo>
                  <a:lnTo>
                    <a:pt x="3591" y="6079"/>
                  </a:lnTo>
                  <a:lnTo>
                    <a:pt x="3571" y="6098"/>
                  </a:lnTo>
                  <a:lnTo>
                    <a:pt x="3552" y="6118"/>
                  </a:lnTo>
                  <a:lnTo>
                    <a:pt x="3531" y="6136"/>
                  </a:lnTo>
                  <a:lnTo>
                    <a:pt x="3511" y="6155"/>
                  </a:lnTo>
                  <a:lnTo>
                    <a:pt x="3490" y="6173"/>
                  </a:lnTo>
                  <a:lnTo>
                    <a:pt x="3468" y="6191"/>
                  </a:lnTo>
                  <a:lnTo>
                    <a:pt x="3446" y="6209"/>
                  </a:lnTo>
                  <a:lnTo>
                    <a:pt x="3424" y="6225"/>
                  </a:lnTo>
                  <a:lnTo>
                    <a:pt x="3422" y="6228"/>
                  </a:lnTo>
                  <a:lnTo>
                    <a:pt x="3420" y="6230"/>
                  </a:lnTo>
                  <a:lnTo>
                    <a:pt x="3397" y="6246"/>
                  </a:lnTo>
                  <a:lnTo>
                    <a:pt x="3374" y="6263"/>
                  </a:lnTo>
                  <a:lnTo>
                    <a:pt x="3350" y="6279"/>
                  </a:lnTo>
                  <a:lnTo>
                    <a:pt x="3326" y="6294"/>
                  </a:lnTo>
                  <a:lnTo>
                    <a:pt x="3301" y="6309"/>
                  </a:lnTo>
                  <a:lnTo>
                    <a:pt x="3277" y="6324"/>
                  </a:lnTo>
                  <a:lnTo>
                    <a:pt x="3252" y="6338"/>
                  </a:lnTo>
                  <a:lnTo>
                    <a:pt x="3228" y="6352"/>
                  </a:lnTo>
                  <a:lnTo>
                    <a:pt x="3202" y="6366"/>
                  </a:lnTo>
                  <a:lnTo>
                    <a:pt x="3177" y="6379"/>
                  </a:lnTo>
                  <a:lnTo>
                    <a:pt x="3151" y="6391"/>
                  </a:lnTo>
                  <a:lnTo>
                    <a:pt x="3124" y="6403"/>
                  </a:lnTo>
                  <a:lnTo>
                    <a:pt x="3098" y="6415"/>
                  </a:lnTo>
                  <a:lnTo>
                    <a:pt x="3072" y="6425"/>
                  </a:lnTo>
                  <a:lnTo>
                    <a:pt x="3045" y="6436"/>
                  </a:lnTo>
                  <a:lnTo>
                    <a:pt x="3018" y="6446"/>
                  </a:lnTo>
                  <a:lnTo>
                    <a:pt x="2988" y="6456"/>
                  </a:lnTo>
                  <a:lnTo>
                    <a:pt x="2958" y="6466"/>
                  </a:lnTo>
                  <a:lnTo>
                    <a:pt x="2928" y="6475"/>
                  </a:lnTo>
                  <a:lnTo>
                    <a:pt x="2897" y="6484"/>
                  </a:lnTo>
                  <a:lnTo>
                    <a:pt x="2867" y="6492"/>
                  </a:lnTo>
                  <a:lnTo>
                    <a:pt x="2836" y="6500"/>
                  </a:lnTo>
                  <a:lnTo>
                    <a:pt x="2805" y="6507"/>
                  </a:lnTo>
                  <a:lnTo>
                    <a:pt x="2773" y="6513"/>
                  </a:lnTo>
                  <a:lnTo>
                    <a:pt x="2742" y="6519"/>
                  </a:lnTo>
                  <a:lnTo>
                    <a:pt x="2710" y="6525"/>
                  </a:lnTo>
                  <a:lnTo>
                    <a:pt x="2678" y="6529"/>
                  </a:lnTo>
                  <a:lnTo>
                    <a:pt x="2646" y="6533"/>
                  </a:lnTo>
                  <a:lnTo>
                    <a:pt x="2613" y="6535"/>
                  </a:lnTo>
                  <a:lnTo>
                    <a:pt x="2581" y="6537"/>
                  </a:lnTo>
                  <a:lnTo>
                    <a:pt x="2548" y="6539"/>
                  </a:lnTo>
                  <a:lnTo>
                    <a:pt x="2515" y="6539"/>
                  </a:lnTo>
                  <a:lnTo>
                    <a:pt x="2482" y="6539"/>
                  </a:lnTo>
                  <a:lnTo>
                    <a:pt x="2448" y="6537"/>
                  </a:lnTo>
                  <a:lnTo>
                    <a:pt x="2416" y="6535"/>
                  </a:lnTo>
                  <a:lnTo>
                    <a:pt x="2383" y="6533"/>
                  </a:lnTo>
                  <a:lnTo>
                    <a:pt x="2351" y="6529"/>
                  </a:lnTo>
                  <a:lnTo>
                    <a:pt x="2320" y="6525"/>
                  </a:lnTo>
                  <a:lnTo>
                    <a:pt x="2288" y="6519"/>
                  </a:lnTo>
                  <a:lnTo>
                    <a:pt x="2256" y="6513"/>
                  </a:lnTo>
                  <a:lnTo>
                    <a:pt x="2225" y="6507"/>
                  </a:lnTo>
                  <a:lnTo>
                    <a:pt x="2194" y="6500"/>
                  </a:lnTo>
                  <a:lnTo>
                    <a:pt x="2163" y="6492"/>
                  </a:lnTo>
                  <a:lnTo>
                    <a:pt x="2133" y="6484"/>
                  </a:lnTo>
                  <a:lnTo>
                    <a:pt x="2101" y="6475"/>
                  </a:lnTo>
                  <a:lnTo>
                    <a:pt x="2071" y="6466"/>
                  </a:lnTo>
                  <a:lnTo>
                    <a:pt x="2041" y="6456"/>
                  </a:lnTo>
                  <a:lnTo>
                    <a:pt x="2012" y="6446"/>
                  </a:lnTo>
                  <a:lnTo>
                    <a:pt x="1985" y="6436"/>
                  </a:lnTo>
                  <a:lnTo>
                    <a:pt x="1958" y="6425"/>
                  </a:lnTo>
                  <a:lnTo>
                    <a:pt x="1931" y="6415"/>
                  </a:lnTo>
                  <a:lnTo>
                    <a:pt x="1905" y="6403"/>
                  </a:lnTo>
                  <a:lnTo>
                    <a:pt x="1879" y="6391"/>
                  </a:lnTo>
                  <a:lnTo>
                    <a:pt x="1853" y="6379"/>
                  </a:lnTo>
                  <a:lnTo>
                    <a:pt x="1827" y="6366"/>
                  </a:lnTo>
                  <a:lnTo>
                    <a:pt x="1802" y="6352"/>
                  </a:lnTo>
                  <a:lnTo>
                    <a:pt x="1776" y="6338"/>
                  </a:lnTo>
                  <a:lnTo>
                    <a:pt x="1752" y="6324"/>
                  </a:lnTo>
                  <a:lnTo>
                    <a:pt x="1727" y="6309"/>
                  </a:lnTo>
                  <a:lnTo>
                    <a:pt x="1703" y="6294"/>
                  </a:lnTo>
                  <a:lnTo>
                    <a:pt x="1680" y="6279"/>
                  </a:lnTo>
                  <a:lnTo>
                    <a:pt x="1656" y="6263"/>
                  </a:lnTo>
                  <a:lnTo>
                    <a:pt x="1633" y="6246"/>
                  </a:lnTo>
                  <a:lnTo>
                    <a:pt x="1611" y="6230"/>
                  </a:lnTo>
                  <a:lnTo>
                    <a:pt x="1607" y="6228"/>
                  </a:lnTo>
                  <a:lnTo>
                    <a:pt x="1605" y="6225"/>
                  </a:lnTo>
                  <a:lnTo>
                    <a:pt x="1583" y="6209"/>
                  </a:lnTo>
                  <a:lnTo>
                    <a:pt x="1561" y="6191"/>
                  </a:lnTo>
                  <a:lnTo>
                    <a:pt x="1540" y="6173"/>
                  </a:lnTo>
                  <a:lnTo>
                    <a:pt x="1519" y="6155"/>
                  </a:lnTo>
                  <a:lnTo>
                    <a:pt x="1499" y="6136"/>
                  </a:lnTo>
                  <a:lnTo>
                    <a:pt x="1478" y="6118"/>
                  </a:lnTo>
                  <a:lnTo>
                    <a:pt x="1458" y="6098"/>
                  </a:lnTo>
                  <a:lnTo>
                    <a:pt x="1438" y="6079"/>
                  </a:lnTo>
                  <a:lnTo>
                    <a:pt x="1400" y="6039"/>
                  </a:lnTo>
                  <a:lnTo>
                    <a:pt x="1364" y="5997"/>
                  </a:lnTo>
                  <a:lnTo>
                    <a:pt x="1329" y="5954"/>
                  </a:lnTo>
                  <a:lnTo>
                    <a:pt x="1295" y="5910"/>
                  </a:lnTo>
                  <a:lnTo>
                    <a:pt x="1292" y="5906"/>
                  </a:lnTo>
                  <a:lnTo>
                    <a:pt x="1289" y="5903"/>
                  </a:lnTo>
                  <a:lnTo>
                    <a:pt x="1274" y="5881"/>
                  </a:lnTo>
                  <a:lnTo>
                    <a:pt x="1258" y="5860"/>
                  </a:lnTo>
                  <a:lnTo>
                    <a:pt x="1244" y="5837"/>
                  </a:lnTo>
                  <a:lnTo>
                    <a:pt x="1231" y="5815"/>
                  </a:lnTo>
                  <a:lnTo>
                    <a:pt x="1205" y="5771"/>
                  </a:lnTo>
                  <a:lnTo>
                    <a:pt x="1181" y="5725"/>
                  </a:lnTo>
                  <a:lnTo>
                    <a:pt x="1158" y="5678"/>
                  </a:lnTo>
                  <a:lnTo>
                    <a:pt x="1137" y="5630"/>
                  </a:lnTo>
                  <a:lnTo>
                    <a:pt x="1117" y="5581"/>
                  </a:lnTo>
                  <a:lnTo>
                    <a:pt x="1098" y="5532"/>
                  </a:lnTo>
                  <a:lnTo>
                    <a:pt x="1091" y="5512"/>
                  </a:lnTo>
                  <a:lnTo>
                    <a:pt x="1085" y="5492"/>
                  </a:lnTo>
                  <a:lnTo>
                    <a:pt x="1079" y="5472"/>
                  </a:lnTo>
                  <a:lnTo>
                    <a:pt x="1074" y="5452"/>
                  </a:lnTo>
                  <a:lnTo>
                    <a:pt x="1059" y="5402"/>
                  </a:lnTo>
                  <a:lnTo>
                    <a:pt x="1046" y="5350"/>
                  </a:lnTo>
                  <a:lnTo>
                    <a:pt x="1034" y="5298"/>
                  </a:lnTo>
                  <a:lnTo>
                    <a:pt x="1025" y="5246"/>
                  </a:lnTo>
                  <a:lnTo>
                    <a:pt x="1020" y="5219"/>
                  </a:lnTo>
                  <a:lnTo>
                    <a:pt x="1017" y="5193"/>
                  </a:lnTo>
                  <a:lnTo>
                    <a:pt x="1014" y="5165"/>
                  </a:lnTo>
                  <a:lnTo>
                    <a:pt x="1011" y="5139"/>
                  </a:lnTo>
                  <a:lnTo>
                    <a:pt x="1009" y="5112"/>
                  </a:lnTo>
                  <a:lnTo>
                    <a:pt x="1007" y="5085"/>
                  </a:lnTo>
                  <a:lnTo>
                    <a:pt x="1006" y="5057"/>
                  </a:lnTo>
                  <a:lnTo>
                    <a:pt x="1006" y="5030"/>
                  </a:lnTo>
                  <a:lnTo>
                    <a:pt x="1006" y="5002"/>
                  </a:lnTo>
                  <a:lnTo>
                    <a:pt x="1007" y="4974"/>
                  </a:lnTo>
                  <a:lnTo>
                    <a:pt x="1009" y="4947"/>
                  </a:lnTo>
                  <a:lnTo>
                    <a:pt x="1011" y="4920"/>
                  </a:lnTo>
                  <a:lnTo>
                    <a:pt x="1014" y="4893"/>
                  </a:lnTo>
                  <a:lnTo>
                    <a:pt x="1017" y="4866"/>
                  </a:lnTo>
                  <a:lnTo>
                    <a:pt x="1020" y="4840"/>
                  </a:lnTo>
                  <a:lnTo>
                    <a:pt x="1025" y="4812"/>
                  </a:lnTo>
                  <a:lnTo>
                    <a:pt x="1034" y="4760"/>
                  </a:lnTo>
                  <a:lnTo>
                    <a:pt x="1046" y="4709"/>
                  </a:lnTo>
                  <a:lnTo>
                    <a:pt x="1059" y="4657"/>
                  </a:lnTo>
                  <a:lnTo>
                    <a:pt x="1074" y="4606"/>
                  </a:lnTo>
                  <a:lnTo>
                    <a:pt x="1079" y="4586"/>
                  </a:lnTo>
                  <a:lnTo>
                    <a:pt x="1085" y="4567"/>
                  </a:lnTo>
                  <a:lnTo>
                    <a:pt x="1091" y="4547"/>
                  </a:lnTo>
                  <a:lnTo>
                    <a:pt x="1098" y="4528"/>
                  </a:lnTo>
                  <a:lnTo>
                    <a:pt x="1117" y="4478"/>
                  </a:lnTo>
                  <a:lnTo>
                    <a:pt x="1137" y="4429"/>
                  </a:lnTo>
                  <a:lnTo>
                    <a:pt x="1158" y="4382"/>
                  </a:lnTo>
                  <a:lnTo>
                    <a:pt x="1181" y="4335"/>
                  </a:lnTo>
                  <a:lnTo>
                    <a:pt x="1205" y="4288"/>
                  </a:lnTo>
                  <a:lnTo>
                    <a:pt x="1231" y="4243"/>
                  </a:lnTo>
                  <a:lnTo>
                    <a:pt x="1244" y="4221"/>
                  </a:lnTo>
                  <a:lnTo>
                    <a:pt x="1258" y="4200"/>
                  </a:lnTo>
                  <a:lnTo>
                    <a:pt x="1274" y="4178"/>
                  </a:lnTo>
                  <a:lnTo>
                    <a:pt x="1289" y="4157"/>
                  </a:lnTo>
                  <a:lnTo>
                    <a:pt x="1292" y="4153"/>
                  </a:lnTo>
                  <a:lnTo>
                    <a:pt x="1295" y="4148"/>
                  </a:lnTo>
                  <a:lnTo>
                    <a:pt x="1329" y="4104"/>
                  </a:lnTo>
                  <a:lnTo>
                    <a:pt x="1364" y="4062"/>
                  </a:lnTo>
                  <a:lnTo>
                    <a:pt x="1400" y="4020"/>
                  </a:lnTo>
                  <a:lnTo>
                    <a:pt x="1438" y="3979"/>
                  </a:lnTo>
                  <a:lnTo>
                    <a:pt x="1458" y="3960"/>
                  </a:lnTo>
                  <a:lnTo>
                    <a:pt x="1478" y="3941"/>
                  </a:lnTo>
                  <a:lnTo>
                    <a:pt x="1499" y="3922"/>
                  </a:lnTo>
                  <a:lnTo>
                    <a:pt x="1519" y="3903"/>
                  </a:lnTo>
                  <a:lnTo>
                    <a:pt x="1540" y="3885"/>
                  </a:lnTo>
                  <a:lnTo>
                    <a:pt x="1561" y="3868"/>
                  </a:lnTo>
                  <a:lnTo>
                    <a:pt x="1583" y="3850"/>
                  </a:lnTo>
                  <a:lnTo>
                    <a:pt x="1605" y="3833"/>
                  </a:lnTo>
                  <a:lnTo>
                    <a:pt x="1607" y="3832"/>
                  </a:lnTo>
                  <a:lnTo>
                    <a:pt x="1611" y="3830"/>
                  </a:lnTo>
                  <a:lnTo>
                    <a:pt x="1633" y="3813"/>
                  </a:lnTo>
                  <a:lnTo>
                    <a:pt x="1656" y="3796"/>
                  </a:lnTo>
                  <a:lnTo>
                    <a:pt x="1680" y="3780"/>
                  </a:lnTo>
                  <a:lnTo>
                    <a:pt x="1703" y="3765"/>
                  </a:lnTo>
                  <a:lnTo>
                    <a:pt x="1727" y="3750"/>
                  </a:lnTo>
                  <a:lnTo>
                    <a:pt x="1752" y="3735"/>
                  </a:lnTo>
                  <a:lnTo>
                    <a:pt x="1776" y="3721"/>
                  </a:lnTo>
                  <a:lnTo>
                    <a:pt x="1802" y="3707"/>
                  </a:lnTo>
                  <a:lnTo>
                    <a:pt x="1827" y="3694"/>
                  </a:lnTo>
                  <a:lnTo>
                    <a:pt x="1853" y="3681"/>
                  </a:lnTo>
                  <a:lnTo>
                    <a:pt x="1879" y="3669"/>
                  </a:lnTo>
                  <a:lnTo>
                    <a:pt x="1905" y="3657"/>
                  </a:lnTo>
                  <a:lnTo>
                    <a:pt x="1931" y="3645"/>
                  </a:lnTo>
                  <a:lnTo>
                    <a:pt x="1958" y="3633"/>
                  </a:lnTo>
                  <a:lnTo>
                    <a:pt x="1985" y="3623"/>
                  </a:lnTo>
                  <a:lnTo>
                    <a:pt x="2012" y="3613"/>
                  </a:lnTo>
                  <a:lnTo>
                    <a:pt x="2041" y="3603"/>
                  </a:lnTo>
                  <a:lnTo>
                    <a:pt x="2071" y="3593"/>
                  </a:lnTo>
                  <a:lnTo>
                    <a:pt x="2101" y="3584"/>
                  </a:lnTo>
                  <a:lnTo>
                    <a:pt x="2133" y="3575"/>
                  </a:lnTo>
                  <a:lnTo>
                    <a:pt x="2163" y="3567"/>
                  </a:lnTo>
                  <a:lnTo>
                    <a:pt x="2194" y="3559"/>
                  </a:lnTo>
                  <a:lnTo>
                    <a:pt x="2225" y="3552"/>
                  </a:lnTo>
                  <a:lnTo>
                    <a:pt x="2256" y="3546"/>
                  </a:lnTo>
                  <a:lnTo>
                    <a:pt x="2288" y="3540"/>
                  </a:lnTo>
                  <a:lnTo>
                    <a:pt x="2320" y="3535"/>
                  </a:lnTo>
                  <a:lnTo>
                    <a:pt x="2351" y="3531"/>
                  </a:lnTo>
                  <a:lnTo>
                    <a:pt x="2383" y="3528"/>
                  </a:lnTo>
                  <a:lnTo>
                    <a:pt x="2416" y="3525"/>
                  </a:lnTo>
                  <a:lnTo>
                    <a:pt x="2448" y="3523"/>
                  </a:lnTo>
                  <a:lnTo>
                    <a:pt x="2482" y="3521"/>
                  </a:lnTo>
                  <a:lnTo>
                    <a:pt x="2515" y="3521"/>
                  </a:lnTo>
                  <a:lnTo>
                    <a:pt x="2548" y="3521"/>
                  </a:lnTo>
                  <a:lnTo>
                    <a:pt x="2581" y="3523"/>
                  </a:lnTo>
                  <a:lnTo>
                    <a:pt x="2613" y="3525"/>
                  </a:lnTo>
                  <a:lnTo>
                    <a:pt x="2646" y="3528"/>
                  </a:lnTo>
                  <a:lnTo>
                    <a:pt x="2678" y="3531"/>
                  </a:lnTo>
                  <a:lnTo>
                    <a:pt x="2710" y="3535"/>
                  </a:lnTo>
                  <a:lnTo>
                    <a:pt x="2742" y="3540"/>
                  </a:lnTo>
                  <a:lnTo>
                    <a:pt x="2773" y="3546"/>
                  </a:lnTo>
                  <a:lnTo>
                    <a:pt x="2805" y="3552"/>
                  </a:lnTo>
                  <a:lnTo>
                    <a:pt x="2836" y="3559"/>
                  </a:lnTo>
                  <a:lnTo>
                    <a:pt x="2867" y="3567"/>
                  </a:lnTo>
                  <a:lnTo>
                    <a:pt x="2897" y="3575"/>
                  </a:lnTo>
                  <a:lnTo>
                    <a:pt x="2928" y="3584"/>
                  </a:lnTo>
                  <a:lnTo>
                    <a:pt x="2958" y="3593"/>
                  </a:lnTo>
                  <a:lnTo>
                    <a:pt x="2988" y="3603"/>
                  </a:lnTo>
                  <a:lnTo>
                    <a:pt x="3018" y="3613"/>
                  </a:lnTo>
                  <a:lnTo>
                    <a:pt x="3045" y="3623"/>
                  </a:lnTo>
                  <a:lnTo>
                    <a:pt x="3072" y="3633"/>
                  </a:lnTo>
                  <a:lnTo>
                    <a:pt x="3098" y="3645"/>
                  </a:lnTo>
                  <a:lnTo>
                    <a:pt x="3124" y="3657"/>
                  </a:lnTo>
                  <a:lnTo>
                    <a:pt x="3151" y="3669"/>
                  </a:lnTo>
                  <a:lnTo>
                    <a:pt x="3177" y="3681"/>
                  </a:lnTo>
                  <a:lnTo>
                    <a:pt x="3202" y="3694"/>
                  </a:lnTo>
                  <a:lnTo>
                    <a:pt x="3228" y="3707"/>
                  </a:lnTo>
                  <a:lnTo>
                    <a:pt x="3252" y="3721"/>
                  </a:lnTo>
                  <a:lnTo>
                    <a:pt x="3277" y="3735"/>
                  </a:lnTo>
                  <a:lnTo>
                    <a:pt x="3301" y="3750"/>
                  </a:lnTo>
                  <a:lnTo>
                    <a:pt x="3326" y="3765"/>
                  </a:lnTo>
                  <a:lnTo>
                    <a:pt x="3374" y="3796"/>
                  </a:lnTo>
                  <a:lnTo>
                    <a:pt x="3420" y="3830"/>
                  </a:lnTo>
                  <a:lnTo>
                    <a:pt x="3422" y="3832"/>
                  </a:lnTo>
                  <a:lnTo>
                    <a:pt x="3424" y="3833"/>
                  </a:lnTo>
                  <a:lnTo>
                    <a:pt x="3446" y="3850"/>
                  </a:lnTo>
                  <a:lnTo>
                    <a:pt x="3468" y="3868"/>
                  </a:lnTo>
                  <a:lnTo>
                    <a:pt x="3490" y="3885"/>
                  </a:lnTo>
                  <a:lnTo>
                    <a:pt x="3511" y="3903"/>
                  </a:lnTo>
                  <a:lnTo>
                    <a:pt x="3531" y="3922"/>
                  </a:lnTo>
                  <a:lnTo>
                    <a:pt x="3552" y="3941"/>
                  </a:lnTo>
                  <a:lnTo>
                    <a:pt x="3571" y="3960"/>
                  </a:lnTo>
                  <a:lnTo>
                    <a:pt x="3591" y="3979"/>
                  </a:lnTo>
                  <a:lnTo>
                    <a:pt x="3629" y="4020"/>
                  </a:lnTo>
                  <a:lnTo>
                    <a:pt x="3666" y="4062"/>
                  </a:lnTo>
                  <a:lnTo>
                    <a:pt x="3701" y="4104"/>
                  </a:lnTo>
                  <a:lnTo>
                    <a:pt x="3735" y="4148"/>
                  </a:lnTo>
                  <a:lnTo>
                    <a:pt x="3738" y="4153"/>
                  </a:lnTo>
                  <a:lnTo>
                    <a:pt x="3741" y="4157"/>
                  </a:lnTo>
                  <a:lnTo>
                    <a:pt x="3756" y="4178"/>
                  </a:lnTo>
                  <a:lnTo>
                    <a:pt x="3770" y="4200"/>
                  </a:lnTo>
                  <a:lnTo>
                    <a:pt x="3784" y="4221"/>
                  </a:lnTo>
                  <a:lnTo>
                    <a:pt x="3798" y="4243"/>
                  </a:lnTo>
                  <a:lnTo>
                    <a:pt x="3825" y="4288"/>
                  </a:lnTo>
                  <a:lnTo>
                    <a:pt x="3849" y="4335"/>
                  </a:lnTo>
                  <a:lnTo>
                    <a:pt x="3872" y="4382"/>
                  </a:lnTo>
                  <a:lnTo>
                    <a:pt x="3893" y="4429"/>
                  </a:lnTo>
                  <a:lnTo>
                    <a:pt x="3913" y="4478"/>
                  </a:lnTo>
                  <a:lnTo>
                    <a:pt x="3931" y="4528"/>
                  </a:lnTo>
                  <a:lnTo>
                    <a:pt x="3938" y="4547"/>
                  </a:lnTo>
                  <a:lnTo>
                    <a:pt x="3944" y="4567"/>
                  </a:lnTo>
                  <a:lnTo>
                    <a:pt x="3950" y="4586"/>
                  </a:lnTo>
                  <a:lnTo>
                    <a:pt x="3955" y="4606"/>
                  </a:lnTo>
                  <a:lnTo>
                    <a:pt x="3970" y="4657"/>
                  </a:lnTo>
                  <a:lnTo>
                    <a:pt x="3984" y="4709"/>
                  </a:lnTo>
                  <a:lnTo>
                    <a:pt x="3996" y="4760"/>
                  </a:lnTo>
                  <a:lnTo>
                    <a:pt x="4005" y="4812"/>
                  </a:lnTo>
                  <a:lnTo>
                    <a:pt x="4010" y="4840"/>
                  </a:lnTo>
                  <a:lnTo>
                    <a:pt x="4013" y="4866"/>
                  </a:lnTo>
                  <a:lnTo>
                    <a:pt x="4016" y="4893"/>
                  </a:lnTo>
                  <a:lnTo>
                    <a:pt x="4019" y="4920"/>
                  </a:lnTo>
                  <a:lnTo>
                    <a:pt x="4021" y="4947"/>
                  </a:lnTo>
                  <a:lnTo>
                    <a:pt x="4023" y="4974"/>
                  </a:lnTo>
                  <a:lnTo>
                    <a:pt x="4024" y="5002"/>
                  </a:lnTo>
                  <a:lnTo>
                    <a:pt x="4024" y="5030"/>
                  </a:lnTo>
                  <a:lnTo>
                    <a:pt x="4024" y="5057"/>
                  </a:lnTo>
                  <a:lnTo>
                    <a:pt x="4023" y="5085"/>
                  </a:lnTo>
                  <a:lnTo>
                    <a:pt x="4021" y="5112"/>
                  </a:lnTo>
                  <a:lnTo>
                    <a:pt x="4019" y="5139"/>
                  </a:lnTo>
                  <a:lnTo>
                    <a:pt x="4016" y="5165"/>
                  </a:lnTo>
                  <a:lnTo>
                    <a:pt x="4013" y="5193"/>
                  </a:lnTo>
                  <a:lnTo>
                    <a:pt x="4010" y="5219"/>
                  </a:lnTo>
                  <a:lnTo>
                    <a:pt x="4005" y="5246"/>
                  </a:lnTo>
                  <a:lnTo>
                    <a:pt x="3996" y="5298"/>
                  </a:lnTo>
                  <a:lnTo>
                    <a:pt x="3984" y="5350"/>
                  </a:lnTo>
                  <a:lnTo>
                    <a:pt x="3970" y="5402"/>
                  </a:lnTo>
                  <a:lnTo>
                    <a:pt x="3955" y="5452"/>
                  </a:lnTo>
                  <a:close/>
                  <a:moveTo>
                    <a:pt x="3018" y="14586"/>
                  </a:moveTo>
                  <a:lnTo>
                    <a:pt x="3017" y="14612"/>
                  </a:lnTo>
                  <a:lnTo>
                    <a:pt x="3015" y="14637"/>
                  </a:lnTo>
                  <a:lnTo>
                    <a:pt x="3012" y="14663"/>
                  </a:lnTo>
                  <a:lnTo>
                    <a:pt x="3008" y="14688"/>
                  </a:lnTo>
                  <a:lnTo>
                    <a:pt x="3002" y="14712"/>
                  </a:lnTo>
                  <a:lnTo>
                    <a:pt x="2996" y="14736"/>
                  </a:lnTo>
                  <a:lnTo>
                    <a:pt x="2988" y="14759"/>
                  </a:lnTo>
                  <a:lnTo>
                    <a:pt x="2979" y="14782"/>
                  </a:lnTo>
                  <a:lnTo>
                    <a:pt x="2969" y="14804"/>
                  </a:lnTo>
                  <a:lnTo>
                    <a:pt x="2957" y="14827"/>
                  </a:lnTo>
                  <a:lnTo>
                    <a:pt x="2945" y="14847"/>
                  </a:lnTo>
                  <a:lnTo>
                    <a:pt x="2932" y="14868"/>
                  </a:lnTo>
                  <a:lnTo>
                    <a:pt x="2918" y="14887"/>
                  </a:lnTo>
                  <a:lnTo>
                    <a:pt x="2903" y="14906"/>
                  </a:lnTo>
                  <a:lnTo>
                    <a:pt x="2887" y="14924"/>
                  </a:lnTo>
                  <a:lnTo>
                    <a:pt x="2871" y="14942"/>
                  </a:lnTo>
                  <a:lnTo>
                    <a:pt x="2853" y="14958"/>
                  </a:lnTo>
                  <a:lnTo>
                    <a:pt x="2835" y="14974"/>
                  </a:lnTo>
                  <a:lnTo>
                    <a:pt x="2816" y="14989"/>
                  </a:lnTo>
                  <a:lnTo>
                    <a:pt x="2796" y="15004"/>
                  </a:lnTo>
                  <a:lnTo>
                    <a:pt x="2775" y="15017"/>
                  </a:lnTo>
                  <a:lnTo>
                    <a:pt x="2754" y="15029"/>
                  </a:lnTo>
                  <a:lnTo>
                    <a:pt x="2733" y="15040"/>
                  </a:lnTo>
                  <a:lnTo>
                    <a:pt x="2711" y="15050"/>
                  </a:lnTo>
                  <a:lnTo>
                    <a:pt x="2688" y="15059"/>
                  </a:lnTo>
                  <a:lnTo>
                    <a:pt x="2665" y="15067"/>
                  </a:lnTo>
                  <a:lnTo>
                    <a:pt x="2641" y="15073"/>
                  </a:lnTo>
                  <a:lnTo>
                    <a:pt x="2616" y="15079"/>
                  </a:lnTo>
                  <a:lnTo>
                    <a:pt x="2591" y="15083"/>
                  </a:lnTo>
                  <a:lnTo>
                    <a:pt x="2566" y="15086"/>
                  </a:lnTo>
                  <a:lnTo>
                    <a:pt x="2541" y="15088"/>
                  </a:lnTo>
                  <a:lnTo>
                    <a:pt x="2515" y="15089"/>
                  </a:lnTo>
                  <a:lnTo>
                    <a:pt x="2489" y="15088"/>
                  </a:lnTo>
                  <a:lnTo>
                    <a:pt x="2464" y="15086"/>
                  </a:lnTo>
                  <a:lnTo>
                    <a:pt x="2438" y="15083"/>
                  </a:lnTo>
                  <a:lnTo>
                    <a:pt x="2413" y="15079"/>
                  </a:lnTo>
                  <a:lnTo>
                    <a:pt x="2389" y="15073"/>
                  </a:lnTo>
                  <a:lnTo>
                    <a:pt x="2365" y="15067"/>
                  </a:lnTo>
                  <a:lnTo>
                    <a:pt x="2342" y="15059"/>
                  </a:lnTo>
                  <a:lnTo>
                    <a:pt x="2319" y="15050"/>
                  </a:lnTo>
                  <a:lnTo>
                    <a:pt x="2297" y="15040"/>
                  </a:lnTo>
                  <a:lnTo>
                    <a:pt x="2274" y="15029"/>
                  </a:lnTo>
                  <a:lnTo>
                    <a:pt x="2254" y="15017"/>
                  </a:lnTo>
                  <a:lnTo>
                    <a:pt x="2233" y="15004"/>
                  </a:lnTo>
                  <a:lnTo>
                    <a:pt x="2214" y="14989"/>
                  </a:lnTo>
                  <a:lnTo>
                    <a:pt x="2195" y="14974"/>
                  </a:lnTo>
                  <a:lnTo>
                    <a:pt x="2177" y="14958"/>
                  </a:lnTo>
                  <a:lnTo>
                    <a:pt x="2159" y="14942"/>
                  </a:lnTo>
                  <a:lnTo>
                    <a:pt x="2143" y="14924"/>
                  </a:lnTo>
                  <a:lnTo>
                    <a:pt x="2127" y="14906"/>
                  </a:lnTo>
                  <a:lnTo>
                    <a:pt x="2111" y="14887"/>
                  </a:lnTo>
                  <a:lnTo>
                    <a:pt x="2097" y="14868"/>
                  </a:lnTo>
                  <a:lnTo>
                    <a:pt x="2084" y="14847"/>
                  </a:lnTo>
                  <a:lnTo>
                    <a:pt x="2072" y="14827"/>
                  </a:lnTo>
                  <a:lnTo>
                    <a:pt x="2061" y="14804"/>
                  </a:lnTo>
                  <a:lnTo>
                    <a:pt x="2051" y="14782"/>
                  </a:lnTo>
                  <a:lnTo>
                    <a:pt x="2042" y="14759"/>
                  </a:lnTo>
                  <a:lnTo>
                    <a:pt x="2034" y="14736"/>
                  </a:lnTo>
                  <a:lnTo>
                    <a:pt x="2028" y="14712"/>
                  </a:lnTo>
                  <a:lnTo>
                    <a:pt x="2022" y="14688"/>
                  </a:lnTo>
                  <a:lnTo>
                    <a:pt x="2018" y="14663"/>
                  </a:lnTo>
                  <a:lnTo>
                    <a:pt x="2015" y="14637"/>
                  </a:lnTo>
                  <a:lnTo>
                    <a:pt x="2013" y="14612"/>
                  </a:lnTo>
                  <a:lnTo>
                    <a:pt x="2012" y="14586"/>
                  </a:lnTo>
                  <a:lnTo>
                    <a:pt x="2012" y="7493"/>
                  </a:lnTo>
                  <a:lnTo>
                    <a:pt x="2073" y="7505"/>
                  </a:lnTo>
                  <a:lnTo>
                    <a:pt x="2135" y="7515"/>
                  </a:lnTo>
                  <a:lnTo>
                    <a:pt x="2197" y="7524"/>
                  </a:lnTo>
                  <a:lnTo>
                    <a:pt x="2259" y="7531"/>
                  </a:lnTo>
                  <a:lnTo>
                    <a:pt x="2323" y="7537"/>
                  </a:lnTo>
                  <a:lnTo>
                    <a:pt x="2386" y="7542"/>
                  </a:lnTo>
                  <a:lnTo>
                    <a:pt x="2450" y="7544"/>
                  </a:lnTo>
                  <a:lnTo>
                    <a:pt x="2515" y="7545"/>
                  </a:lnTo>
                  <a:lnTo>
                    <a:pt x="2579" y="7544"/>
                  </a:lnTo>
                  <a:lnTo>
                    <a:pt x="2644" y="7542"/>
                  </a:lnTo>
                  <a:lnTo>
                    <a:pt x="2707" y="7537"/>
                  </a:lnTo>
                  <a:lnTo>
                    <a:pt x="2770" y="7531"/>
                  </a:lnTo>
                  <a:lnTo>
                    <a:pt x="2833" y="7524"/>
                  </a:lnTo>
                  <a:lnTo>
                    <a:pt x="2895" y="7515"/>
                  </a:lnTo>
                  <a:lnTo>
                    <a:pt x="2956" y="7505"/>
                  </a:lnTo>
                  <a:lnTo>
                    <a:pt x="3018" y="7493"/>
                  </a:lnTo>
                  <a:lnTo>
                    <a:pt x="3018" y="14586"/>
                  </a:lnTo>
                  <a:close/>
                  <a:moveTo>
                    <a:pt x="2012" y="1509"/>
                  </a:moveTo>
                  <a:lnTo>
                    <a:pt x="2013" y="1483"/>
                  </a:lnTo>
                  <a:lnTo>
                    <a:pt x="2015" y="1458"/>
                  </a:lnTo>
                  <a:lnTo>
                    <a:pt x="2018" y="1432"/>
                  </a:lnTo>
                  <a:lnTo>
                    <a:pt x="2022" y="1407"/>
                  </a:lnTo>
                  <a:lnTo>
                    <a:pt x="2028" y="1383"/>
                  </a:lnTo>
                  <a:lnTo>
                    <a:pt x="2034" y="1359"/>
                  </a:lnTo>
                  <a:lnTo>
                    <a:pt x="2042" y="1336"/>
                  </a:lnTo>
                  <a:lnTo>
                    <a:pt x="2051" y="1313"/>
                  </a:lnTo>
                  <a:lnTo>
                    <a:pt x="2061" y="1291"/>
                  </a:lnTo>
                  <a:lnTo>
                    <a:pt x="2072" y="1269"/>
                  </a:lnTo>
                  <a:lnTo>
                    <a:pt x="2084" y="1248"/>
                  </a:lnTo>
                  <a:lnTo>
                    <a:pt x="2097" y="1227"/>
                  </a:lnTo>
                  <a:lnTo>
                    <a:pt x="2111" y="1208"/>
                  </a:lnTo>
                  <a:lnTo>
                    <a:pt x="2127" y="1189"/>
                  </a:lnTo>
                  <a:lnTo>
                    <a:pt x="2143" y="1171"/>
                  </a:lnTo>
                  <a:lnTo>
                    <a:pt x="2159" y="1153"/>
                  </a:lnTo>
                  <a:lnTo>
                    <a:pt x="2177" y="1137"/>
                  </a:lnTo>
                  <a:lnTo>
                    <a:pt x="2195" y="1121"/>
                  </a:lnTo>
                  <a:lnTo>
                    <a:pt x="2214" y="1106"/>
                  </a:lnTo>
                  <a:lnTo>
                    <a:pt x="2233" y="1091"/>
                  </a:lnTo>
                  <a:lnTo>
                    <a:pt x="2254" y="1078"/>
                  </a:lnTo>
                  <a:lnTo>
                    <a:pt x="2274" y="1066"/>
                  </a:lnTo>
                  <a:lnTo>
                    <a:pt x="2297" y="1055"/>
                  </a:lnTo>
                  <a:lnTo>
                    <a:pt x="2319" y="1045"/>
                  </a:lnTo>
                  <a:lnTo>
                    <a:pt x="2342" y="1036"/>
                  </a:lnTo>
                  <a:lnTo>
                    <a:pt x="2365" y="1029"/>
                  </a:lnTo>
                  <a:lnTo>
                    <a:pt x="2389" y="1022"/>
                  </a:lnTo>
                  <a:lnTo>
                    <a:pt x="2413" y="1016"/>
                  </a:lnTo>
                  <a:lnTo>
                    <a:pt x="2438" y="1012"/>
                  </a:lnTo>
                  <a:lnTo>
                    <a:pt x="2464" y="1009"/>
                  </a:lnTo>
                  <a:lnTo>
                    <a:pt x="2489" y="1007"/>
                  </a:lnTo>
                  <a:lnTo>
                    <a:pt x="2515" y="1006"/>
                  </a:lnTo>
                  <a:lnTo>
                    <a:pt x="2541" y="1007"/>
                  </a:lnTo>
                  <a:lnTo>
                    <a:pt x="2566" y="1009"/>
                  </a:lnTo>
                  <a:lnTo>
                    <a:pt x="2591" y="1012"/>
                  </a:lnTo>
                  <a:lnTo>
                    <a:pt x="2616" y="1016"/>
                  </a:lnTo>
                  <a:lnTo>
                    <a:pt x="2641" y="1022"/>
                  </a:lnTo>
                  <a:lnTo>
                    <a:pt x="2665" y="1029"/>
                  </a:lnTo>
                  <a:lnTo>
                    <a:pt x="2688" y="1036"/>
                  </a:lnTo>
                  <a:lnTo>
                    <a:pt x="2711" y="1045"/>
                  </a:lnTo>
                  <a:lnTo>
                    <a:pt x="2733" y="1055"/>
                  </a:lnTo>
                  <a:lnTo>
                    <a:pt x="2754" y="1066"/>
                  </a:lnTo>
                  <a:lnTo>
                    <a:pt x="2775" y="1078"/>
                  </a:lnTo>
                  <a:lnTo>
                    <a:pt x="2796" y="1091"/>
                  </a:lnTo>
                  <a:lnTo>
                    <a:pt x="2816" y="1106"/>
                  </a:lnTo>
                  <a:lnTo>
                    <a:pt x="2835" y="1121"/>
                  </a:lnTo>
                  <a:lnTo>
                    <a:pt x="2853" y="1137"/>
                  </a:lnTo>
                  <a:lnTo>
                    <a:pt x="2871" y="1153"/>
                  </a:lnTo>
                  <a:lnTo>
                    <a:pt x="2887" y="1171"/>
                  </a:lnTo>
                  <a:lnTo>
                    <a:pt x="2903" y="1189"/>
                  </a:lnTo>
                  <a:lnTo>
                    <a:pt x="2918" y="1208"/>
                  </a:lnTo>
                  <a:lnTo>
                    <a:pt x="2932" y="1227"/>
                  </a:lnTo>
                  <a:lnTo>
                    <a:pt x="2945" y="1248"/>
                  </a:lnTo>
                  <a:lnTo>
                    <a:pt x="2957" y="1269"/>
                  </a:lnTo>
                  <a:lnTo>
                    <a:pt x="2969" y="1291"/>
                  </a:lnTo>
                  <a:lnTo>
                    <a:pt x="2979" y="1313"/>
                  </a:lnTo>
                  <a:lnTo>
                    <a:pt x="2988" y="1336"/>
                  </a:lnTo>
                  <a:lnTo>
                    <a:pt x="2996" y="1359"/>
                  </a:lnTo>
                  <a:lnTo>
                    <a:pt x="3002" y="1383"/>
                  </a:lnTo>
                  <a:lnTo>
                    <a:pt x="3008" y="1407"/>
                  </a:lnTo>
                  <a:lnTo>
                    <a:pt x="3012" y="1432"/>
                  </a:lnTo>
                  <a:lnTo>
                    <a:pt x="3015" y="1458"/>
                  </a:lnTo>
                  <a:lnTo>
                    <a:pt x="3017" y="1483"/>
                  </a:lnTo>
                  <a:lnTo>
                    <a:pt x="3018" y="1509"/>
                  </a:lnTo>
                  <a:lnTo>
                    <a:pt x="3018" y="2565"/>
                  </a:lnTo>
                  <a:lnTo>
                    <a:pt x="2956" y="2554"/>
                  </a:lnTo>
                  <a:lnTo>
                    <a:pt x="2895" y="2543"/>
                  </a:lnTo>
                  <a:lnTo>
                    <a:pt x="2833" y="2535"/>
                  </a:lnTo>
                  <a:lnTo>
                    <a:pt x="2770" y="2528"/>
                  </a:lnTo>
                  <a:lnTo>
                    <a:pt x="2707" y="2522"/>
                  </a:lnTo>
                  <a:lnTo>
                    <a:pt x="2644" y="2518"/>
                  </a:lnTo>
                  <a:lnTo>
                    <a:pt x="2579" y="2516"/>
                  </a:lnTo>
                  <a:lnTo>
                    <a:pt x="2515" y="2515"/>
                  </a:lnTo>
                  <a:lnTo>
                    <a:pt x="2450" y="2516"/>
                  </a:lnTo>
                  <a:lnTo>
                    <a:pt x="2386" y="2518"/>
                  </a:lnTo>
                  <a:lnTo>
                    <a:pt x="2323" y="2522"/>
                  </a:lnTo>
                  <a:lnTo>
                    <a:pt x="2259" y="2528"/>
                  </a:lnTo>
                  <a:lnTo>
                    <a:pt x="2197" y="2535"/>
                  </a:lnTo>
                  <a:lnTo>
                    <a:pt x="2135" y="2543"/>
                  </a:lnTo>
                  <a:lnTo>
                    <a:pt x="2073" y="2554"/>
                  </a:lnTo>
                  <a:lnTo>
                    <a:pt x="2012" y="2565"/>
                  </a:lnTo>
                  <a:lnTo>
                    <a:pt x="2012" y="1509"/>
                  </a:lnTo>
                  <a:close/>
                  <a:moveTo>
                    <a:pt x="4024" y="3029"/>
                  </a:moveTo>
                  <a:lnTo>
                    <a:pt x="4024" y="1509"/>
                  </a:lnTo>
                  <a:lnTo>
                    <a:pt x="4022" y="1431"/>
                  </a:lnTo>
                  <a:lnTo>
                    <a:pt x="4016" y="1355"/>
                  </a:lnTo>
                  <a:lnTo>
                    <a:pt x="4007" y="1280"/>
                  </a:lnTo>
                  <a:lnTo>
                    <a:pt x="3994" y="1205"/>
                  </a:lnTo>
                  <a:lnTo>
                    <a:pt x="3976" y="1133"/>
                  </a:lnTo>
                  <a:lnTo>
                    <a:pt x="3955" y="1060"/>
                  </a:lnTo>
                  <a:lnTo>
                    <a:pt x="3932" y="991"/>
                  </a:lnTo>
                  <a:lnTo>
                    <a:pt x="3905" y="922"/>
                  </a:lnTo>
                  <a:lnTo>
                    <a:pt x="3875" y="855"/>
                  </a:lnTo>
                  <a:lnTo>
                    <a:pt x="3842" y="791"/>
                  </a:lnTo>
                  <a:lnTo>
                    <a:pt x="3805" y="727"/>
                  </a:lnTo>
                  <a:lnTo>
                    <a:pt x="3765" y="666"/>
                  </a:lnTo>
                  <a:lnTo>
                    <a:pt x="3724" y="607"/>
                  </a:lnTo>
                  <a:lnTo>
                    <a:pt x="3679" y="549"/>
                  </a:lnTo>
                  <a:lnTo>
                    <a:pt x="3631" y="495"/>
                  </a:lnTo>
                  <a:lnTo>
                    <a:pt x="3581" y="443"/>
                  </a:lnTo>
                  <a:lnTo>
                    <a:pt x="3529" y="392"/>
                  </a:lnTo>
                  <a:lnTo>
                    <a:pt x="3475" y="345"/>
                  </a:lnTo>
                  <a:lnTo>
                    <a:pt x="3417" y="300"/>
                  </a:lnTo>
                  <a:lnTo>
                    <a:pt x="3358" y="259"/>
                  </a:lnTo>
                  <a:lnTo>
                    <a:pt x="3296" y="219"/>
                  </a:lnTo>
                  <a:lnTo>
                    <a:pt x="3233" y="182"/>
                  </a:lnTo>
                  <a:lnTo>
                    <a:pt x="3169" y="149"/>
                  </a:lnTo>
                  <a:lnTo>
                    <a:pt x="3101" y="119"/>
                  </a:lnTo>
                  <a:lnTo>
                    <a:pt x="3033" y="92"/>
                  </a:lnTo>
                  <a:lnTo>
                    <a:pt x="2962" y="68"/>
                  </a:lnTo>
                  <a:lnTo>
                    <a:pt x="2891" y="47"/>
                  </a:lnTo>
                  <a:lnTo>
                    <a:pt x="2819" y="31"/>
                  </a:lnTo>
                  <a:lnTo>
                    <a:pt x="2744" y="17"/>
                  </a:lnTo>
                  <a:lnTo>
                    <a:pt x="2669" y="8"/>
                  </a:lnTo>
                  <a:lnTo>
                    <a:pt x="2592" y="2"/>
                  </a:lnTo>
                  <a:lnTo>
                    <a:pt x="2515" y="0"/>
                  </a:lnTo>
                  <a:lnTo>
                    <a:pt x="2437" y="2"/>
                  </a:lnTo>
                  <a:lnTo>
                    <a:pt x="2361" y="8"/>
                  </a:lnTo>
                  <a:lnTo>
                    <a:pt x="2285" y="17"/>
                  </a:lnTo>
                  <a:lnTo>
                    <a:pt x="2211" y="31"/>
                  </a:lnTo>
                  <a:lnTo>
                    <a:pt x="2138" y="47"/>
                  </a:lnTo>
                  <a:lnTo>
                    <a:pt x="2066" y="68"/>
                  </a:lnTo>
                  <a:lnTo>
                    <a:pt x="1997" y="92"/>
                  </a:lnTo>
                  <a:lnTo>
                    <a:pt x="1928" y="119"/>
                  </a:lnTo>
                  <a:lnTo>
                    <a:pt x="1861" y="149"/>
                  </a:lnTo>
                  <a:lnTo>
                    <a:pt x="1796" y="182"/>
                  </a:lnTo>
                  <a:lnTo>
                    <a:pt x="1733" y="219"/>
                  </a:lnTo>
                  <a:lnTo>
                    <a:pt x="1672" y="259"/>
                  </a:lnTo>
                  <a:lnTo>
                    <a:pt x="1613" y="300"/>
                  </a:lnTo>
                  <a:lnTo>
                    <a:pt x="1555" y="345"/>
                  </a:lnTo>
                  <a:lnTo>
                    <a:pt x="1501" y="392"/>
                  </a:lnTo>
                  <a:lnTo>
                    <a:pt x="1449" y="443"/>
                  </a:lnTo>
                  <a:lnTo>
                    <a:pt x="1398" y="495"/>
                  </a:lnTo>
                  <a:lnTo>
                    <a:pt x="1351" y="549"/>
                  </a:lnTo>
                  <a:lnTo>
                    <a:pt x="1306" y="607"/>
                  </a:lnTo>
                  <a:lnTo>
                    <a:pt x="1263" y="666"/>
                  </a:lnTo>
                  <a:lnTo>
                    <a:pt x="1224" y="727"/>
                  </a:lnTo>
                  <a:lnTo>
                    <a:pt x="1188" y="791"/>
                  </a:lnTo>
                  <a:lnTo>
                    <a:pt x="1155" y="855"/>
                  </a:lnTo>
                  <a:lnTo>
                    <a:pt x="1125" y="922"/>
                  </a:lnTo>
                  <a:lnTo>
                    <a:pt x="1097" y="991"/>
                  </a:lnTo>
                  <a:lnTo>
                    <a:pt x="1074" y="1060"/>
                  </a:lnTo>
                  <a:lnTo>
                    <a:pt x="1053" y="1133"/>
                  </a:lnTo>
                  <a:lnTo>
                    <a:pt x="1037" y="1205"/>
                  </a:lnTo>
                  <a:lnTo>
                    <a:pt x="1023" y="1280"/>
                  </a:lnTo>
                  <a:lnTo>
                    <a:pt x="1014" y="1355"/>
                  </a:lnTo>
                  <a:lnTo>
                    <a:pt x="1008" y="1431"/>
                  </a:lnTo>
                  <a:lnTo>
                    <a:pt x="1006" y="1509"/>
                  </a:lnTo>
                  <a:lnTo>
                    <a:pt x="1006" y="3029"/>
                  </a:lnTo>
                  <a:lnTo>
                    <a:pt x="950" y="3073"/>
                  </a:lnTo>
                  <a:lnTo>
                    <a:pt x="894" y="3118"/>
                  </a:lnTo>
                  <a:lnTo>
                    <a:pt x="841" y="3165"/>
                  </a:lnTo>
                  <a:lnTo>
                    <a:pt x="789" y="3213"/>
                  </a:lnTo>
                  <a:lnTo>
                    <a:pt x="737" y="3263"/>
                  </a:lnTo>
                  <a:lnTo>
                    <a:pt x="687" y="3314"/>
                  </a:lnTo>
                  <a:lnTo>
                    <a:pt x="639" y="3366"/>
                  </a:lnTo>
                  <a:lnTo>
                    <a:pt x="592" y="3420"/>
                  </a:lnTo>
                  <a:lnTo>
                    <a:pt x="547" y="3476"/>
                  </a:lnTo>
                  <a:lnTo>
                    <a:pt x="503" y="3532"/>
                  </a:lnTo>
                  <a:lnTo>
                    <a:pt x="461" y="3589"/>
                  </a:lnTo>
                  <a:lnTo>
                    <a:pt x="420" y="3648"/>
                  </a:lnTo>
                  <a:lnTo>
                    <a:pt x="381" y="3708"/>
                  </a:lnTo>
                  <a:lnTo>
                    <a:pt x="344" y="3768"/>
                  </a:lnTo>
                  <a:lnTo>
                    <a:pt x="309" y="3831"/>
                  </a:lnTo>
                  <a:lnTo>
                    <a:pt x="276" y="3894"/>
                  </a:lnTo>
                  <a:lnTo>
                    <a:pt x="243" y="3958"/>
                  </a:lnTo>
                  <a:lnTo>
                    <a:pt x="213" y="4024"/>
                  </a:lnTo>
                  <a:lnTo>
                    <a:pt x="184" y="4090"/>
                  </a:lnTo>
                  <a:lnTo>
                    <a:pt x="158" y="4158"/>
                  </a:lnTo>
                  <a:lnTo>
                    <a:pt x="134" y="4226"/>
                  </a:lnTo>
                  <a:lnTo>
                    <a:pt x="111" y="4294"/>
                  </a:lnTo>
                  <a:lnTo>
                    <a:pt x="91" y="4365"/>
                  </a:lnTo>
                  <a:lnTo>
                    <a:pt x="71" y="4435"/>
                  </a:lnTo>
                  <a:lnTo>
                    <a:pt x="55" y="4508"/>
                  </a:lnTo>
                  <a:lnTo>
                    <a:pt x="41" y="4580"/>
                  </a:lnTo>
                  <a:lnTo>
                    <a:pt x="28" y="4653"/>
                  </a:lnTo>
                  <a:lnTo>
                    <a:pt x="18" y="4727"/>
                  </a:lnTo>
                  <a:lnTo>
                    <a:pt x="10" y="4801"/>
                  </a:lnTo>
                  <a:lnTo>
                    <a:pt x="5" y="4877"/>
                  </a:lnTo>
                  <a:lnTo>
                    <a:pt x="1" y="4953"/>
                  </a:lnTo>
                  <a:lnTo>
                    <a:pt x="0" y="5030"/>
                  </a:lnTo>
                  <a:lnTo>
                    <a:pt x="1" y="5106"/>
                  </a:lnTo>
                  <a:lnTo>
                    <a:pt x="5" y="5183"/>
                  </a:lnTo>
                  <a:lnTo>
                    <a:pt x="10" y="5258"/>
                  </a:lnTo>
                  <a:lnTo>
                    <a:pt x="18" y="5332"/>
                  </a:lnTo>
                  <a:lnTo>
                    <a:pt x="28" y="5407"/>
                  </a:lnTo>
                  <a:lnTo>
                    <a:pt x="41" y="5479"/>
                  </a:lnTo>
                  <a:lnTo>
                    <a:pt x="55" y="5552"/>
                  </a:lnTo>
                  <a:lnTo>
                    <a:pt x="71" y="5624"/>
                  </a:lnTo>
                  <a:lnTo>
                    <a:pt x="91" y="5695"/>
                  </a:lnTo>
                  <a:lnTo>
                    <a:pt x="111" y="5765"/>
                  </a:lnTo>
                  <a:lnTo>
                    <a:pt x="134" y="5834"/>
                  </a:lnTo>
                  <a:lnTo>
                    <a:pt x="158" y="5902"/>
                  </a:lnTo>
                  <a:lnTo>
                    <a:pt x="184" y="5969"/>
                  </a:lnTo>
                  <a:lnTo>
                    <a:pt x="213" y="6036"/>
                  </a:lnTo>
                  <a:lnTo>
                    <a:pt x="243" y="6101"/>
                  </a:lnTo>
                  <a:lnTo>
                    <a:pt x="276" y="6165"/>
                  </a:lnTo>
                  <a:lnTo>
                    <a:pt x="309" y="6229"/>
                  </a:lnTo>
                  <a:lnTo>
                    <a:pt x="344" y="6291"/>
                  </a:lnTo>
                  <a:lnTo>
                    <a:pt x="381" y="6351"/>
                  </a:lnTo>
                  <a:lnTo>
                    <a:pt x="420" y="6412"/>
                  </a:lnTo>
                  <a:lnTo>
                    <a:pt x="461" y="6470"/>
                  </a:lnTo>
                  <a:lnTo>
                    <a:pt x="503" y="6529"/>
                  </a:lnTo>
                  <a:lnTo>
                    <a:pt x="547" y="6584"/>
                  </a:lnTo>
                  <a:lnTo>
                    <a:pt x="592" y="6639"/>
                  </a:lnTo>
                  <a:lnTo>
                    <a:pt x="639" y="6694"/>
                  </a:lnTo>
                  <a:lnTo>
                    <a:pt x="687" y="6746"/>
                  </a:lnTo>
                  <a:lnTo>
                    <a:pt x="737" y="6796"/>
                  </a:lnTo>
                  <a:lnTo>
                    <a:pt x="789" y="6846"/>
                  </a:lnTo>
                  <a:lnTo>
                    <a:pt x="841" y="6895"/>
                  </a:lnTo>
                  <a:lnTo>
                    <a:pt x="894" y="6941"/>
                  </a:lnTo>
                  <a:lnTo>
                    <a:pt x="950" y="6986"/>
                  </a:lnTo>
                  <a:lnTo>
                    <a:pt x="1006" y="7030"/>
                  </a:lnTo>
                  <a:lnTo>
                    <a:pt x="1006" y="14586"/>
                  </a:lnTo>
                  <a:lnTo>
                    <a:pt x="1008" y="14664"/>
                  </a:lnTo>
                  <a:lnTo>
                    <a:pt x="1014" y="14740"/>
                  </a:lnTo>
                  <a:lnTo>
                    <a:pt x="1023" y="14815"/>
                  </a:lnTo>
                  <a:lnTo>
                    <a:pt x="1037" y="14890"/>
                  </a:lnTo>
                  <a:lnTo>
                    <a:pt x="1053" y="14962"/>
                  </a:lnTo>
                  <a:lnTo>
                    <a:pt x="1074" y="15035"/>
                  </a:lnTo>
                  <a:lnTo>
                    <a:pt x="1097" y="15104"/>
                  </a:lnTo>
                  <a:lnTo>
                    <a:pt x="1125" y="15173"/>
                  </a:lnTo>
                  <a:lnTo>
                    <a:pt x="1155" y="15240"/>
                  </a:lnTo>
                  <a:lnTo>
                    <a:pt x="1188" y="15304"/>
                  </a:lnTo>
                  <a:lnTo>
                    <a:pt x="1224" y="15368"/>
                  </a:lnTo>
                  <a:lnTo>
                    <a:pt x="1263" y="15429"/>
                  </a:lnTo>
                  <a:lnTo>
                    <a:pt x="1306" y="15488"/>
                  </a:lnTo>
                  <a:lnTo>
                    <a:pt x="1351" y="15546"/>
                  </a:lnTo>
                  <a:lnTo>
                    <a:pt x="1398" y="15600"/>
                  </a:lnTo>
                  <a:lnTo>
                    <a:pt x="1449" y="15652"/>
                  </a:lnTo>
                  <a:lnTo>
                    <a:pt x="1501" y="15703"/>
                  </a:lnTo>
                  <a:lnTo>
                    <a:pt x="1555" y="15750"/>
                  </a:lnTo>
                  <a:lnTo>
                    <a:pt x="1613" y="15795"/>
                  </a:lnTo>
                  <a:lnTo>
                    <a:pt x="1672" y="15836"/>
                  </a:lnTo>
                  <a:lnTo>
                    <a:pt x="1733" y="15877"/>
                  </a:lnTo>
                  <a:lnTo>
                    <a:pt x="1796" y="15913"/>
                  </a:lnTo>
                  <a:lnTo>
                    <a:pt x="1861" y="15946"/>
                  </a:lnTo>
                  <a:lnTo>
                    <a:pt x="1928" y="15976"/>
                  </a:lnTo>
                  <a:lnTo>
                    <a:pt x="1997" y="16003"/>
                  </a:lnTo>
                  <a:lnTo>
                    <a:pt x="2066" y="16027"/>
                  </a:lnTo>
                  <a:lnTo>
                    <a:pt x="2138" y="16048"/>
                  </a:lnTo>
                  <a:lnTo>
                    <a:pt x="2211" y="16064"/>
                  </a:lnTo>
                  <a:lnTo>
                    <a:pt x="2285" y="16078"/>
                  </a:lnTo>
                  <a:lnTo>
                    <a:pt x="2361" y="16087"/>
                  </a:lnTo>
                  <a:lnTo>
                    <a:pt x="2437" y="16093"/>
                  </a:lnTo>
                  <a:lnTo>
                    <a:pt x="2515" y="16095"/>
                  </a:lnTo>
                  <a:lnTo>
                    <a:pt x="2592" y="16093"/>
                  </a:lnTo>
                  <a:lnTo>
                    <a:pt x="2669" y="16087"/>
                  </a:lnTo>
                  <a:lnTo>
                    <a:pt x="2744" y="16078"/>
                  </a:lnTo>
                  <a:lnTo>
                    <a:pt x="2819" y="16064"/>
                  </a:lnTo>
                  <a:lnTo>
                    <a:pt x="2891" y="16048"/>
                  </a:lnTo>
                  <a:lnTo>
                    <a:pt x="2962" y="16027"/>
                  </a:lnTo>
                  <a:lnTo>
                    <a:pt x="3033" y="16003"/>
                  </a:lnTo>
                  <a:lnTo>
                    <a:pt x="3101" y="15976"/>
                  </a:lnTo>
                  <a:lnTo>
                    <a:pt x="3169" y="15946"/>
                  </a:lnTo>
                  <a:lnTo>
                    <a:pt x="3233" y="15913"/>
                  </a:lnTo>
                  <a:lnTo>
                    <a:pt x="3296" y="15877"/>
                  </a:lnTo>
                  <a:lnTo>
                    <a:pt x="3358" y="15836"/>
                  </a:lnTo>
                  <a:lnTo>
                    <a:pt x="3417" y="15795"/>
                  </a:lnTo>
                  <a:lnTo>
                    <a:pt x="3475" y="15750"/>
                  </a:lnTo>
                  <a:lnTo>
                    <a:pt x="3529" y="15703"/>
                  </a:lnTo>
                  <a:lnTo>
                    <a:pt x="3581" y="15652"/>
                  </a:lnTo>
                  <a:lnTo>
                    <a:pt x="3631" y="15600"/>
                  </a:lnTo>
                  <a:lnTo>
                    <a:pt x="3679" y="15546"/>
                  </a:lnTo>
                  <a:lnTo>
                    <a:pt x="3724" y="15488"/>
                  </a:lnTo>
                  <a:lnTo>
                    <a:pt x="3765" y="15429"/>
                  </a:lnTo>
                  <a:lnTo>
                    <a:pt x="3805" y="15368"/>
                  </a:lnTo>
                  <a:lnTo>
                    <a:pt x="3842" y="15304"/>
                  </a:lnTo>
                  <a:lnTo>
                    <a:pt x="3875" y="15240"/>
                  </a:lnTo>
                  <a:lnTo>
                    <a:pt x="3905" y="15173"/>
                  </a:lnTo>
                  <a:lnTo>
                    <a:pt x="3932" y="15104"/>
                  </a:lnTo>
                  <a:lnTo>
                    <a:pt x="3955" y="15035"/>
                  </a:lnTo>
                  <a:lnTo>
                    <a:pt x="3976" y="14962"/>
                  </a:lnTo>
                  <a:lnTo>
                    <a:pt x="3994" y="14890"/>
                  </a:lnTo>
                  <a:lnTo>
                    <a:pt x="4007" y="14815"/>
                  </a:lnTo>
                  <a:lnTo>
                    <a:pt x="4016" y="14740"/>
                  </a:lnTo>
                  <a:lnTo>
                    <a:pt x="4022" y="14664"/>
                  </a:lnTo>
                  <a:lnTo>
                    <a:pt x="4024" y="14586"/>
                  </a:lnTo>
                  <a:lnTo>
                    <a:pt x="4024" y="7030"/>
                  </a:lnTo>
                  <a:lnTo>
                    <a:pt x="4080" y="6986"/>
                  </a:lnTo>
                  <a:lnTo>
                    <a:pt x="4135" y="6941"/>
                  </a:lnTo>
                  <a:lnTo>
                    <a:pt x="4189" y="6895"/>
                  </a:lnTo>
                  <a:lnTo>
                    <a:pt x="4241" y="6846"/>
                  </a:lnTo>
                  <a:lnTo>
                    <a:pt x="4292" y="6796"/>
                  </a:lnTo>
                  <a:lnTo>
                    <a:pt x="4343" y="6746"/>
                  </a:lnTo>
                  <a:lnTo>
                    <a:pt x="4391" y="6694"/>
                  </a:lnTo>
                  <a:lnTo>
                    <a:pt x="4437" y="6639"/>
                  </a:lnTo>
                  <a:lnTo>
                    <a:pt x="4482" y="6584"/>
                  </a:lnTo>
                  <a:lnTo>
                    <a:pt x="4527" y="6529"/>
                  </a:lnTo>
                  <a:lnTo>
                    <a:pt x="4569" y="6470"/>
                  </a:lnTo>
                  <a:lnTo>
                    <a:pt x="4609" y="6412"/>
                  </a:lnTo>
                  <a:lnTo>
                    <a:pt x="4648" y="6351"/>
                  </a:lnTo>
                  <a:lnTo>
                    <a:pt x="4686" y="6291"/>
                  </a:lnTo>
                  <a:lnTo>
                    <a:pt x="4721" y="6229"/>
                  </a:lnTo>
                  <a:lnTo>
                    <a:pt x="4754" y="6165"/>
                  </a:lnTo>
                  <a:lnTo>
                    <a:pt x="4786" y="6101"/>
                  </a:lnTo>
                  <a:lnTo>
                    <a:pt x="4816" y="6036"/>
                  </a:lnTo>
                  <a:lnTo>
                    <a:pt x="4846" y="5969"/>
                  </a:lnTo>
                  <a:lnTo>
                    <a:pt x="4872" y="5902"/>
                  </a:lnTo>
                  <a:lnTo>
                    <a:pt x="4896" y="5834"/>
                  </a:lnTo>
                  <a:lnTo>
                    <a:pt x="4919" y="5765"/>
                  </a:lnTo>
                  <a:lnTo>
                    <a:pt x="4939" y="5695"/>
                  </a:lnTo>
                  <a:lnTo>
                    <a:pt x="4958" y="5624"/>
                  </a:lnTo>
                  <a:lnTo>
                    <a:pt x="4974" y="5552"/>
                  </a:lnTo>
                  <a:lnTo>
                    <a:pt x="4988" y="5479"/>
                  </a:lnTo>
                  <a:lnTo>
                    <a:pt x="5002" y="5407"/>
                  </a:lnTo>
                  <a:lnTo>
                    <a:pt x="5012" y="5332"/>
                  </a:lnTo>
                  <a:lnTo>
                    <a:pt x="5020" y="5258"/>
                  </a:lnTo>
                  <a:lnTo>
                    <a:pt x="5025" y="5183"/>
                  </a:lnTo>
                  <a:lnTo>
                    <a:pt x="5029" y="5106"/>
                  </a:lnTo>
                  <a:lnTo>
                    <a:pt x="5030" y="5030"/>
                  </a:lnTo>
                  <a:lnTo>
                    <a:pt x="5029" y="4953"/>
                  </a:lnTo>
                  <a:lnTo>
                    <a:pt x="5025" y="4877"/>
                  </a:lnTo>
                  <a:lnTo>
                    <a:pt x="5020" y="4801"/>
                  </a:lnTo>
                  <a:lnTo>
                    <a:pt x="5012" y="4727"/>
                  </a:lnTo>
                  <a:lnTo>
                    <a:pt x="5002" y="4653"/>
                  </a:lnTo>
                  <a:lnTo>
                    <a:pt x="4988" y="4580"/>
                  </a:lnTo>
                  <a:lnTo>
                    <a:pt x="4974" y="4508"/>
                  </a:lnTo>
                  <a:lnTo>
                    <a:pt x="4958" y="4435"/>
                  </a:lnTo>
                  <a:lnTo>
                    <a:pt x="4939" y="4365"/>
                  </a:lnTo>
                  <a:lnTo>
                    <a:pt x="4919" y="4294"/>
                  </a:lnTo>
                  <a:lnTo>
                    <a:pt x="4896" y="4226"/>
                  </a:lnTo>
                  <a:lnTo>
                    <a:pt x="4872" y="4158"/>
                  </a:lnTo>
                  <a:lnTo>
                    <a:pt x="4846" y="4090"/>
                  </a:lnTo>
                  <a:lnTo>
                    <a:pt x="4816" y="4024"/>
                  </a:lnTo>
                  <a:lnTo>
                    <a:pt x="4786" y="3958"/>
                  </a:lnTo>
                  <a:lnTo>
                    <a:pt x="4754" y="3894"/>
                  </a:lnTo>
                  <a:lnTo>
                    <a:pt x="4721" y="3831"/>
                  </a:lnTo>
                  <a:lnTo>
                    <a:pt x="4686" y="3768"/>
                  </a:lnTo>
                  <a:lnTo>
                    <a:pt x="4648" y="3708"/>
                  </a:lnTo>
                  <a:lnTo>
                    <a:pt x="4609" y="3648"/>
                  </a:lnTo>
                  <a:lnTo>
                    <a:pt x="4569" y="3589"/>
                  </a:lnTo>
                  <a:lnTo>
                    <a:pt x="4527" y="3532"/>
                  </a:lnTo>
                  <a:lnTo>
                    <a:pt x="4482" y="3476"/>
                  </a:lnTo>
                  <a:lnTo>
                    <a:pt x="4437" y="3420"/>
                  </a:lnTo>
                  <a:lnTo>
                    <a:pt x="4391" y="3366"/>
                  </a:lnTo>
                  <a:lnTo>
                    <a:pt x="4343" y="3314"/>
                  </a:lnTo>
                  <a:lnTo>
                    <a:pt x="4292" y="3263"/>
                  </a:lnTo>
                  <a:lnTo>
                    <a:pt x="4241" y="3213"/>
                  </a:lnTo>
                  <a:lnTo>
                    <a:pt x="4189" y="3165"/>
                  </a:lnTo>
                  <a:lnTo>
                    <a:pt x="4135" y="3118"/>
                  </a:lnTo>
                  <a:lnTo>
                    <a:pt x="4080" y="3073"/>
                  </a:lnTo>
                  <a:lnTo>
                    <a:pt x="4024" y="30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6" name="Freeform 208"/>
            <p:cNvSpPr>
              <a:spLocks noEditPoints="1"/>
            </p:cNvSpPr>
            <p:nvPr/>
          </p:nvSpPr>
          <p:spPr bwMode="auto">
            <a:xfrm>
              <a:off x="4106863" y="4152900"/>
              <a:ext cx="215900" cy="690563"/>
            </a:xfrm>
            <a:custGeom>
              <a:avLst/>
              <a:gdLst>
                <a:gd name="T0" fmla="*/ 3785 w 5030"/>
                <a:gd name="T1" fmla="*/ 5837 h 16095"/>
                <a:gd name="T2" fmla="*/ 3571 w 5030"/>
                <a:gd name="T3" fmla="*/ 6098 h 16095"/>
                <a:gd name="T4" fmla="*/ 3350 w 5030"/>
                <a:gd name="T5" fmla="*/ 6279 h 16095"/>
                <a:gd name="T6" fmla="*/ 3045 w 5030"/>
                <a:gd name="T7" fmla="*/ 6436 h 16095"/>
                <a:gd name="T8" fmla="*/ 2678 w 5030"/>
                <a:gd name="T9" fmla="*/ 6529 h 16095"/>
                <a:gd name="T10" fmla="*/ 2288 w 5030"/>
                <a:gd name="T11" fmla="*/ 6519 h 16095"/>
                <a:gd name="T12" fmla="*/ 1932 w 5030"/>
                <a:gd name="T13" fmla="*/ 6415 h 16095"/>
                <a:gd name="T14" fmla="*/ 1633 w 5030"/>
                <a:gd name="T15" fmla="*/ 6246 h 16095"/>
                <a:gd name="T16" fmla="*/ 1420 w 5030"/>
                <a:gd name="T17" fmla="*/ 6059 h 16095"/>
                <a:gd name="T18" fmla="*/ 1245 w 5030"/>
                <a:gd name="T19" fmla="*/ 5837 h 16095"/>
                <a:gd name="T20" fmla="*/ 1060 w 5030"/>
                <a:gd name="T21" fmla="*/ 5402 h 16095"/>
                <a:gd name="T22" fmla="*/ 1006 w 5030"/>
                <a:gd name="T23" fmla="*/ 5002 h 16095"/>
                <a:gd name="T24" fmla="*/ 1080 w 5030"/>
                <a:gd name="T25" fmla="*/ 4586 h 16095"/>
                <a:gd name="T26" fmla="*/ 1274 w 5030"/>
                <a:gd name="T27" fmla="*/ 4178 h 16095"/>
                <a:gd name="T28" fmla="*/ 1540 w 5030"/>
                <a:gd name="T29" fmla="*/ 3885 h 16095"/>
                <a:gd name="T30" fmla="*/ 1777 w 5030"/>
                <a:gd name="T31" fmla="*/ 3721 h 16095"/>
                <a:gd name="T32" fmla="*/ 2102 w 5030"/>
                <a:gd name="T33" fmla="*/ 3584 h 16095"/>
                <a:gd name="T34" fmla="*/ 2482 w 5030"/>
                <a:gd name="T35" fmla="*/ 3521 h 16095"/>
                <a:gd name="T36" fmla="*/ 2867 w 5030"/>
                <a:gd name="T37" fmla="*/ 3567 h 16095"/>
                <a:gd name="T38" fmla="*/ 3202 w 5030"/>
                <a:gd name="T39" fmla="*/ 3694 h 16095"/>
                <a:gd name="T40" fmla="*/ 3490 w 5030"/>
                <a:gd name="T41" fmla="*/ 3885 h 16095"/>
                <a:gd name="T42" fmla="*/ 3756 w 5030"/>
                <a:gd name="T43" fmla="*/ 4178 h 16095"/>
                <a:gd name="T44" fmla="*/ 3951 w 5030"/>
                <a:gd name="T45" fmla="*/ 4586 h 16095"/>
                <a:gd name="T46" fmla="*/ 4024 w 5030"/>
                <a:gd name="T47" fmla="*/ 5002 h 16095"/>
                <a:gd name="T48" fmla="*/ 3971 w 5030"/>
                <a:gd name="T49" fmla="*/ 5402 h 16095"/>
                <a:gd name="T50" fmla="*/ 2958 w 5030"/>
                <a:gd name="T51" fmla="*/ 14827 h 16095"/>
                <a:gd name="T52" fmla="*/ 2755 w 5030"/>
                <a:gd name="T53" fmla="*/ 15029 h 16095"/>
                <a:gd name="T54" fmla="*/ 2464 w 5030"/>
                <a:gd name="T55" fmla="*/ 15086 h 16095"/>
                <a:gd name="T56" fmla="*/ 2195 w 5030"/>
                <a:gd name="T57" fmla="*/ 14974 h 16095"/>
                <a:gd name="T58" fmla="*/ 2035 w 5030"/>
                <a:gd name="T59" fmla="*/ 14736 h 16095"/>
                <a:gd name="T60" fmla="*/ 2323 w 5030"/>
                <a:gd name="T61" fmla="*/ 7537 h 16095"/>
                <a:gd name="T62" fmla="*/ 3018 w 5030"/>
                <a:gd name="T63" fmla="*/ 14586 h 16095"/>
                <a:gd name="T64" fmla="*/ 2085 w 5030"/>
                <a:gd name="T65" fmla="*/ 1248 h 16095"/>
                <a:gd name="T66" fmla="*/ 2297 w 5030"/>
                <a:gd name="T67" fmla="*/ 1055 h 16095"/>
                <a:gd name="T68" fmla="*/ 2592 w 5030"/>
                <a:gd name="T69" fmla="*/ 1012 h 16095"/>
                <a:gd name="T70" fmla="*/ 2853 w 5030"/>
                <a:gd name="T71" fmla="*/ 1137 h 16095"/>
                <a:gd name="T72" fmla="*/ 3002 w 5030"/>
                <a:gd name="T73" fmla="*/ 1383 h 16095"/>
                <a:gd name="T74" fmla="*/ 2644 w 5030"/>
                <a:gd name="T75" fmla="*/ 2518 h 16095"/>
                <a:gd name="T76" fmla="*/ 4024 w 5030"/>
                <a:gd name="T77" fmla="*/ 3029 h 16095"/>
                <a:gd name="T78" fmla="*/ 3806 w 5030"/>
                <a:gd name="T79" fmla="*/ 727 h 16095"/>
                <a:gd name="T80" fmla="*/ 3169 w 5030"/>
                <a:gd name="T81" fmla="*/ 149 h 16095"/>
                <a:gd name="T82" fmla="*/ 2286 w 5030"/>
                <a:gd name="T83" fmla="*/ 17 h 16095"/>
                <a:gd name="T84" fmla="*/ 1501 w 5030"/>
                <a:gd name="T85" fmla="*/ 392 h 16095"/>
                <a:gd name="T86" fmla="*/ 1054 w 5030"/>
                <a:gd name="T87" fmla="*/ 1133 h 16095"/>
                <a:gd name="T88" fmla="*/ 687 w 5030"/>
                <a:gd name="T89" fmla="*/ 3314 h 16095"/>
                <a:gd name="T90" fmla="*/ 214 w 5030"/>
                <a:gd name="T91" fmla="*/ 4024 h 16095"/>
                <a:gd name="T92" fmla="*/ 5 w 5030"/>
                <a:gd name="T93" fmla="*/ 4877 h 16095"/>
                <a:gd name="T94" fmla="*/ 111 w 5030"/>
                <a:gd name="T95" fmla="*/ 5765 h 16095"/>
                <a:gd name="T96" fmla="*/ 503 w 5030"/>
                <a:gd name="T97" fmla="*/ 6529 h 16095"/>
                <a:gd name="T98" fmla="*/ 1008 w 5030"/>
                <a:gd name="T99" fmla="*/ 14664 h 16095"/>
                <a:gd name="T100" fmla="*/ 1306 w 5030"/>
                <a:gd name="T101" fmla="*/ 15488 h 16095"/>
                <a:gd name="T102" fmla="*/ 1997 w 5030"/>
                <a:gd name="T103" fmla="*/ 16003 h 16095"/>
                <a:gd name="T104" fmla="*/ 2891 w 5030"/>
                <a:gd name="T105" fmla="*/ 16048 h 16095"/>
                <a:gd name="T106" fmla="*/ 3632 w 5030"/>
                <a:gd name="T107" fmla="*/ 15600 h 16095"/>
                <a:gd name="T108" fmla="*/ 4007 w 5030"/>
                <a:gd name="T109" fmla="*/ 14815 h 16095"/>
                <a:gd name="T110" fmla="*/ 4438 w 5030"/>
                <a:gd name="T111" fmla="*/ 6639 h 16095"/>
                <a:gd name="T112" fmla="*/ 4872 w 5030"/>
                <a:gd name="T113" fmla="*/ 5902 h 16095"/>
                <a:gd name="T114" fmla="*/ 5030 w 5030"/>
                <a:gd name="T115" fmla="*/ 5030 h 16095"/>
                <a:gd name="T116" fmla="*/ 4872 w 5030"/>
                <a:gd name="T117" fmla="*/ 4158 h 16095"/>
                <a:gd name="T118" fmla="*/ 4438 w 5030"/>
                <a:gd name="T119" fmla="*/ 342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30" h="16095">
                  <a:moveTo>
                    <a:pt x="3956" y="5452"/>
                  </a:moveTo>
                  <a:lnTo>
                    <a:pt x="3951" y="5472"/>
                  </a:lnTo>
                  <a:lnTo>
                    <a:pt x="3945" y="5492"/>
                  </a:lnTo>
                  <a:lnTo>
                    <a:pt x="3939" y="5512"/>
                  </a:lnTo>
                  <a:lnTo>
                    <a:pt x="3932" y="5532"/>
                  </a:lnTo>
                  <a:lnTo>
                    <a:pt x="3913" y="5581"/>
                  </a:lnTo>
                  <a:lnTo>
                    <a:pt x="3893" y="5630"/>
                  </a:lnTo>
                  <a:lnTo>
                    <a:pt x="3872" y="5678"/>
                  </a:lnTo>
                  <a:lnTo>
                    <a:pt x="3849" y="5725"/>
                  </a:lnTo>
                  <a:lnTo>
                    <a:pt x="3825" y="5771"/>
                  </a:lnTo>
                  <a:lnTo>
                    <a:pt x="3799" y="5815"/>
                  </a:lnTo>
                  <a:lnTo>
                    <a:pt x="3785" y="5837"/>
                  </a:lnTo>
                  <a:lnTo>
                    <a:pt x="3771" y="5860"/>
                  </a:lnTo>
                  <a:lnTo>
                    <a:pt x="3756" y="5881"/>
                  </a:lnTo>
                  <a:lnTo>
                    <a:pt x="3741" y="5903"/>
                  </a:lnTo>
                  <a:lnTo>
                    <a:pt x="3738" y="5906"/>
                  </a:lnTo>
                  <a:lnTo>
                    <a:pt x="3735" y="5910"/>
                  </a:lnTo>
                  <a:lnTo>
                    <a:pt x="3701" y="5954"/>
                  </a:lnTo>
                  <a:lnTo>
                    <a:pt x="3666" y="5997"/>
                  </a:lnTo>
                  <a:lnTo>
                    <a:pt x="3648" y="6019"/>
                  </a:lnTo>
                  <a:lnTo>
                    <a:pt x="3630" y="6039"/>
                  </a:lnTo>
                  <a:lnTo>
                    <a:pt x="3611" y="6059"/>
                  </a:lnTo>
                  <a:lnTo>
                    <a:pt x="3592" y="6079"/>
                  </a:lnTo>
                  <a:lnTo>
                    <a:pt x="3571" y="6098"/>
                  </a:lnTo>
                  <a:lnTo>
                    <a:pt x="3552" y="6118"/>
                  </a:lnTo>
                  <a:lnTo>
                    <a:pt x="3531" y="6136"/>
                  </a:lnTo>
                  <a:lnTo>
                    <a:pt x="3511" y="6155"/>
                  </a:lnTo>
                  <a:lnTo>
                    <a:pt x="3490" y="6173"/>
                  </a:lnTo>
                  <a:lnTo>
                    <a:pt x="3469" y="6191"/>
                  </a:lnTo>
                  <a:lnTo>
                    <a:pt x="3447" y="6209"/>
                  </a:lnTo>
                  <a:lnTo>
                    <a:pt x="3425" y="6225"/>
                  </a:lnTo>
                  <a:lnTo>
                    <a:pt x="3423" y="6228"/>
                  </a:lnTo>
                  <a:lnTo>
                    <a:pt x="3421" y="6230"/>
                  </a:lnTo>
                  <a:lnTo>
                    <a:pt x="3397" y="6246"/>
                  </a:lnTo>
                  <a:lnTo>
                    <a:pt x="3374" y="6263"/>
                  </a:lnTo>
                  <a:lnTo>
                    <a:pt x="3350" y="6279"/>
                  </a:lnTo>
                  <a:lnTo>
                    <a:pt x="3326" y="6294"/>
                  </a:lnTo>
                  <a:lnTo>
                    <a:pt x="3302" y="6309"/>
                  </a:lnTo>
                  <a:lnTo>
                    <a:pt x="3278" y="6324"/>
                  </a:lnTo>
                  <a:lnTo>
                    <a:pt x="3253" y="6338"/>
                  </a:lnTo>
                  <a:lnTo>
                    <a:pt x="3228" y="6352"/>
                  </a:lnTo>
                  <a:lnTo>
                    <a:pt x="3202" y="6366"/>
                  </a:lnTo>
                  <a:lnTo>
                    <a:pt x="3177" y="6379"/>
                  </a:lnTo>
                  <a:lnTo>
                    <a:pt x="3151" y="6391"/>
                  </a:lnTo>
                  <a:lnTo>
                    <a:pt x="3125" y="6403"/>
                  </a:lnTo>
                  <a:lnTo>
                    <a:pt x="3099" y="6415"/>
                  </a:lnTo>
                  <a:lnTo>
                    <a:pt x="3072" y="6425"/>
                  </a:lnTo>
                  <a:lnTo>
                    <a:pt x="3045" y="6436"/>
                  </a:lnTo>
                  <a:lnTo>
                    <a:pt x="3018" y="6446"/>
                  </a:lnTo>
                  <a:lnTo>
                    <a:pt x="2988" y="6456"/>
                  </a:lnTo>
                  <a:lnTo>
                    <a:pt x="2959" y="6466"/>
                  </a:lnTo>
                  <a:lnTo>
                    <a:pt x="2929" y="6475"/>
                  </a:lnTo>
                  <a:lnTo>
                    <a:pt x="2897" y="6484"/>
                  </a:lnTo>
                  <a:lnTo>
                    <a:pt x="2867" y="6492"/>
                  </a:lnTo>
                  <a:lnTo>
                    <a:pt x="2836" y="6500"/>
                  </a:lnTo>
                  <a:lnTo>
                    <a:pt x="2805" y="6507"/>
                  </a:lnTo>
                  <a:lnTo>
                    <a:pt x="2774" y="6513"/>
                  </a:lnTo>
                  <a:lnTo>
                    <a:pt x="2742" y="6519"/>
                  </a:lnTo>
                  <a:lnTo>
                    <a:pt x="2710" y="6525"/>
                  </a:lnTo>
                  <a:lnTo>
                    <a:pt x="2678" y="6529"/>
                  </a:lnTo>
                  <a:lnTo>
                    <a:pt x="2646" y="6533"/>
                  </a:lnTo>
                  <a:lnTo>
                    <a:pt x="2614" y="6535"/>
                  </a:lnTo>
                  <a:lnTo>
                    <a:pt x="2582" y="6537"/>
                  </a:lnTo>
                  <a:lnTo>
                    <a:pt x="2548" y="6539"/>
                  </a:lnTo>
                  <a:lnTo>
                    <a:pt x="2515" y="6539"/>
                  </a:lnTo>
                  <a:lnTo>
                    <a:pt x="2482" y="6539"/>
                  </a:lnTo>
                  <a:lnTo>
                    <a:pt x="2449" y="6537"/>
                  </a:lnTo>
                  <a:lnTo>
                    <a:pt x="2417" y="6535"/>
                  </a:lnTo>
                  <a:lnTo>
                    <a:pt x="2383" y="6533"/>
                  </a:lnTo>
                  <a:lnTo>
                    <a:pt x="2351" y="6529"/>
                  </a:lnTo>
                  <a:lnTo>
                    <a:pt x="2320" y="6525"/>
                  </a:lnTo>
                  <a:lnTo>
                    <a:pt x="2288" y="6519"/>
                  </a:lnTo>
                  <a:lnTo>
                    <a:pt x="2257" y="6513"/>
                  </a:lnTo>
                  <a:lnTo>
                    <a:pt x="2225" y="6507"/>
                  </a:lnTo>
                  <a:lnTo>
                    <a:pt x="2194" y="6500"/>
                  </a:lnTo>
                  <a:lnTo>
                    <a:pt x="2163" y="6492"/>
                  </a:lnTo>
                  <a:lnTo>
                    <a:pt x="2133" y="6484"/>
                  </a:lnTo>
                  <a:lnTo>
                    <a:pt x="2102" y="6475"/>
                  </a:lnTo>
                  <a:lnTo>
                    <a:pt x="2072" y="6466"/>
                  </a:lnTo>
                  <a:lnTo>
                    <a:pt x="2042" y="6456"/>
                  </a:lnTo>
                  <a:lnTo>
                    <a:pt x="2012" y="6446"/>
                  </a:lnTo>
                  <a:lnTo>
                    <a:pt x="1985" y="6436"/>
                  </a:lnTo>
                  <a:lnTo>
                    <a:pt x="1958" y="6425"/>
                  </a:lnTo>
                  <a:lnTo>
                    <a:pt x="1932" y="6415"/>
                  </a:lnTo>
                  <a:lnTo>
                    <a:pt x="1906" y="6403"/>
                  </a:lnTo>
                  <a:lnTo>
                    <a:pt x="1879" y="6391"/>
                  </a:lnTo>
                  <a:lnTo>
                    <a:pt x="1853" y="6379"/>
                  </a:lnTo>
                  <a:lnTo>
                    <a:pt x="1827" y="6366"/>
                  </a:lnTo>
                  <a:lnTo>
                    <a:pt x="1802" y="6352"/>
                  </a:lnTo>
                  <a:lnTo>
                    <a:pt x="1777" y="6338"/>
                  </a:lnTo>
                  <a:lnTo>
                    <a:pt x="1753" y="6324"/>
                  </a:lnTo>
                  <a:lnTo>
                    <a:pt x="1728" y="6309"/>
                  </a:lnTo>
                  <a:lnTo>
                    <a:pt x="1703" y="6294"/>
                  </a:lnTo>
                  <a:lnTo>
                    <a:pt x="1680" y="6279"/>
                  </a:lnTo>
                  <a:lnTo>
                    <a:pt x="1656" y="6263"/>
                  </a:lnTo>
                  <a:lnTo>
                    <a:pt x="1633" y="6246"/>
                  </a:lnTo>
                  <a:lnTo>
                    <a:pt x="1611" y="6230"/>
                  </a:lnTo>
                  <a:lnTo>
                    <a:pt x="1608" y="6228"/>
                  </a:lnTo>
                  <a:lnTo>
                    <a:pt x="1606" y="6225"/>
                  </a:lnTo>
                  <a:lnTo>
                    <a:pt x="1584" y="6209"/>
                  </a:lnTo>
                  <a:lnTo>
                    <a:pt x="1562" y="6191"/>
                  </a:lnTo>
                  <a:lnTo>
                    <a:pt x="1540" y="6173"/>
                  </a:lnTo>
                  <a:lnTo>
                    <a:pt x="1519" y="6155"/>
                  </a:lnTo>
                  <a:lnTo>
                    <a:pt x="1499" y="6136"/>
                  </a:lnTo>
                  <a:lnTo>
                    <a:pt x="1478" y="6118"/>
                  </a:lnTo>
                  <a:lnTo>
                    <a:pt x="1459" y="6098"/>
                  </a:lnTo>
                  <a:lnTo>
                    <a:pt x="1439" y="6079"/>
                  </a:lnTo>
                  <a:lnTo>
                    <a:pt x="1420" y="6059"/>
                  </a:lnTo>
                  <a:lnTo>
                    <a:pt x="1401" y="6039"/>
                  </a:lnTo>
                  <a:lnTo>
                    <a:pt x="1382" y="6019"/>
                  </a:lnTo>
                  <a:lnTo>
                    <a:pt x="1364" y="5997"/>
                  </a:lnTo>
                  <a:lnTo>
                    <a:pt x="1346" y="5976"/>
                  </a:lnTo>
                  <a:lnTo>
                    <a:pt x="1329" y="5954"/>
                  </a:lnTo>
                  <a:lnTo>
                    <a:pt x="1312" y="5932"/>
                  </a:lnTo>
                  <a:lnTo>
                    <a:pt x="1296" y="5910"/>
                  </a:lnTo>
                  <a:lnTo>
                    <a:pt x="1292" y="5906"/>
                  </a:lnTo>
                  <a:lnTo>
                    <a:pt x="1289" y="5903"/>
                  </a:lnTo>
                  <a:lnTo>
                    <a:pt x="1274" y="5881"/>
                  </a:lnTo>
                  <a:lnTo>
                    <a:pt x="1259" y="5860"/>
                  </a:lnTo>
                  <a:lnTo>
                    <a:pt x="1245" y="5837"/>
                  </a:lnTo>
                  <a:lnTo>
                    <a:pt x="1232" y="5815"/>
                  </a:lnTo>
                  <a:lnTo>
                    <a:pt x="1205" y="5771"/>
                  </a:lnTo>
                  <a:lnTo>
                    <a:pt x="1181" y="5725"/>
                  </a:lnTo>
                  <a:lnTo>
                    <a:pt x="1158" y="5678"/>
                  </a:lnTo>
                  <a:lnTo>
                    <a:pt x="1137" y="5630"/>
                  </a:lnTo>
                  <a:lnTo>
                    <a:pt x="1117" y="5581"/>
                  </a:lnTo>
                  <a:lnTo>
                    <a:pt x="1099" y="5532"/>
                  </a:lnTo>
                  <a:lnTo>
                    <a:pt x="1092" y="5512"/>
                  </a:lnTo>
                  <a:lnTo>
                    <a:pt x="1086" y="5492"/>
                  </a:lnTo>
                  <a:lnTo>
                    <a:pt x="1080" y="5472"/>
                  </a:lnTo>
                  <a:lnTo>
                    <a:pt x="1075" y="5452"/>
                  </a:lnTo>
                  <a:lnTo>
                    <a:pt x="1060" y="5402"/>
                  </a:lnTo>
                  <a:lnTo>
                    <a:pt x="1046" y="5350"/>
                  </a:lnTo>
                  <a:lnTo>
                    <a:pt x="1034" y="5298"/>
                  </a:lnTo>
                  <a:lnTo>
                    <a:pt x="1025" y="5246"/>
                  </a:lnTo>
                  <a:lnTo>
                    <a:pt x="1020" y="5219"/>
                  </a:lnTo>
                  <a:lnTo>
                    <a:pt x="1017" y="5193"/>
                  </a:lnTo>
                  <a:lnTo>
                    <a:pt x="1014" y="5165"/>
                  </a:lnTo>
                  <a:lnTo>
                    <a:pt x="1011" y="5139"/>
                  </a:lnTo>
                  <a:lnTo>
                    <a:pt x="1009" y="5112"/>
                  </a:lnTo>
                  <a:lnTo>
                    <a:pt x="1007" y="5085"/>
                  </a:lnTo>
                  <a:lnTo>
                    <a:pt x="1006" y="5057"/>
                  </a:lnTo>
                  <a:lnTo>
                    <a:pt x="1006" y="5030"/>
                  </a:lnTo>
                  <a:lnTo>
                    <a:pt x="1006" y="5002"/>
                  </a:lnTo>
                  <a:lnTo>
                    <a:pt x="1007" y="4974"/>
                  </a:lnTo>
                  <a:lnTo>
                    <a:pt x="1009" y="4947"/>
                  </a:lnTo>
                  <a:lnTo>
                    <a:pt x="1011" y="4920"/>
                  </a:lnTo>
                  <a:lnTo>
                    <a:pt x="1014" y="4893"/>
                  </a:lnTo>
                  <a:lnTo>
                    <a:pt x="1017" y="4866"/>
                  </a:lnTo>
                  <a:lnTo>
                    <a:pt x="1020" y="4840"/>
                  </a:lnTo>
                  <a:lnTo>
                    <a:pt x="1025" y="4812"/>
                  </a:lnTo>
                  <a:lnTo>
                    <a:pt x="1034" y="4760"/>
                  </a:lnTo>
                  <a:lnTo>
                    <a:pt x="1046" y="4709"/>
                  </a:lnTo>
                  <a:lnTo>
                    <a:pt x="1060" y="4657"/>
                  </a:lnTo>
                  <a:lnTo>
                    <a:pt x="1075" y="4606"/>
                  </a:lnTo>
                  <a:lnTo>
                    <a:pt x="1080" y="4586"/>
                  </a:lnTo>
                  <a:lnTo>
                    <a:pt x="1086" y="4567"/>
                  </a:lnTo>
                  <a:lnTo>
                    <a:pt x="1092" y="4547"/>
                  </a:lnTo>
                  <a:lnTo>
                    <a:pt x="1099" y="4528"/>
                  </a:lnTo>
                  <a:lnTo>
                    <a:pt x="1117" y="4478"/>
                  </a:lnTo>
                  <a:lnTo>
                    <a:pt x="1137" y="4429"/>
                  </a:lnTo>
                  <a:lnTo>
                    <a:pt x="1158" y="4382"/>
                  </a:lnTo>
                  <a:lnTo>
                    <a:pt x="1181" y="4335"/>
                  </a:lnTo>
                  <a:lnTo>
                    <a:pt x="1205" y="4288"/>
                  </a:lnTo>
                  <a:lnTo>
                    <a:pt x="1232" y="4243"/>
                  </a:lnTo>
                  <a:lnTo>
                    <a:pt x="1245" y="4221"/>
                  </a:lnTo>
                  <a:lnTo>
                    <a:pt x="1259" y="4200"/>
                  </a:lnTo>
                  <a:lnTo>
                    <a:pt x="1274" y="4178"/>
                  </a:lnTo>
                  <a:lnTo>
                    <a:pt x="1289" y="4157"/>
                  </a:lnTo>
                  <a:lnTo>
                    <a:pt x="1292" y="4153"/>
                  </a:lnTo>
                  <a:lnTo>
                    <a:pt x="1296" y="4148"/>
                  </a:lnTo>
                  <a:lnTo>
                    <a:pt x="1329" y="4104"/>
                  </a:lnTo>
                  <a:lnTo>
                    <a:pt x="1364" y="4062"/>
                  </a:lnTo>
                  <a:lnTo>
                    <a:pt x="1401" y="4020"/>
                  </a:lnTo>
                  <a:lnTo>
                    <a:pt x="1439" y="3979"/>
                  </a:lnTo>
                  <a:lnTo>
                    <a:pt x="1459" y="3960"/>
                  </a:lnTo>
                  <a:lnTo>
                    <a:pt x="1478" y="3941"/>
                  </a:lnTo>
                  <a:lnTo>
                    <a:pt x="1499" y="3922"/>
                  </a:lnTo>
                  <a:lnTo>
                    <a:pt x="1519" y="3903"/>
                  </a:lnTo>
                  <a:lnTo>
                    <a:pt x="1540" y="3885"/>
                  </a:lnTo>
                  <a:lnTo>
                    <a:pt x="1562" y="3868"/>
                  </a:lnTo>
                  <a:lnTo>
                    <a:pt x="1584" y="3850"/>
                  </a:lnTo>
                  <a:lnTo>
                    <a:pt x="1606" y="3833"/>
                  </a:lnTo>
                  <a:lnTo>
                    <a:pt x="1608" y="3832"/>
                  </a:lnTo>
                  <a:lnTo>
                    <a:pt x="1611" y="3830"/>
                  </a:lnTo>
                  <a:lnTo>
                    <a:pt x="1633" y="3813"/>
                  </a:lnTo>
                  <a:lnTo>
                    <a:pt x="1656" y="3796"/>
                  </a:lnTo>
                  <a:lnTo>
                    <a:pt x="1680" y="3780"/>
                  </a:lnTo>
                  <a:lnTo>
                    <a:pt x="1703" y="3765"/>
                  </a:lnTo>
                  <a:lnTo>
                    <a:pt x="1728" y="3750"/>
                  </a:lnTo>
                  <a:lnTo>
                    <a:pt x="1753" y="3735"/>
                  </a:lnTo>
                  <a:lnTo>
                    <a:pt x="1777" y="3721"/>
                  </a:lnTo>
                  <a:lnTo>
                    <a:pt x="1802" y="3707"/>
                  </a:lnTo>
                  <a:lnTo>
                    <a:pt x="1827" y="3694"/>
                  </a:lnTo>
                  <a:lnTo>
                    <a:pt x="1853" y="3681"/>
                  </a:lnTo>
                  <a:lnTo>
                    <a:pt x="1879" y="3669"/>
                  </a:lnTo>
                  <a:lnTo>
                    <a:pt x="1906" y="3657"/>
                  </a:lnTo>
                  <a:lnTo>
                    <a:pt x="1932" y="3645"/>
                  </a:lnTo>
                  <a:lnTo>
                    <a:pt x="1958" y="3633"/>
                  </a:lnTo>
                  <a:lnTo>
                    <a:pt x="1985" y="3623"/>
                  </a:lnTo>
                  <a:lnTo>
                    <a:pt x="2012" y="3613"/>
                  </a:lnTo>
                  <a:lnTo>
                    <a:pt x="2042" y="3603"/>
                  </a:lnTo>
                  <a:lnTo>
                    <a:pt x="2072" y="3593"/>
                  </a:lnTo>
                  <a:lnTo>
                    <a:pt x="2102" y="3584"/>
                  </a:lnTo>
                  <a:lnTo>
                    <a:pt x="2133" y="3575"/>
                  </a:lnTo>
                  <a:lnTo>
                    <a:pt x="2163" y="3567"/>
                  </a:lnTo>
                  <a:lnTo>
                    <a:pt x="2194" y="3559"/>
                  </a:lnTo>
                  <a:lnTo>
                    <a:pt x="2225" y="3552"/>
                  </a:lnTo>
                  <a:lnTo>
                    <a:pt x="2257" y="3546"/>
                  </a:lnTo>
                  <a:lnTo>
                    <a:pt x="2288" y="3540"/>
                  </a:lnTo>
                  <a:lnTo>
                    <a:pt x="2320" y="3535"/>
                  </a:lnTo>
                  <a:lnTo>
                    <a:pt x="2351" y="3531"/>
                  </a:lnTo>
                  <a:lnTo>
                    <a:pt x="2383" y="3528"/>
                  </a:lnTo>
                  <a:lnTo>
                    <a:pt x="2417" y="3525"/>
                  </a:lnTo>
                  <a:lnTo>
                    <a:pt x="2449" y="3523"/>
                  </a:lnTo>
                  <a:lnTo>
                    <a:pt x="2482" y="3521"/>
                  </a:lnTo>
                  <a:lnTo>
                    <a:pt x="2515" y="3521"/>
                  </a:lnTo>
                  <a:lnTo>
                    <a:pt x="2548" y="3521"/>
                  </a:lnTo>
                  <a:lnTo>
                    <a:pt x="2582" y="3523"/>
                  </a:lnTo>
                  <a:lnTo>
                    <a:pt x="2614" y="3525"/>
                  </a:lnTo>
                  <a:lnTo>
                    <a:pt x="2646" y="3528"/>
                  </a:lnTo>
                  <a:lnTo>
                    <a:pt x="2678" y="3531"/>
                  </a:lnTo>
                  <a:lnTo>
                    <a:pt x="2710" y="3535"/>
                  </a:lnTo>
                  <a:lnTo>
                    <a:pt x="2742" y="3540"/>
                  </a:lnTo>
                  <a:lnTo>
                    <a:pt x="2774" y="3546"/>
                  </a:lnTo>
                  <a:lnTo>
                    <a:pt x="2805" y="3552"/>
                  </a:lnTo>
                  <a:lnTo>
                    <a:pt x="2836" y="3559"/>
                  </a:lnTo>
                  <a:lnTo>
                    <a:pt x="2867" y="3567"/>
                  </a:lnTo>
                  <a:lnTo>
                    <a:pt x="2897" y="3575"/>
                  </a:lnTo>
                  <a:lnTo>
                    <a:pt x="2929" y="3584"/>
                  </a:lnTo>
                  <a:lnTo>
                    <a:pt x="2959" y="3593"/>
                  </a:lnTo>
                  <a:lnTo>
                    <a:pt x="2988" y="3603"/>
                  </a:lnTo>
                  <a:lnTo>
                    <a:pt x="3018" y="3613"/>
                  </a:lnTo>
                  <a:lnTo>
                    <a:pt x="3045" y="3623"/>
                  </a:lnTo>
                  <a:lnTo>
                    <a:pt x="3072" y="3633"/>
                  </a:lnTo>
                  <a:lnTo>
                    <a:pt x="3099" y="3645"/>
                  </a:lnTo>
                  <a:lnTo>
                    <a:pt x="3125" y="3657"/>
                  </a:lnTo>
                  <a:lnTo>
                    <a:pt x="3151" y="3669"/>
                  </a:lnTo>
                  <a:lnTo>
                    <a:pt x="3177" y="3681"/>
                  </a:lnTo>
                  <a:lnTo>
                    <a:pt x="3202" y="3694"/>
                  </a:lnTo>
                  <a:lnTo>
                    <a:pt x="3228" y="3707"/>
                  </a:lnTo>
                  <a:lnTo>
                    <a:pt x="3253" y="3721"/>
                  </a:lnTo>
                  <a:lnTo>
                    <a:pt x="3278" y="3735"/>
                  </a:lnTo>
                  <a:lnTo>
                    <a:pt x="3302" y="3750"/>
                  </a:lnTo>
                  <a:lnTo>
                    <a:pt x="3326" y="3765"/>
                  </a:lnTo>
                  <a:lnTo>
                    <a:pt x="3374" y="3796"/>
                  </a:lnTo>
                  <a:lnTo>
                    <a:pt x="3421" y="3830"/>
                  </a:lnTo>
                  <a:lnTo>
                    <a:pt x="3423" y="3832"/>
                  </a:lnTo>
                  <a:lnTo>
                    <a:pt x="3425" y="3833"/>
                  </a:lnTo>
                  <a:lnTo>
                    <a:pt x="3447" y="3850"/>
                  </a:lnTo>
                  <a:lnTo>
                    <a:pt x="3469" y="3868"/>
                  </a:lnTo>
                  <a:lnTo>
                    <a:pt x="3490" y="3885"/>
                  </a:lnTo>
                  <a:lnTo>
                    <a:pt x="3511" y="3903"/>
                  </a:lnTo>
                  <a:lnTo>
                    <a:pt x="3531" y="3922"/>
                  </a:lnTo>
                  <a:lnTo>
                    <a:pt x="3552" y="3941"/>
                  </a:lnTo>
                  <a:lnTo>
                    <a:pt x="3571" y="3960"/>
                  </a:lnTo>
                  <a:lnTo>
                    <a:pt x="3592" y="3979"/>
                  </a:lnTo>
                  <a:lnTo>
                    <a:pt x="3630" y="4020"/>
                  </a:lnTo>
                  <a:lnTo>
                    <a:pt x="3666" y="4062"/>
                  </a:lnTo>
                  <a:lnTo>
                    <a:pt x="3701" y="4104"/>
                  </a:lnTo>
                  <a:lnTo>
                    <a:pt x="3735" y="4148"/>
                  </a:lnTo>
                  <a:lnTo>
                    <a:pt x="3738" y="4153"/>
                  </a:lnTo>
                  <a:lnTo>
                    <a:pt x="3741" y="4157"/>
                  </a:lnTo>
                  <a:lnTo>
                    <a:pt x="3756" y="4178"/>
                  </a:lnTo>
                  <a:lnTo>
                    <a:pt x="3771" y="4200"/>
                  </a:lnTo>
                  <a:lnTo>
                    <a:pt x="3785" y="4221"/>
                  </a:lnTo>
                  <a:lnTo>
                    <a:pt x="3799" y="4243"/>
                  </a:lnTo>
                  <a:lnTo>
                    <a:pt x="3825" y="4288"/>
                  </a:lnTo>
                  <a:lnTo>
                    <a:pt x="3849" y="4335"/>
                  </a:lnTo>
                  <a:lnTo>
                    <a:pt x="3872" y="4382"/>
                  </a:lnTo>
                  <a:lnTo>
                    <a:pt x="3893" y="4429"/>
                  </a:lnTo>
                  <a:lnTo>
                    <a:pt x="3913" y="4478"/>
                  </a:lnTo>
                  <a:lnTo>
                    <a:pt x="3932" y="4528"/>
                  </a:lnTo>
                  <a:lnTo>
                    <a:pt x="3939" y="4547"/>
                  </a:lnTo>
                  <a:lnTo>
                    <a:pt x="3945" y="4567"/>
                  </a:lnTo>
                  <a:lnTo>
                    <a:pt x="3951" y="4586"/>
                  </a:lnTo>
                  <a:lnTo>
                    <a:pt x="3956" y="4606"/>
                  </a:lnTo>
                  <a:lnTo>
                    <a:pt x="3971" y="4657"/>
                  </a:lnTo>
                  <a:lnTo>
                    <a:pt x="3984" y="4709"/>
                  </a:lnTo>
                  <a:lnTo>
                    <a:pt x="3996" y="4760"/>
                  </a:lnTo>
                  <a:lnTo>
                    <a:pt x="4005" y="4812"/>
                  </a:lnTo>
                  <a:lnTo>
                    <a:pt x="4010" y="4840"/>
                  </a:lnTo>
                  <a:lnTo>
                    <a:pt x="4013" y="4866"/>
                  </a:lnTo>
                  <a:lnTo>
                    <a:pt x="4016" y="4893"/>
                  </a:lnTo>
                  <a:lnTo>
                    <a:pt x="4019" y="4920"/>
                  </a:lnTo>
                  <a:lnTo>
                    <a:pt x="4021" y="4947"/>
                  </a:lnTo>
                  <a:lnTo>
                    <a:pt x="4023" y="4974"/>
                  </a:lnTo>
                  <a:lnTo>
                    <a:pt x="4024" y="5002"/>
                  </a:lnTo>
                  <a:lnTo>
                    <a:pt x="4024" y="5030"/>
                  </a:lnTo>
                  <a:lnTo>
                    <a:pt x="4024" y="5057"/>
                  </a:lnTo>
                  <a:lnTo>
                    <a:pt x="4023" y="5085"/>
                  </a:lnTo>
                  <a:lnTo>
                    <a:pt x="4021" y="5112"/>
                  </a:lnTo>
                  <a:lnTo>
                    <a:pt x="4019" y="5139"/>
                  </a:lnTo>
                  <a:lnTo>
                    <a:pt x="4016" y="5165"/>
                  </a:lnTo>
                  <a:lnTo>
                    <a:pt x="4013" y="5193"/>
                  </a:lnTo>
                  <a:lnTo>
                    <a:pt x="4010" y="5219"/>
                  </a:lnTo>
                  <a:lnTo>
                    <a:pt x="4005" y="5246"/>
                  </a:lnTo>
                  <a:lnTo>
                    <a:pt x="3996" y="5298"/>
                  </a:lnTo>
                  <a:lnTo>
                    <a:pt x="3984" y="5350"/>
                  </a:lnTo>
                  <a:lnTo>
                    <a:pt x="3971" y="5402"/>
                  </a:lnTo>
                  <a:lnTo>
                    <a:pt x="3956" y="5452"/>
                  </a:lnTo>
                  <a:close/>
                  <a:moveTo>
                    <a:pt x="3018" y="14586"/>
                  </a:moveTo>
                  <a:lnTo>
                    <a:pt x="3017" y="14612"/>
                  </a:lnTo>
                  <a:lnTo>
                    <a:pt x="3015" y="14637"/>
                  </a:lnTo>
                  <a:lnTo>
                    <a:pt x="3012" y="14663"/>
                  </a:lnTo>
                  <a:lnTo>
                    <a:pt x="3008" y="14688"/>
                  </a:lnTo>
                  <a:lnTo>
                    <a:pt x="3002" y="14712"/>
                  </a:lnTo>
                  <a:lnTo>
                    <a:pt x="2996" y="14736"/>
                  </a:lnTo>
                  <a:lnTo>
                    <a:pt x="2988" y="14759"/>
                  </a:lnTo>
                  <a:lnTo>
                    <a:pt x="2979" y="14782"/>
                  </a:lnTo>
                  <a:lnTo>
                    <a:pt x="2969" y="14804"/>
                  </a:lnTo>
                  <a:lnTo>
                    <a:pt x="2958" y="14827"/>
                  </a:lnTo>
                  <a:lnTo>
                    <a:pt x="2946" y="14847"/>
                  </a:lnTo>
                  <a:lnTo>
                    <a:pt x="2933" y="14868"/>
                  </a:lnTo>
                  <a:lnTo>
                    <a:pt x="2919" y="14887"/>
                  </a:lnTo>
                  <a:lnTo>
                    <a:pt x="2903" y="14906"/>
                  </a:lnTo>
                  <a:lnTo>
                    <a:pt x="2887" y="14924"/>
                  </a:lnTo>
                  <a:lnTo>
                    <a:pt x="2871" y="14942"/>
                  </a:lnTo>
                  <a:lnTo>
                    <a:pt x="2853" y="14958"/>
                  </a:lnTo>
                  <a:lnTo>
                    <a:pt x="2835" y="14974"/>
                  </a:lnTo>
                  <a:lnTo>
                    <a:pt x="2816" y="14989"/>
                  </a:lnTo>
                  <a:lnTo>
                    <a:pt x="2796" y="15004"/>
                  </a:lnTo>
                  <a:lnTo>
                    <a:pt x="2776" y="15017"/>
                  </a:lnTo>
                  <a:lnTo>
                    <a:pt x="2755" y="15029"/>
                  </a:lnTo>
                  <a:lnTo>
                    <a:pt x="2733" y="15040"/>
                  </a:lnTo>
                  <a:lnTo>
                    <a:pt x="2711" y="15050"/>
                  </a:lnTo>
                  <a:lnTo>
                    <a:pt x="2688" y="15059"/>
                  </a:lnTo>
                  <a:lnTo>
                    <a:pt x="2665" y="15067"/>
                  </a:lnTo>
                  <a:lnTo>
                    <a:pt x="2641" y="15073"/>
                  </a:lnTo>
                  <a:lnTo>
                    <a:pt x="2617" y="15079"/>
                  </a:lnTo>
                  <a:lnTo>
                    <a:pt x="2592" y="15083"/>
                  </a:lnTo>
                  <a:lnTo>
                    <a:pt x="2566" y="15086"/>
                  </a:lnTo>
                  <a:lnTo>
                    <a:pt x="2541" y="15088"/>
                  </a:lnTo>
                  <a:lnTo>
                    <a:pt x="2515" y="15089"/>
                  </a:lnTo>
                  <a:lnTo>
                    <a:pt x="2489" y="15088"/>
                  </a:lnTo>
                  <a:lnTo>
                    <a:pt x="2464" y="15086"/>
                  </a:lnTo>
                  <a:lnTo>
                    <a:pt x="2439" y="15083"/>
                  </a:lnTo>
                  <a:lnTo>
                    <a:pt x="2414" y="15079"/>
                  </a:lnTo>
                  <a:lnTo>
                    <a:pt x="2389" y="15073"/>
                  </a:lnTo>
                  <a:lnTo>
                    <a:pt x="2365" y="15067"/>
                  </a:lnTo>
                  <a:lnTo>
                    <a:pt x="2342" y="15059"/>
                  </a:lnTo>
                  <a:lnTo>
                    <a:pt x="2319" y="15050"/>
                  </a:lnTo>
                  <a:lnTo>
                    <a:pt x="2297" y="15040"/>
                  </a:lnTo>
                  <a:lnTo>
                    <a:pt x="2276" y="15029"/>
                  </a:lnTo>
                  <a:lnTo>
                    <a:pt x="2255" y="15017"/>
                  </a:lnTo>
                  <a:lnTo>
                    <a:pt x="2233" y="15004"/>
                  </a:lnTo>
                  <a:lnTo>
                    <a:pt x="2214" y="14989"/>
                  </a:lnTo>
                  <a:lnTo>
                    <a:pt x="2195" y="14974"/>
                  </a:lnTo>
                  <a:lnTo>
                    <a:pt x="2177" y="14958"/>
                  </a:lnTo>
                  <a:lnTo>
                    <a:pt x="2159" y="14942"/>
                  </a:lnTo>
                  <a:lnTo>
                    <a:pt x="2143" y="14924"/>
                  </a:lnTo>
                  <a:lnTo>
                    <a:pt x="2127" y="14906"/>
                  </a:lnTo>
                  <a:lnTo>
                    <a:pt x="2112" y="14887"/>
                  </a:lnTo>
                  <a:lnTo>
                    <a:pt x="2098" y="14868"/>
                  </a:lnTo>
                  <a:lnTo>
                    <a:pt x="2085" y="14847"/>
                  </a:lnTo>
                  <a:lnTo>
                    <a:pt x="2073" y="14827"/>
                  </a:lnTo>
                  <a:lnTo>
                    <a:pt x="2061" y="14804"/>
                  </a:lnTo>
                  <a:lnTo>
                    <a:pt x="2051" y="14782"/>
                  </a:lnTo>
                  <a:lnTo>
                    <a:pt x="2042" y="14759"/>
                  </a:lnTo>
                  <a:lnTo>
                    <a:pt x="2035" y="14736"/>
                  </a:lnTo>
                  <a:lnTo>
                    <a:pt x="2028" y="14712"/>
                  </a:lnTo>
                  <a:lnTo>
                    <a:pt x="2022" y="14688"/>
                  </a:lnTo>
                  <a:lnTo>
                    <a:pt x="2018" y="14663"/>
                  </a:lnTo>
                  <a:lnTo>
                    <a:pt x="2015" y="14637"/>
                  </a:lnTo>
                  <a:lnTo>
                    <a:pt x="2013" y="14612"/>
                  </a:lnTo>
                  <a:lnTo>
                    <a:pt x="2012" y="14586"/>
                  </a:lnTo>
                  <a:lnTo>
                    <a:pt x="2012" y="7493"/>
                  </a:lnTo>
                  <a:lnTo>
                    <a:pt x="2074" y="7505"/>
                  </a:lnTo>
                  <a:lnTo>
                    <a:pt x="2135" y="7515"/>
                  </a:lnTo>
                  <a:lnTo>
                    <a:pt x="2197" y="7524"/>
                  </a:lnTo>
                  <a:lnTo>
                    <a:pt x="2260" y="7531"/>
                  </a:lnTo>
                  <a:lnTo>
                    <a:pt x="2323" y="7537"/>
                  </a:lnTo>
                  <a:lnTo>
                    <a:pt x="2386" y="7542"/>
                  </a:lnTo>
                  <a:lnTo>
                    <a:pt x="2451" y="7544"/>
                  </a:lnTo>
                  <a:lnTo>
                    <a:pt x="2515" y="7545"/>
                  </a:lnTo>
                  <a:lnTo>
                    <a:pt x="2580" y="7544"/>
                  </a:lnTo>
                  <a:lnTo>
                    <a:pt x="2644" y="7542"/>
                  </a:lnTo>
                  <a:lnTo>
                    <a:pt x="2707" y="7537"/>
                  </a:lnTo>
                  <a:lnTo>
                    <a:pt x="2771" y="7531"/>
                  </a:lnTo>
                  <a:lnTo>
                    <a:pt x="2833" y="7524"/>
                  </a:lnTo>
                  <a:lnTo>
                    <a:pt x="2895" y="7515"/>
                  </a:lnTo>
                  <a:lnTo>
                    <a:pt x="2957" y="7505"/>
                  </a:lnTo>
                  <a:lnTo>
                    <a:pt x="3018" y="7493"/>
                  </a:lnTo>
                  <a:lnTo>
                    <a:pt x="3018" y="14586"/>
                  </a:lnTo>
                  <a:close/>
                  <a:moveTo>
                    <a:pt x="2012" y="1509"/>
                  </a:moveTo>
                  <a:lnTo>
                    <a:pt x="2013" y="1483"/>
                  </a:lnTo>
                  <a:lnTo>
                    <a:pt x="2015" y="1458"/>
                  </a:lnTo>
                  <a:lnTo>
                    <a:pt x="2018" y="1432"/>
                  </a:lnTo>
                  <a:lnTo>
                    <a:pt x="2022" y="1407"/>
                  </a:lnTo>
                  <a:lnTo>
                    <a:pt x="2028" y="1383"/>
                  </a:lnTo>
                  <a:lnTo>
                    <a:pt x="2035" y="1359"/>
                  </a:lnTo>
                  <a:lnTo>
                    <a:pt x="2042" y="1336"/>
                  </a:lnTo>
                  <a:lnTo>
                    <a:pt x="2051" y="1313"/>
                  </a:lnTo>
                  <a:lnTo>
                    <a:pt x="2061" y="1291"/>
                  </a:lnTo>
                  <a:lnTo>
                    <a:pt x="2073" y="1269"/>
                  </a:lnTo>
                  <a:lnTo>
                    <a:pt x="2085" y="1248"/>
                  </a:lnTo>
                  <a:lnTo>
                    <a:pt x="2098" y="1227"/>
                  </a:lnTo>
                  <a:lnTo>
                    <a:pt x="2112" y="1208"/>
                  </a:lnTo>
                  <a:lnTo>
                    <a:pt x="2127" y="1189"/>
                  </a:lnTo>
                  <a:lnTo>
                    <a:pt x="2143" y="1171"/>
                  </a:lnTo>
                  <a:lnTo>
                    <a:pt x="2159" y="1153"/>
                  </a:lnTo>
                  <a:lnTo>
                    <a:pt x="2177" y="1137"/>
                  </a:lnTo>
                  <a:lnTo>
                    <a:pt x="2195" y="1121"/>
                  </a:lnTo>
                  <a:lnTo>
                    <a:pt x="2214" y="1106"/>
                  </a:lnTo>
                  <a:lnTo>
                    <a:pt x="2233" y="1091"/>
                  </a:lnTo>
                  <a:lnTo>
                    <a:pt x="2255" y="1078"/>
                  </a:lnTo>
                  <a:lnTo>
                    <a:pt x="2276" y="1066"/>
                  </a:lnTo>
                  <a:lnTo>
                    <a:pt x="2297" y="1055"/>
                  </a:lnTo>
                  <a:lnTo>
                    <a:pt x="2319" y="1045"/>
                  </a:lnTo>
                  <a:lnTo>
                    <a:pt x="2342" y="1036"/>
                  </a:lnTo>
                  <a:lnTo>
                    <a:pt x="2365" y="1029"/>
                  </a:lnTo>
                  <a:lnTo>
                    <a:pt x="2389" y="1022"/>
                  </a:lnTo>
                  <a:lnTo>
                    <a:pt x="2414" y="1016"/>
                  </a:lnTo>
                  <a:lnTo>
                    <a:pt x="2439" y="1012"/>
                  </a:lnTo>
                  <a:lnTo>
                    <a:pt x="2464" y="1009"/>
                  </a:lnTo>
                  <a:lnTo>
                    <a:pt x="2489" y="1007"/>
                  </a:lnTo>
                  <a:lnTo>
                    <a:pt x="2515" y="1006"/>
                  </a:lnTo>
                  <a:lnTo>
                    <a:pt x="2541" y="1007"/>
                  </a:lnTo>
                  <a:lnTo>
                    <a:pt x="2566" y="1009"/>
                  </a:lnTo>
                  <a:lnTo>
                    <a:pt x="2592" y="1012"/>
                  </a:lnTo>
                  <a:lnTo>
                    <a:pt x="2617" y="1016"/>
                  </a:lnTo>
                  <a:lnTo>
                    <a:pt x="2641" y="1022"/>
                  </a:lnTo>
                  <a:lnTo>
                    <a:pt x="2665" y="1029"/>
                  </a:lnTo>
                  <a:lnTo>
                    <a:pt x="2688" y="1036"/>
                  </a:lnTo>
                  <a:lnTo>
                    <a:pt x="2711" y="1045"/>
                  </a:lnTo>
                  <a:lnTo>
                    <a:pt x="2733" y="1055"/>
                  </a:lnTo>
                  <a:lnTo>
                    <a:pt x="2755" y="1066"/>
                  </a:lnTo>
                  <a:lnTo>
                    <a:pt x="2776" y="1078"/>
                  </a:lnTo>
                  <a:lnTo>
                    <a:pt x="2796" y="1091"/>
                  </a:lnTo>
                  <a:lnTo>
                    <a:pt x="2816" y="1106"/>
                  </a:lnTo>
                  <a:lnTo>
                    <a:pt x="2835" y="1121"/>
                  </a:lnTo>
                  <a:lnTo>
                    <a:pt x="2853" y="1137"/>
                  </a:lnTo>
                  <a:lnTo>
                    <a:pt x="2871" y="1153"/>
                  </a:lnTo>
                  <a:lnTo>
                    <a:pt x="2887" y="1171"/>
                  </a:lnTo>
                  <a:lnTo>
                    <a:pt x="2903" y="1189"/>
                  </a:lnTo>
                  <a:lnTo>
                    <a:pt x="2919" y="1208"/>
                  </a:lnTo>
                  <a:lnTo>
                    <a:pt x="2933" y="1227"/>
                  </a:lnTo>
                  <a:lnTo>
                    <a:pt x="2946" y="1248"/>
                  </a:lnTo>
                  <a:lnTo>
                    <a:pt x="2958" y="1269"/>
                  </a:lnTo>
                  <a:lnTo>
                    <a:pt x="2969" y="1291"/>
                  </a:lnTo>
                  <a:lnTo>
                    <a:pt x="2979" y="1313"/>
                  </a:lnTo>
                  <a:lnTo>
                    <a:pt x="2988" y="1336"/>
                  </a:lnTo>
                  <a:lnTo>
                    <a:pt x="2996" y="1359"/>
                  </a:lnTo>
                  <a:lnTo>
                    <a:pt x="3002" y="1383"/>
                  </a:lnTo>
                  <a:lnTo>
                    <a:pt x="3008" y="1407"/>
                  </a:lnTo>
                  <a:lnTo>
                    <a:pt x="3012" y="1432"/>
                  </a:lnTo>
                  <a:lnTo>
                    <a:pt x="3015" y="1458"/>
                  </a:lnTo>
                  <a:lnTo>
                    <a:pt x="3017" y="1483"/>
                  </a:lnTo>
                  <a:lnTo>
                    <a:pt x="3018" y="1509"/>
                  </a:lnTo>
                  <a:lnTo>
                    <a:pt x="3018" y="2565"/>
                  </a:lnTo>
                  <a:lnTo>
                    <a:pt x="2957" y="2554"/>
                  </a:lnTo>
                  <a:lnTo>
                    <a:pt x="2895" y="2543"/>
                  </a:lnTo>
                  <a:lnTo>
                    <a:pt x="2833" y="2535"/>
                  </a:lnTo>
                  <a:lnTo>
                    <a:pt x="2771" y="2528"/>
                  </a:lnTo>
                  <a:lnTo>
                    <a:pt x="2707" y="2522"/>
                  </a:lnTo>
                  <a:lnTo>
                    <a:pt x="2644" y="2518"/>
                  </a:lnTo>
                  <a:lnTo>
                    <a:pt x="2580" y="2516"/>
                  </a:lnTo>
                  <a:lnTo>
                    <a:pt x="2515" y="2515"/>
                  </a:lnTo>
                  <a:lnTo>
                    <a:pt x="2451" y="2516"/>
                  </a:lnTo>
                  <a:lnTo>
                    <a:pt x="2386" y="2518"/>
                  </a:lnTo>
                  <a:lnTo>
                    <a:pt x="2323" y="2522"/>
                  </a:lnTo>
                  <a:lnTo>
                    <a:pt x="2260" y="2528"/>
                  </a:lnTo>
                  <a:lnTo>
                    <a:pt x="2197" y="2535"/>
                  </a:lnTo>
                  <a:lnTo>
                    <a:pt x="2135" y="2543"/>
                  </a:lnTo>
                  <a:lnTo>
                    <a:pt x="2074" y="2554"/>
                  </a:lnTo>
                  <a:lnTo>
                    <a:pt x="2012" y="2565"/>
                  </a:lnTo>
                  <a:lnTo>
                    <a:pt x="2012" y="1509"/>
                  </a:lnTo>
                  <a:close/>
                  <a:moveTo>
                    <a:pt x="4024" y="3029"/>
                  </a:moveTo>
                  <a:lnTo>
                    <a:pt x="4024" y="1509"/>
                  </a:lnTo>
                  <a:lnTo>
                    <a:pt x="4022" y="1431"/>
                  </a:lnTo>
                  <a:lnTo>
                    <a:pt x="4016" y="1355"/>
                  </a:lnTo>
                  <a:lnTo>
                    <a:pt x="4007" y="1280"/>
                  </a:lnTo>
                  <a:lnTo>
                    <a:pt x="3994" y="1205"/>
                  </a:lnTo>
                  <a:lnTo>
                    <a:pt x="3977" y="1133"/>
                  </a:lnTo>
                  <a:lnTo>
                    <a:pt x="3956" y="1060"/>
                  </a:lnTo>
                  <a:lnTo>
                    <a:pt x="3933" y="991"/>
                  </a:lnTo>
                  <a:lnTo>
                    <a:pt x="3905" y="922"/>
                  </a:lnTo>
                  <a:lnTo>
                    <a:pt x="3875" y="855"/>
                  </a:lnTo>
                  <a:lnTo>
                    <a:pt x="3842" y="791"/>
                  </a:lnTo>
                  <a:lnTo>
                    <a:pt x="3806" y="727"/>
                  </a:lnTo>
                  <a:lnTo>
                    <a:pt x="3766" y="666"/>
                  </a:lnTo>
                  <a:lnTo>
                    <a:pt x="3724" y="607"/>
                  </a:lnTo>
                  <a:lnTo>
                    <a:pt x="3679" y="549"/>
                  </a:lnTo>
                  <a:lnTo>
                    <a:pt x="3632" y="495"/>
                  </a:lnTo>
                  <a:lnTo>
                    <a:pt x="3581" y="443"/>
                  </a:lnTo>
                  <a:lnTo>
                    <a:pt x="3529" y="392"/>
                  </a:lnTo>
                  <a:lnTo>
                    <a:pt x="3475" y="345"/>
                  </a:lnTo>
                  <a:lnTo>
                    <a:pt x="3417" y="300"/>
                  </a:lnTo>
                  <a:lnTo>
                    <a:pt x="3358" y="259"/>
                  </a:lnTo>
                  <a:lnTo>
                    <a:pt x="3297" y="219"/>
                  </a:lnTo>
                  <a:lnTo>
                    <a:pt x="3233" y="182"/>
                  </a:lnTo>
                  <a:lnTo>
                    <a:pt x="3169" y="149"/>
                  </a:lnTo>
                  <a:lnTo>
                    <a:pt x="3102" y="119"/>
                  </a:lnTo>
                  <a:lnTo>
                    <a:pt x="3033" y="92"/>
                  </a:lnTo>
                  <a:lnTo>
                    <a:pt x="2963" y="68"/>
                  </a:lnTo>
                  <a:lnTo>
                    <a:pt x="2891" y="47"/>
                  </a:lnTo>
                  <a:lnTo>
                    <a:pt x="2819" y="31"/>
                  </a:lnTo>
                  <a:lnTo>
                    <a:pt x="2745" y="17"/>
                  </a:lnTo>
                  <a:lnTo>
                    <a:pt x="2669" y="8"/>
                  </a:lnTo>
                  <a:lnTo>
                    <a:pt x="2593" y="2"/>
                  </a:lnTo>
                  <a:lnTo>
                    <a:pt x="2515" y="0"/>
                  </a:lnTo>
                  <a:lnTo>
                    <a:pt x="2438" y="2"/>
                  </a:lnTo>
                  <a:lnTo>
                    <a:pt x="2361" y="8"/>
                  </a:lnTo>
                  <a:lnTo>
                    <a:pt x="2286" y="17"/>
                  </a:lnTo>
                  <a:lnTo>
                    <a:pt x="2211" y="31"/>
                  </a:lnTo>
                  <a:lnTo>
                    <a:pt x="2138" y="47"/>
                  </a:lnTo>
                  <a:lnTo>
                    <a:pt x="2067" y="68"/>
                  </a:lnTo>
                  <a:lnTo>
                    <a:pt x="1997" y="92"/>
                  </a:lnTo>
                  <a:lnTo>
                    <a:pt x="1929" y="119"/>
                  </a:lnTo>
                  <a:lnTo>
                    <a:pt x="1861" y="149"/>
                  </a:lnTo>
                  <a:lnTo>
                    <a:pt x="1796" y="182"/>
                  </a:lnTo>
                  <a:lnTo>
                    <a:pt x="1734" y="219"/>
                  </a:lnTo>
                  <a:lnTo>
                    <a:pt x="1672" y="259"/>
                  </a:lnTo>
                  <a:lnTo>
                    <a:pt x="1613" y="300"/>
                  </a:lnTo>
                  <a:lnTo>
                    <a:pt x="1555" y="345"/>
                  </a:lnTo>
                  <a:lnTo>
                    <a:pt x="1501" y="392"/>
                  </a:lnTo>
                  <a:lnTo>
                    <a:pt x="1449" y="443"/>
                  </a:lnTo>
                  <a:lnTo>
                    <a:pt x="1399" y="495"/>
                  </a:lnTo>
                  <a:lnTo>
                    <a:pt x="1351" y="549"/>
                  </a:lnTo>
                  <a:lnTo>
                    <a:pt x="1306" y="607"/>
                  </a:lnTo>
                  <a:lnTo>
                    <a:pt x="1264" y="666"/>
                  </a:lnTo>
                  <a:lnTo>
                    <a:pt x="1225" y="727"/>
                  </a:lnTo>
                  <a:lnTo>
                    <a:pt x="1188" y="791"/>
                  </a:lnTo>
                  <a:lnTo>
                    <a:pt x="1155" y="855"/>
                  </a:lnTo>
                  <a:lnTo>
                    <a:pt x="1125" y="922"/>
                  </a:lnTo>
                  <a:lnTo>
                    <a:pt x="1098" y="991"/>
                  </a:lnTo>
                  <a:lnTo>
                    <a:pt x="1075" y="1060"/>
                  </a:lnTo>
                  <a:lnTo>
                    <a:pt x="1054" y="1133"/>
                  </a:lnTo>
                  <a:lnTo>
                    <a:pt x="1037" y="1205"/>
                  </a:lnTo>
                  <a:lnTo>
                    <a:pt x="1023" y="1280"/>
                  </a:lnTo>
                  <a:lnTo>
                    <a:pt x="1014" y="1355"/>
                  </a:lnTo>
                  <a:lnTo>
                    <a:pt x="1008" y="1431"/>
                  </a:lnTo>
                  <a:lnTo>
                    <a:pt x="1006" y="1509"/>
                  </a:lnTo>
                  <a:lnTo>
                    <a:pt x="1006" y="3029"/>
                  </a:lnTo>
                  <a:lnTo>
                    <a:pt x="950" y="3073"/>
                  </a:lnTo>
                  <a:lnTo>
                    <a:pt x="895" y="3118"/>
                  </a:lnTo>
                  <a:lnTo>
                    <a:pt x="841" y="3165"/>
                  </a:lnTo>
                  <a:lnTo>
                    <a:pt x="789" y="3213"/>
                  </a:lnTo>
                  <a:lnTo>
                    <a:pt x="738" y="3263"/>
                  </a:lnTo>
                  <a:lnTo>
                    <a:pt x="687" y="3314"/>
                  </a:lnTo>
                  <a:lnTo>
                    <a:pt x="639" y="3366"/>
                  </a:lnTo>
                  <a:lnTo>
                    <a:pt x="593" y="3420"/>
                  </a:lnTo>
                  <a:lnTo>
                    <a:pt x="548" y="3476"/>
                  </a:lnTo>
                  <a:lnTo>
                    <a:pt x="503" y="3532"/>
                  </a:lnTo>
                  <a:lnTo>
                    <a:pt x="461" y="3589"/>
                  </a:lnTo>
                  <a:lnTo>
                    <a:pt x="421" y="3648"/>
                  </a:lnTo>
                  <a:lnTo>
                    <a:pt x="382" y="3708"/>
                  </a:lnTo>
                  <a:lnTo>
                    <a:pt x="344" y="3768"/>
                  </a:lnTo>
                  <a:lnTo>
                    <a:pt x="309" y="3831"/>
                  </a:lnTo>
                  <a:lnTo>
                    <a:pt x="276" y="3894"/>
                  </a:lnTo>
                  <a:lnTo>
                    <a:pt x="244" y="3958"/>
                  </a:lnTo>
                  <a:lnTo>
                    <a:pt x="214" y="4024"/>
                  </a:lnTo>
                  <a:lnTo>
                    <a:pt x="184" y="4090"/>
                  </a:lnTo>
                  <a:lnTo>
                    <a:pt x="158" y="4158"/>
                  </a:lnTo>
                  <a:lnTo>
                    <a:pt x="134" y="4226"/>
                  </a:lnTo>
                  <a:lnTo>
                    <a:pt x="111" y="4294"/>
                  </a:lnTo>
                  <a:lnTo>
                    <a:pt x="91" y="4365"/>
                  </a:lnTo>
                  <a:lnTo>
                    <a:pt x="72" y="4435"/>
                  </a:lnTo>
                  <a:lnTo>
                    <a:pt x="56" y="4508"/>
                  </a:lnTo>
                  <a:lnTo>
                    <a:pt x="42" y="4580"/>
                  </a:lnTo>
                  <a:lnTo>
                    <a:pt x="28" y="4653"/>
                  </a:lnTo>
                  <a:lnTo>
                    <a:pt x="18" y="4727"/>
                  </a:lnTo>
                  <a:lnTo>
                    <a:pt x="10" y="4801"/>
                  </a:lnTo>
                  <a:lnTo>
                    <a:pt x="5" y="4877"/>
                  </a:lnTo>
                  <a:lnTo>
                    <a:pt x="1" y="4953"/>
                  </a:lnTo>
                  <a:lnTo>
                    <a:pt x="0" y="5030"/>
                  </a:lnTo>
                  <a:lnTo>
                    <a:pt x="1" y="5106"/>
                  </a:lnTo>
                  <a:lnTo>
                    <a:pt x="5" y="5183"/>
                  </a:lnTo>
                  <a:lnTo>
                    <a:pt x="10" y="5258"/>
                  </a:lnTo>
                  <a:lnTo>
                    <a:pt x="18" y="5332"/>
                  </a:lnTo>
                  <a:lnTo>
                    <a:pt x="28" y="5407"/>
                  </a:lnTo>
                  <a:lnTo>
                    <a:pt x="42" y="5479"/>
                  </a:lnTo>
                  <a:lnTo>
                    <a:pt x="56" y="5552"/>
                  </a:lnTo>
                  <a:lnTo>
                    <a:pt x="72" y="5624"/>
                  </a:lnTo>
                  <a:lnTo>
                    <a:pt x="91" y="5695"/>
                  </a:lnTo>
                  <a:lnTo>
                    <a:pt x="111" y="5765"/>
                  </a:lnTo>
                  <a:lnTo>
                    <a:pt x="134" y="5834"/>
                  </a:lnTo>
                  <a:lnTo>
                    <a:pt x="158" y="5902"/>
                  </a:lnTo>
                  <a:lnTo>
                    <a:pt x="184" y="5969"/>
                  </a:lnTo>
                  <a:lnTo>
                    <a:pt x="214" y="6036"/>
                  </a:lnTo>
                  <a:lnTo>
                    <a:pt x="244" y="6101"/>
                  </a:lnTo>
                  <a:lnTo>
                    <a:pt x="276" y="6165"/>
                  </a:lnTo>
                  <a:lnTo>
                    <a:pt x="309" y="6229"/>
                  </a:lnTo>
                  <a:lnTo>
                    <a:pt x="344" y="6291"/>
                  </a:lnTo>
                  <a:lnTo>
                    <a:pt x="382" y="6351"/>
                  </a:lnTo>
                  <a:lnTo>
                    <a:pt x="421" y="6412"/>
                  </a:lnTo>
                  <a:lnTo>
                    <a:pt x="461" y="6470"/>
                  </a:lnTo>
                  <a:lnTo>
                    <a:pt x="503" y="6529"/>
                  </a:lnTo>
                  <a:lnTo>
                    <a:pt x="548" y="6584"/>
                  </a:lnTo>
                  <a:lnTo>
                    <a:pt x="593" y="6639"/>
                  </a:lnTo>
                  <a:lnTo>
                    <a:pt x="639" y="6694"/>
                  </a:lnTo>
                  <a:lnTo>
                    <a:pt x="687" y="6746"/>
                  </a:lnTo>
                  <a:lnTo>
                    <a:pt x="738" y="6796"/>
                  </a:lnTo>
                  <a:lnTo>
                    <a:pt x="789" y="6846"/>
                  </a:lnTo>
                  <a:lnTo>
                    <a:pt x="841" y="6895"/>
                  </a:lnTo>
                  <a:lnTo>
                    <a:pt x="895" y="6941"/>
                  </a:lnTo>
                  <a:lnTo>
                    <a:pt x="950" y="6986"/>
                  </a:lnTo>
                  <a:lnTo>
                    <a:pt x="1006" y="7030"/>
                  </a:lnTo>
                  <a:lnTo>
                    <a:pt x="1006" y="14586"/>
                  </a:lnTo>
                  <a:lnTo>
                    <a:pt x="1008" y="14664"/>
                  </a:lnTo>
                  <a:lnTo>
                    <a:pt x="1014" y="14740"/>
                  </a:lnTo>
                  <a:lnTo>
                    <a:pt x="1023" y="14815"/>
                  </a:lnTo>
                  <a:lnTo>
                    <a:pt x="1037" y="14890"/>
                  </a:lnTo>
                  <a:lnTo>
                    <a:pt x="1054" y="14962"/>
                  </a:lnTo>
                  <a:lnTo>
                    <a:pt x="1075" y="15035"/>
                  </a:lnTo>
                  <a:lnTo>
                    <a:pt x="1098" y="15104"/>
                  </a:lnTo>
                  <a:lnTo>
                    <a:pt x="1125" y="15173"/>
                  </a:lnTo>
                  <a:lnTo>
                    <a:pt x="1155" y="15240"/>
                  </a:lnTo>
                  <a:lnTo>
                    <a:pt x="1188" y="15304"/>
                  </a:lnTo>
                  <a:lnTo>
                    <a:pt x="1225" y="15368"/>
                  </a:lnTo>
                  <a:lnTo>
                    <a:pt x="1264" y="15429"/>
                  </a:lnTo>
                  <a:lnTo>
                    <a:pt x="1306" y="15488"/>
                  </a:lnTo>
                  <a:lnTo>
                    <a:pt x="1351" y="15546"/>
                  </a:lnTo>
                  <a:lnTo>
                    <a:pt x="1399" y="15600"/>
                  </a:lnTo>
                  <a:lnTo>
                    <a:pt x="1449" y="15652"/>
                  </a:lnTo>
                  <a:lnTo>
                    <a:pt x="1501" y="15703"/>
                  </a:lnTo>
                  <a:lnTo>
                    <a:pt x="1555" y="15750"/>
                  </a:lnTo>
                  <a:lnTo>
                    <a:pt x="1613" y="15795"/>
                  </a:lnTo>
                  <a:lnTo>
                    <a:pt x="1672" y="15836"/>
                  </a:lnTo>
                  <a:lnTo>
                    <a:pt x="1734" y="15877"/>
                  </a:lnTo>
                  <a:lnTo>
                    <a:pt x="1796" y="15913"/>
                  </a:lnTo>
                  <a:lnTo>
                    <a:pt x="1861" y="15946"/>
                  </a:lnTo>
                  <a:lnTo>
                    <a:pt x="1929" y="15976"/>
                  </a:lnTo>
                  <a:lnTo>
                    <a:pt x="1997" y="16003"/>
                  </a:lnTo>
                  <a:lnTo>
                    <a:pt x="2067" y="16027"/>
                  </a:lnTo>
                  <a:lnTo>
                    <a:pt x="2138" y="16048"/>
                  </a:lnTo>
                  <a:lnTo>
                    <a:pt x="2211" y="16064"/>
                  </a:lnTo>
                  <a:lnTo>
                    <a:pt x="2286" y="16078"/>
                  </a:lnTo>
                  <a:lnTo>
                    <a:pt x="2361" y="16087"/>
                  </a:lnTo>
                  <a:lnTo>
                    <a:pt x="2438" y="16093"/>
                  </a:lnTo>
                  <a:lnTo>
                    <a:pt x="2515" y="16095"/>
                  </a:lnTo>
                  <a:lnTo>
                    <a:pt x="2593" y="16093"/>
                  </a:lnTo>
                  <a:lnTo>
                    <a:pt x="2669" y="16087"/>
                  </a:lnTo>
                  <a:lnTo>
                    <a:pt x="2745" y="16078"/>
                  </a:lnTo>
                  <a:lnTo>
                    <a:pt x="2819" y="16064"/>
                  </a:lnTo>
                  <a:lnTo>
                    <a:pt x="2891" y="16048"/>
                  </a:lnTo>
                  <a:lnTo>
                    <a:pt x="2963" y="16027"/>
                  </a:lnTo>
                  <a:lnTo>
                    <a:pt x="3033" y="16003"/>
                  </a:lnTo>
                  <a:lnTo>
                    <a:pt x="3102" y="15976"/>
                  </a:lnTo>
                  <a:lnTo>
                    <a:pt x="3169" y="15946"/>
                  </a:lnTo>
                  <a:lnTo>
                    <a:pt x="3233" y="15913"/>
                  </a:lnTo>
                  <a:lnTo>
                    <a:pt x="3297" y="15877"/>
                  </a:lnTo>
                  <a:lnTo>
                    <a:pt x="3358" y="15836"/>
                  </a:lnTo>
                  <a:lnTo>
                    <a:pt x="3417" y="15795"/>
                  </a:lnTo>
                  <a:lnTo>
                    <a:pt x="3475" y="15750"/>
                  </a:lnTo>
                  <a:lnTo>
                    <a:pt x="3529" y="15703"/>
                  </a:lnTo>
                  <a:lnTo>
                    <a:pt x="3581" y="15652"/>
                  </a:lnTo>
                  <a:lnTo>
                    <a:pt x="3632" y="15600"/>
                  </a:lnTo>
                  <a:lnTo>
                    <a:pt x="3679" y="15546"/>
                  </a:lnTo>
                  <a:lnTo>
                    <a:pt x="3724" y="15488"/>
                  </a:lnTo>
                  <a:lnTo>
                    <a:pt x="3766" y="15429"/>
                  </a:lnTo>
                  <a:lnTo>
                    <a:pt x="3806" y="15368"/>
                  </a:lnTo>
                  <a:lnTo>
                    <a:pt x="3842" y="15304"/>
                  </a:lnTo>
                  <a:lnTo>
                    <a:pt x="3875" y="15240"/>
                  </a:lnTo>
                  <a:lnTo>
                    <a:pt x="3905" y="15173"/>
                  </a:lnTo>
                  <a:lnTo>
                    <a:pt x="3933" y="15104"/>
                  </a:lnTo>
                  <a:lnTo>
                    <a:pt x="3956" y="15035"/>
                  </a:lnTo>
                  <a:lnTo>
                    <a:pt x="3977" y="14962"/>
                  </a:lnTo>
                  <a:lnTo>
                    <a:pt x="3994" y="14890"/>
                  </a:lnTo>
                  <a:lnTo>
                    <a:pt x="4007" y="14815"/>
                  </a:lnTo>
                  <a:lnTo>
                    <a:pt x="4016" y="14740"/>
                  </a:lnTo>
                  <a:lnTo>
                    <a:pt x="4022" y="14664"/>
                  </a:lnTo>
                  <a:lnTo>
                    <a:pt x="4024" y="14586"/>
                  </a:lnTo>
                  <a:lnTo>
                    <a:pt x="4024" y="7030"/>
                  </a:lnTo>
                  <a:lnTo>
                    <a:pt x="4080" y="6986"/>
                  </a:lnTo>
                  <a:lnTo>
                    <a:pt x="4136" y="6941"/>
                  </a:lnTo>
                  <a:lnTo>
                    <a:pt x="4189" y="6895"/>
                  </a:lnTo>
                  <a:lnTo>
                    <a:pt x="4241" y="6846"/>
                  </a:lnTo>
                  <a:lnTo>
                    <a:pt x="4293" y="6796"/>
                  </a:lnTo>
                  <a:lnTo>
                    <a:pt x="4343" y="6746"/>
                  </a:lnTo>
                  <a:lnTo>
                    <a:pt x="4391" y="6694"/>
                  </a:lnTo>
                  <a:lnTo>
                    <a:pt x="4438" y="6639"/>
                  </a:lnTo>
                  <a:lnTo>
                    <a:pt x="4483" y="6584"/>
                  </a:lnTo>
                  <a:lnTo>
                    <a:pt x="4527" y="6529"/>
                  </a:lnTo>
                  <a:lnTo>
                    <a:pt x="4569" y="6470"/>
                  </a:lnTo>
                  <a:lnTo>
                    <a:pt x="4610" y="6412"/>
                  </a:lnTo>
                  <a:lnTo>
                    <a:pt x="4649" y="6351"/>
                  </a:lnTo>
                  <a:lnTo>
                    <a:pt x="4686" y="6291"/>
                  </a:lnTo>
                  <a:lnTo>
                    <a:pt x="4721" y="6229"/>
                  </a:lnTo>
                  <a:lnTo>
                    <a:pt x="4754" y="6165"/>
                  </a:lnTo>
                  <a:lnTo>
                    <a:pt x="4787" y="6101"/>
                  </a:lnTo>
                  <a:lnTo>
                    <a:pt x="4817" y="6036"/>
                  </a:lnTo>
                  <a:lnTo>
                    <a:pt x="4846" y="5969"/>
                  </a:lnTo>
                  <a:lnTo>
                    <a:pt x="4872" y="5902"/>
                  </a:lnTo>
                  <a:lnTo>
                    <a:pt x="4896" y="5834"/>
                  </a:lnTo>
                  <a:lnTo>
                    <a:pt x="4919" y="5765"/>
                  </a:lnTo>
                  <a:lnTo>
                    <a:pt x="4939" y="5695"/>
                  </a:lnTo>
                  <a:lnTo>
                    <a:pt x="4959" y="5624"/>
                  </a:lnTo>
                  <a:lnTo>
                    <a:pt x="4975" y="5552"/>
                  </a:lnTo>
                  <a:lnTo>
                    <a:pt x="4989" y="5479"/>
                  </a:lnTo>
                  <a:lnTo>
                    <a:pt x="5002" y="5407"/>
                  </a:lnTo>
                  <a:lnTo>
                    <a:pt x="5012" y="5332"/>
                  </a:lnTo>
                  <a:lnTo>
                    <a:pt x="5020" y="5258"/>
                  </a:lnTo>
                  <a:lnTo>
                    <a:pt x="5025" y="5183"/>
                  </a:lnTo>
                  <a:lnTo>
                    <a:pt x="5029" y="5106"/>
                  </a:lnTo>
                  <a:lnTo>
                    <a:pt x="5030" y="5030"/>
                  </a:lnTo>
                  <a:lnTo>
                    <a:pt x="5029" y="4953"/>
                  </a:lnTo>
                  <a:lnTo>
                    <a:pt x="5025" y="4877"/>
                  </a:lnTo>
                  <a:lnTo>
                    <a:pt x="5020" y="4801"/>
                  </a:lnTo>
                  <a:lnTo>
                    <a:pt x="5012" y="4727"/>
                  </a:lnTo>
                  <a:lnTo>
                    <a:pt x="5002" y="4653"/>
                  </a:lnTo>
                  <a:lnTo>
                    <a:pt x="4989" y="4580"/>
                  </a:lnTo>
                  <a:lnTo>
                    <a:pt x="4975" y="4508"/>
                  </a:lnTo>
                  <a:lnTo>
                    <a:pt x="4959" y="4435"/>
                  </a:lnTo>
                  <a:lnTo>
                    <a:pt x="4939" y="4365"/>
                  </a:lnTo>
                  <a:lnTo>
                    <a:pt x="4919" y="4294"/>
                  </a:lnTo>
                  <a:lnTo>
                    <a:pt x="4896" y="4226"/>
                  </a:lnTo>
                  <a:lnTo>
                    <a:pt x="4872" y="4158"/>
                  </a:lnTo>
                  <a:lnTo>
                    <a:pt x="4846" y="4090"/>
                  </a:lnTo>
                  <a:lnTo>
                    <a:pt x="4817" y="4024"/>
                  </a:lnTo>
                  <a:lnTo>
                    <a:pt x="4787" y="3958"/>
                  </a:lnTo>
                  <a:lnTo>
                    <a:pt x="4754" y="3894"/>
                  </a:lnTo>
                  <a:lnTo>
                    <a:pt x="4721" y="3831"/>
                  </a:lnTo>
                  <a:lnTo>
                    <a:pt x="4686" y="3768"/>
                  </a:lnTo>
                  <a:lnTo>
                    <a:pt x="4649" y="3708"/>
                  </a:lnTo>
                  <a:lnTo>
                    <a:pt x="4610" y="3648"/>
                  </a:lnTo>
                  <a:lnTo>
                    <a:pt x="4569" y="3589"/>
                  </a:lnTo>
                  <a:lnTo>
                    <a:pt x="4527" y="3532"/>
                  </a:lnTo>
                  <a:lnTo>
                    <a:pt x="4483" y="3476"/>
                  </a:lnTo>
                  <a:lnTo>
                    <a:pt x="4438" y="3420"/>
                  </a:lnTo>
                  <a:lnTo>
                    <a:pt x="4391" y="3366"/>
                  </a:lnTo>
                  <a:lnTo>
                    <a:pt x="4343" y="3314"/>
                  </a:lnTo>
                  <a:lnTo>
                    <a:pt x="4293" y="3263"/>
                  </a:lnTo>
                  <a:lnTo>
                    <a:pt x="4241" y="3213"/>
                  </a:lnTo>
                  <a:lnTo>
                    <a:pt x="4189" y="3165"/>
                  </a:lnTo>
                  <a:lnTo>
                    <a:pt x="4136" y="3118"/>
                  </a:lnTo>
                  <a:lnTo>
                    <a:pt x="4080" y="3073"/>
                  </a:lnTo>
                  <a:lnTo>
                    <a:pt x="4024" y="30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27" name="Freeform 209"/>
            <p:cNvSpPr>
              <a:spLocks noEditPoints="1"/>
            </p:cNvSpPr>
            <p:nvPr/>
          </p:nvSpPr>
          <p:spPr bwMode="auto">
            <a:xfrm>
              <a:off x="3870325" y="4152900"/>
              <a:ext cx="214313" cy="690563"/>
            </a:xfrm>
            <a:custGeom>
              <a:avLst/>
              <a:gdLst>
                <a:gd name="T0" fmla="*/ 3784 w 5029"/>
                <a:gd name="T1" fmla="*/ 11873 h 16095"/>
                <a:gd name="T2" fmla="*/ 3571 w 5029"/>
                <a:gd name="T3" fmla="*/ 12135 h 16095"/>
                <a:gd name="T4" fmla="*/ 3349 w 5029"/>
                <a:gd name="T5" fmla="*/ 12315 h 16095"/>
                <a:gd name="T6" fmla="*/ 3045 w 5029"/>
                <a:gd name="T7" fmla="*/ 12472 h 16095"/>
                <a:gd name="T8" fmla="*/ 2677 w 5029"/>
                <a:gd name="T9" fmla="*/ 12564 h 16095"/>
                <a:gd name="T10" fmla="*/ 2287 w 5029"/>
                <a:gd name="T11" fmla="*/ 12555 h 16095"/>
                <a:gd name="T12" fmla="*/ 1931 w 5029"/>
                <a:gd name="T13" fmla="*/ 12450 h 16095"/>
                <a:gd name="T14" fmla="*/ 1632 w 5029"/>
                <a:gd name="T15" fmla="*/ 12281 h 16095"/>
                <a:gd name="T16" fmla="*/ 1400 w 5029"/>
                <a:gd name="T17" fmla="*/ 12074 h 16095"/>
                <a:gd name="T18" fmla="*/ 1157 w 5029"/>
                <a:gd name="T19" fmla="*/ 11713 h 16095"/>
                <a:gd name="T20" fmla="*/ 1020 w 5029"/>
                <a:gd name="T21" fmla="*/ 11254 h 16095"/>
                <a:gd name="T22" fmla="*/ 1013 w 5029"/>
                <a:gd name="T23" fmla="*/ 10929 h 16095"/>
                <a:gd name="T24" fmla="*/ 1116 w 5029"/>
                <a:gd name="T25" fmla="*/ 10514 h 16095"/>
                <a:gd name="T26" fmla="*/ 1328 w 5029"/>
                <a:gd name="T27" fmla="*/ 10140 h 16095"/>
                <a:gd name="T28" fmla="*/ 1607 w 5029"/>
                <a:gd name="T29" fmla="*/ 9867 h 16095"/>
                <a:gd name="T30" fmla="*/ 1931 w 5029"/>
                <a:gd name="T31" fmla="*/ 9680 h 16095"/>
                <a:gd name="T32" fmla="*/ 2287 w 5029"/>
                <a:gd name="T33" fmla="*/ 9576 h 16095"/>
                <a:gd name="T34" fmla="*/ 2677 w 5029"/>
                <a:gd name="T35" fmla="*/ 9566 h 16095"/>
                <a:gd name="T36" fmla="*/ 3045 w 5029"/>
                <a:gd name="T37" fmla="*/ 9659 h 16095"/>
                <a:gd name="T38" fmla="*/ 3373 w 5029"/>
                <a:gd name="T39" fmla="*/ 9832 h 16095"/>
                <a:gd name="T40" fmla="*/ 3629 w 5029"/>
                <a:gd name="T41" fmla="*/ 10055 h 16095"/>
                <a:gd name="T42" fmla="*/ 3872 w 5029"/>
                <a:gd name="T43" fmla="*/ 10417 h 16095"/>
                <a:gd name="T44" fmla="*/ 4008 w 5029"/>
                <a:gd name="T45" fmla="*/ 10875 h 16095"/>
                <a:gd name="T46" fmla="*/ 4015 w 5029"/>
                <a:gd name="T47" fmla="*/ 11201 h 16095"/>
                <a:gd name="T48" fmla="*/ 3007 w 5029"/>
                <a:gd name="T49" fmla="*/ 14688 h 16095"/>
                <a:gd name="T50" fmla="*/ 2870 w 5029"/>
                <a:gd name="T51" fmla="*/ 14942 h 16095"/>
                <a:gd name="T52" fmla="*/ 2616 w 5029"/>
                <a:gd name="T53" fmla="*/ 15079 h 16095"/>
                <a:gd name="T54" fmla="*/ 2318 w 5029"/>
                <a:gd name="T55" fmla="*/ 15050 h 16095"/>
                <a:gd name="T56" fmla="*/ 2097 w 5029"/>
                <a:gd name="T57" fmla="*/ 14868 h 16095"/>
                <a:gd name="T58" fmla="*/ 2012 w 5029"/>
                <a:gd name="T59" fmla="*/ 14586 h 16095"/>
                <a:gd name="T60" fmla="*/ 2707 w 5029"/>
                <a:gd name="T61" fmla="*/ 13573 h 16095"/>
                <a:gd name="T62" fmla="*/ 2028 w 5029"/>
                <a:gd name="T63" fmla="*/ 1383 h 16095"/>
                <a:gd name="T64" fmla="*/ 2177 w 5029"/>
                <a:gd name="T65" fmla="*/ 1137 h 16095"/>
                <a:gd name="T66" fmla="*/ 2438 w 5029"/>
                <a:gd name="T67" fmla="*/ 1012 h 16095"/>
                <a:gd name="T68" fmla="*/ 2733 w 5029"/>
                <a:gd name="T69" fmla="*/ 1055 h 16095"/>
                <a:gd name="T70" fmla="*/ 2945 w 5029"/>
                <a:gd name="T71" fmla="*/ 1248 h 16095"/>
                <a:gd name="T72" fmla="*/ 3017 w 5029"/>
                <a:gd name="T73" fmla="*/ 8601 h 16095"/>
                <a:gd name="T74" fmla="*/ 2259 w 5029"/>
                <a:gd name="T75" fmla="*/ 8564 h 16095"/>
                <a:gd name="T76" fmla="*/ 3976 w 5029"/>
                <a:gd name="T77" fmla="*/ 1133 h 16095"/>
                <a:gd name="T78" fmla="*/ 3528 w 5029"/>
                <a:gd name="T79" fmla="*/ 392 h 16095"/>
                <a:gd name="T80" fmla="*/ 2744 w 5029"/>
                <a:gd name="T81" fmla="*/ 17 h 16095"/>
                <a:gd name="T82" fmla="*/ 1861 w 5029"/>
                <a:gd name="T83" fmla="*/ 149 h 16095"/>
                <a:gd name="T84" fmla="*/ 1224 w 5029"/>
                <a:gd name="T85" fmla="*/ 727 h 16095"/>
                <a:gd name="T86" fmla="*/ 1006 w 5029"/>
                <a:gd name="T87" fmla="*/ 9065 h 16095"/>
                <a:gd name="T88" fmla="*/ 420 w 5029"/>
                <a:gd name="T89" fmla="*/ 9683 h 16095"/>
                <a:gd name="T90" fmla="*/ 71 w 5029"/>
                <a:gd name="T91" fmla="*/ 10471 h 16095"/>
                <a:gd name="T92" fmla="*/ 18 w 5029"/>
                <a:gd name="T93" fmla="*/ 11368 h 16095"/>
                <a:gd name="T94" fmla="*/ 275 w 5029"/>
                <a:gd name="T95" fmla="*/ 12201 h 16095"/>
                <a:gd name="T96" fmla="*/ 788 w 5029"/>
                <a:gd name="T97" fmla="*/ 12882 h 16095"/>
                <a:gd name="T98" fmla="*/ 1097 w 5029"/>
                <a:gd name="T99" fmla="*/ 15104 h 16095"/>
                <a:gd name="T100" fmla="*/ 1612 w 5029"/>
                <a:gd name="T101" fmla="*/ 15795 h 16095"/>
                <a:gd name="T102" fmla="*/ 2437 w 5029"/>
                <a:gd name="T103" fmla="*/ 16093 h 16095"/>
                <a:gd name="T104" fmla="*/ 3296 w 5029"/>
                <a:gd name="T105" fmla="*/ 15877 h 16095"/>
                <a:gd name="T106" fmla="*/ 3875 w 5029"/>
                <a:gd name="T107" fmla="*/ 15240 h 16095"/>
                <a:gd name="T108" fmla="*/ 4135 w 5029"/>
                <a:gd name="T109" fmla="*/ 12977 h 16095"/>
                <a:gd name="T110" fmla="*/ 4685 w 5029"/>
                <a:gd name="T111" fmla="*/ 12327 h 16095"/>
                <a:gd name="T112" fmla="*/ 4989 w 5029"/>
                <a:gd name="T113" fmla="*/ 11515 h 16095"/>
                <a:gd name="T114" fmla="*/ 4989 w 5029"/>
                <a:gd name="T115" fmla="*/ 10616 h 16095"/>
                <a:gd name="T116" fmla="*/ 4685 w 5029"/>
                <a:gd name="T117" fmla="*/ 9804 h 16095"/>
                <a:gd name="T118" fmla="*/ 4135 w 5029"/>
                <a:gd name="T119" fmla="*/ 9154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29" h="16095">
                  <a:moveTo>
                    <a:pt x="3956" y="11488"/>
                  </a:moveTo>
                  <a:lnTo>
                    <a:pt x="3950" y="11508"/>
                  </a:lnTo>
                  <a:lnTo>
                    <a:pt x="3944" y="11528"/>
                  </a:lnTo>
                  <a:lnTo>
                    <a:pt x="3938" y="11547"/>
                  </a:lnTo>
                  <a:lnTo>
                    <a:pt x="3931" y="11567"/>
                  </a:lnTo>
                  <a:lnTo>
                    <a:pt x="3913" y="11617"/>
                  </a:lnTo>
                  <a:lnTo>
                    <a:pt x="3893" y="11666"/>
                  </a:lnTo>
                  <a:lnTo>
                    <a:pt x="3872" y="11713"/>
                  </a:lnTo>
                  <a:lnTo>
                    <a:pt x="3848" y="11760"/>
                  </a:lnTo>
                  <a:lnTo>
                    <a:pt x="3824" y="11807"/>
                  </a:lnTo>
                  <a:lnTo>
                    <a:pt x="3798" y="11851"/>
                  </a:lnTo>
                  <a:lnTo>
                    <a:pt x="3784" y="11873"/>
                  </a:lnTo>
                  <a:lnTo>
                    <a:pt x="3770" y="11895"/>
                  </a:lnTo>
                  <a:lnTo>
                    <a:pt x="3756" y="11916"/>
                  </a:lnTo>
                  <a:lnTo>
                    <a:pt x="3741" y="11938"/>
                  </a:lnTo>
                  <a:lnTo>
                    <a:pt x="3738" y="11941"/>
                  </a:lnTo>
                  <a:lnTo>
                    <a:pt x="3735" y="11946"/>
                  </a:lnTo>
                  <a:lnTo>
                    <a:pt x="3701" y="11990"/>
                  </a:lnTo>
                  <a:lnTo>
                    <a:pt x="3665" y="12033"/>
                  </a:lnTo>
                  <a:lnTo>
                    <a:pt x="3647" y="12054"/>
                  </a:lnTo>
                  <a:lnTo>
                    <a:pt x="3629" y="12074"/>
                  </a:lnTo>
                  <a:lnTo>
                    <a:pt x="3610" y="12094"/>
                  </a:lnTo>
                  <a:lnTo>
                    <a:pt x="3591" y="12115"/>
                  </a:lnTo>
                  <a:lnTo>
                    <a:pt x="3571" y="12135"/>
                  </a:lnTo>
                  <a:lnTo>
                    <a:pt x="3552" y="12154"/>
                  </a:lnTo>
                  <a:lnTo>
                    <a:pt x="3530" y="12172"/>
                  </a:lnTo>
                  <a:lnTo>
                    <a:pt x="3510" y="12191"/>
                  </a:lnTo>
                  <a:lnTo>
                    <a:pt x="3489" y="12209"/>
                  </a:lnTo>
                  <a:lnTo>
                    <a:pt x="3468" y="12226"/>
                  </a:lnTo>
                  <a:lnTo>
                    <a:pt x="3446" y="12244"/>
                  </a:lnTo>
                  <a:lnTo>
                    <a:pt x="3424" y="12261"/>
                  </a:lnTo>
                  <a:lnTo>
                    <a:pt x="3422" y="12263"/>
                  </a:lnTo>
                  <a:lnTo>
                    <a:pt x="3419" y="12265"/>
                  </a:lnTo>
                  <a:lnTo>
                    <a:pt x="3397" y="12281"/>
                  </a:lnTo>
                  <a:lnTo>
                    <a:pt x="3373" y="12299"/>
                  </a:lnTo>
                  <a:lnTo>
                    <a:pt x="3349" y="12315"/>
                  </a:lnTo>
                  <a:lnTo>
                    <a:pt x="3325" y="12330"/>
                  </a:lnTo>
                  <a:lnTo>
                    <a:pt x="3301" y="12345"/>
                  </a:lnTo>
                  <a:lnTo>
                    <a:pt x="3277" y="12360"/>
                  </a:lnTo>
                  <a:lnTo>
                    <a:pt x="3252" y="12374"/>
                  </a:lnTo>
                  <a:lnTo>
                    <a:pt x="3228" y="12388"/>
                  </a:lnTo>
                  <a:lnTo>
                    <a:pt x="3202" y="12401"/>
                  </a:lnTo>
                  <a:lnTo>
                    <a:pt x="3176" y="12414"/>
                  </a:lnTo>
                  <a:lnTo>
                    <a:pt x="3150" y="12426"/>
                  </a:lnTo>
                  <a:lnTo>
                    <a:pt x="3124" y="12438"/>
                  </a:lnTo>
                  <a:lnTo>
                    <a:pt x="3098" y="12450"/>
                  </a:lnTo>
                  <a:lnTo>
                    <a:pt x="3072" y="12461"/>
                  </a:lnTo>
                  <a:lnTo>
                    <a:pt x="3045" y="12472"/>
                  </a:lnTo>
                  <a:lnTo>
                    <a:pt x="3017" y="12482"/>
                  </a:lnTo>
                  <a:lnTo>
                    <a:pt x="2987" y="12492"/>
                  </a:lnTo>
                  <a:lnTo>
                    <a:pt x="2958" y="12502"/>
                  </a:lnTo>
                  <a:lnTo>
                    <a:pt x="2927" y="12511"/>
                  </a:lnTo>
                  <a:lnTo>
                    <a:pt x="2897" y="12520"/>
                  </a:lnTo>
                  <a:lnTo>
                    <a:pt x="2867" y="12528"/>
                  </a:lnTo>
                  <a:lnTo>
                    <a:pt x="2835" y="12536"/>
                  </a:lnTo>
                  <a:lnTo>
                    <a:pt x="2804" y="12543"/>
                  </a:lnTo>
                  <a:lnTo>
                    <a:pt x="2773" y="12549"/>
                  </a:lnTo>
                  <a:lnTo>
                    <a:pt x="2742" y="12555"/>
                  </a:lnTo>
                  <a:lnTo>
                    <a:pt x="2710" y="12560"/>
                  </a:lnTo>
                  <a:lnTo>
                    <a:pt x="2677" y="12564"/>
                  </a:lnTo>
                  <a:lnTo>
                    <a:pt x="2645" y="12568"/>
                  </a:lnTo>
                  <a:lnTo>
                    <a:pt x="2613" y="12570"/>
                  </a:lnTo>
                  <a:lnTo>
                    <a:pt x="2581" y="12572"/>
                  </a:lnTo>
                  <a:lnTo>
                    <a:pt x="2548" y="12574"/>
                  </a:lnTo>
                  <a:lnTo>
                    <a:pt x="2515" y="12574"/>
                  </a:lnTo>
                  <a:lnTo>
                    <a:pt x="2481" y="12574"/>
                  </a:lnTo>
                  <a:lnTo>
                    <a:pt x="2448" y="12572"/>
                  </a:lnTo>
                  <a:lnTo>
                    <a:pt x="2416" y="12570"/>
                  </a:lnTo>
                  <a:lnTo>
                    <a:pt x="2384" y="12568"/>
                  </a:lnTo>
                  <a:lnTo>
                    <a:pt x="2352" y="12564"/>
                  </a:lnTo>
                  <a:lnTo>
                    <a:pt x="2319" y="12560"/>
                  </a:lnTo>
                  <a:lnTo>
                    <a:pt x="2287" y="12555"/>
                  </a:lnTo>
                  <a:lnTo>
                    <a:pt x="2256" y="12549"/>
                  </a:lnTo>
                  <a:lnTo>
                    <a:pt x="2225" y="12543"/>
                  </a:lnTo>
                  <a:lnTo>
                    <a:pt x="2194" y="12536"/>
                  </a:lnTo>
                  <a:lnTo>
                    <a:pt x="2162" y="12528"/>
                  </a:lnTo>
                  <a:lnTo>
                    <a:pt x="2132" y="12520"/>
                  </a:lnTo>
                  <a:lnTo>
                    <a:pt x="2101" y="12511"/>
                  </a:lnTo>
                  <a:lnTo>
                    <a:pt x="2071" y="12502"/>
                  </a:lnTo>
                  <a:lnTo>
                    <a:pt x="2042" y="12492"/>
                  </a:lnTo>
                  <a:lnTo>
                    <a:pt x="2012" y="12482"/>
                  </a:lnTo>
                  <a:lnTo>
                    <a:pt x="1984" y="12472"/>
                  </a:lnTo>
                  <a:lnTo>
                    <a:pt x="1957" y="12461"/>
                  </a:lnTo>
                  <a:lnTo>
                    <a:pt x="1931" y="12450"/>
                  </a:lnTo>
                  <a:lnTo>
                    <a:pt x="1905" y="12438"/>
                  </a:lnTo>
                  <a:lnTo>
                    <a:pt x="1879" y="12426"/>
                  </a:lnTo>
                  <a:lnTo>
                    <a:pt x="1853" y="12414"/>
                  </a:lnTo>
                  <a:lnTo>
                    <a:pt x="1827" y="12401"/>
                  </a:lnTo>
                  <a:lnTo>
                    <a:pt x="1801" y="12388"/>
                  </a:lnTo>
                  <a:lnTo>
                    <a:pt x="1776" y="12374"/>
                  </a:lnTo>
                  <a:lnTo>
                    <a:pt x="1752" y="12360"/>
                  </a:lnTo>
                  <a:lnTo>
                    <a:pt x="1727" y="12345"/>
                  </a:lnTo>
                  <a:lnTo>
                    <a:pt x="1703" y="12330"/>
                  </a:lnTo>
                  <a:lnTo>
                    <a:pt x="1680" y="12315"/>
                  </a:lnTo>
                  <a:lnTo>
                    <a:pt x="1655" y="12299"/>
                  </a:lnTo>
                  <a:lnTo>
                    <a:pt x="1632" y="12281"/>
                  </a:lnTo>
                  <a:lnTo>
                    <a:pt x="1609" y="12265"/>
                  </a:lnTo>
                  <a:lnTo>
                    <a:pt x="1607" y="12263"/>
                  </a:lnTo>
                  <a:lnTo>
                    <a:pt x="1605" y="12261"/>
                  </a:lnTo>
                  <a:lnTo>
                    <a:pt x="1583" y="12244"/>
                  </a:lnTo>
                  <a:lnTo>
                    <a:pt x="1561" y="12226"/>
                  </a:lnTo>
                  <a:lnTo>
                    <a:pt x="1540" y="12209"/>
                  </a:lnTo>
                  <a:lnTo>
                    <a:pt x="1519" y="12191"/>
                  </a:lnTo>
                  <a:lnTo>
                    <a:pt x="1499" y="12172"/>
                  </a:lnTo>
                  <a:lnTo>
                    <a:pt x="1477" y="12154"/>
                  </a:lnTo>
                  <a:lnTo>
                    <a:pt x="1458" y="12135"/>
                  </a:lnTo>
                  <a:lnTo>
                    <a:pt x="1438" y="12115"/>
                  </a:lnTo>
                  <a:lnTo>
                    <a:pt x="1400" y="12074"/>
                  </a:lnTo>
                  <a:lnTo>
                    <a:pt x="1364" y="12033"/>
                  </a:lnTo>
                  <a:lnTo>
                    <a:pt x="1328" y="11990"/>
                  </a:lnTo>
                  <a:lnTo>
                    <a:pt x="1295" y="11946"/>
                  </a:lnTo>
                  <a:lnTo>
                    <a:pt x="1291" y="11941"/>
                  </a:lnTo>
                  <a:lnTo>
                    <a:pt x="1288" y="11938"/>
                  </a:lnTo>
                  <a:lnTo>
                    <a:pt x="1273" y="11916"/>
                  </a:lnTo>
                  <a:lnTo>
                    <a:pt x="1258" y="11895"/>
                  </a:lnTo>
                  <a:lnTo>
                    <a:pt x="1244" y="11873"/>
                  </a:lnTo>
                  <a:lnTo>
                    <a:pt x="1231" y="11851"/>
                  </a:lnTo>
                  <a:lnTo>
                    <a:pt x="1205" y="11807"/>
                  </a:lnTo>
                  <a:lnTo>
                    <a:pt x="1181" y="11760"/>
                  </a:lnTo>
                  <a:lnTo>
                    <a:pt x="1157" y="11713"/>
                  </a:lnTo>
                  <a:lnTo>
                    <a:pt x="1136" y="11666"/>
                  </a:lnTo>
                  <a:lnTo>
                    <a:pt x="1116" y="11617"/>
                  </a:lnTo>
                  <a:lnTo>
                    <a:pt x="1098" y="11567"/>
                  </a:lnTo>
                  <a:lnTo>
                    <a:pt x="1091" y="11547"/>
                  </a:lnTo>
                  <a:lnTo>
                    <a:pt x="1085" y="11528"/>
                  </a:lnTo>
                  <a:lnTo>
                    <a:pt x="1079" y="11508"/>
                  </a:lnTo>
                  <a:lnTo>
                    <a:pt x="1074" y="11488"/>
                  </a:lnTo>
                  <a:lnTo>
                    <a:pt x="1059" y="11438"/>
                  </a:lnTo>
                  <a:lnTo>
                    <a:pt x="1046" y="11385"/>
                  </a:lnTo>
                  <a:lnTo>
                    <a:pt x="1034" y="11334"/>
                  </a:lnTo>
                  <a:lnTo>
                    <a:pt x="1025" y="11282"/>
                  </a:lnTo>
                  <a:lnTo>
                    <a:pt x="1020" y="11254"/>
                  </a:lnTo>
                  <a:lnTo>
                    <a:pt x="1017" y="11228"/>
                  </a:lnTo>
                  <a:lnTo>
                    <a:pt x="1013" y="11201"/>
                  </a:lnTo>
                  <a:lnTo>
                    <a:pt x="1011" y="11175"/>
                  </a:lnTo>
                  <a:lnTo>
                    <a:pt x="1009" y="11148"/>
                  </a:lnTo>
                  <a:lnTo>
                    <a:pt x="1007" y="11121"/>
                  </a:lnTo>
                  <a:lnTo>
                    <a:pt x="1006" y="11092"/>
                  </a:lnTo>
                  <a:lnTo>
                    <a:pt x="1006" y="11065"/>
                  </a:lnTo>
                  <a:lnTo>
                    <a:pt x="1006" y="11037"/>
                  </a:lnTo>
                  <a:lnTo>
                    <a:pt x="1007" y="11010"/>
                  </a:lnTo>
                  <a:lnTo>
                    <a:pt x="1009" y="10983"/>
                  </a:lnTo>
                  <a:lnTo>
                    <a:pt x="1011" y="10956"/>
                  </a:lnTo>
                  <a:lnTo>
                    <a:pt x="1013" y="10929"/>
                  </a:lnTo>
                  <a:lnTo>
                    <a:pt x="1017" y="10901"/>
                  </a:lnTo>
                  <a:lnTo>
                    <a:pt x="1020" y="10875"/>
                  </a:lnTo>
                  <a:lnTo>
                    <a:pt x="1025" y="10848"/>
                  </a:lnTo>
                  <a:lnTo>
                    <a:pt x="1034" y="10796"/>
                  </a:lnTo>
                  <a:lnTo>
                    <a:pt x="1046" y="10744"/>
                  </a:lnTo>
                  <a:lnTo>
                    <a:pt x="1059" y="10693"/>
                  </a:lnTo>
                  <a:lnTo>
                    <a:pt x="1074" y="10642"/>
                  </a:lnTo>
                  <a:lnTo>
                    <a:pt x="1079" y="10622"/>
                  </a:lnTo>
                  <a:lnTo>
                    <a:pt x="1085" y="10603"/>
                  </a:lnTo>
                  <a:lnTo>
                    <a:pt x="1091" y="10582"/>
                  </a:lnTo>
                  <a:lnTo>
                    <a:pt x="1098" y="10563"/>
                  </a:lnTo>
                  <a:lnTo>
                    <a:pt x="1116" y="10514"/>
                  </a:lnTo>
                  <a:lnTo>
                    <a:pt x="1136" y="10465"/>
                  </a:lnTo>
                  <a:lnTo>
                    <a:pt x="1157" y="10417"/>
                  </a:lnTo>
                  <a:lnTo>
                    <a:pt x="1181" y="10370"/>
                  </a:lnTo>
                  <a:lnTo>
                    <a:pt x="1205" y="10324"/>
                  </a:lnTo>
                  <a:lnTo>
                    <a:pt x="1231" y="10279"/>
                  </a:lnTo>
                  <a:lnTo>
                    <a:pt x="1244" y="10257"/>
                  </a:lnTo>
                  <a:lnTo>
                    <a:pt x="1258" y="10235"/>
                  </a:lnTo>
                  <a:lnTo>
                    <a:pt x="1273" y="10213"/>
                  </a:lnTo>
                  <a:lnTo>
                    <a:pt x="1288" y="10192"/>
                  </a:lnTo>
                  <a:lnTo>
                    <a:pt x="1291" y="10188"/>
                  </a:lnTo>
                  <a:lnTo>
                    <a:pt x="1295" y="10184"/>
                  </a:lnTo>
                  <a:lnTo>
                    <a:pt x="1328" y="10140"/>
                  </a:lnTo>
                  <a:lnTo>
                    <a:pt x="1364" y="10098"/>
                  </a:lnTo>
                  <a:lnTo>
                    <a:pt x="1400" y="10055"/>
                  </a:lnTo>
                  <a:lnTo>
                    <a:pt x="1438" y="10015"/>
                  </a:lnTo>
                  <a:lnTo>
                    <a:pt x="1458" y="9996"/>
                  </a:lnTo>
                  <a:lnTo>
                    <a:pt x="1477" y="9977"/>
                  </a:lnTo>
                  <a:lnTo>
                    <a:pt x="1499" y="9958"/>
                  </a:lnTo>
                  <a:lnTo>
                    <a:pt x="1519" y="9939"/>
                  </a:lnTo>
                  <a:lnTo>
                    <a:pt x="1540" y="9921"/>
                  </a:lnTo>
                  <a:lnTo>
                    <a:pt x="1561" y="9903"/>
                  </a:lnTo>
                  <a:lnTo>
                    <a:pt x="1583" y="9885"/>
                  </a:lnTo>
                  <a:lnTo>
                    <a:pt x="1605" y="9869"/>
                  </a:lnTo>
                  <a:lnTo>
                    <a:pt x="1607" y="9867"/>
                  </a:lnTo>
                  <a:lnTo>
                    <a:pt x="1609" y="9864"/>
                  </a:lnTo>
                  <a:lnTo>
                    <a:pt x="1655" y="9832"/>
                  </a:lnTo>
                  <a:lnTo>
                    <a:pt x="1703" y="9800"/>
                  </a:lnTo>
                  <a:lnTo>
                    <a:pt x="1727" y="9785"/>
                  </a:lnTo>
                  <a:lnTo>
                    <a:pt x="1752" y="9771"/>
                  </a:lnTo>
                  <a:lnTo>
                    <a:pt x="1776" y="9757"/>
                  </a:lnTo>
                  <a:lnTo>
                    <a:pt x="1801" y="9743"/>
                  </a:lnTo>
                  <a:lnTo>
                    <a:pt x="1827" y="9729"/>
                  </a:lnTo>
                  <a:lnTo>
                    <a:pt x="1853" y="9716"/>
                  </a:lnTo>
                  <a:lnTo>
                    <a:pt x="1879" y="9704"/>
                  </a:lnTo>
                  <a:lnTo>
                    <a:pt x="1905" y="9692"/>
                  </a:lnTo>
                  <a:lnTo>
                    <a:pt x="1931" y="9680"/>
                  </a:lnTo>
                  <a:lnTo>
                    <a:pt x="1957" y="9669"/>
                  </a:lnTo>
                  <a:lnTo>
                    <a:pt x="1984" y="9659"/>
                  </a:lnTo>
                  <a:lnTo>
                    <a:pt x="2012" y="9649"/>
                  </a:lnTo>
                  <a:lnTo>
                    <a:pt x="2042" y="9639"/>
                  </a:lnTo>
                  <a:lnTo>
                    <a:pt x="2071" y="9629"/>
                  </a:lnTo>
                  <a:lnTo>
                    <a:pt x="2101" y="9620"/>
                  </a:lnTo>
                  <a:lnTo>
                    <a:pt x="2132" y="9611"/>
                  </a:lnTo>
                  <a:lnTo>
                    <a:pt x="2162" y="9603"/>
                  </a:lnTo>
                  <a:lnTo>
                    <a:pt x="2194" y="9595"/>
                  </a:lnTo>
                  <a:lnTo>
                    <a:pt x="2225" y="9588"/>
                  </a:lnTo>
                  <a:lnTo>
                    <a:pt x="2256" y="9582"/>
                  </a:lnTo>
                  <a:lnTo>
                    <a:pt x="2287" y="9576"/>
                  </a:lnTo>
                  <a:lnTo>
                    <a:pt x="2319" y="9570"/>
                  </a:lnTo>
                  <a:lnTo>
                    <a:pt x="2352" y="9566"/>
                  </a:lnTo>
                  <a:lnTo>
                    <a:pt x="2384" y="9563"/>
                  </a:lnTo>
                  <a:lnTo>
                    <a:pt x="2416" y="9560"/>
                  </a:lnTo>
                  <a:lnTo>
                    <a:pt x="2448" y="9558"/>
                  </a:lnTo>
                  <a:lnTo>
                    <a:pt x="2481" y="9556"/>
                  </a:lnTo>
                  <a:lnTo>
                    <a:pt x="2515" y="9556"/>
                  </a:lnTo>
                  <a:lnTo>
                    <a:pt x="2548" y="9556"/>
                  </a:lnTo>
                  <a:lnTo>
                    <a:pt x="2581" y="9558"/>
                  </a:lnTo>
                  <a:lnTo>
                    <a:pt x="2613" y="9560"/>
                  </a:lnTo>
                  <a:lnTo>
                    <a:pt x="2645" y="9563"/>
                  </a:lnTo>
                  <a:lnTo>
                    <a:pt x="2677" y="9566"/>
                  </a:lnTo>
                  <a:lnTo>
                    <a:pt x="2710" y="9570"/>
                  </a:lnTo>
                  <a:lnTo>
                    <a:pt x="2742" y="9576"/>
                  </a:lnTo>
                  <a:lnTo>
                    <a:pt x="2773" y="9582"/>
                  </a:lnTo>
                  <a:lnTo>
                    <a:pt x="2804" y="9588"/>
                  </a:lnTo>
                  <a:lnTo>
                    <a:pt x="2835" y="9595"/>
                  </a:lnTo>
                  <a:lnTo>
                    <a:pt x="2867" y="9603"/>
                  </a:lnTo>
                  <a:lnTo>
                    <a:pt x="2897" y="9611"/>
                  </a:lnTo>
                  <a:lnTo>
                    <a:pt x="2927" y="9620"/>
                  </a:lnTo>
                  <a:lnTo>
                    <a:pt x="2958" y="9629"/>
                  </a:lnTo>
                  <a:lnTo>
                    <a:pt x="2987" y="9639"/>
                  </a:lnTo>
                  <a:lnTo>
                    <a:pt x="3017" y="9649"/>
                  </a:lnTo>
                  <a:lnTo>
                    <a:pt x="3045" y="9659"/>
                  </a:lnTo>
                  <a:lnTo>
                    <a:pt x="3072" y="9669"/>
                  </a:lnTo>
                  <a:lnTo>
                    <a:pt x="3098" y="9680"/>
                  </a:lnTo>
                  <a:lnTo>
                    <a:pt x="3124" y="9692"/>
                  </a:lnTo>
                  <a:lnTo>
                    <a:pt x="3150" y="9704"/>
                  </a:lnTo>
                  <a:lnTo>
                    <a:pt x="3176" y="9716"/>
                  </a:lnTo>
                  <a:lnTo>
                    <a:pt x="3202" y="9729"/>
                  </a:lnTo>
                  <a:lnTo>
                    <a:pt x="3228" y="9743"/>
                  </a:lnTo>
                  <a:lnTo>
                    <a:pt x="3252" y="9757"/>
                  </a:lnTo>
                  <a:lnTo>
                    <a:pt x="3277" y="9771"/>
                  </a:lnTo>
                  <a:lnTo>
                    <a:pt x="3301" y="9785"/>
                  </a:lnTo>
                  <a:lnTo>
                    <a:pt x="3325" y="9800"/>
                  </a:lnTo>
                  <a:lnTo>
                    <a:pt x="3373" y="9832"/>
                  </a:lnTo>
                  <a:lnTo>
                    <a:pt x="3419" y="9864"/>
                  </a:lnTo>
                  <a:lnTo>
                    <a:pt x="3422" y="9867"/>
                  </a:lnTo>
                  <a:lnTo>
                    <a:pt x="3424" y="9869"/>
                  </a:lnTo>
                  <a:lnTo>
                    <a:pt x="3446" y="9885"/>
                  </a:lnTo>
                  <a:lnTo>
                    <a:pt x="3468" y="9903"/>
                  </a:lnTo>
                  <a:lnTo>
                    <a:pt x="3489" y="9921"/>
                  </a:lnTo>
                  <a:lnTo>
                    <a:pt x="3510" y="9939"/>
                  </a:lnTo>
                  <a:lnTo>
                    <a:pt x="3530" y="9958"/>
                  </a:lnTo>
                  <a:lnTo>
                    <a:pt x="3552" y="9977"/>
                  </a:lnTo>
                  <a:lnTo>
                    <a:pt x="3571" y="9996"/>
                  </a:lnTo>
                  <a:lnTo>
                    <a:pt x="3591" y="10015"/>
                  </a:lnTo>
                  <a:lnTo>
                    <a:pt x="3629" y="10055"/>
                  </a:lnTo>
                  <a:lnTo>
                    <a:pt x="3665" y="10098"/>
                  </a:lnTo>
                  <a:lnTo>
                    <a:pt x="3701" y="10140"/>
                  </a:lnTo>
                  <a:lnTo>
                    <a:pt x="3735" y="10184"/>
                  </a:lnTo>
                  <a:lnTo>
                    <a:pt x="3738" y="10188"/>
                  </a:lnTo>
                  <a:lnTo>
                    <a:pt x="3741" y="10192"/>
                  </a:lnTo>
                  <a:lnTo>
                    <a:pt x="3756" y="10213"/>
                  </a:lnTo>
                  <a:lnTo>
                    <a:pt x="3770" y="10235"/>
                  </a:lnTo>
                  <a:lnTo>
                    <a:pt x="3784" y="10257"/>
                  </a:lnTo>
                  <a:lnTo>
                    <a:pt x="3798" y="10279"/>
                  </a:lnTo>
                  <a:lnTo>
                    <a:pt x="3824" y="10324"/>
                  </a:lnTo>
                  <a:lnTo>
                    <a:pt x="3848" y="10370"/>
                  </a:lnTo>
                  <a:lnTo>
                    <a:pt x="3872" y="10417"/>
                  </a:lnTo>
                  <a:lnTo>
                    <a:pt x="3893" y="10465"/>
                  </a:lnTo>
                  <a:lnTo>
                    <a:pt x="3913" y="10514"/>
                  </a:lnTo>
                  <a:lnTo>
                    <a:pt x="3931" y="10563"/>
                  </a:lnTo>
                  <a:lnTo>
                    <a:pt x="3938" y="10582"/>
                  </a:lnTo>
                  <a:lnTo>
                    <a:pt x="3944" y="10603"/>
                  </a:lnTo>
                  <a:lnTo>
                    <a:pt x="3950" y="10622"/>
                  </a:lnTo>
                  <a:lnTo>
                    <a:pt x="3956" y="10642"/>
                  </a:lnTo>
                  <a:lnTo>
                    <a:pt x="3970" y="10693"/>
                  </a:lnTo>
                  <a:lnTo>
                    <a:pt x="3983" y="10744"/>
                  </a:lnTo>
                  <a:lnTo>
                    <a:pt x="3994" y="10796"/>
                  </a:lnTo>
                  <a:lnTo>
                    <a:pt x="4004" y="10848"/>
                  </a:lnTo>
                  <a:lnTo>
                    <a:pt x="4008" y="10875"/>
                  </a:lnTo>
                  <a:lnTo>
                    <a:pt x="4012" y="10901"/>
                  </a:lnTo>
                  <a:lnTo>
                    <a:pt x="4015" y="10929"/>
                  </a:lnTo>
                  <a:lnTo>
                    <a:pt x="4018" y="10956"/>
                  </a:lnTo>
                  <a:lnTo>
                    <a:pt x="4020" y="10983"/>
                  </a:lnTo>
                  <a:lnTo>
                    <a:pt x="4022" y="11010"/>
                  </a:lnTo>
                  <a:lnTo>
                    <a:pt x="4023" y="11037"/>
                  </a:lnTo>
                  <a:lnTo>
                    <a:pt x="4023" y="11065"/>
                  </a:lnTo>
                  <a:lnTo>
                    <a:pt x="4023" y="11092"/>
                  </a:lnTo>
                  <a:lnTo>
                    <a:pt x="4022" y="11121"/>
                  </a:lnTo>
                  <a:lnTo>
                    <a:pt x="4020" y="11148"/>
                  </a:lnTo>
                  <a:lnTo>
                    <a:pt x="4018" y="11175"/>
                  </a:lnTo>
                  <a:lnTo>
                    <a:pt x="4015" y="11201"/>
                  </a:lnTo>
                  <a:lnTo>
                    <a:pt x="4012" y="11228"/>
                  </a:lnTo>
                  <a:lnTo>
                    <a:pt x="4008" y="11254"/>
                  </a:lnTo>
                  <a:lnTo>
                    <a:pt x="4004" y="11282"/>
                  </a:lnTo>
                  <a:lnTo>
                    <a:pt x="3994" y="11334"/>
                  </a:lnTo>
                  <a:lnTo>
                    <a:pt x="3983" y="11385"/>
                  </a:lnTo>
                  <a:lnTo>
                    <a:pt x="3970" y="11438"/>
                  </a:lnTo>
                  <a:lnTo>
                    <a:pt x="3956" y="11488"/>
                  </a:lnTo>
                  <a:close/>
                  <a:moveTo>
                    <a:pt x="3017" y="14586"/>
                  </a:moveTo>
                  <a:lnTo>
                    <a:pt x="3016" y="14612"/>
                  </a:lnTo>
                  <a:lnTo>
                    <a:pt x="3014" y="14637"/>
                  </a:lnTo>
                  <a:lnTo>
                    <a:pt x="3011" y="14663"/>
                  </a:lnTo>
                  <a:lnTo>
                    <a:pt x="3007" y="14688"/>
                  </a:lnTo>
                  <a:lnTo>
                    <a:pt x="3001" y="14712"/>
                  </a:lnTo>
                  <a:lnTo>
                    <a:pt x="2995" y="14736"/>
                  </a:lnTo>
                  <a:lnTo>
                    <a:pt x="2987" y="14759"/>
                  </a:lnTo>
                  <a:lnTo>
                    <a:pt x="2978" y="14782"/>
                  </a:lnTo>
                  <a:lnTo>
                    <a:pt x="2968" y="14804"/>
                  </a:lnTo>
                  <a:lnTo>
                    <a:pt x="2957" y="14827"/>
                  </a:lnTo>
                  <a:lnTo>
                    <a:pt x="2945" y="14847"/>
                  </a:lnTo>
                  <a:lnTo>
                    <a:pt x="2932" y="14868"/>
                  </a:lnTo>
                  <a:lnTo>
                    <a:pt x="2918" y="14887"/>
                  </a:lnTo>
                  <a:lnTo>
                    <a:pt x="2903" y="14906"/>
                  </a:lnTo>
                  <a:lnTo>
                    <a:pt x="2887" y="14924"/>
                  </a:lnTo>
                  <a:lnTo>
                    <a:pt x="2870" y="14942"/>
                  </a:lnTo>
                  <a:lnTo>
                    <a:pt x="2852" y="14958"/>
                  </a:lnTo>
                  <a:lnTo>
                    <a:pt x="2834" y="14974"/>
                  </a:lnTo>
                  <a:lnTo>
                    <a:pt x="2815" y="14989"/>
                  </a:lnTo>
                  <a:lnTo>
                    <a:pt x="2795" y="15004"/>
                  </a:lnTo>
                  <a:lnTo>
                    <a:pt x="2775" y="15017"/>
                  </a:lnTo>
                  <a:lnTo>
                    <a:pt x="2754" y="15029"/>
                  </a:lnTo>
                  <a:lnTo>
                    <a:pt x="2733" y="15040"/>
                  </a:lnTo>
                  <a:lnTo>
                    <a:pt x="2711" y="15050"/>
                  </a:lnTo>
                  <a:lnTo>
                    <a:pt x="2688" y="15059"/>
                  </a:lnTo>
                  <a:lnTo>
                    <a:pt x="2664" y="15067"/>
                  </a:lnTo>
                  <a:lnTo>
                    <a:pt x="2640" y="15073"/>
                  </a:lnTo>
                  <a:lnTo>
                    <a:pt x="2616" y="15079"/>
                  </a:lnTo>
                  <a:lnTo>
                    <a:pt x="2591" y="15083"/>
                  </a:lnTo>
                  <a:lnTo>
                    <a:pt x="2566" y="15086"/>
                  </a:lnTo>
                  <a:lnTo>
                    <a:pt x="2541" y="15088"/>
                  </a:lnTo>
                  <a:lnTo>
                    <a:pt x="2515" y="15089"/>
                  </a:lnTo>
                  <a:lnTo>
                    <a:pt x="2488" y="15088"/>
                  </a:lnTo>
                  <a:lnTo>
                    <a:pt x="2463" y="15086"/>
                  </a:lnTo>
                  <a:lnTo>
                    <a:pt x="2438" y="15083"/>
                  </a:lnTo>
                  <a:lnTo>
                    <a:pt x="2413" y="15079"/>
                  </a:lnTo>
                  <a:lnTo>
                    <a:pt x="2389" y="15073"/>
                  </a:lnTo>
                  <a:lnTo>
                    <a:pt x="2365" y="15067"/>
                  </a:lnTo>
                  <a:lnTo>
                    <a:pt x="2341" y="15059"/>
                  </a:lnTo>
                  <a:lnTo>
                    <a:pt x="2318" y="15050"/>
                  </a:lnTo>
                  <a:lnTo>
                    <a:pt x="2296" y="15040"/>
                  </a:lnTo>
                  <a:lnTo>
                    <a:pt x="2275" y="15029"/>
                  </a:lnTo>
                  <a:lnTo>
                    <a:pt x="2254" y="15017"/>
                  </a:lnTo>
                  <a:lnTo>
                    <a:pt x="2233" y="15004"/>
                  </a:lnTo>
                  <a:lnTo>
                    <a:pt x="2214" y="14989"/>
                  </a:lnTo>
                  <a:lnTo>
                    <a:pt x="2195" y="14974"/>
                  </a:lnTo>
                  <a:lnTo>
                    <a:pt x="2177" y="14958"/>
                  </a:lnTo>
                  <a:lnTo>
                    <a:pt x="2158" y="14942"/>
                  </a:lnTo>
                  <a:lnTo>
                    <a:pt x="2142" y="14924"/>
                  </a:lnTo>
                  <a:lnTo>
                    <a:pt x="2126" y="14906"/>
                  </a:lnTo>
                  <a:lnTo>
                    <a:pt x="2111" y="14887"/>
                  </a:lnTo>
                  <a:lnTo>
                    <a:pt x="2097" y="14868"/>
                  </a:lnTo>
                  <a:lnTo>
                    <a:pt x="2084" y="14847"/>
                  </a:lnTo>
                  <a:lnTo>
                    <a:pt x="2072" y="14827"/>
                  </a:lnTo>
                  <a:lnTo>
                    <a:pt x="2061" y="14804"/>
                  </a:lnTo>
                  <a:lnTo>
                    <a:pt x="2051" y="14782"/>
                  </a:lnTo>
                  <a:lnTo>
                    <a:pt x="2042" y="14759"/>
                  </a:lnTo>
                  <a:lnTo>
                    <a:pt x="2034" y="14736"/>
                  </a:lnTo>
                  <a:lnTo>
                    <a:pt x="2028" y="14712"/>
                  </a:lnTo>
                  <a:lnTo>
                    <a:pt x="2022" y="14688"/>
                  </a:lnTo>
                  <a:lnTo>
                    <a:pt x="2018" y="14663"/>
                  </a:lnTo>
                  <a:lnTo>
                    <a:pt x="2015" y="14637"/>
                  </a:lnTo>
                  <a:lnTo>
                    <a:pt x="2013" y="14612"/>
                  </a:lnTo>
                  <a:lnTo>
                    <a:pt x="2012" y="14586"/>
                  </a:lnTo>
                  <a:lnTo>
                    <a:pt x="2012" y="13530"/>
                  </a:lnTo>
                  <a:lnTo>
                    <a:pt x="2073" y="13541"/>
                  </a:lnTo>
                  <a:lnTo>
                    <a:pt x="2134" y="13551"/>
                  </a:lnTo>
                  <a:lnTo>
                    <a:pt x="2197" y="13560"/>
                  </a:lnTo>
                  <a:lnTo>
                    <a:pt x="2259" y="13567"/>
                  </a:lnTo>
                  <a:lnTo>
                    <a:pt x="2322" y="13573"/>
                  </a:lnTo>
                  <a:lnTo>
                    <a:pt x="2386" y="13577"/>
                  </a:lnTo>
                  <a:lnTo>
                    <a:pt x="2450" y="13579"/>
                  </a:lnTo>
                  <a:lnTo>
                    <a:pt x="2515" y="13580"/>
                  </a:lnTo>
                  <a:lnTo>
                    <a:pt x="2579" y="13579"/>
                  </a:lnTo>
                  <a:lnTo>
                    <a:pt x="2643" y="13577"/>
                  </a:lnTo>
                  <a:lnTo>
                    <a:pt x="2707" y="13573"/>
                  </a:lnTo>
                  <a:lnTo>
                    <a:pt x="2770" y="13567"/>
                  </a:lnTo>
                  <a:lnTo>
                    <a:pt x="2832" y="13560"/>
                  </a:lnTo>
                  <a:lnTo>
                    <a:pt x="2895" y="13551"/>
                  </a:lnTo>
                  <a:lnTo>
                    <a:pt x="2956" y="13541"/>
                  </a:lnTo>
                  <a:lnTo>
                    <a:pt x="3017" y="13530"/>
                  </a:lnTo>
                  <a:lnTo>
                    <a:pt x="3017" y="14586"/>
                  </a:lnTo>
                  <a:close/>
                  <a:moveTo>
                    <a:pt x="2012" y="1509"/>
                  </a:moveTo>
                  <a:lnTo>
                    <a:pt x="2013" y="1483"/>
                  </a:lnTo>
                  <a:lnTo>
                    <a:pt x="2015" y="1458"/>
                  </a:lnTo>
                  <a:lnTo>
                    <a:pt x="2018" y="1432"/>
                  </a:lnTo>
                  <a:lnTo>
                    <a:pt x="2022" y="1407"/>
                  </a:lnTo>
                  <a:lnTo>
                    <a:pt x="2028" y="1383"/>
                  </a:lnTo>
                  <a:lnTo>
                    <a:pt x="2034" y="1359"/>
                  </a:lnTo>
                  <a:lnTo>
                    <a:pt x="2042" y="1336"/>
                  </a:lnTo>
                  <a:lnTo>
                    <a:pt x="2051" y="1313"/>
                  </a:lnTo>
                  <a:lnTo>
                    <a:pt x="2061" y="1291"/>
                  </a:lnTo>
                  <a:lnTo>
                    <a:pt x="2072" y="1269"/>
                  </a:lnTo>
                  <a:lnTo>
                    <a:pt x="2084" y="1248"/>
                  </a:lnTo>
                  <a:lnTo>
                    <a:pt x="2097" y="1227"/>
                  </a:lnTo>
                  <a:lnTo>
                    <a:pt x="2111" y="1208"/>
                  </a:lnTo>
                  <a:lnTo>
                    <a:pt x="2126" y="1189"/>
                  </a:lnTo>
                  <a:lnTo>
                    <a:pt x="2142" y="1171"/>
                  </a:lnTo>
                  <a:lnTo>
                    <a:pt x="2158" y="1153"/>
                  </a:lnTo>
                  <a:lnTo>
                    <a:pt x="2177" y="1137"/>
                  </a:lnTo>
                  <a:lnTo>
                    <a:pt x="2195" y="1121"/>
                  </a:lnTo>
                  <a:lnTo>
                    <a:pt x="2214" y="1106"/>
                  </a:lnTo>
                  <a:lnTo>
                    <a:pt x="2233" y="1091"/>
                  </a:lnTo>
                  <a:lnTo>
                    <a:pt x="2254" y="1078"/>
                  </a:lnTo>
                  <a:lnTo>
                    <a:pt x="2275" y="1066"/>
                  </a:lnTo>
                  <a:lnTo>
                    <a:pt x="2296" y="1055"/>
                  </a:lnTo>
                  <a:lnTo>
                    <a:pt x="2318" y="1045"/>
                  </a:lnTo>
                  <a:lnTo>
                    <a:pt x="2341" y="1036"/>
                  </a:lnTo>
                  <a:lnTo>
                    <a:pt x="2365" y="1029"/>
                  </a:lnTo>
                  <a:lnTo>
                    <a:pt x="2389" y="1022"/>
                  </a:lnTo>
                  <a:lnTo>
                    <a:pt x="2413" y="1016"/>
                  </a:lnTo>
                  <a:lnTo>
                    <a:pt x="2438" y="1012"/>
                  </a:lnTo>
                  <a:lnTo>
                    <a:pt x="2463" y="1009"/>
                  </a:lnTo>
                  <a:lnTo>
                    <a:pt x="2488" y="1007"/>
                  </a:lnTo>
                  <a:lnTo>
                    <a:pt x="2515" y="1006"/>
                  </a:lnTo>
                  <a:lnTo>
                    <a:pt x="2541" y="1007"/>
                  </a:lnTo>
                  <a:lnTo>
                    <a:pt x="2566" y="1009"/>
                  </a:lnTo>
                  <a:lnTo>
                    <a:pt x="2591" y="1012"/>
                  </a:lnTo>
                  <a:lnTo>
                    <a:pt x="2616" y="1016"/>
                  </a:lnTo>
                  <a:lnTo>
                    <a:pt x="2640" y="1022"/>
                  </a:lnTo>
                  <a:lnTo>
                    <a:pt x="2664" y="1029"/>
                  </a:lnTo>
                  <a:lnTo>
                    <a:pt x="2688" y="1036"/>
                  </a:lnTo>
                  <a:lnTo>
                    <a:pt x="2711" y="1045"/>
                  </a:lnTo>
                  <a:lnTo>
                    <a:pt x="2733" y="1055"/>
                  </a:lnTo>
                  <a:lnTo>
                    <a:pt x="2754" y="1066"/>
                  </a:lnTo>
                  <a:lnTo>
                    <a:pt x="2775" y="1078"/>
                  </a:lnTo>
                  <a:lnTo>
                    <a:pt x="2795" y="1091"/>
                  </a:lnTo>
                  <a:lnTo>
                    <a:pt x="2815" y="1106"/>
                  </a:lnTo>
                  <a:lnTo>
                    <a:pt x="2834" y="1121"/>
                  </a:lnTo>
                  <a:lnTo>
                    <a:pt x="2852" y="1137"/>
                  </a:lnTo>
                  <a:lnTo>
                    <a:pt x="2870" y="1153"/>
                  </a:lnTo>
                  <a:lnTo>
                    <a:pt x="2887" y="1171"/>
                  </a:lnTo>
                  <a:lnTo>
                    <a:pt x="2903" y="1189"/>
                  </a:lnTo>
                  <a:lnTo>
                    <a:pt x="2918" y="1208"/>
                  </a:lnTo>
                  <a:lnTo>
                    <a:pt x="2932" y="1227"/>
                  </a:lnTo>
                  <a:lnTo>
                    <a:pt x="2945" y="1248"/>
                  </a:lnTo>
                  <a:lnTo>
                    <a:pt x="2957" y="1269"/>
                  </a:lnTo>
                  <a:lnTo>
                    <a:pt x="2968" y="1291"/>
                  </a:lnTo>
                  <a:lnTo>
                    <a:pt x="2978" y="1313"/>
                  </a:lnTo>
                  <a:lnTo>
                    <a:pt x="2987" y="1336"/>
                  </a:lnTo>
                  <a:lnTo>
                    <a:pt x="2995" y="1359"/>
                  </a:lnTo>
                  <a:lnTo>
                    <a:pt x="3001" y="1383"/>
                  </a:lnTo>
                  <a:lnTo>
                    <a:pt x="3007" y="1407"/>
                  </a:lnTo>
                  <a:lnTo>
                    <a:pt x="3011" y="1432"/>
                  </a:lnTo>
                  <a:lnTo>
                    <a:pt x="3014" y="1458"/>
                  </a:lnTo>
                  <a:lnTo>
                    <a:pt x="3016" y="1483"/>
                  </a:lnTo>
                  <a:lnTo>
                    <a:pt x="3017" y="1509"/>
                  </a:lnTo>
                  <a:lnTo>
                    <a:pt x="3017" y="8601"/>
                  </a:lnTo>
                  <a:lnTo>
                    <a:pt x="2956" y="8590"/>
                  </a:lnTo>
                  <a:lnTo>
                    <a:pt x="2895" y="8579"/>
                  </a:lnTo>
                  <a:lnTo>
                    <a:pt x="2832" y="8571"/>
                  </a:lnTo>
                  <a:lnTo>
                    <a:pt x="2770" y="8564"/>
                  </a:lnTo>
                  <a:lnTo>
                    <a:pt x="2707" y="8558"/>
                  </a:lnTo>
                  <a:lnTo>
                    <a:pt x="2643" y="8553"/>
                  </a:lnTo>
                  <a:lnTo>
                    <a:pt x="2579" y="8551"/>
                  </a:lnTo>
                  <a:lnTo>
                    <a:pt x="2515" y="8550"/>
                  </a:lnTo>
                  <a:lnTo>
                    <a:pt x="2450" y="8551"/>
                  </a:lnTo>
                  <a:lnTo>
                    <a:pt x="2386" y="8553"/>
                  </a:lnTo>
                  <a:lnTo>
                    <a:pt x="2322" y="8558"/>
                  </a:lnTo>
                  <a:lnTo>
                    <a:pt x="2259" y="8564"/>
                  </a:lnTo>
                  <a:lnTo>
                    <a:pt x="2197" y="8571"/>
                  </a:lnTo>
                  <a:lnTo>
                    <a:pt x="2134" y="8579"/>
                  </a:lnTo>
                  <a:lnTo>
                    <a:pt x="2073" y="8590"/>
                  </a:lnTo>
                  <a:lnTo>
                    <a:pt x="2012" y="8601"/>
                  </a:lnTo>
                  <a:lnTo>
                    <a:pt x="2012" y="1509"/>
                  </a:lnTo>
                  <a:close/>
                  <a:moveTo>
                    <a:pt x="4023" y="9065"/>
                  </a:moveTo>
                  <a:lnTo>
                    <a:pt x="4023" y="1509"/>
                  </a:lnTo>
                  <a:lnTo>
                    <a:pt x="4021" y="1431"/>
                  </a:lnTo>
                  <a:lnTo>
                    <a:pt x="4015" y="1355"/>
                  </a:lnTo>
                  <a:lnTo>
                    <a:pt x="4006" y="1280"/>
                  </a:lnTo>
                  <a:lnTo>
                    <a:pt x="3992" y="1205"/>
                  </a:lnTo>
                  <a:lnTo>
                    <a:pt x="3976" y="1133"/>
                  </a:lnTo>
                  <a:lnTo>
                    <a:pt x="3955" y="1060"/>
                  </a:lnTo>
                  <a:lnTo>
                    <a:pt x="3932" y="991"/>
                  </a:lnTo>
                  <a:lnTo>
                    <a:pt x="3905" y="922"/>
                  </a:lnTo>
                  <a:lnTo>
                    <a:pt x="3875" y="855"/>
                  </a:lnTo>
                  <a:lnTo>
                    <a:pt x="3841" y="791"/>
                  </a:lnTo>
                  <a:lnTo>
                    <a:pt x="3805" y="727"/>
                  </a:lnTo>
                  <a:lnTo>
                    <a:pt x="3765" y="666"/>
                  </a:lnTo>
                  <a:lnTo>
                    <a:pt x="3724" y="607"/>
                  </a:lnTo>
                  <a:lnTo>
                    <a:pt x="3678" y="549"/>
                  </a:lnTo>
                  <a:lnTo>
                    <a:pt x="3631" y="495"/>
                  </a:lnTo>
                  <a:lnTo>
                    <a:pt x="3581" y="443"/>
                  </a:lnTo>
                  <a:lnTo>
                    <a:pt x="3528" y="392"/>
                  </a:lnTo>
                  <a:lnTo>
                    <a:pt x="3474" y="345"/>
                  </a:lnTo>
                  <a:lnTo>
                    <a:pt x="3417" y="300"/>
                  </a:lnTo>
                  <a:lnTo>
                    <a:pt x="3357" y="259"/>
                  </a:lnTo>
                  <a:lnTo>
                    <a:pt x="3296" y="219"/>
                  </a:lnTo>
                  <a:lnTo>
                    <a:pt x="3233" y="182"/>
                  </a:lnTo>
                  <a:lnTo>
                    <a:pt x="3168" y="149"/>
                  </a:lnTo>
                  <a:lnTo>
                    <a:pt x="3101" y="119"/>
                  </a:lnTo>
                  <a:lnTo>
                    <a:pt x="3033" y="92"/>
                  </a:lnTo>
                  <a:lnTo>
                    <a:pt x="2963" y="68"/>
                  </a:lnTo>
                  <a:lnTo>
                    <a:pt x="2891" y="47"/>
                  </a:lnTo>
                  <a:lnTo>
                    <a:pt x="2818" y="31"/>
                  </a:lnTo>
                  <a:lnTo>
                    <a:pt x="2744" y="17"/>
                  </a:lnTo>
                  <a:lnTo>
                    <a:pt x="2668" y="8"/>
                  </a:lnTo>
                  <a:lnTo>
                    <a:pt x="2592" y="2"/>
                  </a:lnTo>
                  <a:lnTo>
                    <a:pt x="2515" y="0"/>
                  </a:lnTo>
                  <a:lnTo>
                    <a:pt x="2437" y="2"/>
                  </a:lnTo>
                  <a:lnTo>
                    <a:pt x="2361" y="8"/>
                  </a:lnTo>
                  <a:lnTo>
                    <a:pt x="2285" y="17"/>
                  </a:lnTo>
                  <a:lnTo>
                    <a:pt x="2211" y="31"/>
                  </a:lnTo>
                  <a:lnTo>
                    <a:pt x="2137" y="47"/>
                  </a:lnTo>
                  <a:lnTo>
                    <a:pt x="2066" y="68"/>
                  </a:lnTo>
                  <a:lnTo>
                    <a:pt x="1996" y="92"/>
                  </a:lnTo>
                  <a:lnTo>
                    <a:pt x="1928" y="119"/>
                  </a:lnTo>
                  <a:lnTo>
                    <a:pt x="1861" y="149"/>
                  </a:lnTo>
                  <a:lnTo>
                    <a:pt x="1795" y="182"/>
                  </a:lnTo>
                  <a:lnTo>
                    <a:pt x="1733" y="219"/>
                  </a:lnTo>
                  <a:lnTo>
                    <a:pt x="1672" y="259"/>
                  </a:lnTo>
                  <a:lnTo>
                    <a:pt x="1612" y="300"/>
                  </a:lnTo>
                  <a:lnTo>
                    <a:pt x="1555" y="345"/>
                  </a:lnTo>
                  <a:lnTo>
                    <a:pt x="1501" y="392"/>
                  </a:lnTo>
                  <a:lnTo>
                    <a:pt x="1448" y="443"/>
                  </a:lnTo>
                  <a:lnTo>
                    <a:pt x="1398" y="495"/>
                  </a:lnTo>
                  <a:lnTo>
                    <a:pt x="1351" y="549"/>
                  </a:lnTo>
                  <a:lnTo>
                    <a:pt x="1305" y="607"/>
                  </a:lnTo>
                  <a:lnTo>
                    <a:pt x="1263" y="666"/>
                  </a:lnTo>
                  <a:lnTo>
                    <a:pt x="1224" y="727"/>
                  </a:lnTo>
                  <a:lnTo>
                    <a:pt x="1188" y="791"/>
                  </a:lnTo>
                  <a:lnTo>
                    <a:pt x="1154" y="855"/>
                  </a:lnTo>
                  <a:lnTo>
                    <a:pt x="1124" y="922"/>
                  </a:lnTo>
                  <a:lnTo>
                    <a:pt x="1097" y="991"/>
                  </a:lnTo>
                  <a:lnTo>
                    <a:pt x="1073" y="1060"/>
                  </a:lnTo>
                  <a:lnTo>
                    <a:pt x="1053" y="1133"/>
                  </a:lnTo>
                  <a:lnTo>
                    <a:pt x="1036" y="1205"/>
                  </a:lnTo>
                  <a:lnTo>
                    <a:pt x="1023" y="1280"/>
                  </a:lnTo>
                  <a:lnTo>
                    <a:pt x="1014" y="1355"/>
                  </a:lnTo>
                  <a:lnTo>
                    <a:pt x="1008" y="1431"/>
                  </a:lnTo>
                  <a:lnTo>
                    <a:pt x="1006" y="1509"/>
                  </a:lnTo>
                  <a:lnTo>
                    <a:pt x="1006" y="9065"/>
                  </a:lnTo>
                  <a:lnTo>
                    <a:pt x="949" y="9109"/>
                  </a:lnTo>
                  <a:lnTo>
                    <a:pt x="894" y="9154"/>
                  </a:lnTo>
                  <a:lnTo>
                    <a:pt x="841" y="9200"/>
                  </a:lnTo>
                  <a:lnTo>
                    <a:pt x="788" y="9249"/>
                  </a:lnTo>
                  <a:lnTo>
                    <a:pt x="737" y="9299"/>
                  </a:lnTo>
                  <a:lnTo>
                    <a:pt x="687" y="9349"/>
                  </a:lnTo>
                  <a:lnTo>
                    <a:pt x="638" y="9401"/>
                  </a:lnTo>
                  <a:lnTo>
                    <a:pt x="592" y="9456"/>
                  </a:lnTo>
                  <a:lnTo>
                    <a:pt x="547" y="9511"/>
                  </a:lnTo>
                  <a:lnTo>
                    <a:pt x="503" y="9567"/>
                  </a:lnTo>
                  <a:lnTo>
                    <a:pt x="460" y="9625"/>
                  </a:lnTo>
                  <a:lnTo>
                    <a:pt x="420" y="9683"/>
                  </a:lnTo>
                  <a:lnTo>
                    <a:pt x="381" y="9744"/>
                  </a:lnTo>
                  <a:lnTo>
                    <a:pt x="344" y="9804"/>
                  </a:lnTo>
                  <a:lnTo>
                    <a:pt x="308" y="9866"/>
                  </a:lnTo>
                  <a:lnTo>
                    <a:pt x="275" y="9930"/>
                  </a:lnTo>
                  <a:lnTo>
                    <a:pt x="243" y="9994"/>
                  </a:lnTo>
                  <a:lnTo>
                    <a:pt x="213" y="10059"/>
                  </a:lnTo>
                  <a:lnTo>
                    <a:pt x="184" y="10126"/>
                  </a:lnTo>
                  <a:lnTo>
                    <a:pt x="158" y="10193"/>
                  </a:lnTo>
                  <a:lnTo>
                    <a:pt x="133" y="10262"/>
                  </a:lnTo>
                  <a:lnTo>
                    <a:pt x="110" y="10330"/>
                  </a:lnTo>
                  <a:lnTo>
                    <a:pt x="90" y="10400"/>
                  </a:lnTo>
                  <a:lnTo>
                    <a:pt x="71" y="10471"/>
                  </a:lnTo>
                  <a:lnTo>
                    <a:pt x="55" y="10543"/>
                  </a:lnTo>
                  <a:lnTo>
                    <a:pt x="41" y="10616"/>
                  </a:lnTo>
                  <a:lnTo>
                    <a:pt x="28" y="10689"/>
                  </a:lnTo>
                  <a:lnTo>
                    <a:pt x="18" y="10763"/>
                  </a:lnTo>
                  <a:lnTo>
                    <a:pt x="10" y="10837"/>
                  </a:lnTo>
                  <a:lnTo>
                    <a:pt x="5" y="10912"/>
                  </a:lnTo>
                  <a:lnTo>
                    <a:pt x="1" y="10989"/>
                  </a:lnTo>
                  <a:lnTo>
                    <a:pt x="0" y="11065"/>
                  </a:lnTo>
                  <a:lnTo>
                    <a:pt x="1" y="11142"/>
                  </a:lnTo>
                  <a:lnTo>
                    <a:pt x="5" y="11218"/>
                  </a:lnTo>
                  <a:lnTo>
                    <a:pt x="10" y="11294"/>
                  </a:lnTo>
                  <a:lnTo>
                    <a:pt x="18" y="11368"/>
                  </a:lnTo>
                  <a:lnTo>
                    <a:pt x="28" y="11442"/>
                  </a:lnTo>
                  <a:lnTo>
                    <a:pt x="41" y="11515"/>
                  </a:lnTo>
                  <a:lnTo>
                    <a:pt x="55" y="11587"/>
                  </a:lnTo>
                  <a:lnTo>
                    <a:pt x="71" y="11660"/>
                  </a:lnTo>
                  <a:lnTo>
                    <a:pt x="90" y="11730"/>
                  </a:lnTo>
                  <a:lnTo>
                    <a:pt x="110" y="11801"/>
                  </a:lnTo>
                  <a:lnTo>
                    <a:pt x="133" y="11869"/>
                  </a:lnTo>
                  <a:lnTo>
                    <a:pt x="158" y="11937"/>
                  </a:lnTo>
                  <a:lnTo>
                    <a:pt x="184" y="12005"/>
                  </a:lnTo>
                  <a:lnTo>
                    <a:pt x="213" y="12071"/>
                  </a:lnTo>
                  <a:lnTo>
                    <a:pt x="243" y="12137"/>
                  </a:lnTo>
                  <a:lnTo>
                    <a:pt x="275" y="12201"/>
                  </a:lnTo>
                  <a:lnTo>
                    <a:pt x="308" y="12264"/>
                  </a:lnTo>
                  <a:lnTo>
                    <a:pt x="344" y="12327"/>
                  </a:lnTo>
                  <a:lnTo>
                    <a:pt x="381" y="12387"/>
                  </a:lnTo>
                  <a:lnTo>
                    <a:pt x="420" y="12447"/>
                  </a:lnTo>
                  <a:lnTo>
                    <a:pt x="460" y="12506"/>
                  </a:lnTo>
                  <a:lnTo>
                    <a:pt x="503" y="12564"/>
                  </a:lnTo>
                  <a:lnTo>
                    <a:pt x="547" y="12619"/>
                  </a:lnTo>
                  <a:lnTo>
                    <a:pt x="592" y="12675"/>
                  </a:lnTo>
                  <a:lnTo>
                    <a:pt x="638" y="12729"/>
                  </a:lnTo>
                  <a:lnTo>
                    <a:pt x="687" y="12781"/>
                  </a:lnTo>
                  <a:lnTo>
                    <a:pt x="737" y="12832"/>
                  </a:lnTo>
                  <a:lnTo>
                    <a:pt x="788" y="12882"/>
                  </a:lnTo>
                  <a:lnTo>
                    <a:pt x="841" y="12930"/>
                  </a:lnTo>
                  <a:lnTo>
                    <a:pt x="894" y="12977"/>
                  </a:lnTo>
                  <a:lnTo>
                    <a:pt x="949" y="13022"/>
                  </a:lnTo>
                  <a:lnTo>
                    <a:pt x="1006" y="13066"/>
                  </a:lnTo>
                  <a:lnTo>
                    <a:pt x="1006" y="14586"/>
                  </a:lnTo>
                  <a:lnTo>
                    <a:pt x="1008" y="14664"/>
                  </a:lnTo>
                  <a:lnTo>
                    <a:pt x="1014" y="14740"/>
                  </a:lnTo>
                  <a:lnTo>
                    <a:pt x="1023" y="14815"/>
                  </a:lnTo>
                  <a:lnTo>
                    <a:pt x="1036" y="14890"/>
                  </a:lnTo>
                  <a:lnTo>
                    <a:pt x="1053" y="14962"/>
                  </a:lnTo>
                  <a:lnTo>
                    <a:pt x="1073" y="15035"/>
                  </a:lnTo>
                  <a:lnTo>
                    <a:pt x="1097" y="15104"/>
                  </a:lnTo>
                  <a:lnTo>
                    <a:pt x="1124" y="15173"/>
                  </a:lnTo>
                  <a:lnTo>
                    <a:pt x="1154" y="15240"/>
                  </a:lnTo>
                  <a:lnTo>
                    <a:pt x="1188" y="15304"/>
                  </a:lnTo>
                  <a:lnTo>
                    <a:pt x="1224" y="15368"/>
                  </a:lnTo>
                  <a:lnTo>
                    <a:pt x="1263" y="15429"/>
                  </a:lnTo>
                  <a:lnTo>
                    <a:pt x="1305" y="15488"/>
                  </a:lnTo>
                  <a:lnTo>
                    <a:pt x="1351" y="15546"/>
                  </a:lnTo>
                  <a:lnTo>
                    <a:pt x="1398" y="15600"/>
                  </a:lnTo>
                  <a:lnTo>
                    <a:pt x="1448" y="15652"/>
                  </a:lnTo>
                  <a:lnTo>
                    <a:pt x="1501" y="15703"/>
                  </a:lnTo>
                  <a:lnTo>
                    <a:pt x="1555" y="15750"/>
                  </a:lnTo>
                  <a:lnTo>
                    <a:pt x="1612" y="15795"/>
                  </a:lnTo>
                  <a:lnTo>
                    <a:pt x="1672" y="15836"/>
                  </a:lnTo>
                  <a:lnTo>
                    <a:pt x="1733" y="15877"/>
                  </a:lnTo>
                  <a:lnTo>
                    <a:pt x="1795" y="15913"/>
                  </a:lnTo>
                  <a:lnTo>
                    <a:pt x="1861" y="15946"/>
                  </a:lnTo>
                  <a:lnTo>
                    <a:pt x="1928" y="15976"/>
                  </a:lnTo>
                  <a:lnTo>
                    <a:pt x="1996" y="16003"/>
                  </a:lnTo>
                  <a:lnTo>
                    <a:pt x="2066" y="16027"/>
                  </a:lnTo>
                  <a:lnTo>
                    <a:pt x="2137" y="16048"/>
                  </a:lnTo>
                  <a:lnTo>
                    <a:pt x="2211" y="16064"/>
                  </a:lnTo>
                  <a:lnTo>
                    <a:pt x="2285" y="16078"/>
                  </a:lnTo>
                  <a:lnTo>
                    <a:pt x="2361" y="16087"/>
                  </a:lnTo>
                  <a:lnTo>
                    <a:pt x="2437" y="16093"/>
                  </a:lnTo>
                  <a:lnTo>
                    <a:pt x="2515" y="16095"/>
                  </a:lnTo>
                  <a:lnTo>
                    <a:pt x="2592" y="16093"/>
                  </a:lnTo>
                  <a:lnTo>
                    <a:pt x="2668" y="16087"/>
                  </a:lnTo>
                  <a:lnTo>
                    <a:pt x="2744" y="16078"/>
                  </a:lnTo>
                  <a:lnTo>
                    <a:pt x="2818" y="16064"/>
                  </a:lnTo>
                  <a:lnTo>
                    <a:pt x="2891" y="16048"/>
                  </a:lnTo>
                  <a:lnTo>
                    <a:pt x="2963" y="16027"/>
                  </a:lnTo>
                  <a:lnTo>
                    <a:pt x="3033" y="16003"/>
                  </a:lnTo>
                  <a:lnTo>
                    <a:pt x="3101" y="15976"/>
                  </a:lnTo>
                  <a:lnTo>
                    <a:pt x="3168" y="15946"/>
                  </a:lnTo>
                  <a:lnTo>
                    <a:pt x="3233" y="15913"/>
                  </a:lnTo>
                  <a:lnTo>
                    <a:pt x="3296" y="15877"/>
                  </a:lnTo>
                  <a:lnTo>
                    <a:pt x="3357" y="15836"/>
                  </a:lnTo>
                  <a:lnTo>
                    <a:pt x="3417" y="15795"/>
                  </a:lnTo>
                  <a:lnTo>
                    <a:pt x="3474" y="15750"/>
                  </a:lnTo>
                  <a:lnTo>
                    <a:pt x="3528" y="15703"/>
                  </a:lnTo>
                  <a:lnTo>
                    <a:pt x="3581" y="15652"/>
                  </a:lnTo>
                  <a:lnTo>
                    <a:pt x="3631" y="15600"/>
                  </a:lnTo>
                  <a:lnTo>
                    <a:pt x="3678" y="15546"/>
                  </a:lnTo>
                  <a:lnTo>
                    <a:pt x="3724" y="15488"/>
                  </a:lnTo>
                  <a:lnTo>
                    <a:pt x="3765" y="15429"/>
                  </a:lnTo>
                  <a:lnTo>
                    <a:pt x="3805" y="15368"/>
                  </a:lnTo>
                  <a:lnTo>
                    <a:pt x="3841" y="15304"/>
                  </a:lnTo>
                  <a:lnTo>
                    <a:pt x="3875" y="15240"/>
                  </a:lnTo>
                  <a:lnTo>
                    <a:pt x="3905" y="15173"/>
                  </a:lnTo>
                  <a:lnTo>
                    <a:pt x="3932" y="15104"/>
                  </a:lnTo>
                  <a:lnTo>
                    <a:pt x="3955" y="15035"/>
                  </a:lnTo>
                  <a:lnTo>
                    <a:pt x="3976" y="14962"/>
                  </a:lnTo>
                  <a:lnTo>
                    <a:pt x="3992" y="14890"/>
                  </a:lnTo>
                  <a:lnTo>
                    <a:pt x="4006" y="14815"/>
                  </a:lnTo>
                  <a:lnTo>
                    <a:pt x="4015" y="14740"/>
                  </a:lnTo>
                  <a:lnTo>
                    <a:pt x="4021" y="14664"/>
                  </a:lnTo>
                  <a:lnTo>
                    <a:pt x="4023" y="14586"/>
                  </a:lnTo>
                  <a:lnTo>
                    <a:pt x="4023" y="13066"/>
                  </a:lnTo>
                  <a:lnTo>
                    <a:pt x="4080" y="13022"/>
                  </a:lnTo>
                  <a:lnTo>
                    <a:pt x="4135" y="12977"/>
                  </a:lnTo>
                  <a:lnTo>
                    <a:pt x="4188" y="12930"/>
                  </a:lnTo>
                  <a:lnTo>
                    <a:pt x="4241" y="12882"/>
                  </a:lnTo>
                  <a:lnTo>
                    <a:pt x="4292" y="12832"/>
                  </a:lnTo>
                  <a:lnTo>
                    <a:pt x="4342" y="12781"/>
                  </a:lnTo>
                  <a:lnTo>
                    <a:pt x="4391" y="12729"/>
                  </a:lnTo>
                  <a:lnTo>
                    <a:pt x="4437" y="12675"/>
                  </a:lnTo>
                  <a:lnTo>
                    <a:pt x="4482" y="12619"/>
                  </a:lnTo>
                  <a:lnTo>
                    <a:pt x="4526" y="12564"/>
                  </a:lnTo>
                  <a:lnTo>
                    <a:pt x="4569" y="12506"/>
                  </a:lnTo>
                  <a:lnTo>
                    <a:pt x="4609" y="12447"/>
                  </a:lnTo>
                  <a:lnTo>
                    <a:pt x="4648" y="12387"/>
                  </a:lnTo>
                  <a:lnTo>
                    <a:pt x="4685" y="12327"/>
                  </a:lnTo>
                  <a:lnTo>
                    <a:pt x="4721" y="12264"/>
                  </a:lnTo>
                  <a:lnTo>
                    <a:pt x="4755" y="12201"/>
                  </a:lnTo>
                  <a:lnTo>
                    <a:pt x="4786" y="12137"/>
                  </a:lnTo>
                  <a:lnTo>
                    <a:pt x="4816" y="12071"/>
                  </a:lnTo>
                  <a:lnTo>
                    <a:pt x="4845" y="12005"/>
                  </a:lnTo>
                  <a:lnTo>
                    <a:pt x="4871" y="11937"/>
                  </a:lnTo>
                  <a:lnTo>
                    <a:pt x="4896" y="11869"/>
                  </a:lnTo>
                  <a:lnTo>
                    <a:pt x="4919" y="11801"/>
                  </a:lnTo>
                  <a:lnTo>
                    <a:pt x="4939" y="11730"/>
                  </a:lnTo>
                  <a:lnTo>
                    <a:pt x="4958" y="11660"/>
                  </a:lnTo>
                  <a:lnTo>
                    <a:pt x="4974" y="11587"/>
                  </a:lnTo>
                  <a:lnTo>
                    <a:pt x="4989" y="11515"/>
                  </a:lnTo>
                  <a:lnTo>
                    <a:pt x="5001" y="11442"/>
                  </a:lnTo>
                  <a:lnTo>
                    <a:pt x="5011" y="11368"/>
                  </a:lnTo>
                  <a:lnTo>
                    <a:pt x="5019" y="11294"/>
                  </a:lnTo>
                  <a:lnTo>
                    <a:pt x="5024" y="11218"/>
                  </a:lnTo>
                  <a:lnTo>
                    <a:pt x="5028" y="11142"/>
                  </a:lnTo>
                  <a:lnTo>
                    <a:pt x="5029" y="11065"/>
                  </a:lnTo>
                  <a:lnTo>
                    <a:pt x="5028" y="10989"/>
                  </a:lnTo>
                  <a:lnTo>
                    <a:pt x="5024" y="10912"/>
                  </a:lnTo>
                  <a:lnTo>
                    <a:pt x="5019" y="10837"/>
                  </a:lnTo>
                  <a:lnTo>
                    <a:pt x="5011" y="10763"/>
                  </a:lnTo>
                  <a:lnTo>
                    <a:pt x="5001" y="10689"/>
                  </a:lnTo>
                  <a:lnTo>
                    <a:pt x="4989" y="10616"/>
                  </a:lnTo>
                  <a:lnTo>
                    <a:pt x="4974" y="10543"/>
                  </a:lnTo>
                  <a:lnTo>
                    <a:pt x="4958" y="10471"/>
                  </a:lnTo>
                  <a:lnTo>
                    <a:pt x="4939" y="10400"/>
                  </a:lnTo>
                  <a:lnTo>
                    <a:pt x="4919" y="10330"/>
                  </a:lnTo>
                  <a:lnTo>
                    <a:pt x="4896" y="10262"/>
                  </a:lnTo>
                  <a:lnTo>
                    <a:pt x="4871" y="10193"/>
                  </a:lnTo>
                  <a:lnTo>
                    <a:pt x="4845" y="10126"/>
                  </a:lnTo>
                  <a:lnTo>
                    <a:pt x="4816" y="10059"/>
                  </a:lnTo>
                  <a:lnTo>
                    <a:pt x="4786" y="9994"/>
                  </a:lnTo>
                  <a:lnTo>
                    <a:pt x="4755" y="9930"/>
                  </a:lnTo>
                  <a:lnTo>
                    <a:pt x="4721" y="9866"/>
                  </a:lnTo>
                  <a:lnTo>
                    <a:pt x="4685" y="9804"/>
                  </a:lnTo>
                  <a:lnTo>
                    <a:pt x="4648" y="9744"/>
                  </a:lnTo>
                  <a:lnTo>
                    <a:pt x="4609" y="9683"/>
                  </a:lnTo>
                  <a:lnTo>
                    <a:pt x="4569" y="9625"/>
                  </a:lnTo>
                  <a:lnTo>
                    <a:pt x="4526" y="9567"/>
                  </a:lnTo>
                  <a:lnTo>
                    <a:pt x="4482" y="9511"/>
                  </a:lnTo>
                  <a:lnTo>
                    <a:pt x="4437" y="9456"/>
                  </a:lnTo>
                  <a:lnTo>
                    <a:pt x="4391" y="9401"/>
                  </a:lnTo>
                  <a:lnTo>
                    <a:pt x="4342" y="9349"/>
                  </a:lnTo>
                  <a:lnTo>
                    <a:pt x="4292" y="9299"/>
                  </a:lnTo>
                  <a:lnTo>
                    <a:pt x="4241" y="9249"/>
                  </a:lnTo>
                  <a:lnTo>
                    <a:pt x="4188" y="9200"/>
                  </a:lnTo>
                  <a:lnTo>
                    <a:pt x="4135" y="9154"/>
                  </a:lnTo>
                  <a:lnTo>
                    <a:pt x="4080" y="9109"/>
                  </a:lnTo>
                  <a:lnTo>
                    <a:pt x="4023" y="90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sp>
        <p:nvSpPr>
          <p:cNvPr id="28" name="Freeform 213"/>
          <p:cNvSpPr>
            <a:spLocks noEditPoints="1"/>
          </p:cNvSpPr>
          <p:nvPr/>
        </p:nvSpPr>
        <p:spPr bwMode="auto">
          <a:xfrm>
            <a:off x="5244149" y="2005179"/>
            <a:ext cx="446139" cy="446140"/>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9" name="Freeform 286"/>
          <p:cNvSpPr>
            <a:spLocks noEditPoints="1"/>
          </p:cNvSpPr>
          <p:nvPr/>
        </p:nvSpPr>
        <p:spPr bwMode="auto">
          <a:xfrm>
            <a:off x="3711891" y="2198038"/>
            <a:ext cx="431781" cy="432806"/>
          </a:xfrm>
          <a:custGeom>
            <a:avLst/>
            <a:gdLst>
              <a:gd name="T0" fmla="*/ 11438 w 16419"/>
              <a:gd name="T1" fmla="*/ 11992 h 16036"/>
              <a:gd name="T2" fmla="*/ 12051 w 16419"/>
              <a:gd name="T3" fmla="*/ 9611 h 16036"/>
              <a:gd name="T4" fmla="*/ 15080 w 16419"/>
              <a:gd name="T5" fmla="*/ 9931 h 16036"/>
              <a:gd name="T6" fmla="*/ 13248 w 16419"/>
              <a:gd name="T7" fmla="*/ 12967 h 16036"/>
              <a:gd name="T8" fmla="*/ 4590 w 16419"/>
              <a:gd name="T9" fmla="*/ 10655 h 16036"/>
              <a:gd name="T10" fmla="*/ 4429 w 16419"/>
              <a:gd name="T11" fmla="*/ 12231 h 16036"/>
              <a:gd name="T12" fmla="*/ 2147 w 16419"/>
              <a:gd name="T13" fmla="*/ 11712 h 16036"/>
              <a:gd name="T14" fmla="*/ 1073 w 16419"/>
              <a:gd name="T15" fmla="*/ 8277 h 16036"/>
              <a:gd name="T16" fmla="*/ 4139 w 16419"/>
              <a:gd name="T17" fmla="*/ 4183 h 16036"/>
              <a:gd name="T18" fmla="*/ 4533 w 16419"/>
              <a:gd name="T19" fmla="*/ 5582 h 16036"/>
              <a:gd name="T20" fmla="*/ 1073 w 16419"/>
              <a:gd name="T21" fmla="*/ 7759 h 16036"/>
              <a:gd name="T22" fmla="*/ 1997 w 16419"/>
              <a:gd name="T23" fmla="*/ 4578 h 16036"/>
              <a:gd name="T24" fmla="*/ 9313 w 16419"/>
              <a:gd name="T25" fmla="*/ 5095 h 16036"/>
              <a:gd name="T26" fmla="*/ 11066 w 16419"/>
              <a:gd name="T27" fmla="*/ 4695 h 16036"/>
              <a:gd name="T28" fmla="*/ 11565 w 16419"/>
              <a:gd name="T29" fmla="*/ 6759 h 16036"/>
              <a:gd name="T30" fmla="*/ 10152 w 16419"/>
              <a:gd name="T31" fmla="*/ 11598 h 16036"/>
              <a:gd name="T32" fmla="*/ 8474 w 16419"/>
              <a:gd name="T33" fmla="*/ 11394 h 16036"/>
              <a:gd name="T34" fmla="*/ 11313 w 16419"/>
              <a:gd name="T35" fmla="*/ 10543 h 16036"/>
              <a:gd name="T36" fmla="*/ 12142 w 16419"/>
              <a:gd name="T37" fmla="*/ 12889 h 16036"/>
              <a:gd name="T38" fmla="*/ 11354 w 16419"/>
              <a:gd name="T39" fmla="*/ 14282 h 16036"/>
              <a:gd name="T40" fmla="*/ 9710 w 16419"/>
              <a:gd name="T41" fmla="*/ 14564 h 16036"/>
              <a:gd name="T42" fmla="*/ 10935 w 16419"/>
              <a:gd name="T43" fmla="*/ 12871 h 16036"/>
              <a:gd name="T44" fmla="*/ 9524 w 16419"/>
              <a:gd name="T45" fmla="*/ 12005 h 16036"/>
              <a:gd name="T46" fmla="*/ 10393 w 16419"/>
              <a:gd name="T47" fmla="*/ 12757 h 16036"/>
              <a:gd name="T48" fmla="*/ 8904 w 16419"/>
              <a:gd name="T49" fmla="*/ 14636 h 16036"/>
              <a:gd name="T50" fmla="*/ 5284 w 16419"/>
              <a:gd name="T51" fmla="*/ 14382 h 16036"/>
              <a:gd name="T52" fmla="*/ 4071 w 16419"/>
              <a:gd name="T53" fmla="*/ 13005 h 16036"/>
              <a:gd name="T54" fmla="*/ 5783 w 16419"/>
              <a:gd name="T55" fmla="*/ 13367 h 16036"/>
              <a:gd name="T56" fmla="*/ 7945 w 16419"/>
              <a:gd name="T57" fmla="*/ 8277 h 16036"/>
              <a:gd name="T58" fmla="*/ 6342 w 16419"/>
              <a:gd name="T59" fmla="*/ 11582 h 16036"/>
              <a:gd name="T60" fmla="*/ 5136 w 16419"/>
              <a:gd name="T61" fmla="*/ 10650 h 16036"/>
              <a:gd name="T62" fmla="*/ 7945 w 16419"/>
              <a:gd name="T63" fmla="*/ 8277 h 16036"/>
              <a:gd name="T64" fmla="*/ 7024 w 16419"/>
              <a:gd name="T65" fmla="*/ 5084 h 16036"/>
              <a:gd name="T66" fmla="*/ 4843 w 16419"/>
              <a:gd name="T67" fmla="*/ 6857 h 16036"/>
              <a:gd name="T68" fmla="*/ 5321 w 16419"/>
              <a:gd name="T69" fmla="*/ 4784 h 16036"/>
              <a:gd name="T70" fmla="*/ 3667 w 16419"/>
              <a:gd name="T71" fmla="*/ 3305 h 16036"/>
              <a:gd name="T72" fmla="*/ 5215 w 16419"/>
              <a:gd name="T73" fmla="*/ 1684 h 16036"/>
              <a:gd name="T74" fmla="*/ 6448 w 16419"/>
              <a:gd name="T75" fmla="*/ 1771 h 16036"/>
              <a:gd name="T76" fmla="*/ 5148 w 16419"/>
              <a:gd name="T77" fmla="*/ 3833 h 16036"/>
              <a:gd name="T78" fmla="*/ 6569 w 16419"/>
              <a:gd name="T79" fmla="*/ 4486 h 16036"/>
              <a:gd name="T80" fmla="*/ 6014 w 16419"/>
              <a:gd name="T81" fmla="*/ 3301 h 16036"/>
              <a:gd name="T82" fmla="*/ 7732 w 16419"/>
              <a:gd name="T83" fmla="*/ 1205 h 16036"/>
              <a:gd name="T84" fmla="*/ 11565 w 16419"/>
              <a:gd name="T85" fmla="*/ 1859 h 16036"/>
              <a:gd name="T86" fmla="*/ 12421 w 16419"/>
              <a:gd name="T87" fmla="*/ 3513 h 16036"/>
              <a:gd name="T88" fmla="*/ 11123 w 16419"/>
              <a:gd name="T89" fmla="*/ 3527 h 16036"/>
              <a:gd name="T90" fmla="*/ 9758 w 16419"/>
              <a:gd name="T91" fmla="*/ 1525 h 16036"/>
              <a:gd name="T92" fmla="*/ 9852 w 16419"/>
              <a:gd name="T93" fmla="*/ 2463 h 16036"/>
              <a:gd name="T94" fmla="*/ 10437 w 16419"/>
              <a:gd name="T95" fmla="*/ 4348 h 16036"/>
              <a:gd name="T96" fmla="*/ 8786 w 16419"/>
              <a:gd name="T97" fmla="*/ 4626 h 16036"/>
              <a:gd name="T98" fmla="*/ 6848 w 16419"/>
              <a:gd name="T99" fmla="*/ 13930 h 16036"/>
              <a:gd name="T100" fmla="*/ 6020 w 16419"/>
              <a:gd name="T101" fmla="*/ 12187 h 16036"/>
              <a:gd name="T102" fmla="*/ 7521 w 16419"/>
              <a:gd name="T103" fmla="*/ 11934 h 16036"/>
              <a:gd name="T104" fmla="*/ 12063 w 16419"/>
              <a:gd name="T105" fmla="*/ 6494 h 16036"/>
              <a:gd name="T106" fmla="*/ 11695 w 16419"/>
              <a:gd name="T107" fmla="*/ 4461 h 16036"/>
              <a:gd name="T108" fmla="*/ 13078 w 16419"/>
              <a:gd name="T109" fmla="*/ 3710 h 16036"/>
              <a:gd name="T110" fmla="*/ 14700 w 16419"/>
              <a:gd name="T111" fmla="*/ 5106 h 16036"/>
              <a:gd name="T112" fmla="*/ 6960 w 16419"/>
              <a:gd name="T113" fmla="*/ 92 h 16036"/>
              <a:gd name="T114" fmla="*/ 498 w 16419"/>
              <a:gd name="T115" fmla="*/ 5261 h 16036"/>
              <a:gd name="T116" fmla="*/ 2132 w 16419"/>
              <a:gd name="T117" fmla="*/ 13409 h 16036"/>
              <a:gd name="T118" fmla="*/ 10261 w 16419"/>
              <a:gd name="T119" fmla="*/ 15783 h 16036"/>
              <a:gd name="T120" fmla="*/ 16160 w 16419"/>
              <a:gd name="T121" fmla="*/ 10021 h 16036"/>
              <a:gd name="T122" fmla="*/ 13729 w 16419"/>
              <a:gd name="T123" fmla="*/ 2083 h 16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19" h="16036">
                <a:moveTo>
                  <a:pt x="13248" y="12967"/>
                </a:moveTo>
                <a:lnTo>
                  <a:pt x="13139" y="12892"/>
                </a:lnTo>
                <a:lnTo>
                  <a:pt x="13030" y="12819"/>
                </a:lnTo>
                <a:lnTo>
                  <a:pt x="12919" y="12748"/>
                </a:lnTo>
                <a:lnTo>
                  <a:pt x="12807" y="12676"/>
                </a:lnTo>
                <a:lnTo>
                  <a:pt x="12693" y="12608"/>
                </a:lnTo>
                <a:lnTo>
                  <a:pt x="12579" y="12541"/>
                </a:lnTo>
                <a:lnTo>
                  <a:pt x="12463" y="12476"/>
                </a:lnTo>
                <a:lnTo>
                  <a:pt x="12347" y="12413"/>
                </a:lnTo>
                <a:lnTo>
                  <a:pt x="12229" y="12351"/>
                </a:lnTo>
                <a:lnTo>
                  <a:pt x="12110" y="12291"/>
                </a:lnTo>
                <a:lnTo>
                  <a:pt x="12051" y="12261"/>
                </a:lnTo>
                <a:lnTo>
                  <a:pt x="11990" y="12231"/>
                </a:lnTo>
                <a:lnTo>
                  <a:pt x="11930" y="12203"/>
                </a:lnTo>
                <a:lnTo>
                  <a:pt x="11869" y="12175"/>
                </a:lnTo>
                <a:lnTo>
                  <a:pt x="11808" y="12147"/>
                </a:lnTo>
                <a:lnTo>
                  <a:pt x="11747" y="12120"/>
                </a:lnTo>
                <a:lnTo>
                  <a:pt x="11686" y="12094"/>
                </a:lnTo>
                <a:lnTo>
                  <a:pt x="11625" y="12068"/>
                </a:lnTo>
                <a:lnTo>
                  <a:pt x="11562" y="12042"/>
                </a:lnTo>
                <a:lnTo>
                  <a:pt x="11499" y="12017"/>
                </a:lnTo>
                <a:lnTo>
                  <a:pt x="11438" y="11992"/>
                </a:lnTo>
                <a:lnTo>
                  <a:pt x="11374" y="11968"/>
                </a:lnTo>
                <a:lnTo>
                  <a:pt x="11419" y="11863"/>
                </a:lnTo>
                <a:lnTo>
                  <a:pt x="11463" y="11756"/>
                </a:lnTo>
                <a:lnTo>
                  <a:pt x="11505" y="11649"/>
                </a:lnTo>
                <a:lnTo>
                  <a:pt x="11546" y="11541"/>
                </a:lnTo>
                <a:lnTo>
                  <a:pt x="11585" y="11433"/>
                </a:lnTo>
                <a:lnTo>
                  <a:pt x="11624" y="11323"/>
                </a:lnTo>
                <a:lnTo>
                  <a:pt x="11661" y="11214"/>
                </a:lnTo>
                <a:lnTo>
                  <a:pt x="11696" y="11104"/>
                </a:lnTo>
                <a:lnTo>
                  <a:pt x="11731" y="10993"/>
                </a:lnTo>
                <a:lnTo>
                  <a:pt x="11765" y="10880"/>
                </a:lnTo>
                <a:lnTo>
                  <a:pt x="11798" y="10768"/>
                </a:lnTo>
                <a:lnTo>
                  <a:pt x="11829" y="10655"/>
                </a:lnTo>
                <a:lnTo>
                  <a:pt x="11859" y="10542"/>
                </a:lnTo>
                <a:lnTo>
                  <a:pt x="11887" y="10427"/>
                </a:lnTo>
                <a:lnTo>
                  <a:pt x="11914" y="10312"/>
                </a:lnTo>
                <a:lnTo>
                  <a:pt x="11941" y="10197"/>
                </a:lnTo>
                <a:lnTo>
                  <a:pt x="11965" y="10081"/>
                </a:lnTo>
                <a:lnTo>
                  <a:pt x="11988" y="9964"/>
                </a:lnTo>
                <a:lnTo>
                  <a:pt x="12010" y="9847"/>
                </a:lnTo>
                <a:lnTo>
                  <a:pt x="12031" y="9729"/>
                </a:lnTo>
                <a:lnTo>
                  <a:pt x="12051" y="9611"/>
                </a:lnTo>
                <a:lnTo>
                  <a:pt x="12068" y="9492"/>
                </a:lnTo>
                <a:lnTo>
                  <a:pt x="12084" y="9373"/>
                </a:lnTo>
                <a:lnTo>
                  <a:pt x="12100" y="9253"/>
                </a:lnTo>
                <a:lnTo>
                  <a:pt x="12113" y="9133"/>
                </a:lnTo>
                <a:lnTo>
                  <a:pt x="12126" y="9011"/>
                </a:lnTo>
                <a:lnTo>
                  <a:pt x="12137" y="8890"/>
                </a:lnTo>
                <a:lnTo>
                  <a:pt x="12147" y="8769"/>
                </a:lnTo>
                <a:lnTo>
                  <a:pt x="12155" y="8646"/>
                </a:lnTo>
                <a:lnTo>
                  <a:pt x="12161" y="8523"/>
                </a:lnTo>
                <a:lnTo>
                  <a:pt x="12166" y="8400"/>
                </a:lnTo>
                <a:lnTo>
                  <a:pt x="12171" y="8277"/>
                </a:lnTo>
                <a:lnTo>
                  <a:pt x="15347" y="8277"/>
                </a:lnTo>
                <a:lnTo>
                  <a:pt x="15337" y="8448"/>
                </a:lnTo>
                <a:lnTo>
                  <a:pt x="15325" y="8617"/>
                </a:lnTo>
                <a:lnTo>
                  <a:pt x="15309" y="8786"/>
                </a:lnTo>
                <a:lnTo>
                  <a:pt x="15287" y="8954"/>
                </a:lnTo>
                <a:lnTo>
                  <a:pt x="15262" y="9119"/>
                </a:lnTo>
                <a:lnTo>
                  <a:pt x="15234" y="9285"/>
                </a:lnTo>
                <a:lnTo>
                  <a:pt x="15201" y="9449"/>
                </a:lnTo>
                <a:lnTo>
                  <a:pt x="15164" y="9612"/>
                </a:lnTo>
                <a:lnTo>
                  <a:pt x="15124" y="9772"/>
                </a:lnTo>
                <a:lnTo>
                  <a:pt x="15080" y="9931"/>
                </a:lnTo>
                <a:lnTo>
                  <a:pt x="15032" y="10090"/>
                </a:lnTo>
                <a:lnTo>
                  <a:pt x="14980" y="10246"/>
                </a:lnTo>
                <a:lnTo>
                  <a:pt x="14925" y="10400"/>
                </a:lnTo>
                <a:lnTo>
                  <a:pt x="14866" y="10554"/>
                </a:lnTo>
                <a:lnTo>
                  <a:pt x="14804" y="10705"/>
                </a:lnTo>
                <a:lnTo>
                  <a:pt x="14738" y="10854"/>
                </a:lnTo>
                <a:lnTo>
                  <a:pt x="14668" y="11002"/>
                </a:lnTo>
                <a:lnTo>
                  <a:pt x="14596" y="11148"/>
                </a:lnTo>
                <a:lnTo>
                  <a:pt x="14521" y="11292"/>
                </a:lnTo>
                <a:lnTo>
                  <a:pt x="14441" y="11434"/>
                </a:lnTo>
                <a:lnTo>
                  <a:pt x="14358" y="11574"/>
                </a:lnTo>
                <a:lnTo>
                  <a:pt x="14272" y="11712"/>
                </a:lnTo>
                <a:lnTo>
                  <a:pt x="14183" y="11848"/>
                </a:lnTo>
                <a:lnTo>
                  <a:pt x="14092" y="11981"/>
                </a:lnTo>
                <a:lnTo>
                  <a:pt x="13996" y="12113"/>
                </a:lnTo>
                <a:lnTo>
                  <a:pt x="13898" y="12241"/>
                </a:lnTo>
                <a:lnTo>
                  <a:pt x="13797" y="12369"/>
                </a:lnTo>
                <a:lnTo>
                  <a:pt x="13693" y="12493"/>
                </a:lnTo>
                <a:lnTo>
                  <a:pt x="13586" y="12615"/>
                </a:lnTo>
                <a:lnTo>
                  <a:pt x="13476" y="12735"/>
                </a:lnTo>
                <a:lnTo>
                  <a:pt x="13364" y="12852"/>
                </a:lnTo>
                <a:lnTo>
                  <a:pt x="13248" y="12967"/>
                </a:lnTo>
                <a:close/>
                <a:moveTo>
                  <a:pt x="1073" y="8277"/>
                </a:moveTo>
                <a:lnTo>
                  <a:pt x="4248" y="8277"/>
                </a:lnTo>
                <a:lnTo>
                  <a:pt x="4253" y="8400"/>
                </a:lnTo>
                <a:lnTo>
                  <a:pt x="4258" y="8523"/>
                </a:lnTo>
                <a:lnTo>
                  <a:pt x="4265" y="8646"/>
                </a:lnTo>
                <a:lnTo>
                  <a:pt x="4273" y="8769"/>
                </a:lnTo>
                <a:lnTo>
                  <a:pt x="4282" y="8890"/>
                </a:lnTo>
                <a:lnTo>
                  <a:pt x="4294" y="9011"/>
                </a:lnTo>
                <a:lnTo>
                  <a:pt x="4306" y="9133"/>
                </a:lnTo>
                <a:lnTo>
                  <a:pt x="4319" y="9253"/>
                </a:lnTo>
                <a:lnTo>
                  <a:pt x="4335" y="9373"/>
                </a:lnTo>
                <a:lnTo>
                  <a:pt x="4351" y="9492"/>
                </a:lnTo>
                <a:lnTo>
                  <a:pt x="4370" y="9611"/>
                </a:lnTo>
                <a:lnTo>
                  <a:pt x="4388" y="9729"/>
                </a:lnTo>
                <a:lnTo>
                  <a:pt x="4410" y="9847"/>
                </a:lnTo>
                <a:lnTo>
                  <a:pt x="4431" y="9964"/>
                </a:lnTo>
                <a:lnTo>
                  <a:pt x="4455" y="10081"/>
                </a:lnTo>
                <a:lnTo>
                  <a:pt x="4479" y="10197"/>
                </a:lnTo>
                <a:lnTo>
                  <a:pt x="4505" y="10312"/>
                </a:lnTo>
                <a:lnTo>
                  <a:pt x="4533" y="10427"/>
                </a:lnTo>
                <a:lnTo>
                  <a:pt x="4560" y="10542"/>
                </a:lnTo>
                <a:lnTo>
                  <a:pt x="4590" y="10655"/>
                </a:lnTo>
                <a:lnTo>
                  <a:pt x="4622" y="10768"/>
                </a:lnTo>
                <a:lnTo>
                  <a:pt x="4654" y="10880"/>
                </a:lnTo>
                <a:lnTo>
                  <a:pt x="4688" y="10993"/>
                </a:lnTo>
                <a:lnTo>
                  <a:pt x="4723" y="11104"/>
                </a:lnTo>
                <a:lnTo>
                  <a:pt x="4758" y="11214"/>
                </a:lnTo>
                <a:lnTo>
                  <a:pt x="4795" y="11323"/>
                </a:lnTo>
                <a:lnTo>
                  <a:pt x="4834" y="11433"/>
                </a:lnTo>
                <a:lnTo>
                  <a:pt x="4874" y="11541"/>
                </a:lnTo>
                <a:lnTo>
                  <a:pt x="4915" y="11649"/>
                </a:lnTo>
                <a:lnTo>
                  <a:pt x="4958" y="11756"/>
                </a:lnTo>
                <a:lnTo>
                  <a:pt x="5001" y="11863"/>
                </a:lnTo>
                <a:lnTo>
                  <a:pt x="5045" y="11968"/>
                </a:lnTo>
                <a:lnTo>
                  <a:pt x="4982" y="11992"/>
                </a:lnTo>
                <a:lnTo>
                  <a:pt x="4920" y="12017"/>
                </a:lnTo>
                <a:lnTo>
                  <a:pt x="4857" y="12042"/>
                </a:lnTo>
                <a:lnTo>
                  <a:pt x="4795" y="12068"/>
                </a:lnTo>
                <a:lnTo>
                  <a:pt x="4734" y="12094"/>
                </a:lnTo>
                <a:lnTo>
                  <a:pt x="4672" y="12120"/>
                </a:lnTo>
                <a:lnTo>
                  <a:pt x="4611" y="12147"/>
                </a:lnTo>
                <a:lnTo>
                  <a:pt x="4550" y="12175"/>
                </a:lnTo>
                <a:lnTo>
                  <a:pt x="4490" y="12203"/>
                </a:lnTo>
                <a:lnTo>
                  <a:pt x="4429" y="12231"/>
                </a:lnTo>
                <a:lnTo>
                  <a:pt x="4370" y="12261"/>
                </a:lnTo>
                <a:lnTo>
                  <a:pt x="4309" y="12291"/>
                </a:lnTo>
                <a:lnTo>
                  <a:pt x="4191" y="12351"/>
                </a:lnTo>
                <a:lnTo>
                  <a:pt x="4073" y="12413"/>
                </a:lnTo>
                <a:lnTo>
                  <a:pt x="3956" y="12476"/>
                </a:lnTo>
                <a:lnTo>
                  <a:pt x="3841" y="12541"/>
                </a:lnTo>
                <a:lnTo>
                  <a:pt x="3726" y="12608"/>
                </a:lnTo>
                <a:lnTo>
                  <a:pt x="3613" y="12676"/>
                </a:lnTo>
                <a:lnTo>
                  <a:pt x="3501" y="12748"/>
                </a:lnTo>
                <a:lnTo>
                  <a:pt x="3389" y="12819"/>
                </a:lnTo>
                <a:lnTo>
                  <a:pt x="3280" y="12892"/>
                </a:lnTo>
                <a:lnTo>
                  <a:pt x="3171" y="12967"/>
                </a:lnTo>
                <a:lnTo>
                  <a:pt x="3056" y="12852"/>
                </a:lnTo>
                <a:lnTo>
                  <a:pt x="2943" y="12735"/>
                </a:lnTo>
                <a:lnTo>
                  <a:pt x="2833" y="12615"/>
                </a:lnTo>
                <a:lnTo>
                  <a:pt x="2727" y="12493"/>
                </a:lnTo>
                <a:lnTo>
                  <a:pt x="2623" y="12369"/>
                </a:lnTo>
                <a:lnTo>
                  <a:pt x="2521" y="12241"/>
                </a:lnTo>
                <a:lnTo>
                  <a:pt x="2423" y="12113"/>
                </a:lnTo>
                <a:lnTo>
                  <a:pt x="2328" y="11981"/>
                </a:lnTo>
                <a:lnTo>
                  <a:pt x="2236" y="11848"/>
                </a:lnTo>
                <a:lnTo>
                  <a:pt x="2147" y="11712"/>
                </a:lnTo>
                <a:lnTo>
                  <a:pt x="2062" y="11574"/>
                </a:lnTo>
                <a:lnTo>
                  <a:pt x="1978" y="11434"/>
                </a:lnTo>
                <a:lnTo>
                  <a:pt x="1899" y="11292"/>
                </a:lnTo>
                <a:lnTo>
                  <a:pt x="1824" y="11148"/>
                </a:lnTo>
                <a:lnTo>
                  <a:pt x="1751" y="11002"/>
                </a:lnTo>
                <a:lnTo>
                  <a:pt x="1682" y="10854"/>
                </a:lnTo>
                <a:lnTo>
                  <a:pt x="1615" y="10705"/>
                </a:lnTo>
                <a:lnTo>
                  <a:pt x="1554" y="10554"/>
                </a:lnTo>
                <a:lnTo>
                  <a:pt x="1494" y="10400"/>
                </a:lnTo>
                <a:lnTo>
                  <a:pt x="1440" y="10246"/>
                </a:lnTo>
                <a:lnTo>
                  <a:pt x="1387" y="10090"/>
                </a:lnTo>
                <a:lnTo>
                  <a:pt x="1340" y="9931"/>
                </a:lnTo>
                <a:lnTo>
                  <a:pt x="1296" y="9772"/>
                </a:lnTo>
                <a:lnTo>
                  <a:pt x="1255" y="9612"/>
                </a:lnTo>
                <a:lnTo>
                  <a:pt x="1219" y="9449"/>
                </a:lnTo>
                <a:lnTo>
                  <a:pt x="1186" y="9285"/>
                </a:lnTo>
                <a:lnTo>
                  <a:pt x="1158" y="9119"/>
                </a:lnTo>
                <a:lnTo>
                  <a:pt x="1132" y="8954"/>
                </a:lnTo>
                <a:lnTo>
                  <a:pt x="1111" y="8786"/>
                </a:lnTo>
                <a:lnTo>
                  <a:pt x="1095" y="8617"/>
                </a:lnTo>
                <a:lnTo>
                  <a:pt x="1082" y="8448"/>
                </a:lnTo>
                <a:lnTo>
                  <a:pt x="1073" y="8277"/>
                </a:lnTo>
                <a:close/>
                <a:moveTo>
                  <a:pt x="2878" y="3381"/>
                </a:moveTo>
                <a:lnTo>
                  <a:pt x="2935" y="3423"/>
                </a:lnTo>
                <a:lnTo>
                  <a:pt x="2992" y="3466"/>
                </a:lnTo>
                <a:lnTo>
                  <a:pt x="3050" y="3507"/>
                </a:lnTo>
                <a:lnTo>
                  <a:pt x="3107" y="3549"/>
                </a:lnTo>
                <a:lnTo>
                  <a:pt x="3165" y="3590"/>
                </a:lnTo>
                <a:lnTo>
                  <a:pt x="3223" y="3630"/>
                </a:lnTo>
                <a:lnTo>
                  <a:pt x="3282" y="3670"/>
                </a:lnTo>
                <a:lnTo>
                  <a:pt x="3341" y="3710"/>
                </a:lnTo>
                <a:lnTo>
                  <a:pt x="3401" y="3749"/>
                </a:lnTo>
                <a:lnTo>
                  <a:pt x="3460" y="3789"/>
                </a:lnTo>
                <a:lnTo>
                  <a:pt x="3521" y="3827"/>
                </a:lnTo>
                <a:lnTo>
                  <a:pt x="3581" y="3865"/>
                </a:lnTo>
                <a:lnTo>
                  <a:pt x="3642" y="3902"/>
                </a:lnTo>
                <a:lnTo>
                  <a:pt x="3702" y="3939"/>
                </a:lnTo>
                <a:lnTo>
                  <a:pt x="3764" y="3975"/>
                </a:lnTo>
                <a:lnTo>
                  <a:pt x="3826" y="4011"/>
                </a:lnTo>
                <a:lnTo>
                  <a:pt x="3887" y="4046"/>
                </a:lnTo>
                <a:lnTo>
                  <a:pt x="3950" y="4081"/>
                </a:lnTo>
                <a:lnTo>
                  <a:pt x="4012" y="4116"/>
                </a:lnTo>
                <a:lnTo>
                  <a:pt x="4076" y="4150"/>
                </a:lnTo>
                <a:lnTo>
                  <a:pt x="4139" y="4183"/>
                </a:lnTo>
                <a:lnTo>
                  <a:pt x="4202" y="4216"/>
                </a:lnTo>
                <a:lnTo>
                  <a:pt x="4267" y="4249"/>
                </a:lnTo>
                <a:lnTo>
                  <a:pt x="4331" y="4281"/>
                </a:lnTo>
                <a:lnTo>
                  <a:pt x="4395" y="4312"/>
                </a:lnTo>
                <a:lnTo>
                  <a:pt x="4461" y="4343"/>
                </a:lnTo>
                <a:lnTo>
                  <a:pt x="4525" y="4374"/>
                </a:lnTo>
                <a:lnTo>
                  <a:pt x="4591" y="4403"/>
                </a:lnTo>
                <a:lnTo>
                  <a:pt x="4657" y="4432"/>
                </a:lnTo>
                <a:lnTo>
                  <a:pt x="4724" y="4461"/>
                </a:lnTo>
                <a:lnTo>
                  <a:pt x="4789" y="4489"/>
                </a:lnTo>
                <a:lnTo>
                  <a:pt x="4856" y="4517"/>
                </a:lnTo>
                <a:lnTo>
                  <a:pt x="4822" y="4611"/>
                </a:lnTo>
                <a:lnTo>
                  <a:pt x="4789" y="4706"/>
                </a:lnTo>
                <a:lnTo>
                  <a:pt x="4756" y="4801"/>
                </a:lnTo>
                <a:lnTo>
                  <a:pt x="4726" y="4897"/>
                </a:lnTo>
                <a:lnTo>
                  <a:pt x="4695" y="4993"/>
                </a:lnTo>
                <a:lnTo>
                  <a:pt x="4665" y="5090"/>
                </a:lnTo>
                <a:lnTo>
                  <a:pt x="4637" y="5188"/>
                </a:lnTo>
                <a:lnTo>
                  <a:pt x="4610" y="5285"/>
                </a:lnTo>
                <a:lnTo>
                  <a:pt x="4583" y="5383"/>
                </a:lnTo>
                <a:lnTo>
                  <a:pt x="4557" y="5482"/>
                </a:lnTo>
                <a:lnTo>
                  <a:pt x="4533" y="5582"/>
                </a:lnTo>
                <a:lnTo>
                  <a:pt x="4509" y="5681"/>
                </a:lnTo>
                <a:lnTo>
                  <a:pt x="4486" y="5781"/>
                </a:lnTo>
                <a:lnTo>
                  <a:pt x="4465" y="5881"/>
                </a:lnTo>
                <a:lnTo>
                  <a:pt x="4444" y="5982"/>
                </a:lnTo>
                <a:lnTo>
                  <a:pt x="4425" y="6084"/>
                </a:lnTo>
                <a:lnTo>
                  <a:pt x="4406" y="6186"/>
                </a:lnTo>
                <a:lnTo>
                  <a:pt x="4388" y="6288"/>
                </a:lnTo>
                <a:lnTo>
                  <a:pt x="4372" y="6391"/>
                </a:lnTo>
                <a:lnTo>
                  <a:pt x="4356" y="6494"/>
                </a:lnTo>
                <a:lnTo>
                  <a:pt x="4342" y="6598"/>
                </a:lnTo>
                <a:lnTo>
                  <a:pt x="4328" y="6701"/>
                </a:lnTo>
                <a:lnTo>
                  <a:pt x="4315" y="6805"/>
                </a:lnTo>
                <a:lnTo>
                  <a:pt x="4304" y="6911"/>
                </a:lnTo>
                <a:lnTo>
                  <a:pt x="4294" y="7015"/>
                </a:lnTo>
                <a:lnTo>
                  <a:pt x="4284" y="7120"/>
                </a:lnTo>
                <a:lnTo>
                  <a:pt x="4275" y="7226"/>
                </a:lnTo>
                <a:lnTo>
                  <a:pt x="4268" y="7332"/>
                </a:lnTo>
                <a:lnTo>
                  <a:pt x="4262" y="7439"/>
                </a:lnTo>
                <a:lnTo>
                  <a:pt x="4257" y="7545"/>
                </a:lnTo>
                <a:lnTo>
                  <a:pt x="4253" y="7652"/>
                </a:lnTo>
                <a:lnTo>
                  <a:pt x="4248" y="7759"/>
                </a:lnTo>
                <a:lnTo>
                  <a:pt x="1073" y="7759"/>
                </a:lnTo>
                <a:lnTo>
                  <a:pt x="1081" y="7602"/>
                </a:lnTo>
                <a:lnTo>
                  <a:pt x="1092" y="7446"/>
                </a:lnTo>
                <a:lnTo>
                  <a:pt x="1107" y="7291"/>
                </a:lnTo>
                <a:lnTo>
                  <a:pt x="1125" y="7137"/>
                </a:lnTo>
                <a:lnTo>
                  <a:pt x="1146" y="6984"/>
                </a:lnTo>
                <a:lnTo>
                  <a:pt x="1171" y="6832"/>
                </a:lnTo>
                <a:lnTo>
                  <a:pt x="1200" y="6681"/>
                </a:lnTo>
                <a:lnTo>
                  <a:pt x="1231" y="6532"/>
                </a:lnTo>
                <a:lnTo>
                  <a:pt x="1265" y="6383"/>
                </a:lnTo>
                <a:lnTo>
                  <a:pt x="1304" y="6236"/>
                </a:lnTo>
                <a:lnTo>
                  <a:pt x="1345" y="6090"/>
                </a:lnTo>
                <a:lnTo>
                  <a:pt x="1389" y="5945"/>
                </a:lnTo>
                <a:lnTo>
                  <a:pt x="1437" y="5802"/>
                </a:lnTo>
                <a:lnTo>
                  <a:pt x="1487" y="5660"/>
                </a:lnTo>
                <a:lnTo>
                  <a:pt x="1540" y="5519"/>
                </a:lnTo>
                <a:lnTo>
                  <a:pt x="1597" y="5380"/>
                </a:lnTo>
                <a:lnTo>
                  <a:pt x="1656" y="5243"/>
                </a:lnTo>
                <a:lnTo>
                  <a:pt x="1719" y="5106"/>
                </a:lnTo>
                <a:lnTo>
                  <a:pt x="1785" y="4972"/>
                </a:lnTo>
                <a:lnTo>
                  <a:pt x="1852" y="4839"/>
                </a:lnTo>
                <a:lnTo>
                  <a:pt x="1923" y="4708"/>
                </a:lnTo>
                <a:lnTo>
                  <a:pt x="1997" y="4578"/>
                </a:lnTo>
                <a:lnTo>
                  <a:pt x="2074" y="4450"/>
                </a:lnTo>
                <a:lnTo>
                  <a:pt x="2153" y="4324"/>
                </a:lnTo>
                <a:lnTo>
                  <a:pt x="2234" y="4199"/>
                </a:lnTo>
                <a:lnTo>
                  <a:pt x="2319" y="4076"/>
                </a:lnTo>
                <a:lnTo>
                  <a:pt x="2405" y="3956"/>
                </a:lnTo>
                <a:lnTo>
                  <a:pt x="2496" y="3837"/>
                </a:lnTo>
                <a:lnTo>
                  <a:pt x="2587" y="3719"/>
                </a:lnTo>
                <a:lnTo>
                  <a:pt x="2681" y="3605"/>
                </a:lnTo>
                <a:lnTo>
                  <a:pt x="2779" y="3492"/>
                </a:lnTo>
                <a:lnTo>
                  <a:pt x="2878" y="3381"/>
                </a:lnTo>
                <a:close/>
                <a:moveTo>
                  <a:pt x="8474" y="7759"/>
                </a:moveTo>
                <a:lnTo>
                  <a:pt x="8474" y="5160"/>
                </a:lnTo>
                <a:lnTo>
                  <a:pt x="8559" y="5157"/>
                </a:lnTo>
                <a:lnTo>
                  <a:pt x="8644" y="5153"/>
                </a:lnTo>
                <a:lnTo>
                  <a:pt x="8728" y="5149"/>
                </a:lnTo>
                <a:lnTo>
                  <a:pt x="8812" y="5143"/>
                </a:lnTo>
                <a:lnTo>
                  <a:pt x="8896" y="5137"/>
                </a:lnTo>
                <a:lnTo>
                  <a:pt x="8980" y="5131"/>
                </a:lnTo>
                <a:lnTo>
                  <a:pt x="9063" y="5122"/>
                </a:lnTo>
                <a:lnTo>
                  <a:pt x="9146" y="5114"/>
                </a:lnTo>
                <a:lnTo>
                  <a:pt x="9230" y="5105"/>
                </a:lnTo>
                <a:lnTo>
                  <a:pt x="9313" y="5095"/>
                </a:lnTo>
                <a:lnTo>
                  <a:pt x="9395" y="5084"/>
                </a:lnTo>
                <a:lnTo>
                  <a:pt x="9477" y="5073"/>
                </a:lnTo>
                <a:lnTo>
                  <a:pt x="9559" y="5061"/>
                </a:lnTo>
                <a:lnTo>
                  <a:pt x="9641" y="5048"/>
                </a:lnTo>
                <a:lnTo>
                  <a:pt x="9723" y="5035"/>
                </a:lnTo>
                <a:lnTo>
                  <a:pt x="9804" y="5020"/>
                </a:lnTo>
                <a:lnTo>
                  <a:pt x="9885" y="5005"/>
                </a:lnTo>
                <a:lnTo>
                  <a:pt x="9965" y="4990"/>
                </a:lnTo>
                <a:lnTo>
                  <a:pt x="10046" y="4973"/>
                </a:lnTo>
                <a:lnTo>
                  <a:pt x="10126" y="4956"/>
                </a:lnTo>
                <a:lnTo>
                  <a:pt x="10206" y="4938"/>
                </a:lnTo>
                <a:lnTo>
                  <a:pt x="10287" y="4920"/>
                </a:lnTo>
                <a:lnTo>
                  <a:pt x="10366" y="4900"/>
                </a:lnTo>
                <a:lnTo>
                  <a:pt x="10445" y="4880"/>
                </a:lnTo>
                <a:lnTo>
                  <a:pt x="10524" y="4860"/>
                </a:lnTo>
                <a:lnTo>
                  <a:pt x="10602" y="4838"/>
                </a:lnTo>
                <a:lnTo>
                  <a:pt x="10681" y="4816"/>
                </a:lnTo>
                <a:lnTo>
                  <a:pt x="10759" y="4793"/>
                </a:lnTo>
                <a:lnTo>
                  <a:pt x="10836" y="4770"/>
                </a:lnTo>
                <a:lnTo>
                  <a:pt x="10914" y="4746"/>
                </a:lnTo>
                <a:lnTo>
                  <a:pt x="10990" y="4721"/>
                </a:lnTo>
                <a:lnTo>
                  <a:pt x="11066" y="4695"/>
                </a:lnTo>
                <a:lnTo>
                  <a:pt x="11099" y="4784"/>
                </a:lnTo>
                <a:lnTo>
                  <a:pt x="11130" y="4873"/>
                </a:lnTo>
                <a:lnTo>
                  <a:pt x="11161" y="4963"/>
                </a:lnTo>
                <a:lnTo>
                  <a:pt x="11191" y="5053"/>
                </a:lnTo>
                <a:lnTo>
                  <a:pt x="11219" y="5145"/>
                </a:lnTo>
                <a:lnTo>
                  <a:pt x="11247" y="5236"/>
                </a:lnTo>
                <a:lnTo>
                  <a:pt x="11274" y="5328"/>
                </a:lnTo>
                <a:lnTo>
                  <a:pt x="11299" y="5420"/>
                </a:lnTo>
                <a:lnTo>
                  <a:pt x="11325" y="5513"/>
                </a:lnTo>
                <a:lnTo>
                  <a:pt x="11349" y="5607"/>
                </a:lnTo>
                <a:lnTo>
                  <a:pt x="11372" y="5701"/>
                </a:lnTo>
                <a:lnTo>
                  <a:pt x="11395" y="5795"/>
                </a:lnTo>
                <a:lnTo>
                  <a:pt x="11415" y="5889"/>
                </a:lnTo>
                <a:lnTo>
                  <a:pt x="11436" y="5984"/>
                </a:lnTo>
                <a:lnTo>
                  <a:pt x="11455" y="6080"/>
                </a:lnTo>
                <a:lnTo>
                  <a:pt x="11474" y="6176"/>
                </a:lnTo>
                <a:lnTo>
                  <a:pt x="11491" y="6272"/>
                </a:lnTo>
                <a:lnTo>
                  <a:pt x="11509" y="6368"/>
                </a:lnTo>
                <a:lnTo>
                  <a:pt x="11524" y="6466"/>
                </a:lnTo>
                <a:lnTo>
                  <a:pt x="11538" y="6563"/>
                </a:lnTo>
                <a:lnTo>
                  <a:pt x="11553" y="6661"/>
                </a:lnTo>
                <a:lnTo>
                  <a:pt x="11565" y="6759"/>
                </a:lnTo>
                <a:lnTo>
                  <a:pt x="11577" y="6857"/>
                </a:lnTo>
                <a:lnTo>
                  <a:pt x="11589" y="6957"/>
                </a:lnTo>
                <a:lnTo>
                  <a:pt x="11598" y="7056"/>
                </a:lnTo>
                <a:lnTo>
                  <a:pt x="11607" y="7155"/>
                </a:lnTo>
                <a:lnTo>
                  <a:pt x="11615" y="7255"/>
                </a:lnTo>
                <a:lnTo>
                  <a:pt x="11623" y="7356"/>
                </a:lnTo>
                <a:lnTo>
                  <a:pt x="11629" y="7456"/>
                </a:lnTo>
                <a:lnTo>
                  <a:pt x="11634" y="7557"/>
                </a:lnTo>
                <a:lnTo>
                  <a:pt x="11638" y="7658"/>
                </a:lnTo>
                <a:lnTo>
                  <a:pt x="11641" y="7759"/>
                </a:lnTo>
                <a:lnTo>
                  <a:pt x="8474" y="7759"/>
                </a:lnTo>
                <a:close/>
                <a:moveTo>
                  <a:pt x="10879" y="11791"/>
                </a:moveTo>
                <a:lnTo>
                  <a:pt x="10807" y="11768"/>
                </a:lnTo>
                <a:lnTo>
                  <a:pt x="10735" y="11747"/>
                </a:lnTo>
                <a:lnTo>
                  <a:pt x="10663" y="11726"/>
                </a:lnTo>
                <a:lnTo>
                  <a:pt x="10590" y="11706"/>
                </a:lnTo>
                <a:lnTo>
                  <a:pt x="10518" y="11686"/>
                </a:lnTo>
                <a:lnTo>
                  <a:pt x="10446" y="11667"/>
                </a:lnTo>
                <a:lnTo>
                  <a:pt x="10373" y="11649"/>
                </a:lnTo>
                <a:lnTo>
                  <a:pt x="10299" y="11631"/>
                </a:lnTo>
                <a:lnTo>
                  <a:pt x="10226" y="11614"/>
                </a:lnTo>
                <a:lnTo>
                  <a:pt x="10152" y="11598"/>
                </a:lnTo>
                <a:lnTo>
                  <a:pt x="10078" y="11582"/>
                </a:lnTo>
                <a:lnTo>
                  <a:pt x="10003" y="11566"/>
                </a:lnTo>
                <a:lnTo>
                  <a:pt x="9929" y="11552"/>
                </a:lnTo>
                <a:lnTo>
                  <a:pt x="9854" y="11538"/>
                </a:lnTo>
                <a:lnTo>
                  <a:pt x="9780" y="11525"/>
                </a:lnTo>
                <a:lnTo>
                  <a:pt x="9704" y="11512"/>
                </a:lnTo>
                <a:lnTo>
                  <a:pt x="9629" y="11500"/>
                </a:lnTo>
                <a:lnTo>
                  <a:pt x="9553" y="11488"/>
                </a:lnTo>
                <a:lnTo>
                  <a:pt x="9477" y="11477"/>
                </a:lnTo>
                <a:lnTo>
                  <a:pt x="9401" y="11467"/>
                </a:lnTo>
                <a:lnTo>
                  <a:pt x="9325" y="11458"/>
                </a:lnTo>
                <a:lnTo>
                  <a:pt x="9249" y="11449"/>
                </a:lnTo>
                <a:lnTo>
                  <a:pt x="9172" y="11440"/>
                </a:lnTo>
                <a:lnTo>
                  <a:pt x="9095" y="11433"/>
                </a:lnTo>
                <a:lnTo>
                  <a:pt x="9018" y="11425"/>
                </a:lnTo>
                <a:lnTo>
                  <a:pt x="8941" y="11419"/>
                </a:lnTo>
                <a:lnTo>
                  <a:pt x="8864" y="11413"/>
                </a:lnTo>
                <a:lnTo>
                  <a:pt x="8786" y="11408"/>
                </a:lnTo>
                <a:lnTo>
                  <a:pt x="8708" y="11404"/>
                </a:lnTo>
                <a:lnTo>
                  <a:pt x="8630" y="11400"/>
                </a:lnTo>
                <a:lnTo>
                  <a:pt x="8552" y="11396"/>
                </a:lnTo>
                <a:lnTo>
                  <a:pt x="8474" y="11394"/>
                </a:lnTo>
                <a:lnTo>
                  <a:pt x="8474" y="8277"/>
                </a:lnTo>
                <a:lnTo>
                  <a:pt x="11641" y="8277"/>
                </a:lnTo>
                <a:lnTo>
                  <a:pt x="11637" y="8394"/>
                </a:lnTo>
                <a:lnTo>
                  <a:pt x="11632" y="8512"/>
                </a:lnTo>
                <a:lnTo>
                  <a:pt x="11626" y="8628"/>
                </a:lnTo>
                <a:lnTo>
                  <a:pt x="11617" y="8746"/>
                </a:lnTo>
                <a:lnTo>
                  <a:pt x="11608" y="8862"/>
                </a:lnTo>
                <a:lnTo>
                  <a:pt x="11598" y="8977"/>
                </a:lnTo>
                <a:lnTo>
                  <a:pt x="11586" y="9092"/>
                </a:lnTo>
                <a:lnTo>
                  <a:pt x="11572" y="9207"/>
                </a:lnTo>
                <a:lnTo>
                  <a:pt x="11558" y="9321"/>
                </a:lnTo>
                <a:lnTo>
                  <a:pt x="11542" y="9435"/>
                </a:lnTo>
                <a:lnTo>
                  <a:pt x="11525" y="9548"/>
                </a:lnTo>
                <a:lnTo>
                  <a:pt x="11506" y="9661"/>
                </a:lnTo>
                <a:lnTo>
                  <a:pt x="11486" y="9773"/>
                </a:lnTo>
                <a:lnTo>
                  <a:pt x="11466" y="9884"/>
                </a:lnTo>
                <a:lnTo>
                  <a:pt x="11443" y="9995"/>
                </a:lnTo>
                <a:lnTo>
                  <a:pt x="11419" y="10106"/>
                </a:lnTo>
                <a:lnTo>
                  <a:pt x="11395" y="10216"/>
                </a:lnTo>
                <a:lnTo>
                  <a:pt x="11368" y="10325"/>
                </a:lnTo>
                <a:lnTo>
                  <a:pt x="11341" y="10434"/>
                </a:lnTo>
                <a:lnTo>
                  <a:pt x="11313" y="10543"/>
                </a:lnTo>
                <a:lnTo>
                  <a:pt x="11283" y="10650"/>
                </a:lnTo>
                <a:lnTo>
                  <a:pt x="11252" y="10757"/>
                </a:lnTo>
                <a:lnTo>
                  <a:pt x="11220" y="10863"/>
                </a:lnTo>
                <a:lnTo>
                  <a:pt x="11186" y="10969"/>
                </a:lnTo>
                <a:lnTo>
                  <a:pt x="11152" y="11074"/>
                </a:lnTo>
                <a:lnTo>
                  <a:pt x="11117" y="11178"/>
                </a:lnTo>
                <a:lnTo>
                  <a:pt x="11080" y="11282"/>
                </a:lnTo>
                <a:lnTo>
                  <a:pt x="11042" y="11386"/>
                </a:lnTo>
                <a:lnTo>
                  <a:pt x="11003" y="11488"/>
                </a:lnTo>
                <a:lnTo>
                  <a:pt x="10962" y="11590"/>
                </a:lnTo>
                <a:lnTo>
                  <a:pt x="10921" y="11690"/>
                </a:lnTo>
                <a:lnTo>
                  <a:pt x="10879" y="11791"/>
                </a:lnTo>
                <a:close/>
                <a:moveTo>
                  <a:pt x="11162" y="12440"/>
                </a:moveTo>
                <a:lnTo>
                  <a:pt x="11275" y="12484"/>
                </a:lnTo>
                <a:lnTo>
                  <a:pt x="11387" y="12529"/>
                </a:lnTo>
                <a:lnTo>
                  <a:pt x="11497" y="12575"/>
                </a:lnTo>
                <a:lnTo>
                  <a:pt x="11606" y="12624"/>
                </a:lnTo>
                <a:lnTo>
                  <a:pt x="11715" y="12674"/>
                </a:lnTo>
                <a:lnTo>
                  <a:pt x="11824" y="12726"/>
                </a:lnTo>
                <a:lnTo>
                  <a:pt x="11930" y="12779"/>
                </a:lnTo>
                <a:lnTo>
                  <a:pt x="12036" y="12833"/>
                </a:lnTo>
                <a:lnTo>
                  <a:pt x="12142" y="12889"/>
                </a:lnTo>
                <a:lnTo>
                  <a:pt x="12245" y="12946"/>
                </a:lnTo>
                <a:lnTo>
                  <a:pt x="12349" y="13005"/>
                </a:lnTo>
                <a:lnTo>
                  <a:pt x="12451" y="13065"/>
                </a:lnTo>
                <a:lnTo>
                  <a:pt x="12552" y="13127"/>
                </a:lnTo>
                <a:lnTo>
                  <a:pt x="12653" y="13191"/>
                </a:lnTo>
                <a:lnTo>
                  <a:pt x="12751" y="13255"/>
                </a:lnTo>
                <a:lnTo>
                  <a:pt x="12850" y="13320"/>
                </a:lnTo>
                <a:lnTo>
                  <a:pt x="12759" y="13395"/>
                </a:lnTo>
                <a:lnTo>
                  <a:pt x="12666" y="13469"/>
                </a:lnTo>
                <a:lnTo>
                  <a:pt x="12573" y="13540"/>
                </a:lnTo>
                <a:lnTo>
                  <a:pt x="12477" y="13612"/>
                </a:lnTo>
                <a:lnTo>
                  <a:pt x="12381" y="13681"/>
                </a:lnTo>
                <a:lnTo>
                  <a:pt x="12283" y="13748"/>
                </a:lnTo>
                <a:lnTo>
                  <a:pt x="12185" y="13814"/>
                </a:lnTo>
                <a:lnTo>
                  <a:pt x="12084" y="13878"/>
                </a:lnTo>
                <a:lnTo>
                  <a:pt x="11984" y="13940"/>
                </a:lnTo>
                <a:lnTo>
                  <a:pt x="11881" y="14001"/>
                </a:lnTo>
                <a:lnTo>
                  <a:pt x="11779" y="14062"/>
                </a:lnTo>
                <a:lnTo>
                  <a:pt x="11674" y="14119"/>
                </a:lnTo>
                <a:lnTo>
                  <a:pt x="11568" y="14175"/>
                </a:lnTo>
                <a:lnTo>
                  <a:pt x="11461" y="14229"/>
                </a:lnTo>
                <a:lnTo>
                  <a:pt x="11354" y="14282"/>
                </a:lnTo>
                <a:lnTo>
                  <a:pt x="11245" y="14333"/>
                </a:lnTo>
                <a:lnTo>
                  <a:pt x="11136" y="14382"/>
                </a:lnTo>
                <a:lnTo>
                  <a:pt x="11025" y="14429"/>
                </a:lnTo>
                <a:lnTo>
                  <a:pt x="10914" y="14475"/>
                </a:lnTo>
                <a:lnTo>
                  <a:pt x="10802" y="14519"/>
                </a:lnTo>
                <a:lnTo>
                  <a:pt x="10688" y="14561"/>
                </a:lnTo>
                <a:lnTo>
                  <a:pt x="10573" y="14601"/>
                </a:lnTo>
                <a:lnTo>
                  <a:pt x="10458" y="14639"/>
                </a:lnTo>
                <a:lnTo>
                  <a:pt x="10342" y="14676"/>
                </a:lnTo>
                <a:lnTo>
                  <a:pt x="10225" y="14710"/>
                </a:lnTo>
                <a:lnTo>
                  <a:pt x="10107" y="14743"/>
                </a:lnTo>
                <a:lnTo>
                  <a:pt x="9989" y="14774"/>
                </a:lnTo>
                <a:lnTo>
                  <a:pt x="9869" y="14802"/>
                </a:lnTo>
                <a:lnTo>
                  <a:pt x="9749" y="14829"/>
                </a:lnTo>
                <a:lnTo>
                  <a:pt x="9628" y="14854"/>
                </a:lnTo>
                <a:lnTo>
                  <a:pt x="9507" y="14877"/>
                </a:lnTo>
                <a:lnTo>
                  <a:pt x="9383" y="14898"/>
                </a:lnTo>
                <a:lnTo>
                  <a:pt x="9450" y="14833"/>
                </a:lnTo>
                <a:lnTo>
                  <a:pt x="9516" y="14767"/>
                </a:lnTo>
                <a:lnTo>
                  <a:pt x="9582" y="14700"/>
                </a:lnTo>
                <a:lnTo>
                  <a:pt x="9645" y="14633"/>
                </a:lnTo>
                <a:lnTo>
                  <a:pt x="9710" y="14564"/>
                </a:lnTo>
                <a:lnTo>
                  <a:pt x="9772" y="14495"/>
                </a:lnTo>
                <a:lnTo>
                  <a:pt x="9835" y="14424"/>
                </a:lnTo>
                <a:lnTo>
                  <a:pt x="9897" y="14354"/>
                </a:lnTo>
                <a:lnTo>
                  <a:pt x="9958" y="14282"/>
                </a:lnTo>
                <a:lnTo>
                  <a:pt x="10019" y="14210"/>
                </a:lnTo>
                <a:lnTo>
                  <a:pt x="10078" y="14137"/>
                </a:lnTo>
                <a:lnTo>
                  <a:pt x="10138" y="14064"/>
                </a:lnTo>
                <a:lnTo>
                  <a:pt x="10195" y="13988"/>
                </a:lnTo>
                <a:lnTo>
                  <a:pt x="10254" y="13913"/>
                </a:lnTo>
                <a:lnTo>
                  <a:pt x="10310" y="13837"/>
                </a:lnTo>
                <a:lnTo>
                  <a:pt x="10367" y="13761"/>
                </a:lnTo>
                <a:lnTo>
                  <a:pt x="10422" y="13684"/>
                </a:lnTo>
                <a:lnTo>
                  <a:pt x="10476" y="13606"/>
                </a:lnTo>
                <a:lnTo>
                  <a:pt x="10531" y="13526"/>
                </a:lnTo>
                <a:lnTo>
                  <a:pt x="10584" y="13447"/>
                </a:lnTo>
                <a:lnTo>
                  <a:pt x="10636" y="13367"/>
                </a:lnTo>
                <a:lnTo>
                  <a:pt x="10688" y="13286"/>
                </a:lnTo>
                <a:lnTo>
                  <a:pt x="10739" y="13204"/>
                </a:lnTo>
                <a:lnTo>
                  <a:pt x="10789" y="13121"/>
                </a:lnTo>
                <a:lnTo>
                  <a:pt x="10839" y="13039"/>
                </a:lnTo>
                <a:lnTo>
                  <a:pt x="10888" y="12955"/>
                </a:lnTo>
                <a:lnTo>
                  <a:pt x="10935" y="12871"/>
                </a:lnTo>
                <a:lnTo>
                  <a:pt x="10982" y="12786"/>
                </a:lnTo>
                <a:lnTo>
                  <a:pt x="11028" y="12701"/>
                </a:lnTo>
                <a:lnTo>
                  <a:pt x="11074" y="12614"/>
                </a:lnTo>
                <a:lnTo>
                  <a:pt x="11119" y="12528"/>
                </a:lnTo>
                <a:lnTo>
                  <a:pt x="11162" y="12440"/>
                </a:lnTo>
                <a:close/>
                <a:moveTo>
                  <a:pt x="8474" y="14988"/>
                </a:moveTo>
                <a:lnTo>
                  <a:pt x="8474" y="11911"/>
                </a:lnTo>
                <a:lnTo>
                  <a:pt x="8545" y="11913"/>
                </a:lnTo>
                <a:lnTo>
                  <a:pt x="8616" y="11916"/>
                </a:lnTo>
                <a:lnTo>
                  <a:pt x="8687" y="11920"/>
                </a:lnTo>
                <a:lnTo>
                  <a:pt x="8757" y="11924"/>
                </a:lnTo>
                <a:lnTo>
                  <a:pt x="8828" y="11929"/>
                </a:lnTo>
                <a:lnTo>
                  <a:pt x="8899" y="11934"/>
                </a:lnTo>
                <a:lnTo>
                  <a:pt x="8969" y="11940"/>
                </a:lnTo>
                <a:lnTo>
                  <a:pt x="9039" y="11946"/>
                </a:lnTo>
                <a:lnTo>
                  <a:pt x="9108" y="11953"/>
                </a:lnTo>
                <a:lnTo>
                  <a:pt x="9178" y="11960"/>
                </a:lnTo>
                <a:lnTo>
                  <a:pt x="9248" y="11968"/>
                </a:lnTo>
                <a:lnTo>
                  <a:pt x="9317" y="11976"/>
                </a:lnTo>
                <a:lnTo>
                  <a:pt x="9387" y="11986"/>
                </a:lnTo>
                <a:lnTo>
                  <a:pt x="9455" y="11995"/>
                </a:lnTo>
                <a:lnTo>
                  <a:pt x="9524" y="12005"/>
                </a:lnTo>
                <a:lnTo>
                  <a:pt x="9593" y="12016"/>
                </a:lnTo>
                <a:lnTo>
                  <a:pt x="9661" y="12027"/>
                </a:lnTo>
                <a:lnTo>
                  <a:pt x="9729" y="12039"/>
                </a:lnTo>
                <a:lnTo>
                  <a:pt x="9797" y="12051"/>
                </a:lnTo>
                <a:lnTo>
                  <a:pt x="9865" y="12064"/>
                </a:lnTo>
                <a:lnTo>
                  <a:pt x="9932" y="12077"/>
                </a:lnTo>
                <a:lnTo>
                  <a:pt x="10000" y="12091"/>
                </a:lnTo>
                <a:lnTo>
                  <a:pt x="10067" y="12106"/>
                </a:lnTo>
                <a:lnTo>
                  <a:pt x="10134" y="12121"/>
                </a:lnTo>
                <a:lnTo>
                  <a:pt x="10200" y="12136"/>
                </a:lnTo>
                <a:lnTo>
                  <a:pt x="10267" y="12153"/>
                </a:lnTo>
                <a:lnTo>
                  <a:pt x="10334" y="12169"/>
                </a:lnTo>
                <a:lnTo>
                  <a:pt x="10399" y="12187"/>
                </a:lnTo>
                <a:lnTo>
                  <a:pt x="10465" y="12204"/>
                </a:lnTo>
                <a:lnTo>
                  <a:pt x="10531" y="12223"/>
                </a:lnTo>
                <a:lnTo>
                  <a:pt x="10596" y="12242"/>
                </a:lnTo>
                <a:lnTo>
                  <a:pt x="10661" y="12262"/>
                </a:lnTo>
                <a:lnTo>
                  <a:pt x="10610" y="12363"/>
                </a:lnTo>
                <a:lnTo>
                  <a:pt x="10557" y="12462"/>
                </a:lnTo>
                <a:lnTo>
                  <a:pt x="10504" y="12561"/>
                </a:lnTo>
                <a:lnTo>
                  <a:pt x="10450" y="12659"/>
                </a:lnTo>
                <a:lnTo>
                  <a:pt x="10393" y="12757"/>
                </a:lnTo>
                <a:lnTo>
                  <a:pt x="10337" y="12853"/>
                </a:lnTo>
                <a:lnTo>
                  <a:pt x="10279" y="12948"/>
                </a:lnTo>
                <a:lnTo>
                  <a:pt x="10220" y="13042"/>
                </a:lnTo>
                <a:lnTo>
                  <a:pt x="10159" y="13135"/>
                </a:lnTo>
                <a:lnTo>
                  <a:pt x="10099" y="13228"/>
                </a:lnTo>
                <a:lnTo>
                  <a:pt x="10036" y="13319"/>
                </a:lnTo>
                <a:lnTo>
                  <a:pt x="9972" y="13410"/>
                </a:lnTo>
                <a:lnTo>
                  <a:pt x="9909" y="13499"/>
                </a:lnTo>
                <a:lnTo>
                  <a:pt x="9843" y="13588"/>
                </a:lnTo>
                <a:lnTo>
                  <a:pt x="9776" y="13675"/>
                </a:lnTo>
                <a:lnTo>
                  <a:pt x="9710" y="13761"/>
                </a:lnTo>
                <a:lnTo>
                  <a:pt x="9641" y="13846"/>
                </a:lnTo>
                <a:lnTo>
                  <a:pt x="9571" y="13930"/>
                </a:lnTo>
                <a:lnTo>
                  <a:pt x="9501" y="14012"/>
                </a:lnTo>
                <a:lnTo>
                  <a:pt x="9430" y="14095"/>
                </a:lnTo>
                <a:lnTo>
                  <a:pt x="9358" y="14175"/>
                </a:lnTo>
                <a:lnTo>
                  <a:pt x="9284" y="14255"/>
                </a:lnTo>
                <a:lnTo>
                  <a:pt x="9210" y="14333"/>
                </a:lnTo>
                <a:lnTo>
                  <a:pt x="9135" y="14410"/>
                </a:lnTo>
                <a:lnTo>
                  <a:pt x="9059" y="14487"/>
                </a:lnTo>
                <a:lnTo>
                  <a:pt x="8982" y="14562"/>
                </a:lnTo>
                <a:lnTo>
                  <a:pt x="8904" y="14636"/>
                </a:lnTo>
                <a:lnTo>
                  <a:pt x="8825" y="14708"/>
                </a:lnTo>
                <a:lnTo>
                  <a:pt x="8746" y="14779"/>
                </a:lnTo>
                <a:lnTo>
                  <a:pt x="8666" y="14850"/>
                </a:lnTo>
                <a:lnTo>
                  <a:pt x="8584" y="14918"/>
                </a:lnTo>
                <a:lnTo>
                  <a:pt x="8502" y="14987"/>
                </a:lnTo>
                <a:lnTo>
                  <a:pt x="8474" y="14988"/>
                </a:lnTo>
                <a:close/>
                <a:moveTo>
                  <a:pt x="7036" y="14898"/>
                </a:moveTo>
                <a:lnTo>
                  <a:pt x="6913" y="14877"/>
                </a:lnTo>
                <a:lnTo>
                  <a:pt x="6791" y="14854"/>
                </a:lnTo>
                <a:lnTo>
                  <a:pt x="6670" y="14829"/>
                </a:lnTo>
                <a:lnTo>
                  <a:pt x="6550" y="14802"/>
                </a:lnTo>
                <a:lnTo>
                  <a:pt x="6431" y="14774"/>
                </a:lnTo>
                <a:lnTo>
                  <a:pt x="6312" y="14743"/>
                </a:lnTo>
                <a:lnTo>
                  <a:pt x="6194" y="14710"/>
                </a:lnTo>
                <a:lnTo>
                  <a:pt x="6077" y="14676"/>
                </a:lnTo>
                <a:lnTo>
                  <a:pt x="5961" y="14639"/>
                </a:lnTo>
                <a:lnTo>
                  <a:pt x="5846" y="14601"/>
                </a:lnTo>
                <a:lnTo>
                  <a:pt x="5731" y="14561"/>
                </a:lnTo>
                <a:lnTo>
                  <a:pt x="5618" y="14519"/>
                </a:lnTo>
                <a:lnTo>
                  <a:pt x="5505" y="14475"/>
                </a:lnTo>
                <a:lnTo>
                  <a:pt x="5395" y="14429"/>
                </a:lnTo>
                <a:lnTo>
                  <a:pt x="5284" y="14382"/>
                </a:lnTo>
                <a:lnTo>
                  <a:pt x="5174" y="14333"/>
                </a:lnTo>
                <a:lnTo>
                  <a:pt x="5065" y="14282"/>
                </a:lnTo>
                <a:lnTo>
                  <a:pt x="4958" y="14229"/>
                </a:lnTo>
                <a:lnTo>
                  <a:pt x="4851" y="14175"/>
                </a:lnTo>
                <a:lnTo>
                  <a:pt x="4746" y="14119"/>
                </a:lnTo>
                <a:lnTo>
                  <a:pt x="4641" y="14062"/>
                </a:lnTo>
                <a:lnTo>
                  <a:pt x="4538" y="14001"/>
                </a:lnTo>
                <a:lnTo>
                  <a:pt x="4436" y="13940"/>
                </a:lnTo>
                <a:lnTo>
                  <a:pt x="4335" y="13878"/>
                </a:lnTo>
                <a:lnTo>
                  <a:pt x="4235" y="13814"/>
                </a:lnTo>
                <a:lnTo>
                  <a:pt x="4137" y="13748"/>
                </a:lnTo>
                <a:lnTo>
                  <a:pt x="4038" y="13681"/>
                </a:lnTo>
                <a:lnTo>
                  <a:pt x="3943" y="13612"/>
                </a:lnTo>
                <a:lnTo>
                  <a:pt x="3847" y="13540"/>
                </a:lnTo>
                <a:lnTo>
                  <a:pt x="3753" y="13469"/>
                </a:lnTo>
                <a:lnTo>
                  <a:pt x="3660" y="13395"/>
                </a:lnTo>
                <a:lnTo>
                  <a:pt x="3569" y="13320"/>
                </a:lnTo>
                <a:lnTo>
                  <a:pt x="3668" y="13255"/>
                </a:lnTo>
                <a:lnTo>
                  <a:pt x="3767" y="13191"/>
                </a:lnTo>
                <a:lnTo>
                  <a:pt x="3867" y="13127"/>
                </a:lnTo>
                <a:lnTo>
                  <a:pt x="3968" y="13065"/>
                </a:lnTo>
                <a:lnTo>
                  <a:pt x="4071" y="13005"/>
                </a:lnTo>
                <a:lnTo>
                  <a:pt x="4174" y="12946"/>
                </a:lnTo>
                <a:lnTo>
                  <a:pt x="4278" y="12889"/>
                </a:lnTo>
                <a:lnTo>
                  <a:pt x="4383" y="12833"/>
                </a:lnTo>
                <a:lnTo>
                  <a:pt x="4489" y="12779"/>
                </a:lnTo>
                <a:lnTo>
                  <a:pt x="4596" y="12726"/>
                </a:lnTo>
                <a:lnTo>
                  <a:pt x="4704" y="12674"/>
                </a:lnTo>
                <a:lnTo>
                  <a:pt x="4813" y="12624"/>
                </a:lnTo>
                <a:lnTo>
                  <a:pt x="4923" y="12575"/>
                </a:lnTo>
                <a:lnTo>
                  <a:pt x="5033" y="12529"/>
                </a:lnTo>
                <a:lnTo>
                  <a:pt x="5144" y="12484"/>
                </a:lnTo>
                <a:lnTo>
                  <a:pt x="5257" y="12440"/>
                </a:lnTo>
                <a:lnTo>
                  <a:pt x="5301" y="12528"/>
                </a:lnTo>
                <a:lnTo>
                  <a:pt x="5345" y="12614"/>
                </a:lnTo>
                <a:lnTo>
                  <a:pt x="5391" y="12701"/>
                </a:lnTo>
                <a:lnTo>
                  <a:pt x="5437" y="12786"/>
                </a:lnTo>
                <a:lnTo>
                  <a:pt x="5484" y="12871"/>
                </a:lnTo>
                <a:lnTo>
                  <a:pt x="5532" y="12955"/>
                </a:lnTo>
                <a:lnTo>
                  <a:pt x="5580" y="13039"/>
                </a:lnTo>
                <a:lnTo>
                  <a:pt x="5630" y="13121"/>
                </a:lnTo>
                <a:lnTo>
                  <a:pt x="5680" y="13204"/>
                </a:lnTo>
                <a:lnTo>
                  <a:pt x="5731" y="13286"/>
                </a:lnTo>
                <a:lnTo>
                  <a:pt x="5783" y="13367"/>
                </a:lnTo>
                <a:lnTo>
                  <a:pt x="5835" y="13447"/>
                </a:lnTo>
                <a:lnTo>
                  <a:pt x="5888" y="13526"/>
                </a:lnTo>
                <a:lnTo>
                  <a:pt x="5943" y="13606"/>
                </a:lnTo>
                <a:lnTo>
                  <a:pt x="5997" y="13684"/>
                </a:lnTo>
                <a:lnTo>
                  <a:pt x="6052" y="13761"/>
                </a:lnTo>
                <a:lnTo>
                  <a:pt x="6109" y="13837"/>
                </a:lnTo>
                <a:lnTo>
                  <a:pt x="6166" y="13913"/>
                </a:lnTo>
                <a:lnTo>
                  <a:pt x="6224" y="13988"/>
                </a:lnTo>
                <a:lnTo>
                  <a:pt x="6282" y="14064"/>
                </a:lnTo>
                <a:lnTo>
                  <a:pt x="6341" y="14137"/>
                </a:lnTo>
                <a:lnTo>
                  <a:pt x="6400" y="14210"/>
                </a:lnTo>
                <a:lnTo>
                  <a:pt x="6461" y="14282"/>
                </a:lnTo>
                <a:lnTo>
                  <a:pt x="6522" y="14354"/>
                </a:lnTo>
                <a:lnTo>
                  <a:pt x="6584" y="14424"/>
                </a:lnTo>
                <a:lnTo>
                  <a:pt x="6647" y="14495"/>
                </a:lnTo>
                <a:lnTo>
                  <a:pt x="6710" y="14564"/>
                </a:lnTo>
                <a:lnTo>
                  <a:pt x="6774" y="14633"/>
                </a:lnTo>
                <a:lnTo>
                  <a:pt x="6839" y="14700"/>
                </a:lnTo>
                <a:lnTo>
                  <a:pt x="6903" y="14767"/>
                </a:lnTo>
                <a:lnTo>
                  <a:pt x="6969" y="14833"/>
                </a:lnTo>
                <a:lnTo>
                  <a:pt x="7036" y="14898"/>
                </a:lnTo>
                <a:close/>
                <a:moveTo>
                  <a:pt x="7945" y="8277"/>
                </a:moveTo>
                <a:lnTo>
                  <a:pt x="7945" y="11394"/>
                </a:lnTo>
                <a:lnTo>
                  <a:pt x="7867" y="11396"/>
                </a:lnTo>
                <a:lnTo>
                  <a:pt x="7789" y="11400"/>
                </a:lnTo>
                <a:lnTo>
                  <a:pt x="7711" y="11404"/>
                </a:lnTo>
                <a:lnTo>
                  <a:pt x="7633" y="11408"/>
                </a:lnTo>
                <a:lnTo>
                  <a:pt x="7555" y="11413"/>
                </a:lnTo>
                <a:lnTo>
                  <a:pt x="7478" y="11419"/>
                </a:lnTo>
                <a:lnTo>
                  <a:pt x="7401" y="11425"/>
                </a:lnTo>
                <a:lnTo>
                  <a:pt x="7324" y="11433"/>
                </a:lnTo>
                <a:lnTo>
                  <a:pt x="7247" y="11440"/>
                </a:lnTo>
                <a:lnTo>
                  <a:pt x="7170" y="11449"/>
                </a:lnTo>
                <a:lnTo>
                  <a:pt x="7094" y="11458"/>
                </a:lnTo>
                <a:lnTo>
                  <a:pt x="7018" y="11467"/>
                </a:lnTo>
                <a:lnTo>
                  <a:pt x="6942" y="11477"/>
                </a:lnTo>
                <a:lnTo>
                  <a:pt x="6866" y="11488"/>
                </a:lnTo>
                <a:lnTo>
                  <a:pt x="6790" y="11500"/>
                </a:lnTo>
                <a:lnTo>
                  <a:pt x="6715" y="11512"/>
                </a:lnTo>
                <a:lnTo>
                  <a:pt x="6640" y="11525"/>
                </a:lnTo>
                <a:lnTo>
                  <a:pt x="6565" y="11538"/>
                </a:lnTo>
                <a:lnTo>
                  <a:pt x="6491" y="11552"/>
                </a:lnTo>
                <a:lnTo>
                  <a:pt x="6416" y="11566"/>
                </a:lnTo>
                <a:lnTo>
                  <a:pt x="6342" y="11582"/>
                </a:lnTo>
                <a:lnTo>
                  <a:pt x="6268" y="11598"/>
                </a:lnTo>
                <a:lnTo>
                  <a:pt x="6194" y="11614"/>
                </a:lnTo>
                <a:lnTo>
                  <a:pt x="6120" y="11631"/>
                </a:lnTo>
                <a:lnTo>
                  <a:pt x="6047" y="11649"/>
                </a:lnTo>
                <a:lnTo>
                  <a:pt x="5973" y="11667"/>
                </a:lnTo>
                <a:lnTo>
                  <a:pt x="5901" y="11686"/>
                </a:lnTo>
                <a:lnTo>
                  <a:pt x="5829" y="11706"/>
                </a:lnTo>
                <a:lnTo>
                  <a:pt x="5756" y="11726"/>
                </a:lnTo>
                <a:lnTo>
                  <a:pt x="5684" y="11747"/>
                </a:lnTo>
                <a:lnTo>
                  <a:pt x="5612" y="11768"/>
                </a:lnTo>
                <a:lnTo>
                  <a:pt x="5540" y="11791"/>
                </a:lnTo>
                <a:lnTo>
                  <a:pt x="5498" y="11690"/>
                </a:lnTo>
                <a:lnTo>
                  <a:pt x="5457" y="11590"/>
                </a:lnTo>
                <a:lnTo>
                  <a:pt x="5417" y="11488"/>
                </a:lnTo>
                <a:lnTo>
                  <a:pt x="5377" y="11386"/>
                </a:lnTo>
                <a:lnTo>
                  <a:pt x="5339" y="11282"/>
                </a:lnTo>
                <a:lnTo>
                  <a:pt x="5303" y="11178"/>
                </a:lnTo>
                <a:lnTo>
                  <a:pt x="5267" y="11074"/>
                </a:lnTo>
                <a:lnTo>
                  <a:pt x="5233" y="10969"/>
                </a:lnTo>
                <a:lnTo>
                  <a:pt x="5200" y="10863"/>
                </a:lnTo>
                <a:lnTo>
                  <a:pt x="5167" y="10757"/>
                </a:lnTo>
                <a:lnTo>
                  <a:pt x="5136" y="10650"/>
                </a:lnTo>
                <a:lnTo>
                  <a:pt x="5106" y="10543"/>
                </a:lnTo>
                <a:lnTo>
                  <a:pt x="5079" y="10434"/>
                </a:lnTo>
                <a:lnTo>
                  <a:pt x="5051" y="10325"/>
                </a:lnTo>
                <a:lnTo>
                  <a:pt x="5025" y="10216"/>
                </a:lnTo>
                <a:lnTo>
                  <a:pt x="5000" y="10106"/>
                </a:lnTo>
                <a:lnTo>
                  <a:pt x="4976" y="9995"/>
                </a:lnTo>
                <a:lnTo>
                  <a:pt x="4954" y="9884"/>
                </a:lnTo>
                <a:lnTo>
                  <a:pt x="4933" y="9773"/>
                </a:lnTo>
                <a:lnTo>
                  <a:pt x="4913" y="9661"/>
                </a:lnTo>
                <a:lnTo>
                  <a:pt x="4895" y="9548"/>
                </a:lnTo>
                <a:lnTo>
                  <a:pt x="4877" y="9435"/>
                </a:lnTo>
                <a:lnTo>
                  <a:pt x="4861" y="9321"/>
                </a:lnTo>
                <a:lnTo>
                  <a:pt x="4847" y="9207"/>
                </a:lnTo>
                <a:lnTo>
                  <a:pt x="4833" y="9092"/>
                </a:lnTo>
                <a:lnTo>
                  <a:pt x="4822" y="8977"/>
                </a:lnTo>
                <a:lnTo>
                  <a:pt x="4811" y="8862"/>
                </a:lnTo>
                <a:lnTo>
                  <a:pt x="4802" y="8746"/>
                </a:lnTo>
                <a:lnTo>
                  <a:pt x="4794" y="8628"/>
                </a:lnTo>
                <a:lnTo>
                  <a:pt x="4787" y="8512"/>
                </a:lnTo>
                <a:lnTo>
                  <a:pt x="4782" y="8394"/>
                </a:lnTo>
                <a:lnTo>
                  <a:pt x="4779" y="8277"/>
                </a:lnTo>
                <a:lnTo>
                  <a:pt x="7945" y="8277"/>
                </a:lnTo>
                <a:close/>
                <a:moveTo>
                  <a:pt x="5353" y="4695"/>
                </a:moveTo>
                <a:lnTo>
                  <a:pt x="5430" y="4721"/>
                </a:lnTo>
                <a:lnTo>
                  <a:pt x="5507" y="4746"/>
                </a:lnTo>
                <a:lnTo>
                  <a:pt x="5583" y="4770"/>
                </a:lnTo>
                <a:lnTo>
                  <a:pt x="5661" y="4793"/>
                </a:lnTo>
                <a:lnTo>
                  <a:pt x="5739" y="4816"/>
                </a:lnTo>
                <a:lnTo>
                  <a:pt x="5817" y="4838"/>
                </a:lnTo>
                <a:lnTo>
                  <a:pt x="5896" y="4860"/>
                </a:lnTo>
                <a:lnTo>
                  <a:pt x="5974" y="4880"/>
                </a:lnTo>
                <a:lnTo>
                  <a:pt x="6053" y="4900"/>
                </a:lnTo>
                <a:lnTo>
                  <a:pt x="6134" y="4920"/>
                </a:lnTo>
                <a:lnTo>
                  <a:pt x="6213" y="4938"/>
                </a:lnTo>
                <a:lnTo>
                  <a:pt x="6293" y="4956"/>
                </a:lnTo>
                <a:lnTo>
                  <a:pt x="6373" y="4973"/>
                </a:lnTo>
                <a:lnTo>
                  <a:pt x="6454" y="4990"/>
                </a:lnTo>
                <a:lnTo>
                  <a:pt x="6535" y="5005"/>
                </a:lnTo>
                <a:lnTo>
                  <a:pt x="6615" y="5020"/>
                </a:lnTo>
                <a:lnTo>
                  <a:pt x="6697" y="5035"/>
                </a:lnTo>
                <a:lnTo>
                  <a:pt x="6778" y="5048"/>
                </a:lnTo>
                <a:lnTo>
                  <a:pt x="6860" y="5061"/>
                </a:lnTo>
                <a:lnTo>
                  <a:pt x="6942" y="5073"/>
                </a:lnTo>
                <a:lnTo>
                  <a:pt x="7024" y="5084"/>
                </a:lnTo>
                <a:lnTo>
                  <a:pt x="7106" y="5095"/>
                </a:lnTo>
                <a:lnTo>
                  <a:pt x="7189" y="5105"/>
                </a:lnTo>
                <a:lnTo>
                  <a:pt x="7273" y="5114"/>
                </a:lnTo>
                <a:lnTo>
                  <a:pt x="7356" y="5122"/>
                </a:lnTo>
                <a:lnTo>
                  <a:pt x="7439" y="5131"/>
                </a:lnTo>
                <a:lnTo>
                  <a:pt x="7523" y="5137"/>
                </a:lnTo>
                <a:lnTo>
                  <a:pt x="7607" y="5143"/>
                </a:lnTo>
                <a:lnTo>
                  <a:pt x="7691" y="5149"/>
                </a:lnTo>
                <a:lnTo>
                  <a:pt x="7775" y="5153"/>
                </a:lnTo>
                <a:lnTo>
                  <a:pt x="7860" y="5157"/>
                </a:lnTo>
                <a:lnTo>
                  <a:pt x="7945" y="5160"/>
                </a:lnTo>
                <a:lnTo>
                  <a:pt x="7945" y="7759"/>
                </a:lnTo>
                <a:lnTo>
                  <a:pt x="4779" y="7759"/>
                </a:lnTo>
                <a:lnTo>
                  <a:pt x="4782" y="7658"/>
                </a:lnTo>
                <a:lnTo>
                  <a:pt x="4786" y="7557"/>
                </a:lnTo>
                <a:lnTo>
                  <a:pt x="4791" y="7456"/>
                </a:lnTo>
                <a:lnTo>
                  <a:pt x="4797" y="7356"/>
                </a:lnTo>
                <a:lnTo>
                  <a:pt x="4805" y="7255"/>
                </a:lnTo>
                <a:lnTo>
                  <a:pt x="4812" y="7155"/>
                </a:lnTo>
                <a:lnTo>
                  <a:pt x="4821" y="7056"/>
                </a:lnTo>
                <a:lnTo>
                  <a:pt x="4831" y="6957"/>
                </a:lnTo>
                <a:lnTo>
                  <a:pt x="4843" y="6857"/>
                </a:lnTo>
                <a:lnTo>
                  <a:pt x="4854" y="6759"/>
                </a:lnTo>
                <a:lnTo>
                  <a:pt x="4867" y="6661"/>
                </a:lnTo>
                <a:lnTo>
                  <a:pt x="4881" y="6563"/>
                </a:lnTo>
                <a:lnTo>
                  <a:pt x="4896" y="6466"/>
                </a:lnTo>
                <a:lnTo>
                  <a:pt x="4911" y="6368"/>
                </a:lnTo>
                <a:lnTo>
                  <a:pt x="4928" y="6272"/>
                </a:lnTo>
                <a:lnTo>
                  <a:pt x="4945" y="6176"/>
                </a:lnTo>
                <a:lnTo>
                  <a:pt x="4964" y="6080"/>
                </a:lnTo>
                <a:lnTo>
                  <a:pt x="4983" y="5984"/>
                </a:lnTo>
                <a:lnTo>
                  <a:pt x="5004" y="5889"/>
                </a:lnTo>
                <a:lnTo>
                  <a:pt x="5025" y="5795"/>
                </a:lnTo>
                <a:lnTo>
                  <a:pt x="5048" y="5701"/>
                </a:lnTo>
                <a:lnTo>
                  <a:pt x="5070" y="5607"/>
                </a:lnTo>
                <a:lnTo>
                  <a:pt x="5095" y="5513"/>
                </a:lnTo>
                <a:lnTo>
                  <a:pt x="5120" y="5420"/>
                </a:lnTo>
                <a:lnTo>
                  <a:pt x="5145" y="5328"/>
                </a:lnTo>
                <a:lnTo>
                  <a:pt x="5172" y="5236"/>
                </a:lnTo>
                <a:lnTo>
                  <a:pt x="5201" y="5145"/>
                </a:lnTo>
                <a:lnTo>
                  <a:pt x="5228" y="5053"/>
                </a:lnTo>
                <a:lnTo>
                  <a:pt x="5258" y="4963"/>
                </a:lnTo>
                <a:lnTo>
                  <a:pt x="5289" y="4873"/>
                </a:lnTo>
                <a:lnTo>
                  <a:pt x="5321" y="4784"/>
                </a:lnTo>
                <a:lnTo>
                  <a:pt x="5353" y="4695"/>
                </a:lnTo>
                <a:close/>
                <a:moveTo>
                  <a:pt x="5056" y="4040"/>
                </a:moveTo>
                <a:lnTo>
                  <a:pt x="4994" y="4015"/>
                </a:lnTo>
                <a:lnTo>
                  <a:pt x="4934" y="3989"/>
                </a:lnTo>
                <a:lnTo>
                  <a:pt x="4873" y="3963"/>
                </a:lnTo>
                <a:lnTo>
                  <a:pt x="4813" y="3936"/>
                </a:lnTo>
                <a:lnTo>
                  <a:pt x="4753" y="3909"/>
                </a:lnTo>
                <a:lnTo>
                  <a:pt x="4693" y="3882"/>
                </a:lnTo>
                <a:lnTo>
                  <a:pt x="4633" y="3854"/>
                </a:lnTo>
                <a:lnTo>
                  <a:pt x="4575" y="3825"/>
                </a:lnTo>
                <a:lnTo>
                  <a:pt x="4515" y="3796"/>
                </a:lnTo>
                <a:lnTo>
                  <a:pt x="4457" y="3766"/>
                </a:lnTo>
                <a:lnTo>
                  <a:pt x="4398" y="3736"/>
                </a:lnTo>
                <a:lnTo>
                  <a:pt x="4341" y="3705"/>
                </a:lnTo>
                <a:lnTo>
                  <a:pt x="4282" y="3674"/>
                </a:lnTo>
                <a:lnTo>
                  <a:pt x="4225" y="3643"/>
                </a:lnTo>
                <a:lnTo>
                  <a:pt x="4168" y="3611"/>
                </a:lnTo>
                <a:lnTo>
                  <a:pt x="4111" y="3579"/>
                </a:lnTo>
                <a:lnTo>
                  <a:pt x="3998" y="3513"/>
                </a:lnTo>
                <a:lnTo>
                  <a:pt x="3886" y="3446"/>
                </a:lnTo>
                <a:lnTo>
                  <a:pt x="3776" y="3377"/>
                </a:lnTo>
                <a:lnTo>
                  <a:pt x="3667" y="3305"/>
                </a:lnTo>
                <a:lnTo>
                  <a:pt x="3559" y="3233"/>
                </a:lnTo>
                <a:lnTo>
                  <a:pt x="3451" y="3159"/>
                </a:lnTo>
                <a:lnTo>
                  <a:pt x="3345" y="3084"/>
                </a:lnTo>
                <a:lnTo>
                  <a:pt x="3241" y="3007"/>
                </a:lnTo>
                <a:lnTo>
                  <a:pt x="3337" y="2917"/>
                </a:lnTo>
                <a:lnTo>
                  <a:pt x="3436" y="2829"/>
                </a:lnTo>
                <a:lnTo>
                  <a:pt x="3535" y="2743"/>
                </a:lnTo>
                <a:lnTo>
                  <a:pt x="3637" y="2659"/>
                </a:lnTo>
                <a:lnTo>
                  <a:pt x="3740" y="2576"/>
                </a:lnTo>
                <a:lnTo>
                  <a:pt x="3845" y="2496"/>
                </a:lnTo>
                <a:lnTo>
                  <a:pt x="3951" y="2417"/>
                </a:lnTo>
                <a:lnTo>
                  <a:pt x="4059" y="2340"/>
                </a:lnTo>
                <a:lnTo>
                  <a:pt x="4168" y="2266"/>
                </a:lnTo>
                <a:lnTo>
                  <a:pt x="4279" y="2193"/>
                </a:lnTo>
                <a:lnTo>
                  <a:pt x="4391" y="2122"/>
                </a:lnTo>
                <a:lnTo>
                  <a:pt x="4505" y="2054"/>
                </a:lnTo>
                <a:lnTo>
                  <a:pt x="4620" y="1986"/>
                </a:lnTo>
                <a:lnTo>
                  <a:pt x="4736" y="1921"/>
                </a:lnTo>
                <a:lnTo>
                  <a:pt x="4854" y="1859"/>
                </a:lnTo>
                <a:lnTo>
                  <a:pt x="4973" y="1799"/>
                </a:lnTo>
                <a:lnTo>
                  <a:pt x="5093" y="1740"/>
                </a:lnTo>
                <a:lnTo>
                  <a:pt x="5215" y="1684"/>
                </a:lnTo>
                <a:lnTo>
                  <a:pt x="5338" y="1630"/>
                </a:lnTo>
                <a:lnTo>
                  <a:pt x="5461" y="1579"/>
                </a:lnTo>
                <a:lnTo>
                  <a:pt x="5587" y="1528"/>
                </a:lnTo>
                <a:lnTo>
                  <a:pt x="5714" y="1481"/>
                </a:lnTo>
                <a:lnTo>
                  <a:pt x="5841" y="1436"/>
                </a:lnTo>
                <a:lnTo>
                  <a:pt x="5969" y="1393"/>
                </a:lnTo>
                <a:lnTo>
                  <a:pt x="6100" y="1353"/>
                </a:lnTo>
                <a:lnTo>
                  <a:pt x="6230" y="1315"/>
                </a:lnTo>
                <a:lnTo>
                  <a:pt x="6362" y="1279"/>
                </a:lnTo>
                <a:lnTo>
                  <a:pt x="6495" y="1246"/>
                </a:lnTo>
                <a:lnTo>
                  <a:pt x="6628" y="1215"/>
                </a:lnTo>
                <a:lnTo>
                  <a:pt x="6764" y="1187"/>
                </a:lnTo>
                <a:lnTo>
                  <a:pt x="6899" y="1161"/>
                </a:lnTo>
                <a:lnTo>
                  <a:pt x="7036" y="1137"/>
                </a:lnTo>
                <a:lnTo>
                  <a:pt x="6960" y="1213"/>
                </a:lnTo>
                <a:lnTo>
                  <a:pt x="6884" y="1289"/>
                </a:lnTo>
                <a:lnTo>
                  <a:pt x="6809" y="1367"/>
                </a:lnTo>
                <a:lnTo>
                  <a:pt x="6735" y="1446"/>
                </a:lnTo>
                <a:lnTo>
                  <a:pt x="6662" y="1525"/>
                </a:lnTo>
                <a:lnTo>
                  <a:pt x="6589" y="1607"/>
                </a:lnTo>
                <a:lnTo>
                  <a:pt x="6518" y="1689"/>
                </a:lnTo>
                <a:lnTo>
                  <a:pt x="6448" y="1771"/>
                </a:lnTo>
                <a:lnTo>
                  <a:pt x="6379" y="1855"/>
                </a:lnTo>
                <a:lnTo>
                  <a:pt x="6310" y="1940"/>
                </a:lnTo>
                <a:lnTo>
                  <a:pt x="6242" y="2027"/>
                </a:lnTo>
                <a:lnTo>
                  <a:pt x="6176" y="2113"/>
                </a:lnTo>
                <a:lnTo>
                  <a:pt x="6110" y="2201"/>
                </a:lnTo>
                <a:lnTo>
                  <a:pt x="6045" y="2290"/>
                </a:lnTo>
                <a:lnTo>
                  <a:pt x="5982" y="2379"/>
                </a:lnTo>
                <a:lnTo>
                  <a:pt x="5919" y="2471"/>
                </a:lnTo>
                <a:lnTo>
                  <a:pt x="5857" y="2562"/>
                </a:lnTo>
                <a:lnTo>
                  <a:pt x="5797" y="2654"/>
                </a:lnTo>
                <a:lnTo>
                  <a:pt x="5736" y="2748"/>
                </a:lnTo>
                <a:lnTo>
                  <a:pt x="5678" y="2842"/>
                </a:lnTo>
                <a:lnTo>
                  <a:pt x="5620" y="2938"/>
                </a:lnTo>
                <a:lnTo>
                  <a:pt x="5564" y="3034"/>
                </a:lnTo>
                <a:lnTo>
                  <a:pt x="5508" y="3130"/>
                </a:lnTo>
                <a:lnTo>
                  <a:pt x="5453" y="3228"/>
                </a:lnTo>
                <a:lnTo>
                  <a:pt x="5400" y="3326"/>
                </a:lnTo>
                <a:lnTo>
                  <a:pt x="5347" y="3427"/>
                </a:lnTo>
                <a:lnTo>
                  <a:pt x="5296" y="3527"/>
                </a:lnTo>
                <a:lnTo>
                  <a:pt x="5246" y="3628"/>
                </a:lnTo>
                <a:lnTo>
                  <a:pt x="5197" y="3729"/>
                </a:lnTo>
                <a:lnTo>
                  <a:pt x="5148" y="3833"/>
                </a:lnTo>
                <a:lnTo>
                  <a:pt x="5102" y="3936"/>
                </a:lnTo>
                <a:lnTo>
                  <a:pt x="5056" y="4040"/>
                </a:lnTo>
                <a:close/>
                <a:moveTo>
                  <a:pt x="7945" y="1047"/>
                </a:moveTo>
                <a:lnTo>
                  <a:pt x="7945" y="4642"/>
                </a:lnTo>
                <a:lnTo>
                  <a:pt x="7867" y="4639"/>
                </a:lnTo>
                <a:lnTo>
                  <a:pt x="7789" y="4635"/>
                </a:lnTo>
                <a:lnTo>
                  <a:pt x="7711" y="4631"/>
                </a:lnTo>
                <a:lnTo>
                  <a:pt x="7633" y="4626"/>
                </a:lnTo>
                <a:lnTo>
                  <a:pt x="7556" y="4621"/>
                </a:lnTo>
                <a:lnTo>
                  <a:pt x="7478" y="4614"/>
                </a:lnTo>
                <a:lnTo>
                  <a:pt x="7401" y="4607"/>
                </a:lnTo>
                <a:lnTo>
                  <a:pt x="7325" y="4600"/>
                </a:lnTo>
                <a:lnTo>
                  <a:pt x="7248" y="4591"/>
                </a:lnTo>
                <a:lnTo>
                  <a:pt x="7172" y="4582"/>
                </a:lnTo>
                <a:lnTo>
                  <a:pt x="7095" y="4573"/>
                </a:lnTo>
                <a:lnTo>
                  <a:pt x="7020" y="4562"/>
                </a:lnTo>
                <a:lnTo>
                  <a:pt x="6944" y="4551"/>
                </a:lnTo>
                <a:lnTo>
                  <a:pt x="6868" y="4540"/>
                </a:lnTo>
                <a:lnTo>
                  <a:pt x="6793" y="4527"/>
                </a:lnTo>
                <a:lnTo>
                  <a:pt x="6718" y="4514"/>
                </a:lnTo>
                <a:lnTo>
                  <a:pt x="6644" y="4501"/>
                </a:lnTo>
                <a:lnTo>
                  <a:pt x="6569" y="4486"/>
                </a:lnTo>
                <a:lnTo>
                  <a:pt x="6495" y="4471"/>
                </a:lnTo>
                <a:lnTo>
                  <a:pt x="6421" y="4456"/>
                </a:lnTo>
                <a:lnTo>
                  <a:pt x="6347" y="4439"/>
                </a:lnTo>
                <a:lnTo>
                  <a:pt x="6273" y="4423"/>
                </a:lnTo>
                <a:lnTo>
                  <a:pt x="6200" y="4405"/>
                </a:lnTo>
                <a:lnTo>
                  <a:pt x="6127" y="4387"/>
                </a:lnTo>
                <a:lnTo>
                  <a:pt x="6055" y="4368"/>
                </a:lnTo>
                <a:lnTo>
                  <a:pt x="5982" y="4348"/>
                </a:lnTo>
                <a:lnTo>
                  <a:pt x="5910" y="4328"/>
                </a:lnTo>
                <a:lnTo>
                  <a:pt x="5838" y="4308"/>
                </a:lnTo>
                <a:lnTo>
                  <a:pt x="5766" y="4286"/>
                </a:lnTo>
                <a:lnTo>
                  <a:pt x="5694" y="4264"/>
                </a:lnTo>
                <a:lnTo>
                  <a:pt x="5624" y="4242"/>
                </a:lnTo>
                <a:lnTo>
                  <a:pt x="5553" y="4217"/>
                </a:lnTo>
                <a:lnTo>
                  <a:pt x="5605" y="4099"/>
                </a:lnTo>
                <a:lnTo>
                  <a:pt x="5658" y="3982"/>
                </a:lnTo>
                <a:lnTo>
                  <a:pt x="5714" y="3866"/>
                </a:lnTo>
                <a:lnTo>
                  <a:pt x="5771" y="3750"/>
                </a:lnTo>
                <a:lnTo>
                  <a:pt x="5830" y="3637"/>
                </a:lnTo>
                <a:lnTo>
                  <a:pt x="5889" y="3524"/>
                </a:lnTo>
                <a:lnTo>
                  <a:pt x="5951" y="3412"/>
                </a:lnTo>
                <a:lnTo>
                  <a:pt x="6014" y="3301"/>
                </a:lnTo>
                <a:lnTo>
                  <a:pt x="6078" y="3192"/>
                </a:lnTo>
                <a:lnTo>
                  <a:pt x="6144" y="3084"/>
                </a:lnTo>
                <a:lnTo>
                  <a:pt x="6212" y="2978"/>
                </a:lnTo>
                <a:lnTo>
                  <a:pt x="6279" y="2871"/>
                </a:lnTo>
                <a:lnTo>
                  <a:pt x="6349" y="2767"/>
                </a:lnTo>
                <a:lnTo>
                  <a:pt x="6421" y="2664"/>
                </a:lnTo>
                <a:lnTo>
                  <a:pt x="6494" y="2563"/>
                </a:lnTo>
                <a:lnTo>
                  <a:pt x="6568" y="2463"/>
                </a:lnTo>
                <a:lnTo>
                  <a:pt x="6643" y="2363"/>
                </a:lnTo>
                <a:lnTo>
                  <a:pt x="6718" y="2265"/>
                </a:lnTo>
                <a:lnTo>
                  <a:pt x="6796" y="2169"/>
                </a:lnTo>
                <a:lnTo>
                  <a:pt x="6875" y="2074"/>
                </a:lnTo>
                <a:lnTo>
                  <a:pt x="6955" y="1980"/>
                </a:lnTo>
                <a:lnTo>
                  <a:pt x="7038" y="1888"/>
                </a:lnTo>
                <a:lnTo>
                  <a:pt x="7121" y="1798"/>
                </a:lnTo>
                <a:lnTo>
                  <a:pt x="7204" y="1709"/>
                </a:lnTo>
                <a:lnTo>
                  <a:pt x="7289" y="1621"/>
                </a:lnTo>
                <a:lnTo>
                  <a:pt x="7375" y="1534"/>
                </a:lnTo>
                <a:lnTo>
                  <a:pt x="7463" y="1449"/>
                </a:lnTo>
                <a:lnTo>
                  <a:pt x="7552" y="1366"/>
                </a:lnTo>
                <a:lnTo>
                  <a:pt x="7642" y="1285"/>
                </a:lnTo>
                <a:lnTo>
                  <a:pt x="7732" y="1205"/>
                </a:lnTo>
                <a:lnTo>
                  <a:pt x="7825" y="1126"/>
                </a:lnTo>
                <a:lnTo>
                  <a:pt x="7918" y="1049"/>
                </a:lnTo>
                <a:lnTo>
                  <a:pt x="7931" y="1048"/>
                </a:lnTo>
                <a:lnTo>
                  <a:pt x="7945" y="1047"/>
                </a:lnTo>
                <a:close/>
                <a:moveTo>
                  <a:pt x="9383" y="1137"/>
                </a:moveTo>
                <a:lnTo>
                  <a:pt x="9520" y="1161"/>
                </a:lnTo>
                <a:lnTo>
                  <a:pt x="9656" y="1187"/>
                </a:lnTo>
                <a:lnTo>
                  <a:pt x="9791" y="1215"/>
                </a:lnTo>
                <a:lnTo>
                  <a:pt x="9924" y="1246"/>
                </a:lnTo>
                <a:lnTo>
                  <a:pt x="10058" y="1279"/>
                </a:lnTo>
                <a:lnTo>
                  <a:pt x="10189" y="1315"/>
                </a:lnTo>
                <a:lnTo>
                  <a:pt x="10320" y="1353"/>
                </a:lnTo>
                <a:lnTo>
                  <a:pt x="10450" y="1393"/>
                </a:lnTo>
                <a:lnTo>
                  <a:pt x="10578" y="1436"/>
                </a:lnTo>
                <a:lnTo>
                  <a:pt x="10706" y="1481"/>
                </a:lnTo>
                <a:lnTo>
                  <a:pt x="10832" y="1528"/>
                </a:lnTo>
                <a:lnTo>
                  <a:pt x="10958" y="1579"/>
                </a:lnTo>
                <a:lnTo>
                  <a:pt x="11082" y="1630"/>
                </a:lnTo>
                <a:lnTo>
                  <a:pt x="11205" y="1684"/>
                </a:lnTo>
                <a:lnTo>
                  <a:pt x="11326" y="1740"/>
                </a:lnTo>
                <a:lnTo>
                  <a:pt x="11446" y="1799"/>
                </a:lnTo>
                <a:lnTo>
                  <a:pt x="11565" y="1859"/>
                </a:lnTo>
                <a:lnTo>
                  <a:pt x="11683" y="1921"/>
                </a:lnTo>
                <a:lnTo>
                  <a:pt x="11799" y="1986"/>
                </a:lnTo>
                <a:lnTo>
                  <a:pt x="11914" y="2054"/>
                </a:lnTo>
                <a:lnTo>
                  <a:pt x="12028" y="2122"/>
                </a:lnTo>
                <a:lnTo>
                  <a:pt x="12140" y="2193"/>
                </a:lnTo>
                <a:lnTo>
                  <a:pt x="12251" y="2266"/>
                </a:lnTo>
                <a:lnTo>
                  <a:pt x="12360" y="2340"/>
                </a:lnTo>
                <a:lnTo>
                  <a:pt x="12468" y="2417"/>
                </a:lnTo>
                <a:lnTo>
                  <a:pt x="12574" y="2496"/>
                </a:lnTo>
                <a:lnTo>
                  <a:pt x="12679" y="2576"/>
                </a:lnTo>
                <a:lnTo>
                  <a:pt x="12782" y="2659"/>
                </a:lnTo>
                <a:lnTo>
                  <a:pt x="12884" y="2743"/>
                </a:lnTo>
                <a:lnTo>
                  <a:pt x="12983" y="2829"/>
                </a:lnTo>
                <a:lnTo>
                  <a:pt x="13082" y="2917"/>
                </a:lnTo>
                <a:lnTo>
                  <a:pt x="13178" y="3007"/>
                </a:lnTo>
                <a:lnTo>
                  <a:pt x="13074" y="3084"/>
                </a:lnTo>
                <a:lnTo>
                  <a:pt x="12968" y="3159"/>
                </a:lnTo>
                <a:lnTo>
                  <a:pt x="12861" y="3233"/>
                </a:lnTo>
                <a:lnTo>
                  <a:pt x="12752" y="3305"/>
                </a:lnTo>
                <a:lnTo>
                  <a:pt x="12644" y="3377"/>
                </a:lnTo>
                <a:lnTo>
                  <a:pt x="12533" y="3446"/>
                </a:lnTo>
                <a:lnTo>
                  <a:pt x="12421" y="3513"/>
                </a:lnTo>
                <a:lnTo>
                  <a:pt x="12308" y="3579"/>
                </a:lnTo>
                <a:lnTo>
                  <a:pt x="12252" y="3611"/>
                </a:lnTo>
                <a:lnTo>
                  <a:pt x="12194" y="3643"/>
                </a:lnTo>
                <a:lnTo>
                  <a:pt x="12137" y="3674"/>
                </a:lnTo>
                <a:lnTo>
                  <a:pt x="12078" y="3705"/>
                </a:lnTo>
                <a:lnTo>
                  <a:pt x="12021" y="3736"/>
                </a:lnTo>
                <a:lnTo>
                  <a:pt x="11962" y="3766"/>
                </a:lnTo>
                <a:lnTo>
                  <a:pt x="11904" y="3796"/>
                </a:lnTo>
                <a:lnTo>
                  <a:pt x="11844" y="3825"/>
                </a:lnTo>
                <a:lnTo>
                  <a:pt x="11786" y="3854"/>
                </a:lnTo>
                <a:lnTo>
                  <a:pt x="11726" y="3882"/>
                </a:lnTo>
                <a:lnTo>
                  <a:pt x="11667" y="3909"/>
                </a:lnTo>
                <a:lnTo>
                  <a:pt x="11606" y="3936"/>
                </a:lnTo>
                <a:lnTo>
                  <a:pt x="11546" y="3963"/>
                </a:lnTo>
                <a:lnTo>
                  <a:pt x="11485" y="3989"/>
                </a:lnTo>
                <a:lnTo>
                  <a:pt x="11425" y="4015"/>
                </a:lnTo>
                <a:lnTo>
                  <a:pt x="11363" y="4040"/>
                </a:lnTo>
                <a:lnTo>
                  <a:pt x="11317" y="3936"/>
                </a:lnTo>
                <a:lnTo>
                  <a:pt x="11271" y="3833"/>
                </a:lnTo>
                <a:lnTo>
                  <a:pt x="11222" y="3729"/>
                </a:lnTo>
                <a:lnTo>
                  <a:pt x="11173" y="3628"/>
                </a:lnTo>
                <a:lnTo>
                  <a:pt x="11123" y="3527"/>
                </a:lnTo>
                <a:lnTo>
                  <a:pt x="11072" y="3427"/>
                </a:lnTo>
                <a:lnTo>
                  <a:pt x="11019" y="3326"/>
                </a:lnTo>
                <a:lnTo>
                  <a:pt x="10966" y="3228"/>
                </a:lnTo>
                <a:lnTo>
                  <a:pt x="10911" y="3130"/>
                </a:lnTo>
                <a:lnTo>
                  <a:pt x="10855" y="3034"/>
                </a:lnTo>
                <a:lnTo>
                  <a:pt x="10799" y="2938"/>
                </a:lnTo>
                <a:lnTo>
                  <a:pt x="10741" y="2842"/>
                </a:lnTo>
                <a:lnTo>
                  <a:pt x="10683" y="2748"/>
                </a:lnTo>
                <a:lnTo>
                  <a:pt x="10623" y="2654"/>
                </a:lnTo>
                <a:lnTo>
                  <a:pt x="10562" y="2562"/>
                </a:lnTo>
                <a:lnTo>
                  <a:pt x="10500" y="2471"/>
                </a:lnTo>
                <a:lnTo>
                  <a:pt x="10437" y="2379"/>
                </a:lnTo>
                <a:lnTo>
                  <a:pt x="10374" y="2290"/>
                </a:lnTo>
                <a:lnTo>
                  <a:pt x="10309" y="2201"/>
                </a:lnTo>
                <a:lnTo>
                  <a:pt x="10243" y="2113"/>
                </a:lnTo>
                <a:lnTo>
                  <a:pt x="10177" y="2027"/>
                </a:lnTo>
                <a:lnTo>
                  <a:pt x="10109" y="1940"/>
                </a:lnTo>
                <a:lnTo>
                  <a:pt x="10041" y="1855"/>
                </a:lnTo>
                <a:lnTo>
                  <a:pt x="9971" y="1771"/>
                </a:lnTo>
                <a:lnTo>
                  <a:pt x="9901" y="1689"/>
                </a:lnTo>
                <a:lnTo>
                  <a:pt x="9830" y="1607"/>
                </a:lnTo>
                <a:lnTo>
                  <a:pt x="9758" y="1525"/>
                </a:lnTo>
                <a:lnTo>
                  <a:pt x="9685" y="1446"/>
                </a:lnTo>
                <a:lnTo>
                  <a:pt x="9610" y="1367"/>
                </a:lnTo>
                <a:lnTo>
                  <a:pt x="9536" y="1289"/>
                </a:lnTo>
                <a:lnTo>
                  <a:pt x="9460" y="1213"/>
                </a:lnTo>
                <a:lnTo>
                  <a:pt x="9383" y="1137"/>
                </a:lnTo>
                <a:close/>
                <a:moveTo>
                  <a:pt x="8502" y="1049"/>
                </a:moveTo>
                <a:lnTo>
                  <a:pt x="8595" y="1126"/>
                </a:lnTo>
                <a:lnTo>
                  <a:pt x="8687" y="1205"/>
                </a:lnTo>
                <a:lnTo>
                  <a:pt x="8778" y="1285"/>
                </a:lnTo>
                <a:lnTo>
                  <a:pt x="8867" y="1366"/>
                </a:lnTo>
                <a:lnTo>
                  <a:pt x="8957" y="1449"/>
                </a:lnTo>
                <a:lnTo>
                  <a:pt x="9044" y="1534"/>
                </a:lnTo>
                <a:lnTo>
                  <a:pt x="9130" y="1621"/>
                </a:lnTo>
                <a:lnTo>
                  <a:pt x="9215" y="1709"/>
                </a:lnTo>
                <a:lnTo>
                  <a:pt x="9299" y="1798"/>
                </a:lnTo>
                <a:lnTo>
                  <a:pt x="9382" y="1888"/>
                </a:lnTo>
                <a:lnTo>
                  <a:pt x="9464" y="1980"/>
                </a:lnTo>
                <a:lnTo>
                  <a:pt x="9544" y="2074"/>
                </a:lnTo>
                <a:lnTo>
                  <a:pt x="9623" y="2169"/>
                </a:lnTo>
                <a:lnTo>
                  <a:pt x="9701" y="2265"/>
                </a:lnTo>
                <a:lnTo>
                  <a:pt x="9778" y="2363"/>
                </a:lnTo>
                <a:lnTo>
                  <a:pt x="9852" y="2463"/>
                </a:lnTo>
                <a:lnTo>
                  <a:pt x="9926" y="2563"/>
                </a:lnTo>
                <a:lnTo>
                  <a:pt x="9999" y="2664"/>
                </a:lnTo>
                <a:lnTo>
                  <a:pt x="10070" y="2767"/>
                </a:lnTo>
                <a:lnTo>
                  <a:pt x="10140" y="2871"/>
                </a:lnTo>
                <a:lnTo>
                  <a:pt x="10209" y="2978"/>
                </a:lnTo>
                <a:lnTo>
                  <a:pt x="10275" y="3084"/>
                </a:lnTo>
                <a:lnTo>
                  <a:pt x="10341" y="3192"/>
                </a:lnTo>
                <a:lnTo>
                  <a:pt x="10406" y="3301"/>
                </a:lnTo>
                <a:lnTo>
                  <a:pt x="10468" y="3412"/>
                </a:lnTo>
                <a:lnTo>
                  <a:pt x="10530" y="3524"/>
                </a:lnTo>
                <a:lnTo>
                  <a:pt x="10589" y="3637"/>
                </a:lnTo>
                <a:lnTo>
                  <a:pt x="10648" y="3750"/>
                </a:lnTo>
                <a:lnTo>
                  <a:pt x="10705" y="3866"/>
                </a:lnTo>
                <a:lnTo>
                  <a:pt x="10761" y="3982"/>
                </a:lnTo>
                <a:lnTo>
                  <a:pt x="10815" y="4099"/>
                </a:lnTo>
                <a:lnTo>
                  <a:pt x="10867" y="4217"/>
                </a:lnTo>
                <a:lnTo>
                  <a:pt x="10797" y="4242"/>
                </a:lnTo>
                <a:lnTo>
                  <a:pt x="10725" y="4264"/>
                </a:lnTo>
                <a:lnTo>
                  <a:pt x="10654" y="4286"/>
                </a:lnTo>
                <a:lnTo>
                  <a:pt x="10582" y="4308"/>
                </a:lnTo>
                <a:lnTo>
                  <a:pt x="10510" y="4328"/>
                </a:lnTo>
                <a:lnTo>
                  <a:pt x="10437" y="4348"/>
                </a:lnTo>
                <a:lnTo>
                  <a:pt x="10366" y="4368"/>
                </a:lnTo>
                <a:lnTo>
                  <a:pt x="10293" y="4387"/>
                </a:lnTo>
                <a:lnTo>
                  <a:pt x="10219" y="4405"/>
                </a:lnTo>
                <a:lnTo>
                  <a:pt x="10146" y="4423"/>
                </a:lnTo>
                <a:lnTo>
                  <a:pt x="10072" y="4439"/>
                </a:lnTo>
                <a:lnTo>
                  <a:pt x="9998" y="4456"/>
                </a:lnTo>
                <a:lnTo>
                  <a:pt x="9924" y="4471"/>
                </a:lnTo>
                <a:lnTo>
                  <a:pt x="9850" y="4486"/>
                </a:lnTo>
                <a:lnTo>
                  <a:pt x="9775" y="4501"/>
                </a:lnTo>
                <a:lnTo>
                  <a:pt x="9701" y="4514"/>
                </a:lnTo>
                <a:lnTo>
                  <a:pt x="9626" y="4527"/>
                </a:lnTo>
                <a:lnTo>
                  <a:pt x="9551" y="4540"/>
                </a:lnTo>
                <a:lnTo>
                  <a:pt x="9475" y="4551"/>
                </a:lnTo>
                <a:lnTo>
                  <a:pt x="9400" y="4562"/>
                </a:lnTo>
                <a:lnTo>
                  <a:pt x="9324" y="4573"/>
                </a:lnTo>
                <a:lnTo>
                  <a:pt x="9247" y="4582"/>
                </a:lnTo>
                <a:lnTo>
                  <a:pt x="9171" y="4591"/>
                </a:lnTo>
                <a:lnTo>
                  <a:pt x="9094" y="4600"/>
                </a:lnTo>
                <a:lnTo>
                  <a:pt x="9018" y="4607"/>
                </a:lnTo>
                <a:lnTo>
                  <a:pt x="8940" y="4614"/>
                </a:lnTo>
                <a:lnTo>
                  <a:pt x="8863" y="4621"/>
                </a:lnTo>
                <a:lnTo>
                  <a:pt x="8786" y="4626"/>
                </a:lnTo>
                <a:lnTo>
                  <a:pt x="8708" y="4631"/>
                </a:lnTo>
                <a:lnTo>
                  <a:pt x="8630" y="4635"/>
                </a:lnTo>
                <a:lnTo>
                  <a:pt x="8552" y="4639"/>
                </a:lnTo>
                <a:lnTo>
                  <a:pt x="8474" y="4642"/>
                </a:lnTo>
                <a:lnTo>
                  <a:pt x="8474" y="1047"/>
                </a:lnTo>
                <a:lnTo>
                  <a:pt x="8489" y="1048"/>
                </a:lnTo>
                <a:lnTo>
                  <a:pt x="8502" y="1049"/>
                </a:lnTo>
                <a:close/>
                <a:moveTo>
                  <a:pt x="7917" y="14987"/>
                </a:moveTo>
                <a:lnTo>
                  <a:pt x="7835" y="14918"/>
                </a:lnTo>
                <a:lnTo>
                  <a:pt x="7754" y="14850"/>
                </a:lnTo>
                <a:lnTo>
                  <a:pt x="7673" y="14779"/>
                </a:lnTo>
                <a:lnTo>
                  <a:pt x="7594" y="14708"/>
                </a:lnTo>
                <a:lnTo>
                  <a:pt x="7515" y="14636"/>
                </a:lnTo>
                <a:lnTo>
                  <a:pt x="7437" y="14562"/>
                </a:lnTo>
                <a:lnTo>
                  <a:pt x="7360" y="14487"/>
                </a:lnTo>
                <a:lnTo>
                  <a:pt x="7284" y="14410"/>
                </a:lnTo>
                <a:lnTo>
                  <a:pt x="7209" y="14333"/>
                </a:lnTo>
                <a:lnTo>
                  <a:pt x="7135" y="14255"/>
                </a:lnTo>
                <a:lnTo>
                  <a:pt x="7061" y="14175"/>
                </a:lnTo>
                <a:lnTo>
                  <a:pt x="6989" y="14095"/>
                </a:lnTo>
                <a:lnTo>
                  <a:pt x="6919" y="14012"/>
                </a:lnTo>
                <a:lnTo>
                  <a:pt x="6848" y="13930"/>
                </a:lnTo>
                <a:lnTo>
                  <a:pt x="6778" y="13846"/>
                </a:lnTo>
                <a:lnTo>
                  <a:pt x="6710" y="13761"/>
                </a:lnTo>
                <a:lnTo>
                  <a:pt x="6643" y="13675"/>
                </a:lnTo>
                <a:lnTo>
                  <a:pt x="6576" y="13588"/>
                </a:lnTo>
                <a:lnTo>
                  <a:pt x="6511" y="13499"/>
                </a:lnTo>
                <a:lnTo>
                  <a:pt x="6447" y="13410"/>
                </a:lnTo>
                <a:lnTo>
                  <a:pt x="6383" y="13319"/>
                </a:lnTo>
                <a:lnTo>
                  <a:pt x="6321" y="13228"/>
                </a:lnTo>
                <a:lnTo>
                  <a:pt x="6260" y="13135"/>
                </a:lnTo>
                <a:lnTo>
                  <a:pt x="6199" y="13042"/>
                </a:lnTo>
                <a:lnTo>
                  <a:pt x="6141" y="12948"/>
                </a:lnTo>
                <a:lnTo>
                  <a:pt x="6082" y="12853"/>
                </a:lnTo>
                <a:lnTo>
                  <a:pt x="6026" y="12757"/>
                </a:lnTo>
                <a:lnTo>
                  <a:pt x="5969" y="12659"/>
                </a:lnTo>
                <a:lnTo>
                  <a:pt x="5915" y="12561"/>
                </a:lnTo>
                <a:lnTo>
                  <a:pt x="5862" y="12462"/>
                </a:lnTo>
                <a:lnTo>
                  <a:pt x="5809" y="12363"/>
                </a:lnTo>
                <a:lnTo>
                  <a:pt x="5758" y="12262"/>
                </a:lnTo>
                <a:lnTo>
                  <a:pt x="5823" y="12242"/>
                </a:lnTo>
                <a:lnTo>
                  <a:pt x="5888" y="12223"/>
                </a:lnTo>
                <a:lnTo>
                  <a:pt x="5954" y="12204"/>
                </a:lnTo>
                <a:lnTo>
                  <a:pt x="6020" y="12187"/>
                </a:lnTo>
                <a:lnTo>
                  <a:pt x="6086" y="12169"/>
                </a:lnTo>
                <a:lnTo>
                  <a:pt x="6152" y="12153"/>
                </a:lnTo>
                <a:lnTo>
                  <a:pt x="6219" y="12136"/>
                </a:lnTo>
                <a:lnTo>
                  <a:pt x="6285" y="12121"/>
                </a:lnTo>
                <a:lnTo>
                  <a:pt x="6352" y="12106"/>
                </a:lnTo>
                <a:lnTo>
                  <a:pt x="6420" y="12091"/>
                </a:lnTo>
                <a:lnTo>
                  <a:pt x="6487" y="12077"/>
                </a:lnTo>
                <a:lnTo>
                  <a:pt x="6554" y="12064"/>
                </a:lnTo>
                <a:lnTo>
                  <a:pt x="6622" y="12051"/>
                </a:lnTo>
                <a:lnTo>
                  <a:pt x="6691" y="12039"/>
                </a:lnTo>
                <a:lnTo>
                  <a:pt x="6758" y="12027"/>
                </a:lnTo>
                <a:lnTo>
                  <a:pt x="6827" y="12016"/>
                </a:lnTo>
                <a:lnTo>
                  <a:pt x="6895" y="12005"/>
                </a:lnTo>
                <a:lnTo>
                  <a:pt x="6964" y="11995"/>
                </a:lnTo>
                <a:lnTo>
                  <a:pt x="7033" y="11986"/>
                </a:lnTo>
                <a:lnTo>
                  <a:pt x="7102" y="11976"/>
                </a:lnTo>
                <a:lnTo>
                  <a:pt x="7171" y="11968"/>
                </a:lnTo>
                <a:lnTo>
                  <a:pt x="7241" y="11960"/>
                </a:lnTo>
                <a:lnTo>
                  <a:pt x="7311" y="11953"/>
                </a:lnTo>
                <a:lnTo>
                  <a:pt x="7380" y="11946"/>
                </a:lnTo>
                <a:lnTo>
                  <a:pt x="7450" y="11940"/>
                </a:lnTo>
                <a:lnTo>
                  <a:pt x="7521" y="11934"/>
                </a:lnTo>
                <a:lnTo>
                  <a:pt x="7591" y="11929"/>
                </a:lnTo>
                <a:lnTo>
                  <a:pt x="7662" y="11924"/>
                </a:lnTo>
                <a:lnTo>
                  <a:pt x="7732" y="11920"/>
                </a:lnTo>
                <a:lnTo>
                  <a:pt x="7803" y="11916"/>
                </a:lnTo>
                <a:lnTo>
                  <a:pt x="7874" y="11913"/>
                </a:lnTo>
                <a:lnTo>
                  <a:pt x="7945" y="11911"/>
                </a:lnTo>
                <a:lnTo>
                  <a:pt x="7945" y="14988"/>
                </a:lnTo>
                <a:lnTo>
                  <a:pt x="7917" y="14987"/>
                </a:lnTo>
                <a:close/>
                <a:moveTo>
                  <a:pt x="15347" y="7759"/>
                </a:moveTo>
                <a:lnTo>
                  <a:pt x="12171" y="7759"/>
                </a:lnTo>
                <a:lnTo>
                  <a:pt x="12168" y="7652"/>
                </a:lnTo>
                <a:lnTo>
                  <a:pt x="12163" y="7545"/>
                </a:lnTo>
                <a:lnTo>
                  <a:pt x="12157" y="7439"/>
                </a:lnTo>
                <a:lnTo>
                  <a:pt x="12151" y="7332"/>
                </a:lnTo>
                <a:lnTo>
                  <a:pt x="12144" y="7226"/>
                </a:lnTo>
                <a:lnTo>
                  <a:pt x="12136" y="7120"/>
                </a:lnTo>
                <a:lnTo>
                  <a:pt x="12126" y="7015"/>
                </a:lnTo>
                <a:lnTo>
                  <a:pt x="12115" y="6911"/>
                </a:lnTo>
                <a:lnTo>
                  <a:pt x="12104" y="6805"/>
                </a:lnTo>
                <a:lnTo>
                  <a:pt x="12092" y="6701"/>
                </a:lnTo>
                <a:lnTo>
                  <a:pt x="12078" y="6598"/>
                </a:lnTo>
                <a:lnTo>
                  <a:pt x="12063" y="6494"/>
                </a:lnTo>
                <a:lnTo>
                  <a:pt x="12047" y="6391"/>
                </a:lnTo>
                <a:lnTo>
                  <a:pt x="12031" y="6288"/>
                </a:lnTo>
                <a:lnTo>
                  <a:pt x="12014" y="6186"/>
                </a:lnTo>
                <a:lnTo>
                  <a:pt x="11995" y="6084"/>
                </a:lnTo>
                <a:lnTo>
                  <a:pt x="11976" y="5982"/>
                </a:lnTo>
                <a:lnTo>
                  <a:pt x="11954" y="5881"/>
                </a:lnTo>
                <a:lnTo>
                  <a:pt x="11933" y="5781"/>
                </a:lnTo>
                <a:lnTo>
                  <a:pt x="11910" y="5681"/>
                </a:lnTo>
                <a:lnTo>
                  <a:pt x="11886" y="5582"/>
                </a:lnTo>
                <a:lnTo>
                  <a:pt x="11862" y="5482"/>
                </a:lnTo>
                <a:lnTo>
                  <a:pt x="11836" y="5383"/>
                </a:lnTo>
                <a:lnTo>
                  <a:pt x="11810" y="5285"/>
                </a:lnTo>
                <a:lnTo>
                  <a:pt x="11783" y="5188"/>
                </a:lnTo>
                <a:lnTo>
                  <a:pt x="11754" y="5090"/>
                </a:lnTo>
                <a:lnTo>
                  <a:pt x="11724" y="4993"/>
                </a:lnTo>
                <a:lnTo>
                  <a:pt x="11694" y="4897"/>
                </a:lnTo>
                <a:lnTo>
                  <a:pt x="11663" y="4801"/>
                </a:lnTo>
                <a:lnTo>
                  <a:pt x="11630" y="4706"/>
                </a:lnTo>
                <a:lnTo>
                  <a:pt x="11597" y="4611"/>
                </a:lnTo>
                <a:lnTo>
                  <a:pt x="11563" y="4517"/>
                </a:lnTo>
                <a:lnTo>
                  <a:pt x="11630" y="4489"/>
                </a:lnTo>
                <a:lnTo>
                  <a:pt x="11695" y="4461"/>
                </a:lnTo>
                <a:lnTo>
                  <a:pt x="11762" y="4432"/>
                </a:lnTo>
                <a:lnTo>
                  <a:pt x="11828" y="4403"/>
                </a:lnTo>
                <a:lnTo>
                  <a:pt x="11894" y="4374"/>
                </a:lnTo>
                <a:lnTo>
                  <a:pt x="11959" y="4343"/>
                </a:lnTo>
                <a:lnTo>
                  <a:pt x="12024" y="4312"/>
                </a:lnTo>
                <a:lnTo>
                  <a:pt x="12088" y="4281"/>
                </a:lnTo>
                <a:lnTo>
                  <a:pt x="12153" y="4249"/>
                </a:lnTo>
                <a:lnTo>
                  <a:pt x="12217" y="4216"/>
                </a:lnTo>
                <a:lnTo>
                  <a:pt x="12280" y="4183"/>
                </a:lnTo>
                <a:lnTo>
                  <a:pt x="12344" y="4150"/>
                </a:lnTo>
                <a:lnTo>
                  <a:pt x="12407" y="4116"/>
                </a:lnTo>
                <a:lnTo>
                  <a:pt x="12469" y="4081"/>
                </a:lnTo>
                <a:lnTo>
                  <a:pt x="12532" y="4046"/>
                </a:lnTo>
                <a:lnTo>
                  <a:pt x="12593" y="4011"/>
                </a:lnTo>
                <a:lnTo>
                  <a:pt x="12655" y="3975"/>
                </a:lnTo>
                <a:lnTo>
                  <a:pt x="12717" y="3939"/>
                </a:lnTo>
                <a:lnTo>
                  <a:pt x="12778" y="3902"/>
                </a:lnTo>
                <a:lnTo>
                  <a:pt x="12839" y="3865"/>
                </a:lnTo>
                <a:lnTo>
                  <a:pt x="12899" y="3827"/>
                </a:lnTo>
                <a:lnTo>
                  <a:pt x="12959" y="3789"/>
                </a:lnTo>
                <a:lnTo>
                  <a:pt x="13019" y="3749"/>
                </a:lnTo>
                <a:lnTo>
                  <a:pt x="13078" y="3710"/>
                </a:lnTo>
                <a:lnTo>
                  <a:pt x="13137" y="3670"/>
                </a:lnTo>
                <a:lnTo>
                  <a:pt x="13196" y="3630"/>
                </a:lnTo>
                <a:lnTo>
                  <a:pt x="13254" y="3590"/>
                </a:lnTo>
                <a:lnTo>
                  <a:pt x="13313" y="3549"/>
                </a:lnTo>
                <a:lnTo>
                  <a:pt x="13370" y="3507"/>
                </a:lnTo>
                <a:lnTo>
                  <a:pt x="13428" y="3466"/>
                </a:lnTo>
                <a:lnTo>
                  <a:pt x="13485" y="3423"/>
                </a:lnTo>
                <a:lnTo>
                  <a:pt x="13542" y="3381"/>
                </a:lnTo>
                <a:lnTo>
                  <a:pt x="13641" y="3492"/>
                </a:lnTo>
                <a:lnTo>
                  <a:pt x="13738" y="3605"/>
                </a:lnTo>
                <a:lnTo>
                  <a:pt x="13832" y="3719"/>
                </a:lnTo>
                <a:lnTo>
                  <a:pt x="13924" y="3837"/>
                </a:lnTo>
                <a:lnTo>
                  <a:pt x="14014" y="3956"/>
                </a:lnTo>
                <a:lnTo>
                  <a:pt x="14101" y="4076"/>
                </a:lnTo>
                <a:lnTo>
                  <a:pt x="14185" y="4199"/>
                </a:lnTo>
                <a:lnTo>
                  <a:pt x="14266" y="4324"/>
                </a:lnTo>
                <a:lnTo>
                  <a:pt x="14346" y="4450"/>
                </a:lnTo>
                <a:lnTo>
                  <a:pt x="14422" y="4578"/>
                </a:lnTo>
                <a:lnTo>
                  <a:pt x="14496" y="4708"/>
                </a:lnTo>
                <a:lnTo>
                  <a:pt x="14567" y="4839"/>
                </a:lnTo>
                <a:lnTo>
                  <a:pt x="14634" y="4972"/>
                </a:lnTo>
                <a:lnTo>
                  <a:pt x="14700" y="5106"/>
                </a:lnTo>
                <a:lnTo>
                  <a:pt x="14763" y="5243"/>
                </a:lnTo>
                <a:lnTo>
                  <a:pt x="14822" y="5380"/>
                </a:lnTo>
                <a:lnTo>
                  <a:pt x="14879" y="5519"/>
                </a:lnTo>
                <a:lnTo>
                  <a:pt x="14932" y="5660"/>
                </a:lnTo>
                <a:lnTo>
                  <a:pt x="14982" y="5802"/>
                </a:lnTo>
                <a:lnTo>
                  <a:pt x="15031" y="5945"/>
                </a:lnTo>
                <a:lnTo>
                  <a:pt x="15075" y="6090"/>
                </a:lnTo>
                <a:lnTo>
                  <a:pt x="15116" y="6236"/>
                </a:lnTo>
                <a:lnTo>
                  <a:pt x="15154" y="6383"/>
                </a:lnTo>
                <a:lnTo>
                  <a:pt x="15189" y="6532"/>
                </a:lnTo>
                <a:lnTo>
                  <a:pt x="15220" y="6681"/>
                </a:lnTo>
                <a:lnTo>
                  <a:pt x="15248" y="6832"/>
                </a:lnTo>
                <a:lnTo>
                  <a:pt x="15273" y="6984"/>
                </a:lnTo>
                <a:lnTo>
                  <a:pt x="15294" y="7137"/>
                </a:lnTo>
                <a:lnTo>
                  <a:pt x="15313" y="7291"/>
                </a:lnTo>
                <a:lnTo>
                  <a:pt x="15327" y="7446"/>
                </a:lnTo>
                <a:lnTo>
                  <a:pt x="15338" y="7602"/>
                </a:lnTo>
                <a:lnTo>
                  <a:pt x="15347" y="7759"/>
                </a:lnTo>
                <a:close/>
                <a:moveTo>
                  <a:pt x="8210" y="0"/>
                </a:moveTo>
                <a:lnTo>
                  <a:pt x="7787" y="10"/>
                </a:lnTo>
                <a:lnTo>
                  <a:pt x="7370" y="41"/>
                </a:lnTo>
                <a:lnTo>
                  <a:pt x="6960" y="92"/>
                </a:lnTo>
                <a:lnTo>
                  <a:pt x="6555" y="162"/>
                </a:lnTo>
                <a:lnTo>
                  <a:pt x="6158" y="253"/>
                </a:lnTo>
                <a:lnTo>
                  <a:pt x="5768" y="361"/>
                </a:lnTo>
                <a:lnTo>
                  <a:pt x="5386" y="486"/>
                </a:lnTo>
                <a:lnTo>
                  <a:pt x="5014" y="630"/>
                </a:lnTo>
                <a:lnTo>
                  <a:pt x="4651" y="791"/>
                </a:lnTo>
                <a:lnTo>
                  <a:pt x="4297" y="967"/>
                </a:lnTo>
                <a:lnTo>
                  <a:pt x="3953" y="1161"/>
                </a:lnTo>
                <a:lnTo>
                  <a:pt x="3619" y="1369"/>
                </a:lnTo>
                <a:lnTo>
                  <a:pt x="3298" y="1593"/>
                </a:lnTo>
                <a:lnTo>
                  <a:pt x="2987" y="1831"/>
                </a:lnTo>
                <a:lnTo>
                  <a:pt x="2690" y="2083"/>
                </a:lnTo>
                <a:lnTo>
                  <a:pt x="2404" y="2348"/>
                </a:lnTo>
                <a:lnTo>
                  <a:pt x="2132" y="2627"/>
                </a:lnTo>
                <a:lnTo>
                  <a:pt x="1875" y="2918"/>
                </a:lnTo>
                <a:lnTo>
                  <a:pt x="1631" y="3220"/>
                </a:lnTo>
                <a:lnTo>
                  <a:pt x="1402" y="3535"/>
                </a:lnTo>
                <a:lnTo>
                  <a:pt x="1188" y="3861"/>
                </a:lnTo>
                <a:lnTo>
                  <a:pt x="991" y="4195"/>
                </a:lnTo>
                <a:lnTo>
                  <a:pt x="810" y="4541"/>
                </a:lnTo>
                <a:lnTo>
                  <a:pt x="645" y="4897"/>
                </a:lnTo>
                <a:lnTo>
                  <a:pt x="498" y="5261"/>
                </a:lnTo>
                <a:lnTo>
                  <a:pt x="369" y="5634"/>
                </a:lnTo>
                <a:lnTo>
                  <a:pt x="259" y="6014"/>
                </a:lnTo>
                <a:lnTo>
                  <a:pt x="167" y="6402"/>
                </a:lnTo>
                <a:lnTo>
                  <a:pt x="94" y="6797"/>
                </a:lnTo>
                <a:lnTo>
                  <a:pt x="42" y="7198"/>
                </a:lnTo>
                <a:lnTo>
                  <a:pt x="10" y="7605"/>
                </a:lnTo>
                <a:lnTo>
                  <a:pt x="0" y="8018"/>
                </a:lnTo>
                <a:lnTo>
                  <a:pt x="10" y="8431"/>
                </a:lnTo>
                <a:lnTo>
                  <a:pt x="42" y="8838"/>
                </a:lnTo>
                <a:lnTo>
                  <a:pt x="94" y="9239"/>
                </a:lnTo>
                <a:lnTo>
                  <a:pt x="167" y="9634"/>
                </a:lnTo>
                <a:lnTo>
                  <a:pt x="259" y="10021"/>
                </a:lnTo>
                <a:lnTo>
                  <a:pt x="369" y="10402"/>
                </a:lnTo>
                <a:lnTo>
                  <a:pt x="498" y="10774"/>
                </a:lnTo>
                <a:lnTo>
                  <a:pt x="645" y="11139"/>
                </a:lnTo>
                <a:lnTo>
                  <a:pt x="810" y="11494"/>
                </a:lnTo>
                <a:lnTo>
                  <a:pt x="991" y="11840"/>
                </a:lnTo>
                <a:lnTo>
                  <a:pt x="1188" y="12175"/>
                </a:lnTo>
                <a:lnTo>
                  <a:pt x="1402" y="12501"/>
                </a:lnTo>
                <a:lnTo>
                  <a:pt x="1631" y="12815"/>
                </a:lnTo>
                <a:lnTo>
                  <a:pt x="1875" y="13118"/>
                </a:lnTo>
                <a:lnTo>
                  <a:pt x="2132" y="13409"/>
                </a:lnTo>
                <a:lnTo>
                  <a:pt x="2404" y="13688"/>
                </a:lnTo>
                <a:lnTo>
                  <a:pt x="2690" y="13953"/>
                </a:lnTo>
                <a:lnTo>
                  <a:pt x="2987" y="14205"/>
                </a:lnTo>
                <a:lnTo>
                  <a:pt x="3298" y="14443"/>
                </a:lnTo>
                <a:lnTo>
                  <a:pt x="3619" y="14667"/>
                </a:lnTo>
                <a:lnTo>
                  <a:pt x="3953" y="14875"/>
                </a:lnTo>
                <a:lnTo>
                  <a:pt x="4297" y="15068"/>
                </a:lnTo>
                <a:lnTo>
                  <a:pt x="4651" y="15245"/>
                </a:lnTo>
                <a:lnTo>
                  <a:pt x="5014" y="15406"/>
                </a:lnTo>
                <a:lnTo>
                  <a:pt x="5386" y="15550"/>
                </a:lnTo>
                <a:lnTo>
                  <a:pt x="5768" y="15675"/>
                </a:lnTo>
                <a:lnTo>
                  <a:pt x="6158" y="15783"/>
                </a:lnTo>
                <a:lnTo>
                  <a:pt x="6555" y="15873"/>
                </a:lnTo>
                <a:lnTo>
                  <a:pt x="6960" y="15944"/>
                </a:lnTo>
                <a:lnTo>
                  <a:pt x="7370" y="15995"/>
                </a:lnTo>
                <a:lnTo>
                  <a:pt x="7787" y="16026"/>
                </a:lnTo>
                <a:lnTo>
                  <a:pt x="8210" y="16036"/>
                </a:lnTo>
                <a:lnTo>
                  <a:pt x="8632" y="16026"/>
                </a:lnTo>
                <a:lnTo>
                  <a:pt x="9049" y="15995"/>
                </a:lnTo>
                <a:lnTo>
                  <a:pt x="9459" y="15944"/>
                </a:lnTo>
                <a:lnTo>
                  <a:pt x="9864" y="15873"/>
                </a:lnTo>
                <a:lnTo>
                  <a:pt x="10261" y="15783"/>
                </a:lnTo>
                <a:lnTo>
                  <a:pt x="10651" y="15675"/>
                </a:lnTo>
                <a:lnTo>
                  <a:pt x="11033" y="15550"/>
                </a:lnTo>
                <a:lnTo>
                  <a:pt x="11405" y="15406"/>
                </a:lnTo>
                <a:lnTo>
                  <a:pt x="11768" y="15245"/>
                </a:lnTo>
                <a:lnTo>
                  <a:pt x="12122" y="15068"/>
                </a:lnTo>
                <a:lnTo>
                  <a:pt x="12466" y="14875"/>
                </a:lnTo>
                <a:lnTo>
                  <a:pt x="12800" y="14667"/>
                </a:lnTo>
                <a:lnTo>
                  <a:pt x="13122" y="14443"/>
                </a:lnTo>
                <a:lnTo>
                  <a:pt x="13432" y="14205"/>
                </a:lnTo>
                <a:lnTo>
                  <a:pt x="13729" y="13953"/>
                </a:lnTo>
                <a:lnTo>
                  <a:pt x="14015" y="13688"/>
                </a:lnTo>
                <a:lnTo>
                  <a:pt x="14287" y="13409"/>
                </a:lnTo>
                <a:lnTo>
                  <a:pt x="14544" y="13118"/>
                </a:lnTo>
                <a:lnTo>
                  <a:pt x="14788" y="12815"/>
                </a:lnTo>
                <a:lnTo>
                  <a:pt x="15017" y="12501"/>
                </a:lnTo>
                <a:lnTo>
                  <a:pt x="15231" y="12175"/>
                </a:lnTo>
                <a:lnTo>
                  <a:pt x="15428" y="11840"/>
                </a:lnTo>
                <a:lnTo>
                  <a:pt x="15609" y="11494"/>
                </a:lnTo>
                <a:lnTo>
                  <a:pt x="15774" y="11139"/>
                </a:lnTo>
                <a:lnTo>
                  <a:pt x="15921" y="10774"/>
                </a:lnTo>
                <a:lnTo>
                  <a:pt x="16050" y="10402"/>
                </a:lnTo>
                <a:lnTo>
                  <a:pt x="16160" y="10021"/>
                </a:lnTo>
                <a:lnTo>
                  <a:pt x="16253" y="9634"/>
                </a:lnTo>
                <a:lnTo>
                  <a:pt x="16325" y="9239"/>
                </a:lnTo>
                <a:lnTo>
                  <a:pt x="16377" y="8838"/>
                </a:lnTo>
                <a:lnTo>
                  <a:pt x="16409" y="8431"/>
                </a:lnTo>
                <a:lnTo>
                  <a:pt x="16419" y="8018"/>
                </a:lnTo>
                <a:lnTo>
                  <a:pt x="16409" y="7605"/>
                </a:lnTo>
                <a:lnTo>
                  <a:pt x="16377" y="7198"/>
                </a:lnTo>
                <a:lnTo>
                  <a:pt x="16325" y="6797"/>
                </a:lnTo>
                <a:lnTo>
                  <a:pt x="16253" y="6402"/>
                </a:lnTo>
                <a:lnTo>
                  <a:pt x="16160" y="6014"/>
                </a:lnTo>
                <a:lnTo>
                  <a:pt x="16050" y="5634"/>
                </a:lnTo>
                <a:lnTo>
                  <a:pt x="15921" y="5261"/>
                </a:lnTo>
                <a:lnTo>
                  <a:pt x="15774" y="4897"/>
                </a:lnTo>
                <a:lnTo>
                  <a:pt x="15609" y="4541"/>
                </a:lnTo>
                <a:lnTo>
                  <a:pt x="15428" y="4195"/>
                </a:lnTo>
                <a:lnTo>
                  <a:pt x="15231" y="3861"/>
                </a:lnTo>
                <a:lnTo>
                  <a:pt x="15017" y="3535"/>
                </a:lnTo>
                <a:lnTo>
                  <a:pt x="14788" y="3220"/>
                </a:lnTo>
                <a:lnTo>
                  <a:pt x="14544" y="2918"/>
                </a:lnTo>
                <a:lnTo>
                  <a:pt x="14287" y="2627"/>
                </a:lnTo>
                <a:lnTo>
                  <a:pt x="14015" y="2348"/>
                </a:lnTo>
                <a:lnTo>
                  <a:pt x="13729" y="2083"/>
                </a:lnTo>
                <a:lnTo>
                  <a:pt x="13432" y="1831"/>
                </a:lnTo>
                <a:lnTo>
                  <a:pt x="13122" y="1593"/>
                </a:lnTo>
                <a:lnTo>
                  <a:pt x="12800" y="1369"/>
                </a:lnTo>
                <a:lnTo>
                  <a:pt x="12466" y="1161"/>
                </a:lnTo>
                <a:lnTo>
                  <a:pt x="12122" y="967"/>
                </a:lnTo>
                <a:lnTo>
                  <a:pt x="11768" y="791"/>
                </a:lnTo>
                <a:lnTo>
                  <a:pt x="11405" y="630"/>
                </a:lnTo>
                <a:lnTo>
                  <a:pt x="11033" y="486"/>
                </a:lnTo>
                <a:lnTo>
                  <a:pt x="10651" y="361"/>
                </a:lnTo>
                <a:lnTo>
                  <a:pt x="10261" y="253"/>
                </a:lnTo>
                <a:lnTo>
                  <a:pt x="9864" y="162"/>
                </a:lnTo>
                <a:lnTo>
                  <a:pt x="9459" y="92"/>
                </a:lnTo>
                <a:lnTo>
                  <a:pt x="9049" y="41"/>
                </a:lnTo>
                <a:lnTo>
                  <a:pt x="8632" y="10"/>
                </a:lnTo>
                <a:lnTo>
                  <a:pt x="8210"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30" name="Right Triangle 29"/>
          <p:cNvSpPr/>
          <p:nvPr/>
        </p:nvSpPr>
        <p:spPr>
          <a:xfrm>
            <a:off x="5937064" y="1341102"/>
            <a:ext cx="372209" cy="153683"/>
          </a:xfrm>
          <a:prstGeom prst="r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1" name="文本框 30">
            <a:extLst>
              <a:ext uri="{FF2B5EF4-FFF2-40B4-BE49-F238E27FC236}">
                <a16:creationId xmlns:a16="http://schemas.microsoft.com/office/drawing/2014/main" xmlns="" id="{35B913DA-0823-472C-A4BD-9237818F78B5}"/>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32" name="矩形 31">
            <a:extLst>
              <a:ext uri="{FF2B5EF4-FFF2-40B4-BE49-F238E27FC236}">
                <a16:creationId xmlns:a16="http://schemas.microsoft.com/office/drawing/2014/main" xmlns="" id="{C92FF6B4-D13B-4077-98FD-047CD2118209}"/>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33" name="矩形 32">
            <a:extLst>
              <a:ext uri="{FF2B5EF4-FFF2-40B4-BE49-F238E27FC236}">
                <a16:creationId xmlns:a16="http://schemas.microsoft.com/office/drawing/2014/main" xmlns="" id="{0DA6DD96-1C71-46F2-912E-70611415EB10}"/>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06550527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right)">
                                      <p:cBhvr>
                                        <p:cTn id="27" dur="500"/>
                                        <p:tgtEl>
                                          <p:spTgt spid="3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500"/>
                                        <p:tgtEl>
                                          <p:spTgt spid="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2" grpId="0"/>
      <p:bldP spid="13" grpId="0"/>
      <p:bldP spid="14" grpId="0"/>
      <p:bldP spid="15" grpId="0"/>
      <p:bldP spid="16" grpId="0"/>
      <p:bldP spid="17" grpId="0"/>
      <p:bldP spid="18" grpId="0"/>
      <p:bldP spid="19" grpId="0"/>
      <p:bldP spid="28" grpId="0" animBg="1"/>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552145" y="969870"/>
            <a:ext cx="3419780" cy="3676381"/>
            <a:chOff x="736194" y="1293159"/>
            <a:chExt cx="4559706" cy="4901841"/>
          </a:xfrm>
        </p:grpSpPr>
        <p:sp>
          <p:nvSpPr>
            <p:cNvPr id="21" name="Freeform 34"/>
            <p:cNvSpPr>
              <a:spLocks noEditPoints="1"/>
            </p:cNvSpPr>
            <p:nvPr/>
          </p:nvSpPr>
          <p:spPr bwMode="auto">
            <a:xfrm>
              <a:off x="2727194" y="5290830"/>
              <a:ext cx="903288" cy="90417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3" name="Freeform 34"/>
            <p:cNvSpPr>
              <a:spLocks noEditPoints="1"/>
            </p:cNvSpPr>
            <p:nvPr/>
          </p:nvSpPr>
          <p:spPr bwMode="auto">
            <a:xfrm>
              <a:off x="736194" y="4270415"/>
              <a:ext cx="766671" cy="76742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4" name="Freeform 34"/>
            <p:cNvSpPr>
              <a:spLocks noEditPoints="1"/>
            </p:cNvSpPr>
            <p:nvPr/>
          </p:nvSpPr>
          <p:spPr bwMode="auto">
            <a:xfrm>
              <a:off x="3473107" y="3541100"/>
              <a:ext cx="489693" cy="490171"/>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5" name="Freeform 34"/>
            <p:cNvSpPr>
              <a:spLocks noEditPoints="1"/>
            </p:cNvSpPr>
            <p:nvPr/>
          </p:nvSpPr>
          <p:spPr bwMode="auto">
            <a:xfrm>
              <a:off x="4346227" y="1898360"/>
              <a:ext cx="949673" cy="95060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6" name="Freeform 34"/>
            <p:cNvSpPr>
              <a:spLocks noEditPoints="1"/>
            </p:cNvSpPr>
            <p:nvPr/>
          </p:nvSpPr>
          <p:spPr bwMode="auto">
            <a:xfrm>
              <a:off x="4456371" y="4723940"/>
              <a:ext cx="566337" cy="56689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7" name="Freeform 34"/>
            <p:cNvSpPr>
              <a:spLocks noEditPoints="1"/>
            </p:cNvSpPr>
            <p:nvPr/>
          </p:nvSpPr>
          <p:spPr bwMode="auto">
            <a:xfrm>
              <a:off x="4063058" y="5459470"/>
              <a:ext cx="566337" cy="56689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28" name="Freeform 34"/>
            <p:cNvSpPr>
              <a:spLocks noEditPoints="1"/>
            </p:cNvSpPr>
            <p:nvPr/>
          </p:nvSpPr>
          <p:spPr bwMode="auto">
            <a:xfrm>
              <a:off x="1430779" y="1293159"/>
              <a:ext cx="566337" cy="56689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id-ID" sz="1013"/>
            </a:p>
          </p:txBody>
        </p:sp>
      </p:grpSp>
      <p:sp>
        <p:nvSpPr>
          <p:cNvPr id="30" name="Oval 29"/>
          <p:cNvSpPr/>
          <p:nvPr/>
        </p:nvSpPr>
        <p:spPr>
          <a:xfrm>
            <a:off x="4887685" y="1148113"/>
            <a:ext cx="446315" cy="44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01</a:t>
            </a:r>
          </a:p>
        </p:txBody>
      </p:sp>
      <p:sp>
        <p:nvSpPr>
          <p:cNvPr id="31" name="TextBox 30"/>
          <p:cNvSpPr txBox="1"/>
          <p:nvPr/>
        </p:nvSpPr>
        <p:spPr>
          <a:xfrm>
            <a:off x="5334000" y="1189200"/>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sp>
        <p:nvSpPr>
          <p:cNvPr id="32" name="Oval 31"/>
          <p:cNvSpPr/>
          <p:nvPr/>
        </p:nvSpPr>
        <p:spPr>
          <a:xfrm>
            <a:off x="4887685" y="1735152"/>
            <a:ext cx="446315" cy="4463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02</a:t>
            </a:r>
          </a:p>
        </p:txBody>
      </p:sp>
      <p:sp>
        <p:nvSpPr>
          <p:cNvPr id="33" name="TextBox 32"/>
          <p:cNvSpPr txBox="1"/>
          <p:nvPr/>
        </p:nvSpPr>
        <p:spPr>
          <a:xfrm>
            <a:off x="5334000" y="1776239"/>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sp>
        <p:nvSpPr>
          <p:cNvPr id="34" name="Oval 33"/>
          <p:cNvSpPr/>
          <p:nvPr/>
        </p:nvSpPr>
        <p:spPr>
          <a:xfrm>
            <a:off x="4887685" y="2328508"/>
            <a:ext cx="446315" cy="44631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03</a:t>
            </a:r>
          </a:p>
        </p:txBody>
      </p:sp>
      <p:sp>
        <p:nvSpPr>
          <p:cNvPr id="35" name="TextBox 34"/>
          <p:cNvSpPr txBox="1"/>
          <p:nvPr/>
        </p:nvSpPr>
        <p:spPr>
          <a:xfrm>
            <a:off x="5334000" y="2369595"/>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sp>
        <p:nvSpPr>
          <p:cNvPr id="36" name="Oval 35"/>
          <p:cNvSpPr/>
          <p:nvPr/>
        </p:nvSpPr>
        <p:spPr>
          <a:xfrm>
            <a:off x="4887685" y="2915547"/>
            <a:ext cx="446315" cy="4463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04</a:t>
            </a:r>
          </a:p>
        </p:txBody>
      </p:sp>
      <p:sp>
        <p:nvSpPr>
          <p:cNvPr id="37" name="TextBox 36"/>
          <p:cNvSpPr txBox="1"/>
          <p:nvPr/>
        </p:nvSpPr>
        <p:spPr>
          <a:xfrm>
            <a:off x="5334000" y="2956634"/>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sp>
        <p:nvSpPr>
          <p:cNvPr id="38" name="Oval 37"/>
          <p:cNvSpPr/>
          <p:nvPr/>
        </p:nvSpPr>
        <p:spPr>
          <a:xfrm>
            <a:off x="4887685" y="3491198"/>
            <a:ext cx="446315" cy="44631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05</a:t>
            </a:r>
          </a:p>
        </p:txBody>
      </p:sp>
      <p:sp>
        <p:nvSpPr>
          <p:cNvPr id="39" name="TextBox 38"/>
          <p:cNvSpPr txBox="1"/>
          <p:nvPr/>
        </p:nvSpPr>
        <p:spPr>
          <a:xfrm>
            <a:off x="5334000" y="3532285"/>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sp>
        <p:nvSpPr>
          <p:cNvPr id="40" name="Oval 39"/>
          <p:cNvSpPr/>
          <p:nvPr/>
        </p:nvSpPr>
        <p:spPr>
          <a:xfrm>
            <a:off x="4887685" y="4078237"/>
            <a:ext cx="446315" cy="4463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50" dirty="0">
                <a:latin typeface="Neris Thin" panose="00000300000000000000" pitchFamily="50" charset="0"/>
              </a:rPr>
              <a:t>06</a:t>
            </a:r>
          </a:p>
        </p:txBody>
      </p:sp>
      <p:sp>
        <p:nvSpPr>
          <p:cNvPr id="41" name="TextBox 40"/>
          <p:cNvSpPr txBox="1"/>
          <p:nvPr/>
        </p:nvSpPr>
        <p:spPr>
          <a:xfrm>
            <a:off x="5334000" y="4119323"/>
            <a:ext cx="3276600" cy="369332"/>
          </a:xfrm>
          <a:prstGeom prst="rect">
            <a:avLst/>
          </a:prstGeom>
          <a:noFill/>
        </p:spPr>
        <p:txBody>
          <a:bodyPr wrap="square" rtlCol="0">
            <a:spAutoFit/>
          </a:bodyPr>
          <a:lstStyle/>
          <a:p>
            <a:pPr algn="just"/>
            <a:r>
              <a:rPr lang="id-ID" sz="900" dirty="0">
                <a:solidFill>
                  <a:schemeClr val="bg1">
                    <a:lumMod val="65000"/>
                  </a:schemeClr>
                </a:solidFill>
              </a:rPr>
              <a:t>Lorem ipsum dolor sit amet, consectetuer adipiscing elit, sed diam nonummy nibh euismod .</a:t>
            </a:r>
          </a:p>
        </p:txBody>
      </p:sp>
      <p:grpSp>
        <p:nvGrpSpPr>
          <p:cNvPr id="2" name="Group 1"/>
          <p:cNvGrpSpPr/>
          <p:nvPr/>
        </p:nvGrpSpPr>
        <p:grpSpPr>
          <a:xfrm>
            <a:off x="1720535" y="1049810"/>
            <a:ext cx="1392593" cy="1393953"/>
            <a:chOff x="2294047" y="1399746"/>
            <a:chExt cx="1856790" cy="1858604"/>
          </a:xfrm>
        </p:grpSpPr>
        <p:sp>
          <p:nvSpPr>
            <p:cNvPr id="3" name="Freeform 34"/>
            <p:cNvSpPr>
              <a:spLocks noEditPoints="1"/>
            </p:cNvSpPr>
            <p:nvPr/>
          </p:nvSpPr>
          <p:spPr bwMode="auto">
            <a:xfrm>
              <a:off x="2294047" y="1399746"/>
              <a:ext cx="1856790" cy="1858604"/>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42" name="Freeform 15"/>
            <p:cNvSpPr>
              <a:spLocks noEditPoints="1"/>
            </p:cNvSpPr>
            <p:nvPr/>
          </p:nvSpPr>
          <p:spPr bwMode="auto">
            <a:xfrm>
              <a:off x="3025456" y="2104290"/>
              <a:ext cx="393972" cy="393972"/>
            </a:xfrm>
            <a:custGeom>
              <a:avLst/>
              <a:gdLst>
                <a:gd name="T0" fmla="*/ 1728 w 16058"/>
                <a:gd name="T1" fmla="*/ 14638 h 16058"/>
                <a:gd name="T2" fmla="*/ 3386 w 16058"/>
                <a:gd name="T3" fmla="*/ 13906 h 16058"/>
                <a:gd name="T4" fmla="*/ 6601 w 16058"/>
                <a:gd name="T5" fmla="*/ 13102 h 16058"/>
                <a:gd name="T6" fmla="*/ 7078 w 16058"/>
                <a:gd name="T7" fmla="*/ 13353 h 16058"/>
                <a:gd name="T8" fmla="*/ 7587 w 16058"/>
                <a:gd name="T9" fmla="*/ 13508 h 16058"/>
                <a:gd name="T10" fmla="*/ 8129 w 16058"/>
                <a:gd name="T11" fmla="*/ 13547 h 16058"/>
                <a:gd name="T12" fmla="*/ 8659 w 16058"/>
                <a:gd name="T13" fmla="*/ 13463 h 16058"/>
                <a:gd name="T14" fmla="*/ 9157 w 16058"/>
                <a:gd name="T15" fmla="*/ 13272 h 16058"/>
                <a:gd name="T16" fmla="*/ 11208 w 16058"/>
                <a:gd name="T17" fmla="*/ 13452 h 16058"/>
                <a:gd name="T18" fmla="*/ 13356 w 16058"/>
                <a:gd name="T19" fmla="*/ 14177 h 16058"/>
                <a:gd name="T20" fmla="*/ 14695 w 16058"/>
                <a:gd name="T21" fmla="*/ 14838 h 16058"/>
                <a:gd name="T22" fmla="*/ 9777 w 16058"/>
                <a:gd name="T23" fmla="*/ 12192 h 16058"/>
                <a:gd name="T24" fmla="*/ 8416 w 16058"/>
                <a:gd name="T25" fmla="*/ 12945 h 16058"/>
                <a:gd name="T26" fmla="*/ 7006 w 16058"/>
                <a:gd name="T27" fmla="*/ 12723 h 16058"/>
                <a:gd name="T28" fmla="*/ 5634 w 16058"/>
                <a:gd name="T29" fmla="*/ 11403 h 16058"/>
                <a:gd name="T30" fmla="*/ 4552 w 16058"/>
                <a:gd name="T31" fmla="*/ 9346 h 16058"/>
                <a:gd name="T32" fmla="*/ 4053 w 16058"/>
                <a:gd name="T33" fmla="*/ 7080 h 16058"/>
                <a:gd name="T34" fmla="*/ 4198 w 16058"/>
                <a:gd name="T35" fmla="*/ 4790 h 16058"/>
                <a:gd name="T36" fmla="*/ 5024 w 16058"/>
                <a:gd name="T37" fmla="*/ 2717 h 16058"/>
                <a:gd name="T38" fmla="*/ 6605 w 16058"/>
                <a:gd name="T39" fmla="*/ 1301 h 16058"/>
                <a:gd name="T40" fmla="*/ 8884 w 16058"/>
                <a:gd name="T41" fmla="*/ 1104 h 16058"/>
                <a:gd name="T42" fmla="*/ 10680 w 16058"/>
                <a:gd name="T43" fmla="*/ 2241 h 16058"/>
                <a:gd name="T44" fmla="*/ 11706 w 16058"/>
                <a:gd name="T45" fmla="*/ 4191 h 16058"/>
                <a:gd name="T46" fmla="*/ 12030 w 16058"/>
                <a:gd name="T47" fmla="*/ 6447 h 16058"/>
                <a:gd name="T48" fmla="*/ 11702 w 16058"/>
                <a:gd name="T49" fmla="*/ 8742 h 16058"/>
                <a:gd name="T50" fmla="*/ 10773 w 16058"/>
                <a:gd name="T51" fmla="*/ 10872 h 16058"/>
                <a:gd name="T52" fmla="*/ 15305 w 16058"/>
                <a:gd name="T53" fmla="*/ 14031 h 16058"/>
                <a:gd name="T54" fmla="*/ 13948 w 16058"/>
                <a:gd name="T55" fmla="*/ 13341 h 16058"/>
                <a:gd name="T56" fmla="*/ 11699 w 16058"/>
                <a:gd name="T57" fmla="*/ 12544 h 16058"/>
                <a:gd name="T58" fmla="*/ 11640 w 16058"/>
                <a:gd name="T59" fmla="*/ 11349 h 16058"/>
                <a:gd name="T60" fmla="*/ 12357 w 16058"/>
                <a:gd name="T61" fmla="*/ 9858 h 16058"/>
                <a:gd name="T62" fmla="*/ 12814 w 16058"/>
                <a:gd name="T63" fmla="*/ 8482 h 16058"/>
                <a:gd name="T64" fmla="*/ 13046 w 16058"/>
                <a:gd name="T65" fmla="*/ 6642 h 16058"/>
                <a:gd name="T66" fmla="*/ 12760 w 16058"/>
                <a:gd name="T67" fmla="*/ 4210 h 16058"/>
                <a:gd name="T68" fmla="*/ 11731 w 16058"/>
                <a:gd name="T69" fmla="*/ 1892 h 16058"/>
                <a:gd name="T70" fmla="*/ 10669 w 16058"/>
                <a:gd name="T71" fmla="*/ 817 h 16058"/>
                <a:gd name="T72" fmla="*/ 9443 w 16058"/>
                <a:gd name="T73" fmla="*/ 207 h 16058"/>
                <a:gd name="T74" fmla="*/ 8029 w 16058"/>
                <a:gd name="T75" fmla="*/ 0 h 16058"/>
                <a:gd name="T76" fmla="*/ 6615 w 16058"/>
                <a:gd name="T77" fmla="*/ 207 h 16058"/>
                <a:gd name="T78" fmla="*/ 5389 w 16058"/>
                <a:gd name="T79" fmla="*/ 817 h 16058"/>
                <a:gd name="T80" fmla="*/ 4327 w 16058"/>
                <a:gd name="T81" fmla="*/ 1892 h 16058"/>
                <a:gd name="T82" fmla="*/ 3298 w 16058"/>
                <a:gd name="T83" fmla="*/ 4210 h 16058"/>
                <a:gd name="T84" fmla="*/ 3013 w 16058"/>
                <a:gd name="T85" fmla="*/ 6642 h 16058"/>
                <a:gd name="T86" fmla="*/ 3244 w 16058"/>
                <a:gd name="T87" fmla="*/ 8482 h 16058"/>
                <a:gd name="T88" fmla="*/ 3702 w 16058"/>
                <a:gd name="T89" fmla="*/ 9858 h 16058"/>
                <a:gd name="T90" fmla="*/ 4418 w 16058"/>
                <a:gd name="T91" fmla="*/ 11349 h 16058"/>
                <a:gd name="T92" fmla="*/ 4359 w 16058"/>
                <a:gd name="T93" fmla="*/ 12544 h 16058"/>
                <a:gd name="T94" fmla="*/ 2110 w 16058"/>
                <a:gd name="T95" fmla="*/ 13341 h 16058"/>
                <a:gd name="T96" fmla="*/ 753 w 16058"/>
                <a:gd name="T97" fmla="*/ 14031 h 16058"/>
                <a:gd name="T98" fmla="*/ 262 w 16058"/>
                <a:gd name="T99" fmla="*/ 14378 h 16058"/>
                <a:gd name="T100" fmla="*/ 46 w 16058"/>
                <a:gd name="T101" fmla="*/ 14753 h 16058"/>
                <a:gd name="T102" fmla="*/ 9 w 16058"/>
                <a:gd name="T103" fmla="*/ 15185 h 16058"/>
                <a:gd name="T104" fmla="*/ 163 w 16058"/>
                <a:gd name="T105" fmla="*/ 15602 h 16058"/>
                <a:gd name="T106" fmla="*/ 471 w 16058"/>
                <a:gd name="T107" fmla="*/ 15904 h 16058"/>
                <a:gd name="T108" fmla="*/ 881 w 16058"/>
                <a:gd name="T109" fmla="*/ 16050 h 16058"/>
                <a:gd name="T110" fmla="*/ 15334 w 16058"/>
                <a:gd name="T111" fmla="*/ 16018 h 16058"/>
                <a:gd name="T112" fmla="*/ 15714 w 16058"/>
                <a:gd name="T113" fmla="*/ 15811 h 16058"/>
                <a:gd name="T114" fmla="*/ 15972 w 16058"/>
                <a:gd name="T115" fmla="*/ 15461 h 16058"/>
                <a:gd name="T116" fmla="*/ 16057 w 16058"/>
                <a:gd name="T117" fmla="*/ 15025 h 16058"/>
                <a:gd name="T118" fmla="*/ 15953 w 16058"/>
                <a:gd name="T119" fmla="*/ 14607 h 16058"/>
                <a:gd name="T120" fmla="*/ 15678 w 16058"/>
                <a:gd name="T121" fmla="*/ 1426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58" h="16058">
                  <a:moveTo>
                    <a:pt x="1004" y="15054"/>
                  </a:moveTo>
                  <a:lnTo>
                    <a:pt x="1036" y="15033"/>
                  </a:lnTo>
                  <a:lnTo>
                    <a:pt x="1105" y="14990"/>
                  </a:lnTo>
                  <a:lnTo>
                    <a:pt x="1153" y="14961"/>
                  </a:lnTo>
                  <a:lnTo>
                    <a:pt x="1209" y="14927"/>
                  </a:lnTo>
                  <a:lnTo>
                    <a:pt x="1276" y="14888"/>
                  </a:lnTo>
                  <a:lnTo>
                    <a:pt x="1349" y="14845"/>
                  </a:lnTo>
                  <a:lnTo>
                    <a:pt x="1431" y="14798"/>
                  </a:lnTo>
                  <a:lnTo>
                    <a:pt x="1522" y="14748"/>
                  </a:lnTo>
                  <a:lnTo>
                    <a:pt x="1621" y="14694"/>
                  </a:lnTo>
                  <a:lnTo>
                    <a:pt x="1728" y="14638"/>
                  </a:lnTo>
                  <a:lnTo>
                    <a:pt x="1843" y="14579"/>
                  </a:lnTo>
                  <a:lnTo>
                    <a:pt x="1965" y="14517"/>
                  </a:lnTo>
                  <a:lnTo>
                    <a:pt x="2095" y="14453"/>
                  </a:lnTo>
                  <a:lnTo>
                    <a:pt x="2232" y="14388"/>
                  </a:lnTo>
                  <a:lnTo>
                    <a:pt x="2377" y="14322"/>
                  </a:lnTo>
                  <a:lnTo>
                    <a:pt x="2528" y="14253"/>
                  </a:lnTo>
                  <a:lnTo>
                    <a:pt x="2687" y="14184"/>
                  </a:lnTo>
                  <a:lnTo>
                    <a:pt x="2851" y="14115"/>
                  </a:lnTo>
                  <a:lnTo>
                    <a:pt x="3023" y="14045"/>
                  </a:lnTo>
                  <a:lnTo>
                    <a:pt x="3202" y="13975"/>
                  </a:lnTo>
                  <a:lnTo>
                    <a:pt x="3386" y="13906"/>
                  </a:lnTo>
                  <a:lnTo>
                    <a:pt x="3578" y="13837"/>
                  </a:lnTo>
                  <a:lnTo>
                    <a:pt x="3775" y="13769"/>
                  </a:lnTo>
                  <a:lnTo>
                    <a:pt x="3977" y="13702"/>
                  </a:lnTo>
                  <a:lnTo>
                    <a:pt x="4186" y="13637"/>
                  </a:lnTo>
                  <a:lnTo>
                    <a:pt x="4401" y="13574"/>
                  </a:lnTo>
                  <a:lnTo>
                    <a:pt x="4621" y="13513"/>
                  </a:lnTo>
                  <a:lnTo>
                    <a:pt x="4847" y="13453"/>
                  </a:lnTo>
                  <a:lnTo>
                    <a:pt x="5076" y="13397"/>
                  </a:lnTo>
                  <a:lnTo>
                    <a:pt x="5312" y="13345"/>
                  </a:lnTo>
                  <a:lnTo>
                    <a:pt x="6559" y="13075"/>
                  </a:lnTo>
                  <a:lnTo>
                    <a:pt x="6601" y="13102"/>
                  </a:lnTo>
                  <a:lnTo>
                    <a:pt x="6643" y="13128"/>
                  </a:lnTo>
                  <a:lnTo>
                    <a:pt x="6685" y="13154"/>
                  </a:lnTo>
                  <a:lnTo>
                    <a:pt x="6727" y="13179"/>
                  </a:lnTo>
                  <a:lnTo>
                    <a:pt x="6770" y="13204"/>
                  </a:lnTo>
                  <a:lnTo>
                    <a:pt x="6814" y="13228"/>
                  </a:lnTo>
                  <a:lnTo>
                    <a:pt x="6857" y="13250"/>
                  </a:lnTo>
                  <a:lnTo>
                    <a:pt x="6901" y="13272"/>
                  </a:lnTo>
                  <a:lnTo>
                    <a:pt x="6944" y="13294"/>
                  </a:lnTo>
                  <a:lnTo>
                    <a:pt x="6988" y="13314"/>
                  </a:lnTo>
                  <a:lnTo>
                    <a:pt x="7033" y="13334"/>
                  </a:lnTo>
                  <a:lnTo>
                    <a:pt x="7078" y="13353"/>
                  </a:lnTo>
                  <a:lnTo>
                    <a:pt x="7123" y="13371"/>
                  </a:lnTo>
                  <a:lnTo>
                    <a:pt x="7168" y="13389"/>
                  </a:lnTo>
                  <a:lnTo>
                    <a:pt x="7213" y="13405"/>
                  </a:lnTo>
                  <a:lnTo>
                    <a:pt x="7259" y="13421"/>
                  </a:lnTo>
                  <a:lnTo>
                    <a:pt x="7305" y="13436"/>
                  </a:lnTo>
                  <a:lnTo>
                    <a:pt x="7352" y="13450"/>
                  </a:lnTo>
                  <a:lnTo>
                    <a:pt x="7399" y="13463"/>
                  </a:lnTo>
                  <a:lnTo>
                    <a:pt x="7445" y="13476"/>
                  </a:lnTo>
                  <a:lnTo>
                    <a:pt x="7492" y="13488"/>
                  </a:lnTo>
                  <a:lnTo>
                    <a:pt x="7539" y="13498"/>
                  </a:lnTo>
                  <a:lnTo>
                    <a:pt x="7587" y="13508"/>
                  </a:lnTo>
                  <a:lnTo>
                    <a:pt x="7636" y="13516"/>
                  </a:lnTo>
                  <a:lnTo>
                    <a:pt x="7684" y="13524"/>
                  </a:lnTo>
                  <a:lnTo>
                    <a:pt x="7732" y="13531"/>
                  </a:lnTo>
                  <a:lnTo>
                    <a:pt x="7781" y="13536"/>
                  </a:lnTo>
                  <a:lnTo>
                    <a:pt x="7830" y="13541"/>
                  </a:lnTo>
                  <a:lnTo>
                    <a:pt x="7879" y="13544"/>
                  </a:lnTo>
                  <a:lnTo>
                    <a:pt x="7929" y="13547"/>
                  </a:lnTo>
                  <a:lnTo>
                    <a:pt x="7979" y="13549"/>
                  </a:lnTo>
                  <a:lnTo>
                    <a:pt x="8029" y="13549"/>
                  </a:lnTo>
                  <a:lnTo>
                    <a:pt x="8079" y="13549"/>
                  </a:lnTo>
                  <a:lnTo>
                    <a:pt x="8129" y="13547"/>
                  </a:lnTo>
                  <a:lnTo>
                    <a:pt x="8179" y="13544"/>
                  </a:lnTo>
                  <a:lnTo>
                    <a:pt x="8228" y="13541"/>
                  </a:lnTo>
                  <a:lnTo>
                    <a:pt x="8277" y="13536"/>
                  </a:lnTo>
                  <a:lnTo>
                    <a:pt x="8326" y="13531"/>
                  </a:lnTo>
                  <a:lnTo>
                    <a:pt x="8374" y="13524"/>
                  </a:lnTo>
                  <a:lnTo>
                    <a:pt x="8422" y="13516"/>
                  </a:lnTo>
                  <a:lnTo>
                    <a:pt x="8471" y="13508"/>
                  </a:lnTo>
                  <a:lnTo>
                    <a:pt x="8519" y="13498"/>
                  </a:lnTo>
                  <a:lnTo>
                    <a:pt x="8566" y="13488"/>
                  </a:lnTo>
                  <a:lnTo>
                    <a:pt x="8613" y="13476"/>
                  </a:lnTo>
                  <a:lnTo>
                    <a:pt x="8659" y="13463"/>
                  </a:lnTo>
                  <a:lnTo>
                    <a:pt x="8706" y="13450"/>
                  </a:lnTo>
                  <a:lnTo>
                    <a:pt x="8753" y="13436"/>
                  </a:lnTo>
                  <a:lnTo>
                    <a:pt x="8799" y="13421"/>
                  </a:lnTo>
                  <a:lnTo>
                    <a:pt x="8845" y="13405"/>
                  </a:lnTo>
                  <a:lnTo>
                    <a:pt x="8890" y="13389"/>
                  </a:lnTo>
                  <a:lnTo>
                    <a:pt x="8935" y="13371"/>
                  </a:lnTo>
                  <a:lnTo>
                    <a:pt x="8980" y="13353"/>
                  </a:lnTo>
                  <a:lnTo>
                    <a:pt x="9025" y="13334"/>
                  </a:lnTo>
                  <a:lnTo>
                    <a:pt x="9070" y="13314"/>
                  </a:lnTo>
                  <a:lnTo>
                    <a:pt x="9114" y="13294"/>
                  </a:lnTo>
                  <a:lnTo>
                    <a:pt x="9157" y="13272"/>
                  </a:lnTo>
                  <a:lnTo>
                    <a:pt x="9201" y="13250"/>
                  </a:lnTo>
                  <a:lnTo>
                    <a:pt x="9244" y="13228"/>
                  </a:lnTo>
                  <a:lnTo>
                    <a:pt x="9288" y="13204"/>
                  </a:lnTo>
                  <a:lnTo>
                    <a:pt x="9331" y="13179"/>
                  </a:lnTo>
                  <a:lnTo>
                    <a:pt x="9373" y="13154"/>
                  </a:lnTo>
                  <a:lnTo>
                    <a:pt x="9415" y="13128"/>
                  </a:lnTo>
                  <a:lnTo>
                    <a:pt x="9457" y="13102"/>
                  </a:lnTo>
                  <a:lnTo>
                    <a:pt x="9499" y="13075"/>
                  </a:lnTo>
                  <a:lnTo>
                    <a:pt x="10746" y="13345"/>
                  </a:lnTo>
                  <a:lnTo>
                    <a:pt x="10980" y="13397"/>
                  </a:lnTo>
                  <a:lnTo>
                    <a:pt x="11208" y="13452"/>
                  </a:lnTo>
                  <a:lnTo>
                    <a:pt x="11432" y="13511"/>
                  </a:lnTo>
                  <a:lnTo>
                    <a:pt x="11650" y="13572"/>
                  </a:lnTo>
                  <a:lnTo>
                    <a:pt x="11863" y="13635"/>
                  </a:lnTo>
                  <a:lnTo>
                    <a:pt x="12071" y="13699"/>
                  </a:lnTo>
                  <a:lnTo>
                    <a:pt x="12272" y="13766"/>
                  </a:lnTo>
                  <a:lnTo>
                    <a:pt x="12468" y="13833"/>
                  </a:lnTo>
                  <a:lnTo>
                    <a:pt x="12659" y="13901"/>
                  </a:lnTo>
                  <a:lnTo>
                    <a:pt x="12842" y="13969"/>
                  </a:lnTo>
                  <a:lnTo>
                    <a:pt x="13020" y="14039"/>
                  </a:lnTo>
                  <a:lnTo>
                    <a:pt x="13191" y="14108"/>
                  </a:lnTo>
                  <a:lnTo>
                    <a:pt x="13356" y="14177"/>
                  </a:lnTo>
                  <a:lnTo>
                    <a:pt x="13514" y="14246"/>
                  </a:lnTo>
                  <a:lnTo>
                    <a:pt x="13665" y="14314"/>
                  </a:lnTo>
                  <a:lnTo>
                    <a:pt x="13809" y="14380"/>
                  </a:lnTo>
                  <a:lnTo>
                    <a:pt x="13946" y="14445"/>
                  </a:lnTo>
                  <a:lnTo>
                    <a:pt x="14076" y="14508"/>
                  </a:lnTo>
                  <a:lnTo>
                    <a:pt x="14198" y="14571"/>
                  </a:lnTo>
                  <a:lnTo>
                    <a:pt x="14314" y="14630"/>
                  </a:lnTo>
                  <a:lnTo>
                    <a:pt x="14421" y="14686"/>
                  </a:lnTo>
                  <a:lnTo>
                    <a:pt x="14520" y="14739"/>
                  </a:lnTo>
                  <a:lnTo>
                    <a:pt x="14612" y="14790"/>
                  </a:lnTo>
                  <a:lnTo>
                    <a:pt x="14695" y="14838"/>
                  </a:lnTo>
                  <a:lnTo>
                    <a:pt x="14770" y="14881"/>
                  </a:lnTo>
                  <a:lnTo>
                    <a:pt x="14838" y="14920"/>
                  </a:lnTo>
                  <a:lnTo>
                    <a:pt x="14896" y="14955"/>
                  </a:lnTo>
                  <a:lnTo>
                    <a:pt x="14945" y="14985"/>
                  </a:lnTo>
                  <a:lnTo>
                    <a:pt x="15018" y="15031"/>
                  </a:lnTo>
                  <a:lnTo>
                    <a:pt x="15054" y="15054"/>
                  </a:lnTo>
                  <a:lnTo>
                    <a:pt x="1004" y="15054"/>
                  </a:lnTo>
                  <a:close/>
                  <a:moveTo>
                    <a:pt x="10170" y="11741"/>
                  </a:moveTo>
                  <a:lnTo>
                    <a:pt x="10005" y="11950"/>
                  </a:lnTo>
                  <a:lnTo>
                    <a:pt x="9893" y="12074"/>
                  </a:lnTo>
                  <a:lnTo>
                    <a:pt x="9777" y="12192"/>
                  </a:lnTo>
                  <a:lnTo>
                    <a:pt x="9660" y="12300"/>
                  </a:lnTo>
                  <a:lnTo>
                    <a:pt x="9541" y="12401"/>
                  </a:lnTo>
                  <a:lnTo>
                    <a:pt x="9421" y="12494"/>
                  </a:lnTo>
                  <a:lnTo>
                    <a:pt x="9300" y="12578"/>
                  </a:lnTo>
                  <a:lnTo>
                    <a:pt x="9176" y="12654"/>
                  </a:lnTo>
                  <a:lnTo>
                    <a:pt x="9052" y="12723"/>
                  </a:lnTo>
                  <a:lnTo>
                    <a:pt x="8926" y="12784"/>
                  </a:lnTo>
                  <a:lnTo>
                    <a:pt x="8800" y="12836"/>
                  </a:lnTo>
                  <a:lnTo>
                    <a:pt x="8672" y="12880"/>
                  </a:lnTo>
                  <a:lnTo>
                    <a:pt x="8545" y="12916"/>
                  </a:lnTo>
                  <a:lnTo>
                    <a:pt x="8416" y="12945"/>
                  </a:lnTo>
                  <a:lnTo>
                    <a:pt x="8287" y="12965"/>
                  </a:lnTo>
                  <a:lnTo>
                    <a:pt x="8158" y="12977"/>
                  </a:lnTo>
                  <a:lnTo>
                    <a:pt x="8029" y="12981"/>
                  </a:lnTo>
                  <a:lnTo>
                    <a:pt x="7900" y="12977"/>
                  </a:lnTo>
                  <a:lnTo>
                    <a:pt x="7771" y="12965"/>
                  </a:lnTo>
                  <a:lnTo>
                    <a:pt x="7642" y="12945"/>
                  </a:lnTo>
                  <a:lnTo>
                    <a:pt x="7513" y="12916"/>
                  </a:lnTo>
                  <a:lnTo>
                    <a:pt x="7386" y="12880"/>
                  </a:lnTo>
                  <a:lnTo>
                    <a:pt x="7258" y="12836"/>
                  </a:lnTo>
                  <a:lnTo>
                    <a:pt x="7132" y="12784"/>
                  </a:lnTo>
                  <a:lnTo>
                    <a:pt x="7006" y="12723"/>
                  </a:lnTo>
                  <a:lnTo>
                    <a:pt x="6882" y="12654"/>
                  </a:lnTo>
                  <a:lnTo>
                    <a:pt x="6758" y="12578"/>
                  </a:lnTo>
                  <a:lnTo>
                    <a:pt x="6637" y="12494"/>
                  </a:lnTo>
                  <a:lnTo>
                    <a:pt x="6517" y="12401"/>
                  </a:lnTo>
                  <a:lnTo>
                    <a:pt x="6398" y="12300"/>
                  </a:lnTo>
                  <a:lnTo>
                    <a:pt x="6281" y="12192"/>
                  </a:lnTo>
                  <a:lnTo>
                    <a:pt x="6165" y="12074"/>
                  </a:lnTo>
                  <a:lnTo>
                    <a:pt x="6053" y="11950"/>
                  </a:lnTo>
                  <a:lnTo>
                    <a:pt x="5888" y="11741"/>
                  </a:lnTo>
                  <a:lnTo>
                    <a:pt x="5759" y="11574"/>
                  </a:lnTo>
                  <a:lnTo>
                    <a:pt x="5634" y="11403"/>
                  </a:lnTo>
                  <a:lnTo>
                    <a:pt x="5514" y="11229"/>
                  </a:lnTo>
                  <a:lnTo>
                    <a:pt x="5397" y="11052"/>
                  </a:lnTo>
                  <a:lnTo>
                    <a:pt x="5285" y="10872"/>
                  </a:lnTo>
                  <a:lnTo>
                    <a:pt x="5178" y="10689"/>
                  </a:lnTo>
                  <a:lnTo>
                    <a:pt x="5074" y="10505"/>
                  </a:lnTo>
                  <a:lnTo>
                    <a:pt x="4976" y="10317"/>
                  </a:lnTo>
                  <a:lnTo>
                    <a:pt x="4883" y="10127"/>
                  </a:lnTo>
                  <a:lnTo>
                    <a:pt x="4792" y="9935"/>
                  </a:lnTo>
                  <a:lnTo>
                    <a:pt x="4708" y="9741"/>
                  </a:lnTo>
                  <a:lnTo>
                    <a:pt x="4628" y="9544"/>
                  </a:lnTo>
                  <a:lnTo>
                    <a:pt x="4552" y="9346"/>
                  </a:lnTo>
                  <a:lnTo>
                    <a:pt x="4482" y="9146"/>
                  </a:lnTo>
                  <a:lnTo>
                    <a:pt x="4416" y="8945"/>
                  </a:lnTo>
                  <a:lnTo>
                    <a:pt x="4356" y="8742"/>
                  </a:lnTo>
                  <a:lnTo>
                    <a:pt x="4300" y="8537"/>
                  </a:lnTo>
                  <a:lnTo>
                    <a:pt x="4249" y="8332"/>
                  </a:lnTo>
                  <a:lnTo>
                    <a:pt x="4203" y="8125"/>
                  </a:lnTo>
                  <a:lnTo>
                    <a:pt x="4163" y="7917"/>
                  </a:lnTo>
                  <a:lnTo>
                    <a:pt x="4128" y="7709"/>
                  </a:lnTo>
                  <a:lnTo>
                    <a:pt x="4098" y="7500"/>
                  </a:lnTo>
                  <a:lnTo>
                    <a:pt x="4073" y="7290"/>
                  </a:lnTo>
                  <a:lnTo>
                    <a:pt x="4053" y="7080"/>
                  </a:lnTo>
                  <a:lnTo>
                    <a:pt x="4039" y="6869"/>
                  </a:lnTo>
                  <a:lnTo>
                    <a:pt x="4031" y="6657"/>
                  </a:lnTo>
                  <a:lnTo>
                    <a:pt x="4028" y="6447"/>
                  </a:lnTo>
                  <a:lnTo>
                    <a:pt x="4030" y="6236"/>
                  </a:lnTo>
                  <a:lnTo>
                    <a:pt x="4038" y="6025"/>
                  </a:lnTo>
                  <a:lnTo>
                    <a:pt x="4051" y="5814"/>
                  </a:lnTo>
                  <a:lnTo>
                    <a:pt x="4071" y="5604"/>
                  </a:lnTo>
                  <a:lnTo>
                    <a:pt x="4096" y="5394"/>
                  </a:lnTo>
                  <a:lnTo>
                    <a:pt x="4124" y="5192"/>
                  </a:lnTo>
                  <a:lnTo>
                    <a:pt x="4158" y="4991"/>
                  </a:lnTo>
                  <a:lnTo>
                    <a:pt x="4198" y="4790"/>
                  </a:lnTo>
                  <a:lnTo>
                    <a:pt x="4243" y="4589"/>
                  </a:lnTo>
                  <a:lnTo>
                    <a:pt x="4295" y="4389"/>
                  </a:lnTo>
                  <a:lnTo>
                    <a:pt x="4352" y="4191"/>
                  </a:lnTo>
                  <a:lnTo>
                    <a:pt x="4415" y="3996"/>
                  </a:lnTo>
                  <a:lnTo>
                    <a:pt x="4484" y="3802"/>
                  </a:lnTo>
                  <a:lnTo>
                    <a:pt x="4558" y="3611"/>
                  </a:lnTo>
                  <a:lnTo>
                    <a:pt x="4640" y="3425"/>
                  </a:lnTo>
                  <a:lnTo>
                    <a:pt x="4727" y="3241"/>
                  </a:lnTo>
                  <a:lnTo>
                    <a:pt x="4820" y="3061"/>
                  </a:lnTo>
                  <a:lnTo>
                    <a:pt x="4919" y="2887"/>
                  </a:lnTo>
                  <a:lnTo>
                    <a:pt x="5024" y="2717"/>
                  </a:lnTo>
                  <a:lnTo>
                    <a:pt x="5137" y="2552"/>
                  </a:lnTo>
                  <a:lnTo>
                    <a:pt x="5254" y="2394"/>
                  </a:lnTo>
                  <a:lnTo>
                    <a:pt x="5378" y="2241"/>
                  </a:lnTo>
                  <a:lnTo>
                    <a:pt x="5509" y="2096"/>
                  </a:lnTo>
                  <a:lnTo>
                    <a:pt x="5645" y="1957"/>
                  </a:lnTo>
                  <a:lnTo>
                    <a:pt x="5789" y="1827"/>
                  </a:lnTo>
                  <a:lnTo>
                    <a:pt x="5939" y="1703"/>
                  </a:lnTo>
                  <a:lnTo>
                    <a:pt x="6095" y="1590"/>
                  </a:lnTo>
                  <a:lnTo>
                    <a:pt x="6259" y="1483"/>
                  </a:lnTo>
                  <a:lnTo>
                    <a:pt x="6428" y="1387"/>
                  </a:lnTo>
                  <a:lnTo>
                    <a:pt x="6605" y="1301"/>
                  </a:lnTo>
                  <a:lnTo>
                    <a:pt x="6788" y="1224"/>
                  </a:lnTo>
                  <a:lnTo>
                    <a:pt x="6977" y="1159"/>
                  </a:lnTo>
                  <a:lnTo>
                    <a:pt x="7174" y="1104"/>
                  </a:lnTo>
                  <a:lnTo>
                    <a:pt x="7378" y="1061"/>
                  </a:lnTo>
                  <a:lnTo>
                    <a:pt x="7587" y="1029"/>
                  </a:lnTo>
                  <a:lnTo>
                    <a:pt x="7805" y="1010"/>
                  </a:lnTo>
                  <a:lnTo>
                    <a:pt x="8029" y="1004"/>
                  </a:lnTo>
                  <a:lnTo>
                    <a:pt x="8253" y="1010"/>
                  </a:lnTo>
                  <a:lnTo>
                    <a:pt x="8471" y="1029"/>
                  </a:lnTo>
                  <a:lnTo>
                    <a:pt x="8681" y="1061"/>
                  </a:lnTo>
                  <a:lnTo>
                    <a:pt x="8884" y="1104"/>
                  </a:lnTo>
                  <a:lnTo>
                    <a:pt x="9081" y="1159"/>
                  </a:lnTo>
                  <a:lnTo>
                    <a:pt x="9270" y="1224"/>
                  </a:lnTo>
                  <a:lnTo>
                    <a:pt x="9453" y="1301"/>
                  </a:lnTo>
                  <a:lnTo>
                    <a:pt x="9630" y="1387"/>
                  </a:lnTo>
                  <a:lnTo>
                    <a:pt x="9799" y="1483"/>
                  </a:lnTo>
                  <a:lnTo>
                    <a:pt x="9963" y="1590"/>
                  </a:lnTo>
                  <a:lnTo>
                    <a:pt x="10119" y="1703"/>
                  </a:lnTo>
                  <a:lnTo>
                    <a:pt x="10269" y="1827"/>
                  </a:lnTo>
                  <a:lnTo>
                    <a:pt x="10413" y="1957"/>
                  </a:lnTo>
                  <a:lnTo>
                    <a:pt x="10549" y="2096"/>
                  </a:lnTo>
                  <a:lnTo>
                    <a:pt x="10680" y="2241"/>
                  </a:lnTo>
                  <a:lnTo>
                    <a:pt x="10804" y="2394"/>
                  </a:lnTo>
                  <a:lnTo>
                    <a:pt x="10921" y="2552"/>
                  </a:lnTo>
                  <a:lnTo>
                    <a:pt x="11034" y="2717"/>
                  </a:lnTo>
                  <a:lnTo>
                    <a:pt x="11139" y="2887"/>
                  </a:lnTo>
                  <a:lnTo>
                    <a:pt x="11238" y="3061"/>
                  </a:lnTo>
                  <a:lnTo>
                    <a:pt x="11331" y="3241"/>
                  </a:lnTo>
                  <a:lnTo>
                    <a:pt x="11418" y="3425"/>
                  </a:lnTo>
                  <a:lnTo>
                    <a:pt x="11500" y="3611"/>
                  </a:lnTo>
                  <a:lnTo>
                    <a:pt x="11574" y="3802"/>
                  </a:lnTo>
                  <a:lnTo>
                    <a:pt x="11643" y="3996"/>
                  </a:lnTo>
                  <a:lnTo>
                    <a:pt x="11706" y="4191"/>
                  </a:lnTo>
                  <a:lnTo>
                    <a:pt x="11763" y="4389"/>
                  </a:lnTo>
                  <a:lnTo>
                    <a:pt x="11815" y="4589"/>
                  </a:lnTo>
                  <a:lnTo>
                    <a:pt x="11860" y="4790"/>
                  </a:lnTo>
                  <a:lnTo>
                    <a:pt x="11900" y="4991"/>
                  </a:lnTo>
                  <a:lnTo>
                    <a:pt x="11934" y="5192"/>
                  </a:lnTo>
                  <a:lnTo>
                    <a:pt x="11962" y="5394"/>
                  </a:lnTo>
                  <a:lnTo>
                    <a:pt x="11987" y="5604"/>
                  </a:lnTo>
                  <a:lnTo>
                    <a:pt x="12006" y="5814"/>
                  </a:lnTo>
                  <a:lnTo>
                    <a:pt x="12020" y="6025"/>
                  </a:lnTo>
                  <a:lnTo>
                    <a:pt x="12028" y="6236"/>
                  </a:lnTo>
                  <a:lnTo>
                    <a:pt x="12030" y="6447"/>
                  </a:lnTo>
                  <a:lnTo>
                    <a:pt x="12027" y="6658"/>
                  </a:lnTo>
                  <a:lnTo>
                    <a:pt x="12018" y="6869"/>
                  </a:lnTo>
                  <a:lnTo>
                    <a:pt x="12004" y="7080"/>
                  </a:lnTo>
                  <a:lnTo>
                    <a:pt x="11985" y="7290"/>
                  </a:lnTo>
                  <a:lnTo>
                    <a:pt x="11960" y="7500"/>
                  </a:lnTo>
                  <a:lnTo>
                    <a:pt x="11930" y="7709"/>
                  </a:lnTo>
                  <a:lnTo>
                    <a:pt x="11895" y="7918"/>
                  </a:lnTo>
                  <a:lnTo>
                    <a:pt x="11854" y="8126"/>
                  </a:lnTo>
                  <a:lnTo>
                    <a:pt x="11809" y="8332"/>
                  </a:lnTo>
                  <a:lnTo>
                    <a:pt x="11757" y="8537"/>
                  </a:lnTo>
                  <a:lnTo>
                    <a:pt x="11702" y="8742"/>
                  </a:lnTo>
                  <a:lnTo>
                    <a:pt x="11642" y="8945"/>
                  </a:lnTo>
                  <a:lnTo>
                    <a:pt x="11576" y="9147"/>
                  </a:lnTo>
                  <a:lnTo>
                    <a:pt x="11506" y="9346"/>
                  </a:lnTo>
                  <a:lnTo>
                    <a:pt x="11430" y="9544"/>
                  </a:lnTo>
                  <a:lnTo>
                    <a:pt x="11350" y="9741"/>
                  </a:lnTo>
                  <a:lnTo>
                    <a:pt x="11266" y="9935"/>
                  </a:lnTo>
                  <a:lnTo>
                    <a:pt x="11176" y="10127"/>
                  </a:lnTo>
                  <a:lnTo>
                    <a:pt x="11082" y="10317"/>
                  </a:lnTo>
                  <a:lnTo>
                    <a:pt x="10984" y="10505"/>
                  </a:lnTo>
                  <a:lnTo>
                    <a:pt x="10880" y="10689"/>
                  </a:lnTo>
                  <a:lnTo>
                    <a:pt x="10773" y="10872"/>
                  </a:lnTo>
                  <a:lnTo>
                    <a:pt x="10661" y="11052"/>
                  </a:lnTo>
                  <a:lnTo>
                    <a:pt x="10545" y="11228"/>
                  </a:lnTo>
                  <a:lnTo>
                    <a:pt x="10424" y="11403"/>
                  </a:lnTo>
                  <a:lnTo>
                    <a:pt x="10299" y="11574"/>
                  </a:lnTo>
                  <a:lnTo>
                    <a:pt x="10170" y="11741"/>
                  </a:lnTo>
                  <a:close/>
                  <a:moveTo>
                    <a:pt x="15610" y="14219"/>
                  </a:moveTo>
                  <a:lnTo>
                    <a:pt x="15572" y="14194"/>
                  </a:lnTo>
                  <a:lnTo>
                    <a:pt x="15494" y="14145"/>
                  </a:lnTo>
                  <a:lnTo>
                    <a:pt x="15440" y="14112"/>
                  </a:lnTo>
                  <a:lnTo>
                    <a:pt x="15378" y="14074"/>
                  </a:lnTo>
                  <a:lnTo>
                    <a:pt x="15305" y="14031"/>
                  </a:lnTo>
                  <a:lnTo>
                    <a:pt x="15224" y="13984"/>
                  </a:lnTo>
                  <a:lnTo>
                    <a:pt x="15135" y="13933"/>
                  </a:lnTo>
                  <a:lnTo>
                    <a:pt x="15035" y="13878"/>
                  </a:lnTo>
                  <a:lnTo>
                    <a:pt x="14928" y="13820"/>
                  </a:lnTo>
                  <a:lnTo>
                    <a:pt x="14813" y="13758"/>
                  </a:lnTo>
                  <a:lnTo>
                    <a:pt x="14688" y="13693"/>
                  </a:lnTo>
                  <a:lnTo>
                    <a:pt x="14556" y="13627"/>
                  </a:lnTo>
                  <a:lnTo>
                    <a:pt x="14416" y="13558"/>
                  </a:lnTo>
                  <a:lnTo>
                    <a:pt x="14268" y="13488"/>
                  </a:lnTo>
                  <a:lnTo>
                    <a:pt x="14112" y="13415"/>
                  </a:lnTo>
                  <a:lnTo>
                    <a:pt x="13948" y="13341"/>
                  </a:lnTo>
                  <a:lnTo>
                    <a:pt x="13778" y="13267"/>
                  </a:lnTo>
                  <a:lnTo>
                    <a:pt x="13600" y="13191"/>
                  </a:lnTo>
                  <a:lnTo>
                    <a:pt x="13415" y="13116"/>
                  </a:lnTo>
                  <a:lnTo>
                    <a:pt x="13223" y="13041"/>
                  </a:lnTo>
                  <a:lnTo>
                    <a:pt x="13025" y="12967"/>
                  </a:lnTo>
                  <a:lnTo>
                    <a:pt x="12819" y="12892"/>
                  </a:lnTo>
                  <a:lnTo>
                    <a:pt x="12608" y="12819"/>
                  </a:lnTo>
                  <a:lnTo>
                    <a:pt x="12390" y="12748"/>
                  </a:lnTo>
                  <a:lnTo>
                    <a:pt x="12166" y="12678"/>
                  </a:lnTo>
                  <a:lnTo>
                    <a:pt x="11935" y="12609"/>
                  </a:lnTo>
                  <a:lnTo>
                    <a:pt x="11699" y="12544"/>
                  </a:lnTo>
                  <a:lnTo>
                    <a:pt x="11457" y="12481"/>
                  </a:lnTo>
                  <a:lnTo>
                    <a:pt x="11210" y="12421"/>
                  </a:lnTo>
                  <a:lnTo>
                    <a:pt x="10958" y="12363"/>
                  </a:lnTo>
                  <a:lnTo>
                    <a:pt x="11051" y="12244"/>
                  </a:lnTo>
                  <a:lnTo>
                    <a:pt x="11141" y="12122"/>
                  </a:lnTo>
                  <a:lnTo>
                    <a:pt x="11230" y="11997"/>
                  </a:lnTo>
                  <a:lnTo>
                    <a:pt x="11316" y="11871"/>
                  </a:lnTo>
                  <a:lnTo>
                    <a:pt x="11400" y="11742"/>
                  </a:lnTo>
                  <a:lnTo>
                    <a:pt x="11481" y="11613"/>
                  </a:lnTo>
                  <a:lnTo>
                    <a:pt x="11562" y="11481"/>
                  </a:lnTo>
                  <a:lnTo>
                    <a:pt x="11640" y="11349"/>
                  </a:lnTo>
                  <a:lnTo>
                    <a:pt x="11715" y="11214"/>
                  </a:lnTo>
                  <a:lnTo>
                    <a:pt x="11789" y="11080"/>
                  </a:lnTo>
                  <a:lnTo>
                    <a:pt x="11861" y="10944"/>
                  </a:lnTo>
                  <a:lnTo>
                    <a:pt x="11930" y="10809"/>
                  </a:lnTo>
                  <a:lnTo>
                    <a:pt x="11997" y="10672"/>
                  </a:lnTo>
                  <a:lnTo>
                    <a:pt x="12063" y="10536"/>
                  </a:lnTo>
                  <a:lnTo>
                    <a:pt x="12126" y="10400"/>
                  </a:lnTo>
                  <a:lnTo>
                    <a:pt x="12186" y="10264"/>
                  </a:lnTo>
                  <a:lnTo>
                    <a:pt x="12245" y="10128"/>
                  </a:lnTo>
                  <a:lnTo>
                    <a:pt x="12301" y="9993"/>
                  </a:lnTo>
                  <a:lnTo>
                    <a:pt x="12357" y="9858"/>
                  </a:lnTo>
                  <a:lnTo>
                    <a:pt x="12409" y="9725"/>
                  </a:lnTo>
                  <a:lnTo>
                    <a:pt x="12459" y="9592"/>
                  </a:lnTo>
                  <a:lnTo>
                    <a:pt x="12507" y="9462"/>
                  </a:lnTo>
                  <a:lnTo>
                    <a:pt x="12552" y="9332"/>
                  </a:lnTo>
                  <a:lnTo>
                    <a:pt x="12596" y="9204"/>
                  </a:lnTo>
                  <a:lnTo>
                    <a:pt x="12639" y="9078"/>
                  </a:lnTo>
                  <a:lnTo>
                    <a:pt x="12678" y="8954"/>
                  </a:lnTo>
                  <a:lnTo>
                    <a:pt x="12715" y="8832"/>
                  </a:lnTo>
                  <a:lnTo>
                    <a:pt x="12750" y="8713"/>
                  </a:lnTo>
                  <a:lnTo>
                    <a:pt x="12783" y="8597"/>
                  </a:lnTo>
                  <a:lnTo>
                    <a:pt x="12814" y="8482"/>
                  </a:lnTo>
                  <a:lnTo>
                    <a:pt x="12843" y="8372"/>
                  </a:lnTo>
                  <a:lnTo>
                    <a:pt x="12869" y="8263"/>
                  </a:lnTo>
                  <a:lnTo>
                    <a:pt x="12904" y="8113"/>
                  </a:lnTo>
                  <a:lnTo>
                    <a:pt x="12935" y="7952"/>
                  </a:lnTo>
                  <a:lnTo>
                    <a:pt x="12962" y="7785"/>
                  </a:lnTo>
                  <a:lnTo>
                    <a:pt x="12985" y="7610"/>
                  </a:lnTo>
                  <a:lnTo>
                    <a:pt x="13005" y="7428"/>
                  </a:lnTo>
                  <a:lnTo>
                    <a:pt x="13022" y="7240"/>
                  </a:lnTo>
                  <a:lnTo>
                    <a:pt x="13034" y="7046"/>
                  </a:lnTo>
                  <a:lnTo>
                    <a:pt x="13042" y="6846"/>
                  </a:lnTo>
                  <a:lnTo>
                    <a:pt x="13046" y="6642"/>
                  </a:lnTo>
                  <a:lnTo>
                    <a:pt x="13045" y="6434"/>
                  </a:lnTo>
                  <a:lnTo>
                    <a:pt x="13040" y="6221"/>
                  </a:lnTo>
                  <a:lnTo>
                    <a:pt x="13030" y="6005"/>
                  </a:lnTo>
                  <a:lnTo>
                    <a:pt x="13015" y="5785"/>
                  </a:lnTo>
                  <a:lnTo>
                    <a:pt x="12995" y="5564"/>
                  </a:lnTo>
                  <a:lnTo>
                    <a:pt x="12970" y="5341"/>
                  </a:lnTo>
                  <a:lnTo>
                    <a:pt x="12939" y="5116"/>
                  </a:lnTo>
                  <a:lnTo>
                    <a:pt x="12903" y="4890"/>
                  </a:lnTo>
                  <a:lnTo>
                    <a:pt x="12860" y="4663"/>
                  </a:lnTo>
                  <a:lnTo>
                    <a:pt x="12813" y="4436"/>
                  </a:lnTo>
                  <a:lnTo>
                    <a:pt x="12760" y="4210"/>
                  </a:lnTo>
                  <a:lnTo>
                    <a:pt x="12700" y="3985"/>
                  </a:lnTo>
                  <a:lnTo>
                    <a:pt x="12634" y="3762"/>
                  </a:lnTo>
                  <a:lnTo>
                    <a:pt x="12561" y="3539"/>
                  </a:lnTo>
                  <a:lnTo>
                    <a:pt x="12482" y="3320"/>
                  </a:lnTo>
                  <a:lnTo>
                    <a:pt x="12397" y="3103"/>
                  </a:lnTo>
                  <a:lnTo>
                    <a:pt x="12303" y="2891"/>
                  </a:lnTo>
                  <a:lnTo>
                    <a:pt x="12204" y="2681"/>
                  </a:lnTo>
                  <a:lnTo>
                    <a:pt x="12097" y="2476"/>
                  </a:lnTo>
                  <a:lnTo>
                    <a:pt x="11982" y="2275"/>
                  </a:lnTo>
                  <a:lnTo>
                    <a:pt x="11861" y="2081"/>
                  </a:lnTo>
                  <a:lnTo>
                    <a:pt x="11731" y="1892"/>
                  </a:lnTo>
                  <a:lnTo>
                    <a:pt x="11594" y="1709"/>
                  </a:lnTo>
                  <a:lnTo>
                    <a:pt x="11511" y="1606"/>
                  </a:lnTo>
                  <a:lnTo>
                    <a:pt x="11424" y="1506"/>
                  </a:lnTo>
                  <a:lnTo>
                    <a:pt x="11337" y="1409"/>
                  </a:lnTo>
                  <a:lnTo>
                    <a:pt x="11248" y="1315"/>
                  </a:lnTo>
                  <a:lnTo>
                    <a:pt x="11155" y="1223"/>
                  </a:lnTo>
                  <a:lnTo>
                    <a:pt x="11062" y="1136"/>
                  </a:lnTo>
                  <a:lnTo>
                    <a:pt x="10967" y="1052"/>
                  </a:lnTo>
                  <a:lnTo>
                    <a:pt x="10869" y="971"/>
                  </a:lnTo>
                  <a:lnTo>
                    <a:pt x="10770" y="892"/>
                  </a:lnTo>
                  <a:lnTo>
                    <a:pt x="10669" y="817"/>
                  </a:lnTo>
                  <a:lnTo>
                    <a:pt x="10566" y="746"/>
                  </a:lnTo>
                  <a:lnTo>
                    <a:pt x="10462" y="677"/>
                  </a:lnTo>
                  <a:lnTo>
                    <a:pt x="10355" y="612"/>
                  </a:lnTo>
                  <a:lnTo>
                    <a:pt x="10247" y="550"/>
                  </a:lnTo>
                  <a:lnTo>
                    <a:pt x="10137" y="491"/>
                  </a:lnTo>
                  <a:lnTo>
                    <a:pt x="10025" y="436"/>
                  </a:lnTo>
                  <a:lnTo>
                    <a:pt x="9912" y="383"/>
                  </a:lnTo>
                  <a:lnTo>
                    <a:pt x="9797" y="334"/>
                  </a:lnTo>
                  <a:lnTo>
                    <a:pt x="9681" y="288"/>
                  </a:lnTo>
                  <a:lnTo>
                    <a:pt x="9563" y="246"/>
                  </a:lnTo>
                  <a:lnTo>
                    <a:pt x="9443" y="207"/>
                  </a:lnTo>
                  <a:lnTo>
                    <a:pt x="9322" y="172"/>
                  </a:lnTo>
                  <a:lnTo>
                    <a:pt x="9198" y="139"/>
                  </a:lnTo>
                  <a:lnTo>
                    <a:pt x="9075" y="109"/>
                  </a:lnTo>
                  <a:lnTo>
                    <a:pt x="8948" y="84"/>
                  </a:lnTo>
                  <a:lnTo>
                    <a:pt x="8821" y="62"/>
                  </a:lnTo>
                  <a:lnTo>
                    <a:pt x="8692" y="43"/>
                  </a:lnTo>
                  <a:lnTo>
                    <a:pt x="8563" y="27"/>
                  </a:lnTo>
                  <a:lnTo>
                    <a:pt x="8431" y="16"/>
                  </a:lnTo>
                  <a:lnTo>
                    <a:pt x="8299" y="7"/>
                  </a:lnTo>
                  <a:lnTo>
                    <a:pt x="8164" y="2"/>
                  </a:lnTo>
                  <a:lnTo>
                    <a:pt x="8029" y="0"/>
                  </a:lnTo>
                  <a:lnTo>
                    <a:pt x="7894" y="2"/>
                  </a:lnTo>
                  <a:lnTo>
                    <a:pt x="7760" y="7"/>
                  </a:lnTo>
                  <a:lnTo>
                    <a:pt x="7627" y="16"/>
                  </a:lnTo>
                  <a:lnTo>
                    <a:pt x="7495" y="27"/>
                  </a:lnTo>
                  <a:lnTo>
                    <a:pt x="7366" y="43"/>
                  </a:lnTo>
                  <a:lnTo>
                    <a:pt x="7237" y="62"/>
                  </a:lnTo>
                  <a:lnTo>
                    <a:pt x="7110" y="84"/>
                  </a:lnTo>
                  <a:lnTo>
                    <a:pt x="6983" y="109"/>
                  </a:lnTo>
                  <a:lnTo>
                    <a:pt x="6860" y="139"/>
                  </a:lnTo>
                  <a:lnTo>
                    <a:pt x="6736" y="172"/>
                  </a:lnTo>
                  <a:lnTo>
                    <a:pt x="6615" y="207"/>
                  </a:lnTo>
                  <a:lnTo>
                    <a:pt x="6495" y="246"/>
                  </a:lnTo>
                  <a:lnTo>
                    <a:pt x="6377" y="288"/>
                  </a:lnTo>
                  <a:lnTo>
                    <a:pt x="6261" y="334"/>
                  </a:lnTo>
                  <a:lnTo>
                    <a:pt x="6146" y="383"/>
                  </a:lnTo>
                  <a:lnTo>
                    <a:pt x="6033" y="436"/>
                  </a:lnTo>
                  <a:lnTo>
                    <a:pt x="5921" y="491"/>
                  </a:lnTo>
                  <a:lnTo>
                    <a:pt x="5811" y="550"/>
                  </a:lnTo>
                  <a:lnTo>
                    <a:pt x="5703" y="612"/>
                  </a:lnTo>
                  <a:lnTo>
                    <a:pt x="5596" y="677"/>
                  </a:lnTo>
                  <a:lnTo>
                    <a:pt x="5492" y="746"/>
                  </a:lnTo>
                  <a:lnTo>
                    <a:pt x="5389" y="817"/>
                  </a:lnTo>
                  <a:lnTo>
                    <a:pt x="5288" y="892"/>
                  </a:lnTo>
                  <a:lnTo>
                    <a:pt x="5189" y="971"/>
                  </a:lnTo>
                  <a:lnTo>
                    <a:pt x="5091" y="1052"/>
                  </a:lnTo>
                  <a:lnTo>
                    <a:pt x="4996" y="1136"/>
                  </a:lnTo>
                  <a:lnTo>
                    <a:pt x="4903" y="1223"/>
                  </a:lnTo>
                  <a:lnTo>
                    <a:pt x="4810" y="1315"/>
                  </a:lnTo>
                  <a:lnTo>
                    <a:pt x="4721" y="1409"/>
                  </a:lnTo>
                  <a:lnTo>
                    <a:pt x="4634" y="1506"/>
                  </a:lnTo>
                  <a:lnTo>
                    <a:pt x="4547" y="1606"/>
                  </a:lnTo>
                  <a:lnTo>
                    <a:pt x="4464" y="1709"/>
                  </a:lnTo>
                  <a:lnTo>
                    <a:pt x="4327" y="1892"/>
                  </a:lnTo>
                  <a:lnTo>
                    <a:pt x="4197" y="2081"/>
                  </a:lnTo>
                  <a:lnTo>
                    <a:pt x="4076" y="2275"/>
                  </a:lnTo>
                  <a:lnTo>
                    <a:pt x="3961" y="2476"/>
                  </a:lnTo>
                  <a:lnTo>
                    <a:pt x="3854" y="2681"/>
                  </a:lnTo>
                  <a:lnTo>
                    <a:pt x="3755" y="2891"/>
                  </a:lnTo>
                  <a:lnTo>
                    <a:pt x="3661" y="3103"/>
                  </a:lnTo>
                  <a:lnTo>
                    <a:pt x="3576" y="3320"/>
                  </a:lnTo>
                  <a:lnTo>
                    <a:pt x="3497" y="3539"/>
                  </a:lnTo>
                  <a:lnTo>
                    <a:pt x="3424" y="3762"/>
                  </a:lnTo>
                  <a:lnTo>
                    <a:pt x="3358" y="3985"/>
                  </a:lnTo>
                  <a:lnTo>
                    <a:pt x="3298" y="4210"/>
                  </a:lnTo>
                  <a:lnTo>
                    <a:pt x="3245" y="4436"/>
                  </a:lnTo>
                  <a:lnTo>
                    <a:pt x="3198" y="4663"/>
                  </a:lnTo>
                  <a:lnTo>
                    <a:pt x="3155" y="4890"/>
                  </a:lnTo>
                  <a:lnTo>
                    <a:pt x="3119" y="5116"/>
                  </a:lnTo>
                  <a:lnTo>
                    <a:pt x="3088" y="5341"/>
                  </a:lnTo>
                  <a:lnTo>
                    <a:pt x="3063" y="5564"/>
                  </a:lnTo>
                  <a:lnTo>
                    <a:pt x="3043" y="5785"/>
                  </a:lnTo>
                  <a:lnTo>
                    <a:pt x="3028" y="6005"/>
                  </a:lnTo>
                  <a:lnTo>
                    <a:pt x="3018" y="6221"/>
                  </a:lnTo>
                  <a:lnTo>
                    <a:pt x="3013" y="6434"/>
                  </a:lnTo>
                  <a:lnTo>
                    <a:pt x="3013" y="6642"/>
                  </a:lnTo>
                  <a:lnTo>
                    <a:pt x="3016" y="6846"/>
                  </a:lnTo>
                  <a:lnTo>
                    <a:pt x="3024" y="7046"/>
                  </a:lnTo>
                  <a:lnTo>
                    <a:pt x="3036" y="7240"/>
                  </a:lnTo>
                  <a:lnTo>
                    <a:pt x="3053" y="7428"/>
                  </a:lnTo>
                  <a:lnTo>
                    <a:pt x="3073" y="7610"/>
                  </a:lnTo>
                  <a:lnTo>
                    <a:pt x="3096" y="7785"/>
                  </a:lnTo>
                  <a:lnTo>
                    <a:pt x="3123" y="7952"/>
                  </a:lnTo>
                  <a:lnTo>
                    <a:pt x="3154" y="8113"/>
                  </a:lnTo>
                  <a:lnTo>
                    <a:pt x="3189" y="8263"/>
                  </a:lnTo>
                  <a:lnTo>
                    <a:pt x="3215" y="8372"/>
                  </a:lnTo>
                  <a:lnTo>
                    <a:pt x="3244" y="8482"/>
                  </a:lnTo>
                  <a:lnTo>
                    <a:pt x="3275" y="8597"/>
                  </a:lnTo>
                  <a:lnTo>
                    <a:pt x="3308" y="8713"/>
                  </a:lnTo>
                  <a:lnTo>
                    <a:pt x="3343" y="8832"/>
                  </a:lnTo>
                  <a:lnTo>
                    <a:pt x="3380" y="8954"/>
                  </a:lnTo>
                  <a:lnTo>
                    <a:pt x="3419" y="9078"/>
                  </a:lnTo>
                  <a:lnTo>
                    <a:pt x="3462" y="9204"/>
                  </a:lnTo>
                  <a:lnTo>
                    <a:pt x="3506" y="9332"/>
                  </a:lnTo>
                  <a:lnTo>
                    <a:pt x="3551" y="9462"/>
                  </a:lnTo>
                  <a:lnTo>
                    <a:pt x="3599" y="9592"/>
                  </a:lnTo>
                  <a:lnTo>
                    <a:pt x="3649" y="9725"/>
                  </a:lnTo>
                  <a:lnTo>
                    <a:pt x="3702" y="9858"/>
                  </a:lnTo>
                  <a:lnTo>
                    <a:pt x="3757" y="9993"/>
                  </a:lnTo>
                  <a:lnTo>
                    <a:pt x="3813" y="10128"/>
                  </a:lnTo>
                  <a:lnTo>
                    <a:pt x="3872" y="10264"/>
                  </a:lnTo>
                  <a:lnTo>
                    <a:pt x="3932" y="10400"/>
                  </a:lnTo>
                  <a:lnTo>
                    <a:pt x="3995" y="10536"/>
                  </a:lnTo>
                  <a:lnTo>
                    <a:pt x="4061" y="10672"/>
                  </a:lnTo>
                  <a:lnTo>
                    <a:pt x="4128" y="10809"/>
                  </a:lnTo>
                  <a:lnTo>
                    <a:pt x="4197" y="10944"/>
                  </a:lnTo>
                  <a:lnTo>
                    <a:pt x="4269" y="11080"/>
                  </a:lnTo>
                  <a:lnTo>
                    <a:pt x="4343" y="11214"/>
                  </a:lnTo>
                  <a:lnTo>
                    <a:pt x="4418" y="11349"/>
                  </a:lnTo>
                  <a:lnTo>
                    <a:pt x="4496" y="11481"/>
                  </a:lnTo>
                  <a:lnTo>
                    <a:pt x="4577" y="11613"/>
                  </a:lnTo>
                  <a:lnTo>
                    <a:pt x="4658" y="11742"/>
                  </a:lnTo>
                  <a:lnTo>
                    <a:pt x="4742" y="11871"/>
                  </a:lnTo>
                  <a:lnTo>
                    <a:pt x="4828" y="11997"/>
                  </a:lnTo>
                  <a:lnTo>
                    <a:pt x="4917" y="12122"/>
                  </a:lnTo>
                  <a:lnTo>
                    <a:pt x="5007" y="12244"/>
                  </a:lnTo>
                  <a:lnTo>
                    <a:pt x="5100" y="12363"/>
                  </a:lnTo>
                  <a:lnTo>
                    <a:pt x="4848" y="12421"/>
                  </a:lnTo>
                  <a:lnTo>
                    <a:pt x="4601" y="12481"/>
                  </a:lnTo>
                  <a:lnTo>
                    <a:pt x="4359" y="12544"/>
                  </a:lnTo>
                  <a:lnTo>
                    <a:pt x="4123" y="12609"/>
                  </a:lnTo>
                  <a:lnTo>
                    <a:pt x="3892" y="12678"/>
                  </a:lnTo>
                  <a:lnTo>
                    <a:pt x="3668" y="12748"/>
                  </a:lnTo>
                  <a:lnTo>
                    <a:pt x="3450" y="12819"/>
                  </a:lnTo>
                  <a:lnTo>
                    <a:pt x="3239" y="12892"/>
                  </a:lnTo>
                  <a:lnTo>
                    <a:pt x="3033" y="12967"/>
                  </a:lnTo>
                  <a:lnTo>
                    <a:pt x="2835" y="13041"/>
                  </a:lnTo>
                  <a:lnTo>
                    <a:pt x="2643" y="13116"/>
                  </a:lnTo>
                  <a:lnTo>
                    <a:pt x="2458" y="13191"/>
                  </a:lnTo>
                  <a:lnTo>
                    <a:pt x="2280" y="13267"/>
                  </a:lnTo>
                  <a:lnTo>
                    <a:pt x="2110" y="13341"/>
                  </a:lnTo>
                  <a:lnTo>
                    <a:pt x="1946" y="13415"/>
                  </a:lnTo>
                  <a:lnTo>
                    <a:pt x="1790" y="13488"/>
                  </a:lnTo>
                  <a:lnTo>
                    <a:pt x="1642" y="13558"/>
                  </a:lnTo>
                  <a:lnTo>
                    <a:pt x="1502" y="13627"/>
                  </a:lnTo>
                  <a:lnTo>
                    <a:pt x="1370" y="13693"/>
                  </a:lnTo>
                  <a:lnTo>
                    <a:pt x="1245" y="13758"/>
                  </a:lnTo>
                  <a:lnTo>
                    <a:pt x="1130" y="13820"/>
                  </a:lnTo>
                  <a:lnTo>
                    <a:pt x="1023" y="13878"/>
                  </a:lnTo>
                  <a:lnTo>
                    <a:pt x="923" y="13933"/>
                  </a:lnTo>
                  <a:lnTo>
                    <a:pt x="834" y="13984"/>
                  </a:lnTo>
                  <a:lnTo>
                    <a:pt x="753" y="14031"/>
                  </a:lnTo>
                  <a:lnTo>
                    <a:pt x="680" y="14074"/>
                  </a:lnTo>
                  <a:lnTo>
                    <a:pt x="618" y="14112"/>
                  </a:lnTo>
                  <a:lnTo>
                    <a:pt x="564" y="14145"/>
                  </a:lnTo>
                  <a:lnTo>
                    <a:pt x="486" y="14194"/>
                  </a:lnTo>
                  <a:lnTo>
                    <a:pt x="448" y="14219"/>
                  </a:lnTo>
                  <a:lnTo>
                    <a:pt x="413" y="14243"/>
                  </a:lnTo>
                  <a:lnTo>
                    <a:pt x="380" y="14267"/>
                  </a:lnTo>
                  <a:lnTo>
                    <a:pt x="349" y="14294"/>
                  </a:lnTo>
                  <a:lnTo>
                    <a:pt x="319" y="14321"/>
                  </a:lnTo>
                  <a:lnTo>
                    <a:pt x="290" y="14349"/>
                  </a:lnTo>
                  <a:lnTo>
                    <a:pt x="262" y="14378"/>
                  </a:lnTo>
                  <a:lnTo>
                    <a:pt x="236" y="14408"/>
                  </a:lnTo>
                  <a:lnTo>
                    <a:pt x="211" y="14439"/>
                  </a:lnTo>
                  <a:lnTo>
                    <a:pt x="187" y="14471"/>
                  </a:lnTo>
                  <a:lnTo>
                    <a:pt x="165" y="14504"/>
                  </a:lnTo>
                  <a:lnTo>
                    <a:pt x="144" y="14537"/>
                  </a:lnTo>
                  <a:lnTo>
                    <a:pt x="123" y="14572"/>
                  </a:lnTo>
                  <a:lnTo>
                    <a:pt x="105" y="14607"/>
                  </a:lnTo>
                  <a:lnTo>
                    <a:pt x="88" y="14643"/>
                  </a:lnTo>
                  <a:lnTo>
                    <a:pt x="73" y="14679"/>
                  </a:lnTo>
                  <a:lnTo>
                    <a:pt x="59" y="14715"/>
                  </a:lnTo>
                  <a:lnTo>
                    <a:pt x="46" y="14753"/>
                  </a:lnTo>
                  <a:lnTo>
                    <a:pt x="35" y="14790"/>
                  </a:lnTo>
                  <a:lnTo>
                    <a:pt x="26" y="14828"/>
                  </a:lnTo>
                  <a:lnTo>
                    <a:pt x="18" y="14868"/>
                  </a:lnTo>
                  <a:lnTo>
                    <a:pt x="11" y="14907"/>
                  </a:lnTo>
                  <a:lnTo>
                    <a:pt x="6" y="14946"/>
                  </a:lnTo>
                  <a:lnTo>
                    <a:pt x="3" y="14985"/>
                  </a:lnTo>
                  <a:lnTo>
                    <a:pt x="1" y="15025"/>
                  </a:lnTo>
                  <a:lnTo>
                    <a:pt x="0" y="15065"/>
                  </a:lnTo>
                  <a:lnTo>
                    <a:pt x="1" y="15106"/>
                  </a:lnTo>
                  <a:lnTo>
                    <a:pt x="4" y="15145"/>
                  </a:lnTo>
                  <a:lnTo>
                    <a:pt x="9" y="15185"/>
                  </a:lnTo>
                  <a:lnTo>
                    <a:pt x="15" y="15225"/>
                  </a:lnTo>
                  <a:lnTo>
                    <a:pt x="23" y="15265"/>
                  </a:lnTo>
                  <a:lnTo>
                    <a:pt x="32" y="15305"/>
                  </a:lnTo>
                  <a:lnTo>
                    <a:pt x="43" y="15345"/>
                  </a:lnTo>
                  <a:lnTo>
                    <a:pt x="56" y="15385"/>
                  </a:lnTo>
                  <a:lnTo>
                    <a:pt x="70" y="15423"/>
                  </a:lnTo>
                  <a:lnTo>
                    <a:pt x="86" y="15461"/>
                  </a:lnTo>
                  <a:lnTo>
                    <a:pt x="103" y="15497"/>
                  </a:lnTo>
                  <a:lnTo>
                    <a:pt x="121" y="15533"/>
                  </a:lnTo>
                  <a:lnTo>
                    <a:pt x="142" y="15568"/>
                  </a:lnTo>
                  <a:lnTo>
                    <a:pt x="163" y="15602"/>
                  </a:lnTo>
                  <a:lnTo>
                    <a:pt x="186" y="15635"/>
                  </a:lnTo>
                  <a:lnTo>
                    <a:pt x="209" y="15667"/>
                  </a:lnTo>
                  <a:lnTo>
                    <a:pt x="234" y="15698"/>
                  </a:lnTo>
                  <a:lnTo>
                    <a:pt x="260" y="15728"/>
                  </a:lnTo>
                  <a:lnTo>
                    <a:pt x="287" y="15757"/>
                  </a:lnTo>
                  <a:lnTo>
                    <a:pt x="315" y="15784"/>
                  </a:lnTo>
                  <a:lnTo>
                    <a:pt x="344" y="15811"/>
                  </a:lnTo>
                  <a:lnTo>
                    <a:pt x="374" y="15836"/>
                  </a:lnTo>
                  <a:lnTo>
                    <a:pt x="405" y="15860"/>
                  </a:lnTo>
                  <a:lnTo>
                    <a:pt x="438" y="15883"/>
                  </a:lnTo>
                  <a:lnTo>
                    <a:pt x="471" y="15904"/>
                  </a:lnTo>
                  <a:lnTo>
                    <a:pt x="505" y="15926"/>
                  </a:lnTo>
                  <a:lnTo>
                    <a:pt x="540" y="15944"/>
                  </a:lnTo>
                  <a:lnTo>
                    <a:pt x="575" y="15962"/>
                  </a:lnTo>
                  <a:lnTo>
                    <a:pt x="611" y="15978"/>
                  </a:lnTo>
                  <a:lnTo>
                    <a:pt x="647" y="15993"/>
                  </a:lnTo>
                  <a:lnTo>
                    <a:pt x="685" y="16006"/>
                  </a:lnTo>
                  <a:lnTo>
                    <a:pt x="724" y="16018"/>
                  </a:lnTo>
                  <a:lnTo>
                    <a:pt x="762" y="16029"/>
                  </a:lnTo>
                  <a:lnTo>
                    <a:pt x="801" y="16037"/>
                  </a:lnTo>
                  <a:lnTo>
                    <a:pt x="841" y="16045"/>
                  </a:lnTo>
                  <a:lnTo>
                    <a:pt x="881" y="16050"/>
                  </a:lnTo>
                  <a:lnTo>
                    <a:pt x="921" y="16055"/>
                  </a:lnTo>
                  <a:lnTo>
                    <a:pt x="962" y="16057"/>
                  </a:lnTo>
                  <a:lnTo>
                    <a:pt x="1004" y="16058"/>
                  </a:lnTo>
                  <a:lnTo>
                    <a:pt x="15054" y="16058"/>
                  </a:lnTo>
                  <a:lnTo>
                    <a:pt x="15096" y="16057"/>
                  </a:lnTo>
                  <a:lnTo>
                    <a:pt x="15137" y="16055"/>
                  </a:lnTo>
                  <a:lnTo>
                    <a:pt x="15177" y="16050"/>
                  </a:lnTo>
                  <a:lnTo>
                    <a:pt x="15217" y="16045"/>
                  </a:lnTo>
                  <a:lnTo>
                    <a:pt x="15257" y="16037"/>
                  </a:lnTo>
                  <a:lnTo>
                    <a:pt x="15296" y="16029"/>
                  </a:lnTo>
                  <a:lnTo>
                    <a:pt x="15334" y="16018"/>
                  </a:lnTo>
                  <a:lnTo>
                    <a:pt x="15373" y="16006"/>
                  </a:lnTo>
                  <a:lnTo>
                    <a:pt x="15411" y="15993"/>
                  </a:lnTo>
                  <a:lnTo>
                    <a:pt x="15447" y="15978"/>
                  </a:lnTo>
                  <a:lnTo>
                    <a:pt x="15483" y="15962"/>
                  </a:lnTo>
                  <a:lnTo>
                    <a:pt x="15519" y="15944"/>
                  </a:lnTo>
                  <a:lnTo>
                    <a:pt x="15553" y="15926"/>
                  </a:lnTo>
                  <a:lnTo>
                    <a:pt x="15587" y="15904"/>
                  </a:lnTo>
                  <a:lnTo>
                    <a:pt x="15620" y="15883"/>
                  </a:lnTo>
                  <a:lnTo>
                    <a:pt x="15653" y="15860"/>
                  </a:lnTo>
                  <a:lnTo>
                    <a:pt x="15684" y="15836"/>
                  </a:lnTo>
                  <a:lnTo>
                    <a:pt x="15714" y="15811"/>
                  </a:lnTo>
                  <a:lnTo>
                    <a:pt x="15743" y="15784"/>
                  </a:lnTo>
                  <a:lnTo>
                    <a:pt x="15771" y="15757"/>
                  </a:lnTo>
                  <a:lnTo>
                    <a:pt x="15798" y="15728"/>
                  </a:lnTo>
                  <a:lnTo>
                    <a:pt x="15824" y="15698"/>
                  </a:lnTo>
                  <a:lnTo>
                    <a:pt x="15849" y="15667"/>
                  </a:lnTo>
                  <a:lnTo>
                    <a:pt x="15872" y="15635"/>
                  </a:lnTo>
                  <a:lnTo>
                    <a:pt x="15895" y="15602"/>
                  </a:lnTo>
                  <a:lnTo>
                    <a:pt x="15916" y="15568"/>
                  </a:lnTo>
                  <a:lnTo>
                    <a:pt x="15937" y="15533"/>
                  </a:lnTo>
                  <a:lnTo>
                    <a:pt x="15955" y="15497"/>
                  </a:lnTo>
                  <a:lnTo>
                    <a:pt x="15972" y="15461"/>
                  </a:lnTo>
                  <a:lnTo>
                    <a:pt x="15988" y="15423"/>
                  </a:lnTo>
                  <a:lnTo>
                    <a:pt x="16002" y="15385"/>
                  </a:lnTo>
                  <a:lnTo>
                    <a:pt x="16015" y="15345"/>
                  </a:lnTo>
                  <a:lnTo>
                    <a:pt x="16026" y="15305"/>
                  </a:lnTo>
                  <a:lnTo>
                    <a:pt x="16035" y="15265"/>
                  </a:lnTo>
                  <a:lnTo>
                    <a:pt x="16043" y="15225"/>
                  </a:lnTo>
                  <a:lnTo>
                    <a:pt x="16049" y="15185"/>
                  </a:lnTo>
                  <a:lnTo>
                    <a:pt x="16054" y="15145"/>
                  </a:lnTo>
                  <a:lnTo>
                    <a:pt x="16057" y="15106"/>
                  </a:lnTo>
                  <a:lnTo>
                    <a:pt x="16058" y="15065"/>
                  </a:lnTo>
                  <a:lnTo>
                    <a:pt x="16057" y="15025"/>
                  </a:lnTo>
                  <a:lnTo>
                    <a:pt x="16056" y="14985"/>
                  </a:lnTo>
                  <a:lnTo>
                    <a:pt x="16052" y="14946"/>
                  </a:lnTo>
                  <a:lnTo>
                    <a:pt x="16047" y="14907"/>
                  </a:lnTo>
                  <a:lnTo>
                    <a:pt x="16040" y="14868"/>
                  </a:lnTo>
                  <a:lnTo>
                    <a:pt x="16032" y="14828"/>
                  </a:lnTo>
                  <a:lnTo>
                    <a:pt x="16023" y="14790"/>
                  </a:lnTo>
                  <a:lnTo>
                    <a:pt x="16012" y="14753"/>
                  </a:lnTo>
                  <a:lnTo>
                    <a:pt x="15999" y="14715"/>
                  </a:lnTo>
                  <a:lnTo>
                    <a:pt x="15985" y="14679"/>
                  </a:lnTo>
                  <a:lnTo>
                    <a:pt x="15970" y="14643"/>
                  </a:lnTo>
                  <a:lnTo>
                    <a:pt x="15953" y="14607"/>
                  </a:lnTo>
                  <a:lnTo>
                    <a:pt x="15935" y="14572"/>
                  </a:lnTo>
                  <a:lnTo>
                    <a:pt x="15914" y="14537"/>
                  </a:lnTo>
                  <a:lnTo>
                    <a:pt x="15893" y="14504"/>
                  </a:lnTo>
                  <a:lnTo>
                    <a:pt x="15871" y="14471"/>
                  </a:lnTo>
                  <a:lnTo>
                    <a:pt x="15847" y="14439"/>
                  </a:lnTo>
                  <a:lnTo>
                    <a:pt x="15822" y="14408"/>
                  </a:lnTo>
                  <a:lnTo>
                    <a:pt x="15796" y="14378"/>
                  </a:lnTo>
                  <a:lnTo>
                    <a:pt x="15768" y="14349"/>
                  </a:lnTo>
                  <a:lnTo>
                    <a:pt x="15739" y="14321"/>
                  </a:lnTo>
                  <a:lnTo>
                    <a:pt x="15709" y="14294"/>
                  </a:lnTo>
                  <a:lnTo>
                    <a:pt x="15678" y="14267"/>
                  </a:lnTo>
                  <a:lnTo>
                    <a:pt x="15645" y="14243"/>
                  </a:lnTo>
                  <a:lnTo>
                    <a:pt x="15610" y="14219"/>
                  </a:ln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sz="1013"/>
            </a:p>
          </p:txBody>
        </p:sp>
      </p:grpSp>
      <p:grpSp>
        <p:nvGrpSpPr>
          <p:cNvPr id="4" name="Group 3"/>
          <p:cNvGrpSpPr/>
          <p:nvPr/>
        </p:nvGrpSpPr>
        <p:grpSpPr>
          <a:xfrm>
            <a:off x="535190" y="1599736"/>
            <a:ext cx="1038803" cy="1039818"/>
            <a:chOff x="713586" y="2132981"/>
            <a:chExt cx="1385071" cy="1386424"/>
          </a:xfrm>
        </p:grpSpPr>
        <p:sp>
          <p:nvSpPr>
            <p:cNvPr id="6" name="Freeform 34"/>
            <p:cNvSpPr>
              <a:spLocks noEditPoints="1"/>
            </p:cNvSpPr>
            <p:nvPr/>
          </p:nvSpPr>
          <p:spPr bwMode="auto">
            <a:xfrm>
              <a:off x="713586" y="2132981"/>
              <a:ext cx="1385071" cy="1386424"/>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43" name="Freeform 59"/>
            <p:cNvSpPr>
              <a:spLocks noEditPoints="1"/>
            </p:cNvSpPr>
            <p:nvPr/>
          </p:nvSpPr>
          <p:spPr bwMode="auto">
            <a:xfrm>
              <a:off x="1229991" y="2726032"/>
              <a:ext cx="352259" cy="264600"/>
            </a:xfrm>
            <a:custGeom>
              <a:avLst/>
              <a:gdLst>
                <a:gd name="T0" fmla="*/ 3355 w 16058"/>
                <a:gd name="T1" fmla="*/ 1202 h 12062"/>
                <a:gd name="T2" fmla="*/ 12900 w 16058"/>
                <a:gd name="T3" fmla="*/ 3520 h 12062"/>
                <a:gd name="T4" fmla="*/ 6375 w 16058"/>
                <a:gd name="T5" fmla="*/ 9292 h 12062"/>
                <a:gd name="T6" fmla="*/ 7499 w 16058"/>
                <a:gd name="T7" fmla="*/ 10191 h 12062"/>
                <a:gd name="T8" fmla="*/ 3867 w 16058"/>
                <a:gd name="T9" fmla="*/ 3520 h 12062"/>
                <a:gd name="T10" fmla="*/ 4867 w 16058"/>
                <a:gd name="T11" fmla="*/ 1808 h 12062"/>
                <a:gd name="T12" fmla="*/ 10392 w 16058"/>
                <a:gd name="T13" fmla="*/ 1006 h 12062"/>
                <a:gd name="T14" fmla="*/ 11161 w 16058"/>
                <a:gd name="T15" fmla="*/ 2489 h 12062"/>
                <a:gd name="T16" fmla="*/ 8559 w 16058"/>
                <a:gd name="T17" fmla="*/ 10191 h 12062"/>
                <a:gd name="T18" fmla="*/ 9279 w 16058"/>
                <a:gd name="T19" fmla="*/ 4022 h 12062"/>
                <a:gd name="T20" fmla="*/ 6524 w 16058"/>
                <a:gd name="T21" fmla="*/ 3192 h 12062"/>
                <a:gd name="T22" fmla="*/ 8421 w 16058"/>
                <a:gd name="T23" fmla="*/ 2263 h 12062"/>
                <a:gd name="T24" fmla="*/ 15764 w 16058"/>
                <a:gd name="T25" fmla="*/ 2849 h 12062"/>
                <a:gd name="T26" fmla="*/ 13141 w 16058"/>
                <a:gd name="T27" fmla="*/ 228 h 12062"/>
                <a:gd name="T28" fmla="*/ 13041 w 16058"/>
                <a:gd name="T29" fmla="*/ 156 h 12062"/>
                <a:gd name="T30" fmla="*/ 12934 w 16058"/>
                <a:gd name="T31" fmla="*/ 97 h 12062"/>
                <a:gd name="T32" fmla="*/ 12820 w 16058"/>
                <a:gd name="T33" fmla="*/ 51 h 12062"/>
                <a:gd name="T34" fmla="*/ 12702 w 16058"/>
                <a:gd name="T35" fmla="*/ 19 h 12062"/>
                <a:gd name="T36" fmla="*/ 12579 w 16058"/>
                <a:gd name="T37" fmla="*/ 3 h 12062"/>
                <a:gd name="T38" fmla="*/ 3529 w 16058"/>
                <a:gd name="T39" fmla="*/ 0 h 12062"/>
                <a:gd name="T40" fmla="*/ 3405 w 16058"/>
                <a:gd name="T41" fmla="*/ 11 h 12062"/>
                <a:gd name="T42" fmla="*/ 3285 w 16058"/>
                <a:gd name="T43" fmla="*/ 36 h 12062"/>
                <a:gd name="T44" fmla="*/ 3169 w 16058"/>
                <a:gd name="T45" fmla="*/ 76 h 12062"/>
                <a:gd name="T46" fmla="*/ 3059 w 16058"/>
                <a:gd name="T47" fmla="*/ 131 h 12062"/>
                <a:gd name="T48" fmla="*/ 2957 w 16058"/>
                <a:gd name="T49" fmla="*/ 197 h 12062"/>
                <a:gd name="T50" fmla="*/ 2861 w 16058"/>
                <a:gd name="T51" fmla="*/ 278 h 12062"/>
                <a:gd name="T52" fmla="*/ 242 w 16058"/>
                <a:gd name="T53" fmla="*/ 2906 h 12062"/>
                <a:gd name="T54" fmla="*/ 166 w 16058"/>
                <a:gd name="T55" fmla="*/ 3008 h 12062"/>
                <a:gd name="T56" fmla="*/ 103 w 16058"/>
                <a:gd name="T57" fmla="*/ 3116 h 12062"/>
                <a:gd name="T58" fmla="*/ 56 w 16058"/>
                <a:gd name="T59" fmla="*/ 3231 h 12062"/>
                <a:gd name="T60" fmla="*/ 23 w 16058"/>
                <a:gd name="T61" fmla="*/ 3349 h 12062"/>
                <a:gd name="T62" fmla="*/ 5 w 16058"/>
                <a:gd name="T63" fmla="*/ 3469 h 12062"/>
                <a:gd name="T64" fmla="*/ 1 w 16058"/>
                <a:gd name="T65" fmla="*/ 3611 h 12062"/>
                <a:gd name="T66" fmla="*/ 37 w 16058"/>
                <a:gd name="T67" fmla="*/ 3830 h 12062"/>
                <a:gd name="T68" fmla="*/ 90 w 16058"/>
                <a:gd name="T69" fmla="*/ 3978 h 12062"/>
                <a:gd name="T70" fmla="*/ 144 w 16058"/>
                <a:gd name="T71" fmla="*/ 4079 h 12062"/>
                <a:gd name="T72" fmla="*/ 209 w 16058"/>
                <a:gd name="T73" fmla="*/ 4174 h 12062"/>
                <a:gd name="T74" fmla="*/ 7297 w 16058"/>
                <a:gd name="T75" fmla="*/ 11744 h 12062"/>
                <a:gd name="T76" fmla="*/ 7395 w 16058"/>
                <a:gd name="T77" fmla="*/ 11836 h 12062"/>
                <a:gd name="T78" fmla="*/ 7502 w 16058"/>
                <a:gd name="T79" fmla="*/ 11912 h 12062"/>
                <a:gd name="T80" fmla="*/ 7618 w 16058"/>
                <a:gd name="T81" fmla="*/ 11974 h 12062"/>
                <a:gd name="T82" fmla="*/ 7741 w 16058"/>
                <a:gd name="T83" fmla="*/ 12020 h 12062"/>
                <a:gd name="T84" fmla="*/ 7869 w 16058"/>
                <a:gd name="T85" fmla="*/ 12049 h 12062"/>
                <a:gd name="T86" fmla="*/ 8002 w 16058"/>
                <a:gd name="T87" fmla="*/ 12062 h 12062"/>
                <a:gd name="T88" fmla="*/ 8135 w 16058"/>
                <a:gd name="T89" fmla="*/ 12056 h 12062"/>
                <a:gd name="T90" fmla="*/ 8266 w 16058"/>
                <a:gd name="T91" fmla="*/ 12034 h 12062"/>
                <a:gd name="T92" fmla="*/ 8392 w 16058"/>
                <a:gd name="T93" fmla="*/ 11994 h 12062"/>
                <a:gd name="T94" fmla="*/ 8511 w 16058"/>
                <a:gd name="T95" fmla="*/ 11938 h 12062"/>
                <a:gd name="T96" fmla="*/ 8622 w 16058"/>
                <a:gd name="T97" fmla="*/ 11868 h 12062"/>
                <a:gd name="T98" fmla="*/ 8724 w 16058"/>
                <a:gd name="T99" fmla="*/ 11782 h 12062"/>
                <a:gd name="T100" fmla="*/ 15821 w 16058"/>
                <a:gd name="T101" fmla="*/ 4210 h 12062"/>
                <a:gd name="T102" fmla="*/ 15892 w 16058"/>
                <a:gd name="T103" fmla="*/ 4115 h 12062"/>
                <a:gd name="T104" fmla="*/ 15951 w 16058"/>
                <a:gd name="T105" fmla="*/ 4014 h 12062"/>
                <a:gd name="T106" fmla="*/ 15997 w 16058"/>
                <a:gd name="T107" fmla="*/ 3908 h 12062"/>
                <a:gd name="T108" fmla="*/ 16030 w 16058"/>
                <a:gd name="T109" fmla="*/ 3799 h 12062"/>
                <a:gd name="T110" fmla="*/ 16050 w 16058"/>
                <a:gd name="T111" fmla="*/ 3686 h 12062"/>
                <a:gd name="T112" fmla="*/ 16058 w 16058"/>
                <a:gd name="T113" fmla="*/ 3574 h 12062"/>
                <a:gd name="T114" fmla="*/ 16053 w 16058"/>
                <a:gd name="T115" fmla="*/ 3456 h 12062"/>
                <a:gd name="T116" fmla="*/ 16034 w 16058"/>
                <a:gd name="T117" fmla="*/ 3338 h 12062"/>
                <a:gd name="T118" fmla="*/ 16000 w 16058"/>
                <a:gd name="T119" fmla="*/ 3222 h 12062"/>
                <a:gd name="T120" fmla="*/ 15953 w 16058"/>
                <a:gd name="T121" fmla="*/ 3111 h 12062"/>
                <a:gd name="T122" fmla="*/ 15891 w 16058"/>
                <a:gd name="T123" fmla="*/ 3005 h 12062"/>
                <a:gd name="T124" fmla="*/ 15816 w 16058"/>
                <a:gd name="T125" fmla="*/ 2905 h 1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58" h="12062">
                  <a:moveTo>
                    <a:pt x="3355" y="1202"/>
                  </a:moveTo>
                  <a:lnTo>
                    <a:pt x="4509" y="2165"/>
                  </a:lnTo>
                  <a:lnTo>
                    <a:pt x="3157" y="3520"/>
                  </a:lnTo>
                  <a:lnTo>
                    <a:pt x="1007" y="3520"/>
                  </a:lnTo>
                  <a:lnTo>
                    <a:pt x="3355" y="1202"/>
                  </a:lnTo>
                  <a:close/>
                  <a:moveTo>
                    <a:pt x="12900" y="3520"/>
                  </a:moveTo>
                  <a:lnTo>
                    <a:pt x="11549" y="2165"/>
                  </a:lnTo>
                  <a:lnTo>
                    <a:pt x="12702" y="1203"/>
                  </a:lnTo>
                  <a:lnTo>
                    <a:pt x="15013" y="3520"/>
                  </a:lnTo>
                  <a:lnTo>
                    <a:pt x="12900" y="3520"/>
                  </a:lnTo>
                  <a:close/>
                  <a:moveTo>
                    <a:pt x="12837" y="4022"/>
                  </a:moveTo>
                  <a:lnTo>
                    <a:pt x="14621" y="4022"/>
                  </a:lnTo>
                  <a:lnTo>
                    <a:pt x="9682" y="9292"/>
                  </a:lnTo>
                  <a:lnTo>
                    <a:pt x="12837" y="4022"/>
                  </a:lnTo>
                  <a:close/>
                  <a:moveTo>
                    <a:pt x="6375" y="9292"/>
                  </a:moveTo>
                  <a:lnTo>
                    <a:pt x="1438" y="4022"/>
                  </a:lnTo>
                  <a:lnTo>
                    <a:pt x="3221" y="4022"/>
                  </a:lnTo>
                  <a:lnTo>
                    <a:pt x="6375" y="9292"/>
                  </a:lnTo>
                  <a:close/>
                  <a:moveTo>
                    <a:pt x="6268" y="4022"/>
                  </a:moveTo>
                  <a:lnTo>
                    <a:pt x="7499" y="10191"/>
                  </a:lnTo>
                  <a:lnTo>
                    <a:pt x="3806" y="4022"/>
                  </a:lnTo>
                  <a:lnTo>
                    <a:pt x="6268" y="4022"/>
                  </a:lnTo>
                  <a:close/>
                  <a:moveTo>
                    <a:pt x="4897" y="2489"/>
                  </a:moveTo>
                  <a:lnTo>
                    <a:pt x="6132" y="3520"/>
                  </a:lnTo>
                  <a:lnTo>
                    <a:pt x="3867" y="3520"/>
                  </a:lnTo>
                  <a:lnTo>
                    <a:pt x="4897" y="2489"/>
                  </a:lnTo>
                  <a:close/>
                  <a:moveTo>
                    <a:pt x="4867" y="1808"/>
                  </a:moveTo>
                  <a:lnTo>
                    <a:pt x="3905" y="1006"/>
                  </a:lnTo>
                  <a:lnTo>
                    <a:pt x="5666" y="1006"/>
                  </a:lnTo>
                  <a:lnTo>
                    <a:pt x="4867" y="1808"/>
                  </a:lnTo>
                  <a:close/>
                  <a:moveTo>
                    <a:pt x="8029" y="1936"/>
                  </a:moveTo>
                  <a:lnTo>
                    <a:pt x="6915" y="1006"/>
                  </a:lnTo>
                  <a:lnTo>
                    <a:pt x="9143" y="1006"/>
                  </a:lnTo>
                  <a:lnTo>
                    <a:pt x="8029" y="1936"/>
                  </a:lnTo>
                  <a:close/>
                  <a:moveTo>
                    <a:pt x="10392" y="1006"/>
                  </a:moveTo>
                  <a:lnTo>
                    <a:pt x="12154" y="1006"/>
                  </a:lnTo>
                  <a:lnTo>
                    <a:pt x="11192" y="1808"/>
                  </a:lnTo>
                  <a:lnTo>
                    <a:pt x="10392" y="1006"/>
                  </a:lnTo>
                  <a:close/>
                  <a:moveTo>
                    <a:pt x="9926" y="3520"/>
                  </a:moveTo>
                  <a:lnTo>
                    <a:pt x="11161" y="2489"/>
                  </a:lnTo>
                  <a:lnTo>
                    <a:pt x="12190" y="3520"/>
                  </a:lnTo>
                  <a:lnTo>
                    <a:pt x="9926" y="3520"/>
                  </a:lnTo>
                  <a:close/>
                  <a:moveTo>
                    <a:pt x="9790" y="4022"/>
                  </a:moveTo>
                  <a:lnTo>
                    <a:pt x="12252" y="4022"/>
                  </a:lnTo>
                  <a:lnTo>
                    <a:pt x="8559" y="10191"/>
                  </a:lnTo>
                  <a:lnTo>
                    <a:pt x="9790" y="4022"/>
                  </a:lnTo>
                  <a:close/>
                  <a:moveTo>
                    <a:pt x="9279" y="4022"/>
                  </a:moveTo>
                  <a:lnTo>
                    <a:pt x="8029" y="10283"/>
                  </a:lnTo>
                  <a:lnTo>
                    <a:pt x="6779" y="4022"/>
                  </a:lnTo>
                  <a:lnTo>
                    <a:pt x="9279" y="4022"/>
                  </a:lnTo>
                  <a:close/>
                  <a:moveTo>
                    <a:pt x="6524" y="3192"/>
                  </a:moveTo>
                  <a:lnTo>
                    <a:pt x="5253" y="2132"/>
                  </a:lnTo>
                  <a:lnTo>
                    <a:pt x="6266" y="1117"/>
                  </a:lnTo>
                  <a:lnTo>
                    <a:pt x="7637" y="2263"/>
                  </a:lnTo>
                  <a:lnTo>
                    <a:pt x="6524" y="3192"/>
                  </a:lnTo>
                  <a:close/>
                  <a:moveTo>
                    <a:pt x="8421" y="2263"/>
                  </a:moveTo>
                  <a:lnTo>
                    <a:pt x="9792" y="1117"/>
                  </a:lnTo>
                  <a:lnTo>
                    <a:pt x="10806" y="2132"/>
                  </a:lnTo>
                  <a:lnTo>
                    <a:pt x="9534" y="3192"/>
                  </a:lnTo>
                  <a:lnTo>
                    <a:pt x="8421" y="2263"/>
                  </a:lnTo>
                  <a:close/>
                  <a:moveTo>
                    <a:pt x="9143" y="3520"/>
                  </a:moveTo>
                  <a:lnTo>
                    <a:pt x="6915" y="3520"/>
                  </a:lnTo>
                  <a:lnTo>
                    <a:pt x="8029" y="2589"/>
                  </a:lnTo>
                  <a:lnTo>
                    <a:pt x="9143" y="3520"/>
                  </a:lnTo>
                  <a:close/>
                  <a:moveTo>
                    <a:pt x="15764" y="2849"/>
                  </a:moveTo>
                  <a:lnTo>
                    <a:pt x="13215" y="295"/>
                  </a:lnTo>
                  <a:lnTo>
                    <a:pt x="13197" y="278"/>
                  </a:lnTo>
                  <a:lnTo>
                    <a:pt x="13179" y="260"/>
                  </a:lnTo>
                  <a:lnTo>
                    <a:pt x="13160" y="243"/>
                  </a:lnTo>
                  <a:lnTo>
                    <a:pt x="13141" y="228"/>
                  </a:lnTo>
                  <a:lnTo>
                    <a:pt x="13121" y="212"/>
                  </a:lnTo>
                  <a:lnTo>
                    <a:pt x="13102" y="197"/>
                  </a:lnTo>
                  <a:lnTo>
                    <a:pt x="13082" y="183"/>
                  </a:lnTo>
                  <a:lnTo>
                    <a:pt x="13062" y="169"/>
                  </a:lnTo>
                  <a:lnTo>
                    <a:pt x="13041" y="156"/>
                  </a:lnTo>
                  <a:lnTo>
                    <a:pt x="13020" y="143"/>
                  </a:lnTo>
                  <a:lnTo>
                    <a:pt x="12999" y="131"/>
                  </a:lnTo>
                  <a:lnTo>
                    <a:pt x="12978" y="119"/>
                  </a:lnTo>
                  <a:lnTo>
                    <a:pt x="12956" y="108"/>
                  </a:lnTo>
                  <a:lnTo>
                    <a:pt x="12934" y="97"/>
                  </a:lnTo>
                  <a:lnTo>
                    <a:pt x="12912" y="86"/>
                  </a:lnTo>
                  <a:lnTo>
                    <a:pt x="12890" y="76"/>
                  </a:lnTo>
                  <a:lnTo>
                    <a:pt x="12866" y="67"/>
                  </a:lnTo>
                  <a:lnTo>
                    <a:pt x="12843" y="59"/>
                  </a:lnTo>
                  <a:lnTo>
                    <a:pt x="12820" y="51"/>
                  </a:lnTo>
                  <a:lnTo>
                    <a:pt x="12797" y="43"/>
                  </a:lnTo>
                  <a:lnTo>
                    <a:pt x="12773" y="36"/>
                  </a:lnTo>
                  <a:lnTo>
                    <a:pt x="12750" y="30"/>
                  </a:lnTo>
                  <a:lnTo>
                    <a:pt x="12726" y="25"/>
                  </a:lnTo>
                  <a:lnTo>
                    <a:pt x="12702" y="19"/>
                  </a:lnTo>
                  <a:lnTo>
                    <a:pt x="12678" y="15"/>
                  </a:lnTo>
                  <a:lnTo>
                    <a:pt x="12654" y="11"/>
                  </a:lnTo>
                  <a:lnTo>
                    <a:pt x="12629" y="8"/>
                  </a:lnTo>
                  <a:lnTo>
                    <a:pt x="12605" y="5"/>
                  </a:lnTo>
                  <a:lnTo>
                    <a:pt x="12579" y="3"/>
                  </a:lnTo>
                  <a:lnTo>
                    <a:pt x="12555" y="1"/>
                  </a:lnTo>
                  <a:lnTo>
                    <a:pt x="12530" y="0"/>
                  </a:lnTo>
                  <a:lnTo>
                    <a:pt x="12505" y="0"/>
                  </a:lnTo>
                  <a:lnTo>
                    <a:pt x="3554" y="0"/>
                  </a:lnTo>
                  <a:lnTo>
                    <a:pt x="3529" y="0"/>
                  </a:lnTo>
                  <a:lnTo>
                    <a:pt x="3504" y="1"/>
                  </a:lnTo>
                  <a:lnTo>
                    <a:pt x="3480" y="3"/>
                  </a:lnTo>
                  <a:lnTo>
                    <a:pt x="3454" y="5"/>
                  </a:lnTo>
                  <a:lnTo>
                    <a:pt x="3430" y="8"/>
                  </a:lnTo>
                  <a:lnTo>
                    <a:pt x="3405" y="11"/>
                  </a:lnTo>
                  <a:lnTo>
                    <a:pt x="3381" y="15"/>
                  </a:lnTo>
                  <a:lnTo>
                    <a:pt x="3357" y="19"/>
                  </a:lnTo>
                  <a:lnTo>
                    <a:pt x="3333" y="25"/>
                  </a:lnTo>
                  <a:lnTo>
                    <a:pt x="3309" y="30"/>
                  </a:lnTo>
                  <a:lnTo>
                    <a:pt x="3285" y="36"/>
                  </a:lnTo>
                  <a:lnTo>
                    <a:pt x="3262" y="43"/>
                  </a:lnTo>
                  <a:lnTo>
                    <a:pt x="3239" y="51"/>
                  </a:lnTo>
                  <a:lnTo>
                    <a:pt x="3216" y="59"/>
                  </a:lnTo>
                  <a:lnTo>
                    <a:pt x="3193" y="67"/>
                  </a:lnTo>
                  <a:lnTo>
                    <a:pt x="3169" y="76"/>
                  </a:lnTo>
                  <a:lnTo>
                    <a:pt x="3147" y="86"/>
                  </a:lnTo>
                  <a:lnTo>
                    <a:pt x="3124" y="97"/>
                  </a:lnTo>
                  <a:lnTo>
                    <a:pt x="3103" y="108"/>
                  </a:lnTo>
                  <a:lnTo>
                    <a:pt x="3081" y="119"/>
                  </a:lnTo>
                  <a:lnTo>
                    <a:pt x="3059" y="131"/>
                  </a:lnTo>
                  <a:lnTo>
                    <a:pt x="3038" y="143"/>
                  </a:lnTo>
                  <a:lnTo>
                    <a:pt x="3017" y="156"/>
                  </a:lnTo>
                  <a:lnTo>
                    <a:pt x="2997" y="169"/>
                  </a:lnTo>
                  <a:lnTo>
                    <a:pt x="2977" y="183"/>
                  </a:lnTo>
                  <a:lnTo>
                    <a:pt x="2957" y="197"/>
                  </a:lnTo>
                  <a:lnTo>
                    <a:pt x="2937" y="212"/>
                  </a:lnTo>
                  <a:lnTo>
                    <a:pt x="2918" y="228"/>
                  </a:lnTo>
                  <a:lnTo>
                    <a:pt x="2898" y="243"/>
                  </a:lnTo>
                  <a:lnTo>
                    <a:pt x="2880" y="260"/>
                  </a:lnTo>
                  <a:lnTo>
                    <a:pt x="2861" y="278"/>
                  </a:lnTo>
                  <a:lnTo>
                    <a:pt x="2844" y="295"/>
                  </a:lnTo>
                  <a:lnTo>
                    <a:pt x="295" y="2849"/>
                  </a:lnTo>
                  <a:lnTo>
                    <a:pt x="277" y="2868"/>
                  </a:lnTo>
                  <a:lnTo>
                    <a:pt x="259" y="2887"/>
                  </a:lnTo>
                  <a:lnTo>
                    <a:pt x="242" y="2906"/>
                  </a:lnTo>
                  <a:lnTo>
                    <a:pt x="226" y="2926"/>
                  </a:lnTo>
                  <a:lnTo>
                    <a:pt x="210" y="2946"/>
                  </a:lnTo>
                  <a:lnTo>
                    <a:pt x="195" y="2966"/>
                  </a:lnTo>
                  <a:lnTo>
                    <a:pt x="180" y="2987"/>
                  </a:lnTo>
                  <a:lnTo>
                    <a:pt x="166" y="3008"/>
                  </a:lnTo>
                  <a:lnTo>
                    <a:pt x="152" y="3029"/>
                  </a:lnTo>
                  <a:lnTo>
                    <a:pt x="140" y="3051"/>
                  </a:lnTo>
                  <a:lnTo>
                    <a:pt x="126" y="3072"/>
                  </a:lnTo>
                  <a:lnTo>
                    <a:pt x="114" y="3094"/>
                  </a:lnTo>
                  <a:lnTo>
                    <a:pt x="103" y="3116"/>
                  </a:lnTo>
                  <a:lnTo>
                    <a:pt x="93" y="3139"/>
                  </a:lnTo>
                  <a:lnTo>
                    <a:pt x="83" y="3162"/>
                  </a:lnTo>
                  <a:lnTo>
                    <a:pt x="73" y="3185"/>
                  </a:lnTo>
                  <a:lnTo>
                    <a:pt x="64" y="3208"/>
                  </a:lnTo>
                  <a:lnTo>
                    <a:pt x="56" y="3231"/>
                  </a:lnTo>
                  <a:lnTo>
                    <a:pt x="48" y="3254"/>
                  </a:lnTo>
                  <a:lnTo>
                    <a:pt x="41" y="3277"/>
                  </a:lnTo>
                  <a:lnTo>
                    <a:pt x="34" y="3301"/>
                  </a:lnTo>
                  <a:lnTo>
                    <a:pt x="28" y="3324"/>
                  </a:lnTo>
                  <a:lnTo>
                    <a:pt x="23" y="3349"/>
                  </a:lnTo>
                  <a:lnTo>
                    <a:pt x="18" y="3373"/>
                  </a:lnTo>
                  <a:lnTo>
                    <a:pt x="14" y="3397"/>
                  </a:lnTo>
                  <a:lnTo>
                    <a:pt x="10" y="3421"/>
                  </a:lnTo>
                  <a:lnTo>
                    <a:pt x="7" y="3445"/>
                  </a:lnTo>
                  <a:lnTo>
                    <a:pt x="5" y="3469"/>
                  </a:lnTo>
                  <a:lnTo>
                    <a:pt x="3" y="3493"/>
                  </a:lnTo>
                  <a:lnTo>
                    <a:pt x="1" y="3518"/>
                  </a:lnTo>
                  <a:lnTo>
                    <a:pt x="0" y="3543"/>
                  </a:lnTo>
                  <a:lnTo>
                    <a:pt x="0" y="3567"/>
                  </a:lnTo>
                  <a:lnTo>
                    <a:pt x="1" y="3611"/>
                  </a:lnTo>
                  <a:lnTo>
                    <a:pt x="5" y="3655"/>
                  </a:lnTo>
                  <a:lnTo>
                    <a:pt x="10" y="3700"/>
                  </a:lnTo>
                  <a:lnTo>
                    <a:pt x="17" y="3743"/>
                  </a:lnTo>
                  <a:lnTo>
                    <a:pt x="26" y="3787"/>
                  </a:lnTo>
                  <a:lnTo>
                    <a:pt x="37" y="3830"/>
                  </a:lnTo>
                  <a:lnTo>
                    <a:pt x="49" y="3874"/>
                  </a:lnTo>
                  <a:lnTo>
                    <a:pt x="64" y="3916"/>
                  </a:lnTo>
                  <a:lnTo>
                    <a:pt x="72" y="3936"/>
                  </a:lnTo>
                  <a:lnTo>
                    <a:pt x="81" y="3957"/>
                  </a:lnTo>
                  <a:lnTo>
                    <a:pt x="90" y="3978"/>
                  </a:lnTo>
                  <a:lnTo>
                    <a:pt x="100" y="3998"/>
                  </a:lnTo>
                  <a:lnTo>
                    <a:pt x="110" y="4018"/>
                  </a:lnTo>
                  <a:lnTo>
                    <a:pt x="120" y="4039"/>
                  </a:lnTo>
                  <a:lnTo>
                    <a:pt x="132" y="4059"/>
                  </a:lnTo>
                  <a:lnTo>
                    <a:pt x="144" y="4079"/>
                  </a:lnTo>
                  <a:lnTo>
                    <a:pt x="156" y="4099"/>
                  </a:lnTo>
                  <a:lnTo>
                    <a:pt x="169" y="4118"/>
                  </a:lnTo>
                  <a:lnTo>
                    <a:pt x="182" y="4137"/>
                  </a:lnTo>
                  <a:lnTo>
                    <a:pt x="195" y="4156"/>
                  </a:lnTo>
                  <a:lnTo>
                    <a:pt x="209" y="4174"/>
                  </a:lnTo>
                  <a:lnTo>
                    <a:pt x="224" y="4193"/>
                  </a:lnTo>
                  <a:lnTo>
                    <a:pt x="239" y="4211"/>
                  </a:lnTo>
                  <a:lnTo>
                    <a:pt x="254" y="4228"/>
                  </a:lnTo>
                  <a:lnTo>
                    <a:pt x="7278" y="11724"/>
                  </a:lnTo>
                  <a:lnTo>
                    <a:pt x="7297" y="11744"/>
                  </a:lnTo>
                  <a:lnTo>
                    <a:pt x="7315" y="11763"/>
                  </a:lnTo>
                  <a:lnTo>
                    <a:pt x="7334" y="11782"/>
                  </a:lnTo>
                  <a:lnTo>
                    <a:pt x="7354" y="11801"/>
                  </a:lnTo>
                  <a:lnTo>
                    <a:pt x="7374" y="11819"/>
                  </a:lnTo>
                  <a:lnTo>
                    <a:pt x="7395" y="11836"/>
                  </a:lnTo>
                  <a:lnTo>
                    <a:pt x="7415" y="11852"/>
                  </a:lnTo>
                  <a:lnTo>
                    <a:pt x="7436" y="11868"/>
                  </a:lnTo>
                  <a:lnTo>
                    <a:pt x="7458" y="11883"/>
                  </a:lnTo>
                  <a:lnTo>
                    <a:pt x="7480" y="11898"/>
                  </a:lnTo>
                  <a:lnTo>
                    <a:pt x="7502" y="11912"/>
                  </a:lnTo>
                  <a:lnTo>
                    <a:pt x="7524" y="11925"/>
                  </a:lnTo>
                  <a:lnTo>
                    <a:pt x="7547" y="11938"/>
                  </a:lnTo>
                  <a:lnTo>
                    <a:pt x="7570" y="11950"/>
                  </a:lnTo>
                  <a:lnTo>
                    <a:pt x="7594" y="11962"/>
                  </a:lnTo>
                  <a:lnTo>
                    <a:pt x="7618" y="11974"/>
                  </a:lnTo>
                  <a:lnTo>
                    <a:pt x="7642" y="11985"/>
                  </a:lnTo>
                  <a:lnTo>
                    <a:pt x="7667" y="11994"/>
                  </a:lnTo>
                  <a:lnTo>
                    <a:pt x="7691" y="12004"/>
                  </a:lnTo>
                  <a:lnTo>
                    <a:pt x="7716" y="12012"/>
                  </a:lnTo>
                  <a:lnTo>
                    <a:pt x="7741" y="12020"/>
                  </a:lnTo>
                  <a:lnTo>
                    <a:pt x="7766" y="12027"/>
                  </a:lnTo>
                  <a:lnTo>
                    <a:pt x="7792" y="12034"/>
                  </a:lnTo>
                  <a:lnTo>
                    <a:pt x="7817" y="12040"/>
                  </a:lnTo>
                  <a:lnTo>
                    <a:pt x="7843" y="12045"/>
                  </a:lnTo>
                  <a:lnTo>
                    <a:pt x="7869" y="12049"/>
                  </a:lnTo>
                  <a:lnTo>
                    <a:pt x="7896" y="12053"/>
                  </a:lnTo>
                  <a:lnTo>
                    <a:pt x="7923" y="12056"/>
                  </a:lnTo>
                  <a:lnTo>
                    <a:pt x="7949" y="12059"/>
                  </a:lnTo>
                  <a:lnTo>
                    <a:pt x="7976" y="12061"/>
                  </a:lnTo>
                  <a:lnTo>
                    <a:pt x="8002" y="12062"/>
                  </a:lnTo>
                  <a:lnTo>
                    <a:pt x="8029" y="12062"/>
                  </a:lnTo>
                  <a:lnTo>
                    <a:pt x="8056" y="12062"/>
                  </a:lnTo>
                  <a:lnTo>
                    <a:pt x="8082" y="12061"/>
                  </a:lnTo>
                  <a:lnTo>
                    <a:pt x="8109" y="12059"/>
                  </a:lnTo>
                  <a:lnTo>
                    <a:pt x="8135" y="12056"/>
                  </a:lnTo>
                  <a:lnTo>
                    <a:pt x="8162" y="12053"/>
                  </a:lnTo>
                  <a:lnTo>
                    <a:pt x="8189" y="12049"/>
                  </a:lnTo>
                  <a:lnTo>
                    <a:pt x="8215" y="12045"/>
                  </a:lnTo>
                  <a:lnTo>
                    <a:pt x="8241" y="12040"/>
                  </a:lnTo>
                  <a:lnTo>
                    <a:pt x="8266" y="12034"/>
                  </a:lnTo>
                  <a:lnTo>
                    <a:pt x="8292" y="12027"/>
                  </a:lnTo>
                  <a:lnTo>
                    <a:pt x="8317" y="12020"/>
                  </a:lnTo>
                  <a:lnTo>
                    <a:pt x="8342" y="12012"/>
                  </a:lnTo>
                  <a:lnTo>
                    <a:pt x="8367" y="12004"/>
                  </a:lnTo>
                  <a:lnTo>
                    <a:pt x="8392" y="11994"/>
                  </a:lnTo>
                  <a:lnTo>
                    <a:pt x="8416" y="11985"/>
                  </a:lnTo>
                  <a:lnTo>
                    <a:pt x="8440" y="11974"/>
                  </a:lnTo>
                  <a:lnTo>
                    <a:pt x="8465" y="11962"/>
                  </a:lnTo>
                  <a:lnTo>
                    <a:pt x="8488" y="11950"/>
                  </a:lnTo>
                  <a:lnTo>
                    <a:pt x="8511" y="11938"/>
                  </a:lnTo>
                  <a:lnTo>
                    <a:pt x="8534" y="11925"/>
                  </a:lnTo>
                  <a:lnTo>
                    <a:pt x="8557" y="11912"/>
                  </a:lnTo>
                  <a:lnTo>
                    <a:pt x="8579" y="11898"/>
                  </a:lnTo>
                  <a:lnTo>
                    <a:pt x="8601" y="11883"/>
                  </a:lnTo>
                  <a:lnTo>
                    <a:pt x="8622" y="11868"/>
                  </a:lnTo>
                  <a:lnTo>
                    <a:pt x="8643" y="11852"/>
                  </a:lnTo>
                  <a:lnTo>
                    <a:pt x="8664" y="11836"/>
                  </a:lnTo>
                  <a:lnTo>
                    <a:pt x="8684" y="11819"/>
                  </a:lnTo>
                  <a:lnTo>
                    <a:pt x="8704" y="11801"/>
                  </a:lnTo>
                  <a:lnTo>
                    <a:pt x="8724" y="11782"/>
                  </a:lnTo>
                  <a:lnTo>
                    <a:pt x="8743" y="11763"/>
                  </a:lnTo>
                  <a:lnTo>
                    <a:pt x="8762" y="11744"/>
                  </a:lnTo>
                  <a:lnTo>
                    <a:pt x="8780" y="11724"/>
                  </a:lnTo>
                  <a:lnTo>
                    <a:pt x="15805" y="4228"/>
                  </a:lnTo>
                  <a:lnTo>
                    <a:pt x="15821" y="4210"/>
                  </a:lnTo>
                  <a:lnTo>
                    <a:pt x="15836" y="4192"/>
                  </a:lnTo>
                  <a:lnTo>
                    <a:pt x="15851" y="4173"/>
                  </a:lnTo>
                  <a:lnTo>
                    <a:pt x="15865" y="4154"/>
                  </a:lnTo>
                  <a:lnTo>
                    <a:pt x="15878" y="4135"/>
                  </a:lnTo>
                  <a:lnTo>
                    <a:pt x="15892" y="4115"/>
                  </a:lnTo>
                  <a:lnTo>
                    <a:pt x="15904" y="4096"/>
                  </a:lnTo>
                  <a:lnTo>
                    <a:pt x="15917" y="4076"/>
                  </a:lnTo>
                  <a:lnTo>
                    <a:pt x="15929" y="4056"/>
                  </a:lnTo>
                  <a:lnTo>
                    <a:pt x="15940" y="4034"/>
                  </a:lnTo>
                  <a:lnTo>
                    <a:pt x="15951" y="4014"/>
                  </a:lnTo>
                  <a:lnTo>
                    <a:pt x="15961" y="3993"/>
                  </a:lnTo>
                  <a:lnTo>
                    <a:pt x="15971" y="3972"/>
                  </a:lnTo>
                  <a:lnTo>
                    <a:pt x="15980" y="3951"/>
                  </a:lnTo>
                  <a:lnTo>
                    <a:pt x="15989" y="3930"/>
                  </a:lnTo>
                  <a:lnTo>
                    <a:pt x="15997" y="3908"/>
                  </a:lnTo>
                  <a:lnTo>
                    <a:pt x="16004" y="3887"/>
                  </a:lnTo>
                  <a:lnTo>
                    <a:pt x="16011" y="3864"/>
                  </a:lnTo>
                  <a:lnTo>
                    <a:pt x="16018" y="3842"/>
                  </a:lnTo>
                  <a:lnTo>
                    <a:pt x="16024" y="3820"/>
                  </a:lnTo>
                  <a:lnTo>
                    <a:pt x="16030" y="3799"/>
                  </a:lnTo>
                  <a:lnTo>
                    <a:pt x="16035" y="3776"/>
                  </a:lnTo>
                  <a:lnTo>
                    <a:pt x="16039" y="3754"/>
                  </a:lnTo>
                  <a:lnTo>
                    <a:pt x="16044" y="3732"/>
                  </a:lnTo>
                  <a:lnTo>
                    <a:pt x="16047" y="3710"/>
                  </a:lnTo>
                  <a:lnTo>
                    <a:pt x="16050" y="3686"/>
                  </a:lnTo>
                  <a:lnTo>
                    <a:pt x="16053" y="3664"/>
                  </a:lnTo>
                  <a:lnTo>
                    <a:pt x="16055" y="3642"/>
                  </a:lnTo>
                  <a:lnTo>
                    <a:pt x="16056" y="3619"/>
                  </a:lnTo>
                  <a:lnTo>
                    <a:pt x="16057" y="3597"/>
                  </a:lnTo>
                  <a:lnTo>
                    <a:pt x="16058" y="3574"/>
                  </a:lnTo>
                  <a:lnTo>
                    <a:pt x="16058" y="3552"/>
                  </a:lnTo>
                  <a:lnTo>
                    <a:pt x="16057" y="3528"/>
                  </a:lnTo>
                  <a:lnTo>
                    <a:pt x="16056" y="3503"/>
                  </a:lnTo>
                  <a:lnTo>
                    <a:pt x="16055" y="3479"/>
                  </a:lnTo>
                  <a:lnTo>
                    <a:pt x="16053" y="3456"/>
                  </a:lnTo>
                  <a:lnTo>
                    <a:pt x="16050" y="3432"/>
                  </a:lnTo>
                  <a:lnTo>
                    <a:pt x="16047" y="3408"/>
                  </a:lnTo>
                  <a:lnTo>
                    <a:pt x="16043" y="3385"/>
                  </a:lnTo>
                  <a:lnTo>
                    <a:pt x="16039" y="3362"/>
                  </a:lnTo>
                  <a:lnTo>
                    <a:pt x="16034" y="3338"/>
                  </a:lnTo>
                  <a:lnTo>
                    <a:pt x="16028" y="3314"/>
                  </a:lnTo>
                  <a:lnTo>
                    <a:pt x="16022" y="3291"/>
                  </a:lnTo>
                  <a:lnTo>
                    <a:pt x="16015" y="3268"/>
                  </a:lnTo>
                  <a:lnTo>
                    <a:pt x="16008" y="3245"/>
                  </a:lnTo>
                  <a:lnTo>
                    <a:pt x="16000" y="3222"/>
                  </a:lnTo>
                  <a:lnTo>
                    <a:pt x="15992" y="3200"/>
                  </a:lnTo>
                  <a:lnTo>
                    <a:pt x="15983" y="3178"/>
                  </a:lnTo>
                  <a:lnTo>
                    <a:pt x="15974" y="3155"/>
                  </a:lnTo>
                  <a:lnTo>
                    <a:pt x="15964" y="3132"/>
                  </a:lnTo>
                  <a:lnTo>
                    <a:pt x="15953" y="3111"/>
                  </a:lnTo>
                  <a:lnTo>
                    <a:pt x="15942" y="3089"/>
                  </a:lnTo>
                  <a:lnTo>
                    <a:pt x="15930" y="3068"/>
                  </a:lnTo>
                  <a:lnTo>
                    <a:pt x="15917" y="3047"/>
                  </a:lnTo>
                  <a:lnTo>
                    <a:pt x="15904" y="3026"/>
                  </a:lnTo>
                  <a:lnTo>
                    <a:pt x="15891" y="3005"/>
                  </a:lnTo>
                  <a:lnTo>
                    <a:pt x="15877" y="2985"/>
                  </a:lnTo>
                  <a:lnTo>
                    <a:pt x="15863" y="2964"/>
                  </a:lnTo>
                  <a:lnTo>
                    <a:pt x="15848" y="2944"/>
                  </a:lnTo>
                  <a:lnTo>
                    <a:pt x="15832" y="2924"/>
                  </a:lnTo>
                  <a:lnTo>
                    <a:pt x="15816" y="2905"/>
                  </a:lnTo>
                  <a:lnTo>
                    <a:pt x="15799" y="2886"/>
                  </a:lnTo>
                  <a:lnTo>
                    <a:pt x="15782" y="2868"/>
                  </a:lnTo>
                  <a:lnTo>
                    <a:pt x="15764" y="284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sz="1013"/>
            </a:p>
          </p:txBody>
        </p:sp>
      </p:grpSp>
      <p:grpSp>
        <p:nvGrpSpPr>
          <p:cNvPr id="5" name="Group 4"/>
          <p:cNvGrpSpPr/>
          <p:nvPr/>
        </p:nvGrpSpPr>
        <p:grpSpPr>
          <a:xfrm>
            <a:off x="3113128" y="2175285"/>
            <a:ext cx="1151456" cy="1152580"/>
            <a:chOff x="4150837" y="2900379"/>
            <a:chExt cx="1535274" cy="1536773"/>
          </a:xfrm>
        </p:grpSpPr>
        <p:sp>
          <p:nvSpPr>
            <p:cNvPr id="15" name="Freeform 34"/>
            <p:cNvSpPr>
              <a:spLocks noEditPoints="1"/>
            </p:cNvSpPr>
            <p:nvPr/>
          </p:nvSpPr>
          <p:spPr bwMode="auto">
            <a:xfrm>
              <a:off x="4150837" y="2900379"/>
              <a:ext cx="1535274" cy="1536773"/>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44" name="Group 43"/>
            <p:cNvGrpSpPr/>
            <p:nvPr/>
          </p:nvGrpSpPr>
          <p:grpSpPr>
            <a:xfrm>
              <a:off x="4748530" y="3499212"/>
              <a:ext cx="339888" cy="339106"/>
              <a:chOff x="4594225" y="2119313"/>
              <a:chExt cx="690563" cy="688975"/>
            </a:xfrm>
            <a:solidFill>
              <a:schemeClr val="accent3"/>
            </a:solidFill>
          </p:grpSpPr>
          <p:sp>
            <p:nvSpPr>
              <p:cNvPr id="45" name="Freeform 74"/>
              <p:cNvSpPr>
                <a:spLocks noEditPoints="1"/>
              </p:cNvSpPr>
              <p:nvPr/>
            </p:nvSpPr>
            <p:spPr bwMode="auto">
              <a:xfrm>
                <a:off x="4594225" y="2119313"/>
                <a:ext cx="690563" cy="688975"/>
              </a:xfrm>
              <a:custGeom>
                <a:avLst/>
                <a:gdLst>
                  <a:gd name="T0" fmla="*/ 13014 w 16095"/>
                  <a:gd name="T1" fmla="*/ 9314 h 16058"/>
                  <a:gd name="T2" fmla="*/ 12601 w 16095"/>
                  <a:gd name="T3" fmla="*/ 10148 h 16058"/>
                  <a:gd name="T4" fmla="*/ 12483 w 16095"/>
                  <a:gd name="T5" fmla="*/ 10816 h 16058"/>
                  <a:gd name="T6" fmla="*/ 11103 w 16095"/>
                  <a:gd name="T7" fmla="*/ 12535 h 16058"/>
                  <a:gd name="T8" fmla="*/ 10453 w 16095"/>
                  <a:gd name="T9" fmla="*/ 12465 h 16058"/>
                  <a:gd name="T10" fmla="*/ 9575 w 16095"/>
                  <a:gd name="T11" fmla="*/ 12816 h 16058"/>
                  <a:gd name="T12" fmla="*/ 9126 w 16095"/>
                  <a:gd name="T13" fmla="*/ 13268 h 16058"/>
                  <a:gd name="T14" fmla="*/ 6955 w 16095"/>
                  <a:gd name="T15" fmla="*/ 13239 h 16058"/>
                  <a:gd name="T16" fmla="*/ 6491 w 16095"/>
                  <a:gd name="T17" fmla="*/ 12802 h 16058"/>
                  <a:gd name="T18" fmla="*/ 5615 w 16095"/>
                  <a:gd name="T19" fmla="*/ 12459 h 16058"/>
                  <a:gd name="T20" fmla="*/ 4959 w 16095"/>
                  <a:gd name="T21" fmla="*/ 12551 h 16058"/>
                  <a:gd name="T22" fmla="*/ 3617 w 16095"/>
                  <a:gd name="T23" fmla="*/ 10784 h 16058"/>
                  <a:gd name="T24" fmla="*/ 3464 w 16095"/>
                  <a:gd name="T25" fmla="*/ 10082 h 16058"/>
                  <a:gd name="T26" fmla="*/ 3059 w 16095"/>
                  <a:gd name="T27" fmla="*/ 9291 h 16058"/>
                  <a:gd name="T28" fmla="*/ 1006 w 16095"/>
                  <a:gd name="T29" fmla="*/ 7347 h 16058"/>
                  <a:gd name="T30" fmla="*/ 3081 w 16095"/>
                  <a:gd name="T31" fmla="*/ 6745 h 16058"/>
                  <a:gd name="T32" fmla="*/ 3495 w 16095"/>
                  <a:gd name="T33" fmla="*/ 5911 h 16058"/>
                  <a:gd name="T34" fmla="*/ 3613 w 16095"/>
                  <a:gd name="T35" fmla="*/ 5243 h 16058"/>
                  <a:gd name="T36" fmla="*/ 4992 w 16095"/>
                  <a:gd name="T37" fmla="*/ 3523 h 16058"/>
                  <a:gd name="T38" fmla="*/ 5643 w 16095"/>
                  <a:gd name="T39" fmla="*/ 3593 h 16058"/>
                  <a:gd name="T40" fmla="*/ 6520 w 16095"/>
                  <a:gd name="T41" fmla="*/ 3242 h 16058"/>
                  <a:gd name="T42" fmla="*/ 6970 w 16095"/>
                  <a:gd name="T43" fmla="*/ 2790 h 16058"/>
                  <a:gd name="T44" fmla="*/ 9140 w 16095"/>
                  <a:gd name="T45" fmla="*/ 2819 h 16058"/>
                  <a:gd name="T46" fmla="*/ 9604 w 16095"/>
                  <a:gd name="T47" fmla="*/ 3256 h 16058"/>
                  <a:gd name="T48" fmla="*/ 10480 w 16095"/>
                  <a:gd name="T49" fmla="*/ 3599 h 16058"/>
                  <a:gd name="T50" fmla="*/ 11137 w 16095"/>
                  <a:gd name="T51" fmla="*/ 3507 h 16058"/>
                  <a:gd name="T52" fmla="*/ 12478 w 16095"/>
                  <a:gd name="T53" fmla="*/ 5274 h 16058"/>
                  <a:gd name="T54" fmla="*/ 12631 w 16095"/>
                  <a:gd name="T55" fmla="*/ 5976 h 16058"/>
                  <a:gd name="T56" fmla="*/ 13036 w 16095"/>
                  <a:gd name="T57" fmla="*/ 6767 h 16058"/>
                  <a:gd name="T58" fmla="*/ 15089 w 16095"/>
                  <a:gd name="T59" fmla="*/ 8712 h 16058"/>
                  <a:gd name="T60" fmla="*/ 14489 w 16095"/>
                  <a:gd name="T61" fmla="*/ 3783 h 16058"/>
                  <a:gd name="T62" fmla="*/ 14336 w 16095"/>
                  <a:gd name="T63" fmla="*/ 2970 h 16058"/>
                  <a:gd name="T64" fmla="*/ 12945 w 16095"/>
                  <a:gd name="T65" fmla="*/ 1659 h 16058"/>
                  <a:gd name="T66" fmla="*/ 12433 w 16095"/>
                  <a:gd name="T67" fmla="*/ 1581 h 16058"/>
                  <a:gd name="T68" fmla="*/ 10192 w 16095"/>
                  <a:gd name="T69" fmla="*/ 2406 h 16058"/>
                  <a:gd name="T70" fmla="*/ 9336 w 16095"/>
                  <a:gd name="T71" fmla="*/ 202 h 16058"/>
                  <a:gd name="T72" fmla="*/ 7187 w 16095"/>
                  <a:gd name="T73" fmla="*/ 15 h 16058"/>
                  <a:gd name="T74" fmla="*/ 6503 w 16095"/>
                  <a:gd name="T75" fmla="*/ 483 h 16058"/>
                  <a:gd name="T76" fmla="*/ 4046 w 16095"/>
                  <a:gd name="T77" fmla="*/ 1704 h 16058"/>
                  <a:gd name="T78" fmla="*/ 3407 w 16095"/>
                  <a:gd name="T79" fmla="*/ 1586 h 16058"/>
                  <a:gd name="T80" fmla="*/ 2956 w 16095"/>
                  <a:gd name="T81" fmla="*/ 1771 h 16058"/>
                  <a:gd name="T82" fmla="*/ 1604 w 16095"/>
                  <a:gd name="T83" fmla="*/ 3320 h 16058"/>
                  <a:gd name="T84" fmla="*/ 2620 w 16095"/>
                  <a:gd name="T85" fmla="*/ 5408 h 16058"/>
                  <a:gd name="T86" fmla="*/ 379 w 16095"/>
                  <a:gd name="T87" fmla="*/ 6562 h 16058"/>
                  <a:gd name="T88" fmla="*/ 1 w 16095"/>
                  <a:gd name="T89" fmla="*/ 7302 h 16058"/>
                  <a:gd name="T90" fmla="*/ 285 w 16095"/>
                  <a:gd name="T91" fmla="*/ 9412 h 16058"/>
                  <a:gd name="T92" fmla="*/ 2511 w 16095"/>
                  <a:gd name="T93" fmla="*/ 10413 h 16058"/>
                  <a:gd name="T94" fmla="*/ 1583 w 16095"/>
                  <a:gd name="T95" fmla="*/ 12613 h 16058"/>
                  <a:gd name="T96" fmla="*/ 2897 w 16095"/>
                  <a:gd name="T97" fmla="*/ 14241 h 16058"/>
                  <a:gd name="T98" fmla="*/ 3336 w 16095"/>
                  <a:gd name="T99" fmla="*/ 14459 h 16058"/>
                  <a:gd name="T100" fmla="*/ 3944 w 16095"/>
                  <a:gd name="T101" fmla="*/ 14404 h 16058"/>
                  <a:gd name="T102" fmla="*/ 6444 w 16095"/>
                  <a:gd name="T103" fmla="*/ 15461 h 16058"/>
                  <a:gd name="T104" fmla="*/ 7061 w 16095"/>
                  <a:gd name="T105" fmla="*/ 16012 h 16058"/>
                  <a:gd name="T106" fmla="*/ 9229 w 16095"/>
                  <a:gd name="T107" fmla="*/ 15927 h 16058"/>
                  <a:gd name="T108" fmla="*/ 9718 w 16095"/>
                  <a:gd name="T109" fmla="*/ 15251 h 16058"/>
                  <a:gd name="T110" fmla="*/ 12326 w 16095"/>
                  <a:gd name="T111" fmla="*/ 14460 h 16058"/>
                  <a:gd name="T112" fmla="*/ 12877 w 16095"/>
                  <a:gd name="T113" fmla="*/ 14426 h 16058"/>
                  <a:gd name="T114" fmla="*/ 14253 w 16095"/>
                  <a:gd name="T115" fmla="*/ 13191 h 16058"/>
                  <a:gd name="T116" fmla="*/ 14511 w 16095"/>
                  <a:gd name="T117" fmla="*/ 12402 h 16058"/>
                  <a:gd name="T118" fmla="*/ 13745 w 16095"/>
                  <a:gd name="T119" fmla="*/ 10004 h 16058"/>
                  <a:gd name="T120" fmla="*/ 15941 w 16095"/>
                  <a:gd name="T121" fmla="*/ 9245 h 16058"/>
                  <a:gd name="T122" fmla="*/ 16061 w 16095"/>
                  <a:gd name="T123" fmla="*/ 7086 h 16058"/>
                  <a:gd name="T124" fmla="*/ 15536 w 16095"/>
                  <a:gd name="T125" fmla="*/ 644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6058">
                    <a:moveTo>
                      <a:pt x="13547" y="9020"/>
                    </a:moveTo>
                    <a:lnTo>
                      <a:pt x="13515" y="9027"/>
                    </a:lnTo>
                    <a:lnTo>
                      <a:pt x="13483" y="9035"/>
                    </a:lnTo>
                    <a:lnTo>
                      <a:pt x="13450" y="9044"/>
                    </a:lnTo>
                    <a:lnTo>
                      <a:pt x="13419" y="9054"/>
                    </a:lnTo>
                    <a:lnTo>
                      <a:pt x="13388" y="9065"/>
                    </a:lnTo>
                    <a:lnTo>
                      <a:pt x="13358" y="9077"/>
                    </a:lnTo>
                    <a:lnTo>
                      <a:pt x="13328" y="9090"/>
                    </a:lnTo>
                    <a:lnTo>
                      <a:pt x="13298" y="9104"/>
                    </a:lnTo>
                    <a:lnTo>
                      <a:pt x="13269" y="9120"/>
                    </a:lnTo>
                    <a:lnTo>
                      <a:pt x="13241" y="9135"/>
                    </a:lnTo>
                    <a:lnTo>
                      <a:pt x="13213" y="9152"/>
                    </a:lnTo>
                    <a:lnTo>
                      <a:pt x="13186" y="9169"/>
                    </a:lnTo>
                    <a:lnTo>
                      <a:pt x="13160" y="9187"/>
                    </a:lnTo>
                    <a:lnTo>
                      <a:pt x="13134" y="9207"/>
                    </a:lnTo>
                    <a:lnTo>
                      <a:pt x="13108" y="9226"/>
                    </a:lnTo>
                    <a:lnTo>
                      <a:pt x="13083" y="9247"/>
                    </a:lnTo>
                    <a:lnTo>
                      <a:pt x="13059" y="9269"/>
                    </a:lnTo>
                    <a:lnTo>
                      <a:pt x="13036" y="9291"/>
                    </a:lnTo>
                    <a:lnTo>
                      <a:pt x="13014" y="9314"/>
                    </a:lnTo>
                    <a:lnTo>
                      <a:pt x="12992" y="9338"/>
                    </a:lnTo>
                    <a:lnTo>
                      <a:pt x="12971" y="9362"/>
                    </a:lnTo>
                    <a:lnTo>
                      <a:pt x="12950" y="9387"/>
                    </a:lnTo>
                    <a:lnTo>
                      <a:pt x="12931" y="9414"/>
                    </a:lnTo>
                    <a:lnTo>
                      <a:pt x="12912" y="9440"/>
                    </a:lnTo>
                    <a:lnTo>
                      <a:pt x="12894" y="9467"/>
                    </a:lnTo>
                    <a:lnTo>
                      <a:pt x="12877" y="9495"/>
                    </a:lnTo>
                    <a:lnTo>
                      <a:pt x="12861" y="9523"/>
                    </a:lnTo>
                    <a:lnTo>
                      <a:pt x="12846" y="9552"/>
                    </a:lnTo>
                    <a:lnTo>
                      <a:pt x="12832" y="9582"/>
                    </a:lnTo>
                    <a:lnTo>
                      <a:pt x="12819" y="9612"/>
                    </a:lnTo>
                    <a:lnTo>
                      <a:pt x="12807" y="9642"/>
                    </a:lnTo>
                    <a:lnTo>
                      <a:pt x="12795" y="9674"/>
                    </a:lnTo>
                    <a:lnTo>
                      <a:pt x="12769" y="9743"/>
                    </a:lnTo>
                    <a:lnTo>
                      <a:pt x="12744" y="9812"/>
                    </a:lnTo>
                    <a:lnTo>
                      <a:pt x="12717" y="9880"/>
                    </a:lnTo>
                    <a:lnTo>
                      <a:pt x="12690" y="9948"/>
                    </a:lnTo>
                    <a:lnTo>
                      <a:pt x="12661" y="10015"/>
                    </a:lnTo>
                    <a:lnTo>
                      <a:pt x="12632" y="10082"/>
                    </a:lnTo>
                    <a:lnTo>
                      <a:pt x="12601" y="10148"/>
                    </a:lnTo>
                    <a:lnTo>
                      <a:pt x="12570" y="10214"/>
                    </a:lnTo>
                    <a:lnTo>
                      <a:pt x="12556" y="10244"/>
                    </a:lnTo>
                    <a:lnTo>
                      <a:pt x="12543" y="10274"/>
                    </a:lnTo>
                    <a:lnTo>
                      <a:pt x="12531" y="10305"/>
                    </a:lnTo>
                    <a:lnTo>
                      <a:pt x="12520" y="10336"/>
                    </a:lnTo>
                    <a:lnTo>
                      <a:pt x="12510" y="10367"/>
                    </a:lnTo>
                    <a:lnTo>
                      <a:pt x="12501" y="10399"/>
                    </a:lnTo>
                    <a:lnTo>
                      <a:pt x="12494" y="10430"/>
                    </a:lnTo>
                    <a:lnTo>
                      <a:pt x="12487" y="10462"/>
                    </a:lnTo>
                    <a:lnTo>
                      <a:pt x="12481" y="10495"/>
                    </a:lnTo>
                    <a:lnTo>
                      <a:pt x="12477" y="10527"/>
                    </a:lnTo>
                    <a:lnTo>
                      <a:pt x="12473" y="10559"/>
                    </a:lnTo>
                    <a:lnTo>
                      <a:pt x="12471" y="10591"/>
                    </a:lnTo>
                    <a:lnTo>
                      <a:pt x="12469" y="10623"/>
                    </a:lnTo>
                    <a:lnTo>
                      <a:pt x="12469" y="10655"/>
                    </a:lnTo>
                    <a:lnTo>
                      <a:pt x="12470" y="10687"/>
                    </a:lnTo>
                    <a:lnTo>
                      <a:pt x="12471" y="10719"/>
                    </a:lnTo>
                    <a:lnTo>
                      <a:pt x="12474" y="10752"/>
                    </a:lnTo>
                    <a:lnTo>
                      <a:pt x="12478" y="10784"/>
                    </a:lnTo>
                    <a:lnTo>
                      <a:pt x="12483" y="10816"/>
                    </a:lnTo>
                    <a:lnTo>
                      <a:pt x="12488" y="10848"/>
                    </a:lnTo>
                    <a:lnTo>
                      <a:pt x="12495" y="10879"/>
                    </a:lnTo>
                    <a:lnTo>
                      <a:pt x="12503" y="10911"/>
                    </a:lnTo>
                    <a:lnTo>
                      <a:pt x="12512" y="10942"/>
                    </a:lnTo>
                    <a:lnTo>
                      <a:pt x="12522" y="10972"/>
                    </a:lnTo>
                    <a:lnTo>
                      <a:pt x="12532" y="11003"/>
                    </a:lnTo>
                    <a:lnTo>
                      <a:pt x="12544" y="11034"/>
                    </a:lnTo>
                    <a:lnTo>
                      <a:pt x="12557" y="11064"/>
                    </a:lnTo>
                    <a:lnTo>
                      <a:pt x="12571" y="11093"/>
                    </a:lnTo>
                    <a:lnTo>
                      <a:pt x="12586" y="11123"/>
                    </a:lnTo>
                    <a:lnTo>
                      <a:pt x="12602" y="11151"/>
                    </a:lnTo>
                    <a:lnTo>
                      <a:pt x="12619" y="11180"/>
                    </a:lnTo>
                    <a:lnTo>
                      <a:pt x="12638" y="11207"/>
                    </a:lnTo>
                    <a:lnTo>
                      <a:pt x="13511" y="12514"/>
                    </a:lnTo>
                    <a:lnTo>
                      <a:pt x="12543" y="13480"/>
                    </a:lnTo>
                    <a:lnTo>
                      <a:pt x="11233" y="12608"/>
                    </a:lnTo>
                    <a:lnTo>
                      <a:pt x="11202" y="12588"/>
                    </a:lnTo>
                    <a:lnTo>
                      <a:pt x="11169" y="12569"/>
                    </a:lnTo>
                    <a:lnTo>
                      <a:pt x="11137" y="12551"/>
                    </a:lnTo>
                    <a:lnTo>
                      <a:pt x="11103" y="12535"/>
                    </a:lnTo>
                    <a:lnTo>
                      <a:pt x="11069" y="12520"/>
                    </a:lnTo>
                    <a:lnTo>
                      <a:pt x="11035" y="12506"/>
                    </a:lnTo>
                    <a:lnTo>
                      <a:pt x="11000" y="12494"/>
                    </a:lnTo>
                    <a:lnTo>
                      <a:pt x="10965" y="12483"/>
                    </a:lnTo>
                    <a:lnTo>
                      <a:pt x="10930" y="12473"/>
                    </a:lnTo>
                    <a:lnTo>
                      <a:pt x="10894" y="12464"/>
                    </a:lnTo>
                    <a:lnTo>
                      <a:pt x="10858" y="12457"/>
                    </a:lnTo>
                    <a:lnTo>
                      <a:pt x="10822" y="12451"/>
                    </a:lnTo>
                    <a:lnTo>
                      <a:pt x="10786" y="12446"/>
                    </a:lnTo>
                    <a:lnTo>
                      <a:pt x="10748" y="12443"/>
                    </a:lnTo>
                    <a:lnTo>
                      <a:pt x="10712" y="12441"/>
                    </a:lnTo>
                    <a:lnTo>
                      <a:pt x="10676" y="12440"/>
                    </a:lnTo>
                    <a:lnTo>
                      <a:pt x="10648" y="12441"/>
                    </a:lnTo>
                    <a:lnTo>
                      <a:pt x="10620" y="12442"/>
                    </a:lnTo>
                    <a:lnTo>
                      <a:pt x="10592" y="12444"/>
                    </a:lnTo>
                    <a:lnTo>
                      <a:pt x="10563" y="12446"/>
                    </a:lnTo>
                    <a:lnTo>
                      <a:pt x="10536" y="12450"/>
                    </a:lnTo>
                    <a:lnTo>
                      <a:pt x="10508" y="12454"/>
                    </a:lnTo>
                    <a:lnTo>
                      <a:pt x="10480" y="12459"/>
                    </a:lnTo>
                    <a:lnTo>
                      <a:pt x="10453" y="12465"/>
                    </a:lnTo>
                    <a:lnTo>
                      <a:pt x="10425" y="12472"/>
                    </a:lnTo>
                    <a:lnTo>
                      <a:pt x="10397" y="12479"/>
                    </a:lnTo>
                    <a:lnTo>
                      <a:pt x="10370" y="12488"/>
                    </a:lnTo>
                    <a:lnTo>
                      <a:pt x="10343" y="12497"/>
                    </a:lnTo>
                    <a:lnTo>
                      <a:pt x="10317" y="12506"/>
                    </a:lnTo>
                    <a:lnTo>
                      <a:pt x="10290" y="12517"/>
                    </a:lnTo>
                    <a:lnTo>
                      <a:pt x="10264" y="12528"/>
                    </a:lnTo>
                    <a:lnTo>
                      <a:pt x="10237" y="12540"/>
                    </a:lnTo>
                    <a:lnTo>
                      <a:pt x="10172" y="12571"/>
                    </a:lnTo>
                    <a:lnTo>
                      <a:pt x="10106" y="12602"/>
                    </a:lnTo>
                    <a:lnTo>
                      <a:pt x="10038" y="12631"/>
                    </a:lnTo>
                    <a:lnTo>
                      <a:pt x="9971" y="12661"/>
                    </a:lnTo>
                    <a:lnTo>
                      <a:pt x="9903" y="12688"/>
                    </a:lnTo>
                    <a:lnTo>
                      <a:pt x="9835" y="12715"/>
                    </a:lnTo>
                    <a:lnTo>
                      <a:pt x="9766" y="12740"/>
                    </a:lnTo>
                    <a:lnTo>
                      <a:pt x="9696" y="12765"/>
                    </a:lnTo>
                    <a:lnTo>
                      <a:pt x="9665" y="12777"/>
                    </a:lnTo>
                    <a:lnTo>
                      <a:pt x="9635" y="12789"/>
                    </a:lnTo>
                    <a:lnTo>
                      <a:pt x="9605" y="12802"/>
                    </a:lnTo>
                    <a:lnTo>
                      <a:pt x="9575" y="12816"/>
                    </a:lnTo>
                    <a:lnTo>
                      <a:pt x="9545" y="12832"/>
                    </a:lnTo>
                    <a:lnTo>
                      <a:pt x="9517" y="12848"/>
                    </a:lnTo>
                    <a:lnTo>
                      <a:pt x="9489" y="12864"/>
                    </a:lnTo>
                    <a:lnTo>
                      <a:pt x="9462" y="12882"/>
                    </a:lnTo>
                    <a:lnTo>
                      <a:pt x="9436" y="12901"/>
                    </a:lnTo>
                    <a:lnTo>
                      <a:pt x="9410" y="12920"/>
                    </a:lnTo>
                    <a:lnTo>
                      <a:pt x="9384" y="12941"/>
                    </a:lnTo>
                    <a:lnTo>
                      <a:pt x="9360" y="12962"/>
                    </a:lnTo>
                    <a:lnTo>
                      <a:pt x="9336" y="12984"/>
                    </a:lnTo>
                    <a:lnTo>
                      <a:pt x="9313" y="13007"/>
                    </a:lnTo>
                    <a:lnTo>
                      <a:pt x="9291" y="13030"/>
                    </a:lnTo>
                    <a:lnTo>
                      <a:pt x="9269" y="13054"/>
                    </a:lnTo>
                    <a:lnTo>
                      <a:pt x="9249" y="13078"/>
                    </a:lnTo>
                    <a:lnTo>
                      <a:pt x="9228" y="13103"/>
                    </a:lnTo>
                    <a:lnTo>
                      <a:pt x="9209" y="13129"/>
                    </a:lnTo>
                    <a:lnTo>
                      <a:pt x="9190" y="13156"/>
                    </a:lnTo>
                    <a:lnTo>
                      <a:pt x="9173" y="13183"/>
                    </a:lnTo>
                    <a:lnTo>
                      <a:pt x="9156" y="13211"/>
                    </a:lnTo>
                    <a:lnTo>
                      <a:pt x="9141" y="13239"/>
                    </a:lnTo>
                    <a:lnTo>
                      <a:pt x="9126" y="13268"/>
                    </a:lnTo>
                    <a:lnTo>
                      <a:pt x="9112" y="13297"/>
                    </a:lnTo>
                    <a:lnTo>
                      <a:pt x="9099" y="13327"/>
                    </a:lnTo>
                    <a:lnTo>
                      <a:pt x="9087" y="13357"/>
                    </a:lnTo>
                    <a:lnTo>
                      <a:pt x="9076" y="13388"/>
                    </a:lnTo>
                    <a:lnTo>
                      <a:pt x="9066" y="13419"/>
                    </a:lnTo>
                    <a:lnTo>
                      <a:pt x="9056" y="13451"/>
                    </a:lnTo>
                    <a:lnTo>
                      <a:pt x="9048" y="13484"/>
                    </a:lnTo>
                    <a:lnTo>
                      <a:pt x="9041" y="13516"/>
                    </a:lnTo>
                    <a:lnTo>
                      <a:pt x="8732" y="15054"/>
                    </a:lnTo>
                    <a:lnTo>
                      <a:pt x="7363" y="15054"/>
                    </a:lnTo>
                    <a:lnTo>
                      <a:pt x="7055" y="13516"/>
                    </a:lnTo>
                    <a:lnTo>
                      <a:pt x="7048" y="13484"/>
                    </a:lnTo>
                    <a:lnTo>
                      <a:pt x="7040" y="13451"/>
                    </a:lnTo>
                    <a:lnTo>
                      <a:pt x="7030" y="13419"/>
                    </a:lnTo>
                    <a:lnTo>
                      <a:pt x="7020" y="13388"/>
                    </a:lnTo>
                    <a:lnTo>
                      <a:pt x="7009" y="13357"/>
                    </a:lnTo>
                    <a:lnTo>
                      <a:pt x="6997" y="13327"/>
                    </a:lnTo>
                    <a:lnTo>
                      <a:pt x="6984" y="13297"/>
                    </a:lnTo>
                    <a:lnTo>
                      <a:pt x="6970" y="13268"/>
                    </a:lnTo>
                    <a:lnTo>
                      <a:pt x="6955" y="13239"/>
                    </a:lnTo>
                    <a:lnTo>
                      <a:pt x="6940" y="13211"/>
                    </a:lnTo>
                    <a:lnTo>
                      <a:pt x="6923" y="13183"/>
                    </a:lnTo>
                    <a:lnTo>
                      <a:pt x="6906" y="13156"/>
                    </a:lnTo>
                    <a:lnTo>
                      <a:pt x="6887" y="13129"/>
                    </a:lnTo>
                    <a:lnTo>
                      <a:pt x="6868" y="13103"/>
                    </a:lnTo>
                    <a:lnTo>
                      <a:pt x="6847" y="13078"/>
                    </a:lnTo>
                    <a:lnTo>
                      <a:pt x="6827" y="13054"/>
                    </a:lnTo>
                    <a:lnTo>
                      <a:pt x="6805" y="13030"/>
                    </a:lnTo>
                    <a:lnTo>
                      <a:pt x="6783" y="13007"/>
                    </a:lnTo>
                    <a:lnTo>
                      <a:pt x="6760" y="12984"/>
                    </a:lnTo>
                    <a:lnTo>
                      <a:pt x="6736" y="12962"/>
                    </a:lnTo>
                    <a:lnTo>
                      <a:pt x="6712" y="12941"/>
                    </a:lnTo>
                    <a:lnTo>
                      <a:pt x="6686" y="12920"/>
                    </a:lnTo>
                    <a:lnTo>
                      <a:pt x="6660" y="12901"/>
                    </a:lnTo>
                    <a:lnTo>
                      <a:pt x="6634" y="12882"/>
                    </a:lnTo>
                    <a:lnTo>
                      <a:pt x="6607" y="12864"/>
                    </a:lnTo>
                    <a:lnTo>
                      <a:pt x="6579" y="12848"/>
                    </a:lnTo>
                    <a:lnTo>
                      <a:pt x="6551" y="12832"/>
                    </a:lnTo>
                    <a:lnTo>
                      <a:pt x="6521" y="12816"/>
                    </a:lnTo>
                    <a:lnTo>
                      <a:pt x="6491" y="12802"/>
                    </a:lnTo>
                    <a:lnTo>
                      <a:pt x="6461" y="12789"/>
                    </a:lnTo>
                    <a:lnTo>
                      <a:pt x="6431" y="12777"/>
                    </a:lnTo>
                    <a:lnTo>
                      <a:pt x="6400" y="12765"/>
                    </a:lnTo>
                    <a:lnTo>
                      <a:pt x="6330" y="12740"/>
                    </a:lnTo>
                    <a:lnTo>
                      <a:pt x="6261" y="12715"/>
                    </a:lnTo>
                    <a:lnTo>
                      <a:pt x="6193" y="12688"/>
                    </a:lnTo>
                    <a:lnTo>
                      <a:pt x="6125" y="12661"/>
                    </a:lnTo>
                    <a:lnTo>
                      <a:pt x="6058" y="12632"/>
                    </a:lnTo>
                    <a:lnTo>
                      <a:pt x="5990" y="12602"/>
                    </a:lnTo>
                    <a:lnTo>
                      <a:pt x="5924" y="12572"/>
                    </a:lnTo>
                    <a:lnTo>
                      <a:pt x="5859" y="12541"/>
                    </a:lnTo>
                    <a:lnTo>
                      <a:pt x="5832" y="12529"/>
                    </a:lnTo>
                    <a:lnTo>
                      <a:pt x="5806" y="12517"/>
                    </a:lnTo>
                    <a:lnTo>
                      <a:pt x="5779" y="12507"/>
                    </a:lnTo>
                    <a:lnTo>
                      <a:pt x="5752" y="12497"/>
                    </a:lnTo>
                    <a:lnTo>
                      <a:pt x="5725" y="12488"/>
                    </a:lnTo>
                    <a:lnTo>
                      <a:pt x="5698" y="12479"/>
                    </a:lnTo>
                    <a:lnTo>
                      <a:pt x="5670" y="12472"/>
                    </a:lnTo>
                    <a:lnTo>
                      <a:pt x="5643" y="12465"/>
                    </a:lnTo>
                    <a:lnTo>
                      <a:pt x="5615" y="12459"/>
                    </a:lnTo>
                    <a:lnTo>
                      <a:pt x="5588" y="12454"/>
                    </a:lnTo>
                    <a:lnTo>
                      <a:pt x="5560" y="12450"/>
                    </a:lnTo>
                    <a:lnTo>
                      <a:pt x="5533" y="12446"/>
                    </a:lnTo>
                    <a:lnTo>
                      <a:pt x="5504" y="12444"/>
                    </a:lnTo>
                    <a:lnTo>
                      <a:pt x="5476" y="12442"/>
                    </a:lnTo>
                    <a:lnTo>
                      <a:pt x="5448" y="12441"/>
                    </a:lnTo>
                    <a:lnTo>
                      <a:pt x="5420" y="12440"/>
                    </a:lnTo>
                    <a:lnTo>
                      <a:pt x="5384" y="12441"/>
                    </a:lnTo>
                    <a:lnTo>
                      <a:pt x="5347" y="12443"/>
                    </a:lnTo>
                    <a:lnTo>
                      <a:pt x="5310" y="12446"/>
                    </a:lnTo>
                    <a:lnTo>
                      <a:pt x="5274" y="12451"/>
                    </a:lnTo>
                    <a:lnTo>
                      <a:pt x="5238" y="12457"/>
                    </a:lnTo>
                    <a:lnTo>
                      <a:pt x="5202" y="12464"/>
                    </a:lnTo>
                    <a:lnTo>
                      <a:pt x="5166" y="12473"/>
                    </a:lnTo>
                    <a:lnTo>
                      <a:pt x="5130" y="12483"/>
                    </a:lnTo>
                    <a:lnTo>
                      <a:pt x="5096" y="12494"/>
                    </a:lnTo>
                    <a:lnTo>
                      <a:pt x="5061" y="12506"/>
                    </a:lnTo>
                    <a:lnTo>
                      <a:pt x="5027" y="12520"/>
                    </a:lnTo>
                    <a:lnTo>
                      <a:pt x="4992" y="12535"/>
                    </a:lnTo>
                    <a:lnTo>
                      <a:pt x="4959" y="12551"/>
                    </a:lnTo>
                    <a:lnTo>
                      <a:pt x="4926" y="12569"/>
                    </a:lnTo>
                    <a:lnTo>
                      <a:pt x="4894" y="12588"/>
                    </a:lnTo>
                    <a:lnTo>
                      <a:pt x="4862" y="12608"/>
                    </a:lnTo>
                    <a:lnTo>
                      <a:pt x="3552" y="13480"/>
                    </a:lnTo>
                    <a:lnTo>
                      <a:pt x="2584" y="12514"/>
                    </a:lnTo>
                    <a:lnTo>
                      <a:pt x="3457" y="11207"/>
                    </a:lnTo>
                    <a:lnTo>
                      <a:pt x="3476" y="11180"/>
                    </a:lnTo>
                    <a:lnTo>
                      <a:pt x="3493" y="11151"/>
                    </a:lnTo>
                    <a:lnTo>
                      <a:pt x="3509" y="11123"/>
                    </a:lnTo>
                    <a:lnTo>
                      <a:pt x="3524" y="11093"/>
                    </a:lnTo>
                    <a:lnTo>
                      <a:pt x="3537" y="11064"/>
                    </a:lnTo>
                    <a:lnTo>
                      <a:pt x="3550" y="11034"/>
                    </a:lnTo>
                    <a:lnTo>
                      <a:pt x="3562" y="11003"/>
                    </a:lnTo>
                    <a:lnTo>
                      <a:pt x="3573" y="10972"/>
                    </a:lnTo>
                    <a:lnTo>
                      <a:pt x="3583" y="10942"/>
                    </a:lnTo>
                    <a:lnTo>
                      <a:pt x="3592" y="10911"/>
                    </a:lnTo>
                    <a:lnTo>
                      <a:pt x="3600" y="10879"/>
                    </a:lnTo>
                    <a:lnTo>
                      <a:pt x="3606" y="10848"/>
                    </a:lnTo>
                    <a:lnTo>
                      <a:pt x="3612" y="10816"/>
                    </a:lnTo>
                    <a:lnTo>
                      <a:pt x="3617" y="10784"/>
                    </a:lnTo>
                    <a:lnTo>
                      <a:pt x="3621" y="10753"/>
                    </a:lnTo>
                    <a:lnTo>
                      <a:pt x="3624" y="10720"/>
                    </a:lnTo>
                    <a:lnTo>
                      <a:pt x="3625" y="10688"/>
                    </a:lnTo>
                    <a:lnTo>
                      <a:pt x="3626" y="10655"/>
                    </a:lnTo>
                    <a:lnTo>
                      <a:pt x="3626" y="10623"/>
                    </a:lnTo>
                    <a:lnTo>
                      <a:pt x="3624" y="10591"/>
                    </a:lnTo>
                    <a:lnTo>
                      <a:pt x="3622" y="10559"/>
                    </a:lnTo>
                    <a:lnTo>
                      <a:pt x="3618" y="10527"/>
                    </a:lnTo>
                    <a:lnTo>
                      <a:pt x="3614" y="10495"/>
                    </a:lnTo>
                    <a:lnTo>
                      <a:pt x="3608" y="10462"/>
                    </a:lnTo>
                    <a:lnTo>
                      <a:pt x="3602" y="10431"/>
                    </a:lnTo>
                    <a:lnTo>
                      <a:pt x="3594" y="10399"/>
                    </a:lnTo>
                    <a:lnTo>
                      <a:pt x="3585" y="10368"/>
                    </a:lnTo>
                    <a:lnTo>
                      <a:pt x="3576" y="10337"/>
                    </a:lnTo>
                    <a:lnTo>
                      <a:pt x="3565" y="10306"/>
                    </a:lnTo>
                    <a:lnTo>
                      <a:pt x="3553" y="10275"/>
                    </a:lnTo>
                    <a:lnTo>
                      <a:pt x="3540" y="10245"/>
                    </a:lnTo>
                    <a:lnTo>
                      <a:pt x="3526" y="10215"/>
                    </a:lnTo>
                    <a:lnTo>
                      <a:pt x="3495" y="10148"/>
                    </a:lnTo>
                    <a:lnTo>
                      <a:pt x="3464" y="10082"/>
                    </a:lnTo>
                    <a:lnTo>
                      <a:pt x="3435" y="10016"/>
                    </a:lnTo>
                    <a:lnTo>
                      <a:pt x="3406" y="9949"/>
                    </a:lnTo>
                    <a:lnTo>
                      <a:pt x="3378" y="9881"/>
                    </a:lnTo>
                    <a:lnTo>
                      <a:pt x="3352" y="9813"/>
                    </a:lnTo>
                    <a:lnTo>
                      <a:pt x="3326" y="9744"/>
                    </a:lnTo>
                    <a:lnTo>
                      <a:pt x="3300" y="9675"/>
                    </a:lnTo>
                    <a:lnTo>
                      <a:pt x="3289" y="9643"/>
                    </a:lnTo>
                    <a:lnTo>
                      <a:pt x="3277" y="9612"/>
                    </a:lnTo>
                    <a:lnTo>
                      <a:pt x="3263" y="9582"/>
                    </a:lnTo>
                    <a:lnTo>
                      <a:pt x="3249" y="9553"/>
                    </a:lnTo>
                    <a:lnTo>
                      <a:pt x="3234" y="9524"/>
                    </a:lnTo>
                    <a:lnTo>
                      <a:pt x="3218" y="9496"/>
                    </a:lnTo>
                    <a:lnTo>
                      <a:pt x="3201" y="9468"/>
                    </a:lnTo>
                    <a:lnTo>
                      <a:pt x="3183" y="9441"/>
                    </a:lnTo>
                    <a:lnTo>
                      <a:pt x="3165" y="9414"/>
                    </a:lnTo>
                    <a:lnTo>
                      <a:pt x="3145" y="9388"/>
                    </a:lnTo>
                    <a:lnTo>
                      <a:pt x="3124" y="9362"/>
                    </a:lnTo>
                    <a:lnTo>
                      <a:pt x="3103" y="9338"/>
                    </a:lnTo>
                    <a:lnTo>
                      <a:pt x="3081" y="9314"/>
                    </a:lnTo>
                    <a:lnTo>
                      <a:pt x="3059" y="9291"/>
                    </a:lnTo>
                    <a:lnTo>
                      <a:pt x="3036" y="9269"/>
                    </a:lnTo>
                    <a:lnTo>
                      <a:pt x="3012" y="9248"/>
                    </a:lnTo>
                    <a:lnTo>
                      <a:pt x="2987" y="9227"/>
                    </a:lnTo>
                    <a:lnTo>
                      <a:pt x="2961" y="9207"/>
                    </a:lnTo>
                    <a:lnTo>
                      <a:pt x="2935" y="9188"/>
                    </a:lnTo>
                    <a:lnTo>
                      <a:pt x="2909" y="9170"/>
                    </a:lnTo>
                    <a:lnTo>
                      <a:pt x="2882" y="9152"/>
                    </a:lnTo>
                    <a:lnTo>
                      <a:pt x="2854" y="9136"/>
                    </a:lnTo>
                    <a:lnTo>
                      <a:pt x="2826" y="9120"/>
                    </a:lnTo>
                    <a:lnTo>
                      <a:pt x="2797" y="9104"/>
                    </a:lnTo>
                    <a:lnTo>
                      <a:pt x="2767" y="9090"/>
                    </a:lnTo>
                    <a:lnTo>
                      <a:pt x="2737" y="9077"/>
                    </a:lnTo>
                    <a:lnTo>
                      <a:pt x="2707" y="9065"/>
                    </a:lnTo>
                    <a:lnTo>
                      <a:pt x="2676" y="9054"/>
                    </a:lnTo>
                    <a:lnTo>
                      <a:pt x="2645" y="9044"/>
                    </a:lnTo>
                    <a:lnTo>
                      <a:pt x="2613" y="9035"/>
                    </a:lnTo>
                    <a:lnTo>
                      <a:pt x="2581" y="9027"/>
                    </a:lnTo>
                    <a:lnTo>
                      <a:pt x="2548" y="9020"/>
                    </a:lnTo>
                    <a:lnTo>
                      <a:pt x="1006" y="8712"/>
                    </a:lnTo>
                    <a:lnTo>
                      <a:pt x="1006" y="7347"/>
                    </a:lnTo>
                    <a:lnTo>
                      <a:pt x="2548" y="7039"/>
                    </a:lnTo>
                    <a:lnTo>
                      <a:pt x="2581" y="7032"/>
                    </a:lnTo>
                    <a:lnTo>
                      <a:pt x="2613" y="7024"/>
                    </a:lnTo>
                    <a:lnTo>
                      <a:pt x="2645" y="7015"/>
                    </a:lnTo>
                    <a:lnTo>
                      <a:pt x="2676" y="7005"/>
                    </a:lnTo>
                    <a:lnTo>
                      <a:pt x="2707" y="6994"/>
                    </a:lnTo>
                    <a:lnTo>
                      <a:pt x="2737" y="6982"/>
                    </a:lnTo>
                    <a:lnTo>
                      <a:pt x="2767" y="6969"/>
                    </a:lnTo>
                    <a:lnTo>
                      <a:pt x="2797" y="6955"/>
                    </a:lnTo>
                    <a:lnTo>
                      <a:pt x="2826" y="6939"/>
                    </a:lnTo>
                    <a:lnTo>
                      <a:pt x="2854" y="6923"/>
                    </a:lnTo>
                    <a:lnTo>
                      <a:pt x="2882" y="6907"/>
                    </a:lnTo>
                    <a:lnTo>
                      <a:pt x="2909" y="6889"/>
                    </a:lnTo>
                    <a:lnTo>
                      <a:pt x="2935" y="6871"/>
                    </a:lnTo>
                    <a:lnTo>
                      <a:pt x="2961" y="6852"/>
                    </a:lnTo>
                    <a:lnTo>
                      <a:pt x="2987" y="6832"/>
                    </a:lnTo>
                    <a:lnTo>
                      <a:pt x="3012" y="6812"/>
                    </a:lnTo>
                    <a:lnTo>
                      <a:pt x="3036" y="6790"/>
                    </a:lnTo>
                    <a:lnTo>
                      <a:pt x="3059" y="6768"/>
                    </a:lnTo>
                    <a:lnTo>
                      <a:pt x="3081" y="6745"/>
                    </a:lnTo>
                    <a:lnTo>
                      <a:pt x="3103" y="6721"/>
                    </a:lnTo>
                    <a:lnTo>
                      <a:pt x="3124" y="6697"/>
                    </a:lnTo>
                    <a:lnTo>
                      <a:pt x="3145" y="6672"/>
                    </a:lnTo>
                    <a:lnTo>
                      <a:pt x="3165" y="6645"/>
                    </a:lnTo>
                    <a:lnTo>
                      <a:pt x="3183" y="6618"/>
                    </a:lnTo>
                    <a:lnTo>
                      <a:pt x="3201" y="6591"/>
                    </a:lnTo>
                    <a:lnTo>
                      <a:pt x="3218" y="6564"/>
                    </a:lnTo>
                    <a:lnTo>
                      <a:pt x="3234" y="6535"/>
                    </a:lnTo>
                    <a:lnTo>
                      <a:pt x="3249" y="6506"/>
                    </a:lnTo>
                    <a:lnTo>
                      <a:pt x="3263" y="6477"/>
                    </a:lnTo>
                    <a:lnTo>
                      <a:pt x="3277" y="6447"/>
                    </a:lnTo>
                    <a:lnTo>
                      <a:pt x="3289" y="6416"/>
                    </a:lnTo>
                    <a:lnTo>
                      <a:pt x="3300" y="6384"/>
                    </a:lnTo>
                    <a:lnTo>
                      <a:pt x="3326" y="6315"/>
                    </a:lnTo>
                    <a:lnTo>
                      <a:pt x="3351" y="6247"/>
                    </a:lnTo>
                    <a:lnTo>
                      <a:pt x="3378" y="6179"/>
                    </a:lnTo>
                    <a:lnTo>
                      <a:pt x="3406" y="6110"/>
                    </a:lnTo>
                    <a:lnTo>
                      <a:pt x="3434" y="6043"/>
                    </a:lnTo>
                    <a:lnTo>
                      <a:pt x="3463" y="5977"/>
                    </a:lnTo>
                    <a:lnTo>
                      <a:pt x="3495" y="5911"/>
                    </a:lnTo>
                    <a:lnTo>
                      <a:pt x="3526" y="5845"/>
                    </a:lnTo>
                    <a:lnTo>
                      <a:pt x="3540" y="5815"/>
                    </a:lnTo>
                    <a:lnTo>
                      <a:pt x="3553" y="5784"/>
                    </a:lnTo>
                    <a:lnTo>
                      <a:pt x="3565" y="5754"/>
                    </a:lnTo>
                    <a:lnTo>
                      <a:pt x="3575" y="5723"/>
                    </a:lnTo>
                    <a:lnTo>
                      <a:pt x="3585" y="5692"/>
                    </a:lnTo>
                    <a:lnTo>
                      <a:pt x="3594" y="5660"/>
                    </a:lnTo>
                    <a:lnTo>
                      <a:pt x="3602" y="5629"/>
                    </a:lnTo>
                    <a:lnTo>
                      <a:pt x="3608" y="5597"/>
                    </a:lnTo>
                    <a:lnTo>
                      <a:pt x="3614" y="5564"/>
                    </a:lnTo>
                    <a:lnTo>
                      <a:pt x="3618" y="5532"/>
                    </a:lnTo>
                    <a:lnTo>
                      <a:pt x="3622" y="5500"/>
                    </a:lnTo>
                    <a:lnTo>
                      <a:pt x="3624" y="5468"/>
                    </a:lnTo>
                    <a:lnTo>
                      <a:pt x="3626" y="5436"/>
                    </a:lnTo>
                    <a:lnTo>
                      <a:pt x="3626" y="5403"/>
                    </a:lnTo>
                    <a:lnTo>
                      <a:pt x="3625" y="5371"/>
                    </a:lnTo>
                    <a:lnTo>
                      <a:pt x="3624" y="5339"/>
                    </a:lnTo>
                    <a:lnTo>
                      <a:pt x="3621" y="5306"/>
                    </a:lnTo>
                    <a:lnTo>
                      <a:pt x="3617" y="5274"/>
                    </a:lnTo>
                    <a:lnTo>
                      <a:pt x="3613" y="5243"/>
                    </a:lnTo>
                    <a:lnTo>
                      <a:pt x="3607" y="5211"/>
                    </a:lnTo>
                    <a:lnTo>
                      <a:pt x="3600" y="5179"/>
                    </a:lnTo>
                    <a:lnTo>
                      <a:pt x="3592" y="5148"/>
                    </a:lnTo>
                    <a:lnTo>
                      <a:pt x="3583" y="5117"/>
                    </a:lnTo>
                    <a:lnTo>
                      <a:pt x="3573" y="5086"/>
                    </a:lnTo>
                    <a:lnTo>
                      <a:pt x="3562" y="5056"/>
                    </a:lnTo>
                    <a:lnTo>
                      <a:pt x="3551" y="5024"/>
                    </a:lnTo>
                    <a:lnTo>
                      <a:pt x="3538" y="4995"/>
                    </a:lnTo>
                    <a:lnTo>
                      <a:pt x="3524" y="4965"/>
                    </a:lnTo>
                    <a:lnTo>
                      <a:pt x="3509" y="4936"/>
                    </a:lnTo>
                    <a:lnTo>
                      <a:pt x="3493" y="4907"/>
                    </a:lnTo>
                    <a:lnTo>
                      <a:pt x="3476" y="4879"/>
                    </a:lnTo>
                    <a:lnTo>
                      <a:pt x="3457" y="4851"/>
                    </a:lnTo>
                    <a:lnTo>
                      <a:pt x="2584" y="3544"/>
                    </a:lnTo>
                    <a:lnTo>
                      <a:pt x="3552" y="2578"/>
                    </a:lnTo>
                    <a:lnTo>
                      <a:pt x="4862" y="3450"/>
                    </a:lnTo>
                    <a:lnTo>
                      <a:pt x="4894" y="3470"/>
                    </a:lnTo>
                    <a:lnTo>
                      <a:pt x="4926" y="3489"/>
                    </a:lnTo>
                    <a:lnTo>
                      <a:pt x="4959" y="3507"/>
                    </a:lnTo>
                    <a:lnTo>
                      <a:pt x="4992" y="3523"/>
                    </a:lnTo>
                    <a:lnTo>
                      <a:pt x="5027" y="3538"/>
                    </a:lnTo>
                    <a:lnTo>
                      <a:pt x="5061" y="3552"/>
                    </a:lnTo>
                    <a:lnTo>
                      <a:pt x="5096" y="3564"/>
                    </a:lnTo>
                    <a:lnTo>
                      <a:pt x="5130" y="3576"/>
                    </a:lnTo>
                    <a:lnTo>
                      <a:pt x="5166" y="3586"/>
                    </a:lnTo>
                    <a:lnTo>
                      <a:pt x="5202" y="3594"/>
                    </a:lnTo>
                    <a:lnTo>
                      <a:pt x="5238" y="3601"/>
                    </a:lnTo>
                    <a:lnTo>
                      <a:pt x="5274" y="3607"/>
                    </a:lnTo>
                    <a:lnTo>
                      <a:pt x="5310" y="3612"/>
                    </a:lnTo>
                    <a:lnTo>
                      <a:pt x="5347" y="3615"/>
                    </a:lnTo>
                    <a:lnTo>
                      <a:pt x="5384" y="3617"/>
                    </a:lnTo>
                    <a:lnTo>
                      <a:pt x="5420" y="3618"/>
                    </a:lnTo>
                    <a:lnTo>
                      <a:pt x="5448" y="3617"/>
                    </a:lnTo>
                    <a:lnTo>
                      <a:pt x="5476" y="3616"/>
                    </a:lnTo>
                    <a:lnTo>
                      <a:pt x="5504" y="3614"/>
                    </a:lnTo>
                    <a:lnTo>
                      <a:pt x="5532" y="3612"/>
                    </a:lnTo>
                    <a:lnTo>
                      <a:pt x="5560" y="3608"/>
                    </a:lnTo>
                    <a:lnTo>
                      <a:pt x="5588" y="3604"/>
                    </a:lnTo>
                    <a:lnTo>
                      <a:pt x="5615" y="3599"/>
                    </a:lnTo>
                    <a:lnTo>
                      <a:pt x="5643" y="3593"/>
                    </a:lnTo>
                    <a:lnTo>
                      <a:pt x="5670" y="3586"/>
                    </a:lnTo>
                    <a:lnTo>
                      <a:pt x="5698" y="3579"/>
                    </a:lnTo>
                    <a:lnTo>
                      <a:pt x="5725" y="3571"/>
                    </a:lnTo>
                    <a:lnTo>
                      <a:pt x="5752" y="3562"/>
                    </a:lnTo>
                    <a:lnTo>
                      <a:pt x="5779" y="3552"/>
                    </a:lnTo>
                    <a:lnTo>
                      <a:pt x="5805" y="3542"/>
                    </a:lnTo>
                    <a:lnTo>
                      <a:pt x="5832" y="3531"/>
                    </a:lnTo>
                    <a:lnTo>
                      <a:pt x="5859" y="3518"/>
                    </a:lnTo>
                    <a:lnTo>
                      <a:pt x="5924" y="3487"/>
                    </a:lnTo>
                    <a:lnTo>
                      <a:pt x="5990" y="3457"/>
                    </a:lnTo>
                    <a:lnTo>
                      <a:pt x="6057" y="3428"/>
                    </a:lnTo>
                    <a:lnTo>
                      <a:pt x="6124" y="3398"/>
                    </a:lnTo>
                    <a:lnTo>
                      <a:pt x="6192" y="3370"/>
                    </a:lnTo>
                    <a:lnTo>
                      <a:pt x="6260" y="3344"/>
                    </a:lnTo>
                    <a:lnTo>
                      <a:pt x="6329" y="3318"/>
                    </a:lnTo>
                    <a:lnTo>
                      <a:pt x="6399" y="3293"/>
                    </a:lnTo>
                    <a:lnTo>
                      <a:pt x="6430" y="3282"/>
                    </a:lnTo>
                    <a:lnTo>
                      <a:pt x="6461" y="3270"/>
                    </a:lnTo>
                    <a:lnTo>
                      <a:pt x="6491" y="3256"/>
                    </a:lnTo>
                    <a:lnTo>
                      <a:pt x="6520" y="3242"/>
                    </a:lnTo>
                    <a:lnTo>
                      <a:pt x="6550" y="3227"/>
                    </a:lnTo>
                    <a:lnTo>
                      <a:pt x="6578" y="3211"/>
                    </a:lnTo>
                    <a:lnTo>
                      <a:pt x="6606" y="3194"/>
                    </a:lnTo>
                    <a:lnTo>
                      <a:pt x="6633" y="3176"/>
                    </a:lnTo>
                    <a:lnTo>
                      <a:pt x="6660" y="3158"/>
                    </a:lnTo>
                    <a:lnTo>
                      <a:pt x="6686" y="3138"/>
                    </a:lnTo>
                    <a:lnTo>
                      <a:pt x="6712" y="3117"/>
                    </a:lnTo>
                    <a:lnTo>
                      <a:pt x="6736" y="3096"/>
                    </a:lnTo>
                    <a:lnTo>
                      <a:pt x="6760" y="3074"/>
                    </a:lnTo>
                    <a:lnTo>
                      <a:pt x="6783" y="3052"/>
                    </a:lnTo>
                    <a:lnTo>
                      <a:pt x="6805" y="3029"/>
                    </a:lnTo>
                    <a:lnTo>
                      <a:pt x="6827" y="3005"/>
                    </a:lnTo>
                    <a:lnTo>
                      <a:pt x="6847" y="2980"/>
                    </a:lnTo>
                    <a:lnTo>
                      <a:pt x="6868" y="2955"/>
                    </a:lnTo>
                    <a:lnTo>
                      <a:pt x="6887" y="2929"/>
                    </a:lnTo>
                    <a:lnTo>
                      <a:pt x="6906" y="2903"/>
                    </a:lnTo>
                    <a:lnTo>
                      <a:pt x="6923" y="2876"/>
                    </a:lnTo>
                    <a:lnTo>
                      <a:pt x="6940" y="2847"/>
                    </a:lnTo>
                    <a:lnTo>
                      <a:pt x="6955" y="2819"/>
                    </a:lnTo>
                    <a:lnTo>
                      <a:pt x="6970" y="2790"/>
                    </a:lnTo>
                    <a:lnTo>
                      <a:pt x="6984" y="2761"/>
                    </a:lnTo>
                    <a:lnTo>
                      <a:pt x="6997" y="2731"/>
                    </a:lnTo>
                    <a:lnTo>
                      <a:pt x="7009" y="2701"/>
                    </a:lnTo>
                    <a:lnTo>
                      <a:pt x="7020" y="2670"/>
                    </a:lnTo>
                    <a:lnTo>
                      <a:pt x="7030" y="2639"/>
                    </a:lnTo>
                    <a:lnTo>
                      <a:pt x="7040" y="2608"/>
                    </a:lnTo>
                    <a:lnTo>
                      <a:pt x="7048" y="2575"/>
                    </a:lnTo>
                    <a:lnTo>
                      <a:pt x="7055" y="2542"/>
                    </a:lnTo>
                    <a:lnTo>
                      <a:pt x="7363" y="1004"/>
                    </a:lnTo>
                    <a:lnTo>
                      <a:pt x="8732" y="1004"/>
                    </a:lnTo>
                    <a:lnTo>
                      <a:pt x="9040" y="2542"/>
                    </a:lnTo>
                    <a:lnTo>
                      <a:pt x="9047" y="2575"/>
                    </a:lnTo>
                    <a:lnTo>
                      <a:pt x="9055" y="2608"/>
                    </a:lnTo>
                    <a:lnTo>
                      <a:pt x="9065" y="2639"/>
                    </a:lnTo>
                    <a:lnTo>
                      <a:pt x="9075" y="2670"/>
                    </a:lnTo>
                    <a:lnTo>
                      <a:pt x="9086" y="2701"/>
                    </a:lnTo>
                    <a:lnTo>
                      <a:pt x="9098" y="2731"/>
                    </a:lnTo>
                    <a:lnTo>
                      <a:pt x="9111" y="2761"/>
                    </a:lnTo>
                    <a:lnTo>
                      <a:pt x="9125" y="2790"/>
                    </a:lnTo>
                    <a:lnTo>
                      <a:pt x="9140" y="2819"/>
                    </a:lnTo>
                    <a:lnTo>
                      <a:pt x="9155" y="2847"/>
                    </a:lnTo>
                    <a:lnTo>
                      <a:pt x="9172" y="2876"/>
                    </a:lnTo>
                    <a:lnTo>
                      <a:pt x="9189" y="2903"/>
                    </a:lnTo>
                    <a:lnTo>
                      <a:pt x="9208" y="2929"/>
                    </a:lnTo>
                    <a:lnTo>
                      <a:pt x="9227" y="2955"/>
                    </a:lnTo>
                    <a:lnTo>
                      <a:pt x="9248" y="2980"/>
                    </a:lnTo>
                    <a:lnTo>
                      <a:pt x="9268" y="3005"/>
                    </a:lnTo>
                    <a:lnTo>
                      <a:pt x="9290" y="3029"/>
                    </a:lnTo>
                    <a:lnTo>
                      <a:pt x="9312" y="3052"/>
                    </a:lnTo>
                    <a:lnTo>
                      <a:pt x="9335" y="3074"/>
                    </a:lnTo>
                    <a:lnTo>
                      <a:pt x="9359" y="3096"/>
                    </a:lnTo>
                    <a:lnTo>
                      <a:pt x="9383" y="3117"/>
                    </a:lnTo>
                    <a:lnTo>
                      <a:pt x="9409" y="3138"/>
                    </a:lnTo>
                    <a:lnTo>
                      <a:pt x="9435" y="3158"/>
                    </a:lnTo>
                    <a:lnTo>
                      <a:pt x="9462" y="3176"/>
                    </a:lnTo>
                    <a:lnTo>
                      <a:pt x="9489" y="3194"/>
                    </a:lnTo>
                    <a:lnTo>
                      <a:pt x="9517" y="3211"/>
                    </a:lnTo>
                    <a:lnTo>
                      <a:pt x="9545" y="3227"/>
                    </a:lnTo>
                    <a:lnTo>
                      <a:pt x="9575" y="3242"/>
                    </a:lnTo>
                    <a:lnTo>
                      <a:pt x="9604" y="3256"/>
                    </a:lnTo>
                    <a:lnTo>
                      <a:pt x="9634" y="3270"/>
                    </a:lnTo>
                    <a:lnTo>
                      <a:pt x="9665" y="3282"/>
                    </a:lnTo>
                    <a:lnTo>
                      <a:pt x="9696" y="3293"/>
                    </a:lnTo>
                    <a:lnTo>
                      <a:pt x="9766" y="3318"/>
                    </a:lnTo>
                    <a:lnTo>
                      <a:pt x="9834" y="3344"/>
                    </a:lnTo>
                    <a:lnTo>
                      <a:pt x="9902" y="3370"/>
                    </a:lnTo>
                    <a:lnTo>
                      <a:pt x="9971" y="3398"/>
                    </a:lnTo>
                    <a:lnTo>
                      <a:pt x="10037" y="3427"/>
                    </a:lnTo>
                    <a:lnTo>
                      <a:pt x="10105" y="3456"/>
                    </a:lnTo>
                    <a:lnTo>
                      <a:pt x="10171" y="3487"/>
                    </a:lnTo>
                    <a:lnTo>
                      <a:pt x="10236" y="3518"/>
                    </a:lnTo>
                    <a:lnTo>
                      <a:pt x="10263" y="3530"/>
                    </a:lnTo>
                    <a:lnTo>
                      <a:pt x="10290" y="3541"/>
                    </a:lnTo>
                    <a:lnTo>
                      <a:pt x="10316" y="3552"/>
                    </a:lnTo>
                    <a:lnTo>
                      <a:pt x="10343" y="3562"/>
                    </a:lnTo>
                    <a:lnTo>
                      <a:pt x="10370" y="3571"/>
                    </a:lnTo>
                    <a:lnTo>
                      <a:pt x="10397" y="3579"/>
                    </a:lnTo>
                    <a:lnTo>
                      <a:pt x="10425" y="3586"/>
                    </a:lnTo>
                    <a:lnTo>
                      <a:pt x="10452" y="3593"/>
                    </a:lnTo>
                    <a:lnTo>
                      <a:pt x="10480" y="3599"/>
                    </a:lnTo>
                    <a:lnTo>
                      <a:pt x="10507" y="3604"/>
                    </a:lnTo>
                    <a:lnTo>
                      <a:pt x="10535" y="3608"/>
                    </a:lnTo>
                    <a:lnTo>
                      <a:pt x="10563" y="3612"/>
                    </a:lnTo>
                    <a:lnTo>
                      <a:pt x="10592" y="3614"/>
                    </a:lnTo>
                    <a:lnTo>
                      <a:pt x="10620" y="3616"/>
                    </a:lnTo>
                    <a:lnTo>
                      <a:pt x="10648" y="3617"/>
                    </a:lnTo>
                    <a:lnTo>
                      <a:pt x="10676" y="3618"/>
                    </a:lnTo>
                    <a:lnTo>
                      <a:pt x="10712" y="3617"/>
                    </a:lnTo>
                    <a:lnTo>
                      <a:pt x="10748" y="3615"/>
                    </a:lnTo>
                    <a:lnTo>
                      <a:pt x="10786" y="3612"/>
                    </a:lnTo>
                    <a:lnTo>
                      <a:pt x="10822" y="3607"/>
                    </a:lnTo>
                    <a:lnTo>
                      <a:pt x="10858" y="3601"/>
                    </a:lnTo>
                    <a:lnTo>
                      <a:pt x="10894" y="3594"/>
                    </a:lnTo>
                    <a:lnTo>
                      <a:pt x="10930" y="3586"/>
                    </a:lnTo>
                    <a:lnTo>
                      <a:pt x="10965" y="3576"/>
                    </a:lnTo>
                    <a:lnTo>
                      <a:pt x="11000" y="3564"/>
                    </a:lnTo>
                    <a:lnTo>
                      <a:pt x="11035" y="3552"/>
                    </a:lnTo>
                    <a:lnTo>
                      <a:pt x="11069" y="3538"/>
                    </a:lnTo>
                    <a:lnTo>
                      <a:pt x="11103" y="3523"/>
                    </a:lnTo>
                    <a:lnTo>
                      <a:pt x="11137" y="3507"/>
                    </a:lnTo>
                    <a:lnTo>
                      <a:pt x="11169" y="3489"/>
                    </a:lnTo>
                    <a:lnTo>
                      <a:pt x="11202" y="3470"/>
                    </a:lnTo>
                    <a:lnTo>
                      <a:pt x="11233" y="3450"/>
                    </a:lnTo>
                    <a:lnTo>
                      <a:pt x="12543" y="2578"/>
                    </a:lnTo>
                    <a:lnTo>
                      <a:pt x="13511" y="3544"/>
                    </a:lnTo>
                    <a:lnTo>
                      <a:pt x="12638" y="4851"/>
                    </a:lnTo>
                    <a:lnTo>
                      <a:pt x="12619" y="4879"/>
                    </a:lnTo>
                    <a:lnTo>
                      <a:pt x="12602" y="4907"/>
                    </a:lnTo>
                    <a:lnTo>
                      <a:pt x="12586" y="4936"/>
                    </a:lnTo>
                    <a:lnTo>
                      <a:pt x="12571" y="4965"/>
                    </a:lnTo>
                    <a:lnTo>
                      <a:pt x="12557" y="4995"/>
                    </a:lnTo>
                    <a:lnTo>
                      <a:pt x="12544" y="5024"/>
                    </a:lnTo>
                    <a:lnTo>
                      <a:pt x="12533" y="5056"/>
                    </a:lnTo>
                    <a:lnTo>
                      <a:pt x="12522" y="5086"/>
                    </a:lnTo>
                    <a:lnTo>
                      <a:pt x="12512" y="5117"/>
                    </a:lnTo>
                    <a:lnTo>
                      <a:pt x="12503" y="5148"/>
                    </a:lnTo>
                    <a:lnTo>
                      <a:pt x="12495" y="5179"/>
                    </a:lnTo>
                    <a:lnTo>
                      <a:pt x="12489" y="5211"/>
                    </a:lnTo>
                    <a:lnTo>
                      <a:pt x="12483" y="5242"/>
                    </a:lnTo>
                    <a:lnTo>
                      <a:pt x="12478" y="5274"/>
                    </a:lnTo>
                    <a:lnTo>
                      <a:pt x="12474" y="5306"/>
                    </a:lnTo>
                    <a:lnTo>
                      <a:pt x="12472" y="5339"/>
                    </a:lnTo>
                    <a:lnTo>
                      <a:pt x="12470" y="5371"/>
                    </a:lnTo>
                    <a:lnTo>
                      <a:pt x="12469" y="5403"/>
                    </a:lnTo>
                    <a:lnTo>
                      <a:pt x="12470" y="5435"/>
                    </a:lnTo>
                    <a:lnTo>
                      <a:pt x="12471" y="5467"/>
                    </a:lnTo>
                    <a:lnTo>
                      <a:pt x="12473" y="5500"/>
                    </a:lnTo>
                    <a:lnTo>
                      <a:pt x="12477" y="5532"/>
                    </a:lnTo>
                    <a:lnTo>
                      <a:pt x="12481" y="5563"/>
                    </a:lnTo>
                    <a:lnTo>
                      <a:pt x="12487" y="5596"/>
                    </a:lnTo>
                    <a:lnTo>
                      <a:pt x="12494" y="5628"/>
                    </a:lnTo>
                    <a:lnTo>
                      <a:pt x="12501" y="5660"/>
                    </a:lnTo>
                    <a:lnTo>
                      <a:pt x="12510" y="5691"/>
                    </a:lnTo>
                    <a:lnTo>
                      <a:pt x="12519" y="5722"/>
                    </a:lnTo>
                    <a:lnTo>
                      <a:pt x="12530" y="5753"/>
                    </a:lnTo>
                    <a:lnTo>
                      <a:pt x="12542" y="5784"/>
                    </a:lnTo>
                    <a:lnTo>
                      <a:pt x="12555" y="5814"/>
                    </a:lnTo>
                    <a:lnTo>
                      <a:pt x="12569" y="5844"/>
                    </a:lnTo>
                    <a:lnTo>
                      <a:pt x="12600" y="5910"/>
                    </a:lnTo>
                    <a:lnTo>
                      <a:pt x="12631" y="5976"/>
                    </a:lnTo>
                    <a:lnTo>
                      <a:pt x="12661" y="6043"/>
                    </a:lnTo>
                    <a:lnTo>
                      <a:pt x="12689" y="6110"/>
                    </a:lnTo>
                    <a:lnTo>
                      <a:pt x="12717" y="6178"/>
                    </a:lnTo>
                    <a:lnTo>
                      <a:pt x="12744" y="6246"/>
                    </a:lnTo>
                    <a:lnTo>
                      <a:pt x="12769" y="6315"/>
                    </a:lnTo>
                    <a:lnTo>
                      <a:pt x="12795" y="6384"/>
                    </a:lnTo>
                    <a:lnTo>
                      <a:pt x="12807" y="6416"/>
                    </a:lnTo>
                    <a:lnTo>
                      <a:pt x="12819" y="6446"/>
                    </a:lnTo>
                    <a:lnTo>
                      <a:pt x="12832" y="6476"/>
                    </a:lnTo>
                    <a:lnTo>
                      <a:pt x="12846" y="6506"/>
                    </a:lnTo>
                    <a:lnTo>
                      <a:pt x="12861" y="6535"/>
                    </a:lnTo>
                    <a:lnTo>
                      <a:pt x="12877" y="6563"/>
                    </a:lnTo>
                    <a:lnTo>
                      <a:pt x="12894" y="6591"/>
                    </a:lnTo>
                    <a:lnTo>
                      <a:pt x="12912" y="6618"/>
                    </a:lnTo>
                    <a:lnTo>
                      <a:pt x="12931" y="6644"/>
                    </a:lnTo>
                    <a:lnTo>
                      <a:pt x="12950" y="6671"/>
                    </a:lnTo>
                    <a:lnTo>
                      <a:pt x="12971" y="6696"/>
                    </a:lnTo>
                    <a:lnTo>
                      <a:pt x="12992" y="6721"/>
                    </a:lnTo>
                    <a:lnTo>
                      <a:pt x="13014" y="6744"/>
                    </a:lnTo>
                    <a:lnTo>
                      <a:pt x="13036" y="6767"/>
                    </a:lnTo>
                    <a:lnTo>
                      <a:pt x="13059" y="6790"/>
                    </a:lnTo>
                    <a:lnTo>
                      <a:pt x="13083" y="6811"/>
                    </a:lnTo>
                    <a:lnTo>
                      <a:pt x="13108" y="6832"/>
                    </a:lnTo>
                    <a:lnTo>
                      <a:pt x="13134" y="6852"/>
                    </a:lnTo>
                    <a:lnTo>
                      <a:pt x="13160" y="6871"/>
                    </a:lnTo>
                    <a:lnTo>
                      <a:pt x="13186" y="6889"/>
                    </a:lnTo>
                    <a:lnTo>
                      <a:pt x="13213" y="6907"/>
                    </a:lnTo>
                    <a:lnTo>
                      <a:pt x="13241" y="6923"/>
                    </a:lnTo>
                    <a:lnTo>
                      <a:pt x="13269" y="6939"/>
                    </a:lnTo>
                    <a:lnTo>
                      <a:pt x="13298" y="6955"/>
                    </a:lnTo>
                    <a:lnTo>
                      <a:pt x="13328" y="6968"/>
                    </a:lnTo>
                    <a:lnTo>
                      <a:pt x="13358" y="6981"/>
                    </a:lnTo>
                    <a:lnTo>
                      <a:pt x="13388" y="6993"/>
                    </a:lnTo>
                    <a:lnTo>
                      <a:pt x="13419" y="7004"/>
                    </a:lnTo>
                    <a:lnTo>
                      <a:pt x="13450" y="7014"/>
                    </a:lnTo>
                    <a:lnTo>
                      <a:pt x="13483" y="7024"/>
                    </a:lnTo>
                    <a:lnTo>
                      <a:pt x="13515" y="7032"/>
                    </a:lnTo>
                    <a:lnTo>
                      <a:pt x="13547" y="7039"/>
                    </a:lnTo>
                    <a:lnTo>
                      <a:pt x="15088" y="7347"/>
                    </a:lnTo>
                    <a:lnTo>
                      <a:pt x="15089" y="8712"/>
                    </a:lnTo>
                    <a:lnTo>
                      <a:pt x="13547" y="9020"/>
                    </a:lnTo>
                    <a:close/>
                    <a:moveTo>
                      <a:pt x="15286" y="6362"/>
                    </a:moveTo>
                    <a:lnTo>
                      <a:pt x="13745" y="6054"/>
                    </a:lnTo>
                    <a:lnTo>
                      <a:pt x="13715" y="5971"/>
                    </a:lnTo>
                    <a:lnTo>
                      <a:pt x="13684" y="5889"/>
                    </a:lnTo>
                    <a:lnTo>
                      <a:pt x="13652" y="5807"/>
                    </a:lnTo>
                    <a:lnTo>
                      <a:pt x="13618" y="5726"/>
                    </a:lnTo>
                    <a:lnTo>
                      <a:pt x="13584" y="5646"/>
                    </a:lnTo>
                    <a:lnTo>
                      <a:pt x="13548" y="5565"/>
                    </a:lnTo>
                    <a:lnTo>
                      <a:pt x="13512" y="5486"/>
                    </a:lnTo>
                    <a:lnTo>
                      <a:pt x="13475" y="5408"/>
                    </a:lnTo>
                    <a:lnTo>
                      <a:pt x="14348" y="4101"/>
                    </a:lnTo>
                    <a:lnTo>
                      <a:pt x="14372" y="4063"/>
                    </a:lnTo>
                    <a:lnTo>
                      <a:pt x="14394" y="4025"/>
                    </a:lnTo>
                    <a:lnTo>
                      <a:pt x="14414" y="3986"/>
                    </a:lnTo>
                    <a:lnTo>
                      <a:pt x="14433" y="3947"/>
                    </a:lnTo>
                    <a:lnTo>
                      <a:pt x="14449" y="3906"/>
                    </a:lnTo>
                    <a:lnTo>
                      <a:pt x="14464" y="3865"/>
                    </a:lnTo>
                    <a:lnTo>
                      <a:pt x="14476" y="3824"/>
                    </a:lnTo>
                    <a:lnTo>
                      <a:pt x="14489" y="3783"/>
                    </a:lnTo>
                    <a:lnTo>
                      <a:pt x="14498" y="3741"/>
                    </a:lnTo>
                    <a:lnTo>
                      <a:pt x="14505" y="3699"/>
                    </a:lnTo>
                    <a:lnTo>
                      <a:pt x="14511" y="3656"/>
                    </a:lnTo>
                    <a:lnTo>
                      <a:pt x="14515" y="3614"/>
                    </a:lnTo>
                    <a:lnTo>
                      <a:pt x="14517" y="3572"/>
                    </a:lnTo>
                    <a:lnTo>
                      <a:pt x="14517" y="3530"/>
                    </a:lnTo>
                    <a:lnTo>
                      <a:pt x="14515" y="3488"/>
                    </a:lnTo>
                    <a:lnTo>
                      <a:pt x="14512" y="3446"/>
                    </a:lnTo>
                    <a:lnTo>
                      <a:pt x="14507" y="3404"/>
                    </a:lnTo>
                    <a:lnTo>
                      <a:pt x="14500" y="3361"/>
                    </a:lnTo>
                    <a:lnTo>
                      <a:pt x="14492" y="3320"/>
                    </a:lnTo>
                    <a:lnTo>
                      <a:pt x="14480" y="3279"/>
                    </a:lnTo>
                    <a:lnTo>
                      <a:pt x="14468" y="3239"/>
                    </a:lnTo>
                    <a:lnTo>
                      <a:pt x="14455" y="3198"/>
                    </a:lnTo>
                    <a:lnTo>
                      <a:pt x="14439" y="3159"/>
                    </a:lnTo>
                    <a:lnTo>
                      <a:pt x="14422" y="3119"/>
                    </a:lnTo>
                    <a:lnTo>
                      <a:pt x="14403" y="3081"/>
                    </a:lnTo>
                    <a:lnTo>
                      <a:pt x="14382" y="3043"/>
                    </a:lnTo>
                    <a:lnTo>
                      <a:pt x="14360" y="3006"/>
                    </a:lnTo>
                    <a:lnTo>
                      <a:pt x="14336" y="2970"/>
                    </a:lnTo>
                    <a:lnTo>
                      <a:pt x="14309" y="2935"/>
                    </a:lnTo>
                    <a:lnTo>
                      <a:pt x="14282" y="2901"/>
                    </a:lnTo>
                    <a:lnTo>
                      <a:pt x="14253" y="2868"/>
                    </a:lnTo>
                    <a:lnTo>
                      <a:pt x="14222" y="2834"/>
                    </a:lnTo>
                    <a:lnTo>
                      <a:pt x="13254" y="1869"/>
                    </a:lnTo>
                    <a:lnTo>
                      <a:pt x="13236" y="1852"/>
                    </a:lnTo>
                    <a:lnTo>
                      <a:pt x="13217" y="1834"/>
                    </a:lnTo>
                    <a:lnTo>
                      <a:pt x="13198" y="1817"/>
                    </a:lnTo>
                    <a:lnTo>
                      <a:pt x="13179" y="1801"/>
                    </a:lnTo>
                    <a:lnTo>
                      <a:pt x="13159" y="1786"/>
                    </a:lnTo>
                    <a:lnTo>
                      <a:pt x="13139" y="1771"/>
                    </a:lnTo>
                    <a:lnTo>
                      <a:pt x="13118" y="1755"/>
                    </a:lnTo>
                    <a:lnTo>
                      <a:pt x="13097" y="1741"/>
                    </a:lnTo>
                    <a:lnTo>
                      <a:pt x="13076" y="1728"/>
                    </a:lnTo>
                    <a:lnTo>
                      <a:pt x="13055" y="1715"/>
                    </a:lnTo>
                    <a:lnTo>
                      <a:pt x="13034" y="1702"/>
                    </a:lnTo>
                    <a:lnTo>
                      <a:pt x="13012" y="1691"/>
                    </a:lnTo>
                    <a:lnTo>
                      <a:pt x="12990" y="1680"/>
                    </a:lnTo>
                    <a:lnTo>
                      <a:pt x="12968" y="1669"/>
                    </a:lnTo>
                    <a:lnTo>
                      <a:pt x="12945" y="1659"/>
                    </a:lnTo>
                    <a:lnTo>
                      <a:pt x="12923" y="1649"/>
                    </a:lnTo>
                    <a:lnTo>
                      <a:pt x="12900" y="1640"/>
                    </a:lnTo>
                    <a:lnTo>
                      <a:pt x="12877" y="1632"/>
                    </a:lnTo>
                    <a:lnTo>
                      <a:pt x="12854" y="1624"/>
                    </a:lnTo>
                    <a:lnTo>
                      <a:pt x="12831" y="1617"/>
                    </a:lnTo>
                    <a:lnTo>
                      <a:pt x="12808" y="1610"/>
                    </a:lnTo>
                    <a:lnTo>
                      <a:pt x="12783" y="1604"/>
                    </a:lnTo>
                    <a:lnTo>
                      <a:pt x="12759" y="1599"/>
                    </a:lnTo>
                    <a:lnTo>
                      <a:pt x="12736" y="1594"/>
                    </a:lnTo>
                    <a:lnTo>
                      <a:pt x="12712" y="1590"/>
                    </a:lnTo>
                    <a:lnTo>
                      <a:pt x="12688" y="1586"/>
                    </a:lnTo>
                    <a:lnTo>
                      <a:pt x="12664" y="1583"/>
                    </a:lnTo>
                    <a:lnTo>
                      <a:pt x="12640" y="1580"/>
                    </a:lnTo>
                    <a:lnTo>
                      <a:pt x="12615" y="1578"/>
                    </a:lnTo>
                    <a:lnTo>
                      <a:pt x="12591" y="1577"/>
                    </a:lnTo>
                    <a:lnTo>
                      <a:pt x="12566" y="1576"/>
                    </a:lnTo>
                    <a:lnTo>
                      <a:pt x="12542" y="1575"/>
                    </a:lnTo>
                    <a:lnTo>
                      <a:pt x="12506" y="1576"/>
                    </a:lnTo>
                    <a:lnTo>
                      <a:pt x="12470" y="1578"/>
                    </a:lnTo>
                    <a:lnTo>
                      <a:pt x="12433" y="1581"/>
                    </a:lnTo>
                    <a:lnTo>
                      <a:pt x="12398" y="1586"/>
                    </a:lnTo>
                    <a:lnTo>
                      <a:pt x="12362" y="1592"/>
                    </a:lnTo>
                    <a:lnTo>
                      <a:pt x="12326" y="1599"/>
                    </a:lnTo>
                    <a:lnTo>
                      <a:pt x="12291" y="1607"/>
                    </a:lnTo>
                    <a:lnTo>
                      <a:pt x="12255" y="1617"/>
                    </a:lnTo>
                    <a:lnTo>
                      <a:pt x="12220" y="1628"/>
                    </a:lnTo>
                    <a:lnTo>
                      <a:pt x="12185" y="1641"/>
                    </a:lnTo>
                    <a:lnTo>
                      <a:pt x="12151" y="1654"/>
                    </a:lnTo>
                    <a:lnTo>
                      <a:pt x="12117" y="1670"/>
                    </a:lnTo>
                    <a:lnTo>
                      <a:pt x="12083" y="1686"/>
                    </a:lnTo>
                    <a:lnTo>
                      <a:pt x="12050" y="1704"/>
                    </a:lnTo>
                    <a:lnTo>
                      <a:pt x="12018" y="1723"/>
                    </a:lnTo>
                    <a:lnTo>
                      <a:pt x="11986" y="1743"/>
                    </a:lnTo>
                    <a:lnTo>
                      <a:pt x="10676" y="2615"/>
                    </a:lnTo>
                    <a:lnTo>
                      <a:pt x="10597" y="2577"/>
                    </a:lnTo>
                    <a:lnTo>
                      <a:pt x="10517" y="2540"/>
                    </a:lnTo>
                    <a:lnTo>
                      <a:pt x="10437" y="2505"/>
                    </a:lnTo>
                    <a:lnTo>
                      <a:pt x="10356" y="2471"/>
                    </a:lnTo>
                    <a:lnTo>
                      <a:pt x="10275" y="2438"/>
                    </a:lnTo>
                    <a:lnTo>
                      <a:pt x="10192" y="2406"/>
                    </a:lnTo>
                    <a:lnTo>
                      <a:pt x="10110" y="2375"/>
                    </a:lnTo>
                    <a:lnTo>
                      <a:pt x="10026" y="2346"/>
                    </a:lnTo>
                    <a:lnTo>
                      <a:pt x="9718" y="808"/>
                    </a:lnTo>
                    <a:lnTo>
                      <a:pt x="9708" y="764"/>
                    </a:lnTo>
                    <a:lnTo>
                      <a:pt x="9697" y="721"/>
                    </a:lnTo>
                    <a:lnTo>
                      <a:pt x="9683" y="679"/>
                    </a:lnTo>
                    <a:lnTo>
                      <a:pt x="9668" y="638"/>
                    </a:lnTo>
                    <a:lnTo>
                      <a:pt x="9652" y="598"/>
                    </a:lnTo>
                    <a:lnTo>
                      <a:pt x="9633" y="559"/>
                    </a:lnTo>
                    <a:lnTo>
                      <a:pt x="9614" y="520"/>
                    </a:lnTo>
                    <a:lnTo>
                      <a:pt x="9592" y="483"/>
                    </a:lnTo>
                    <a:lnTo>
                      <a:pt x="9568" y="447"/>
                    </a:lnTo>
                    <a:lnTo>
                      <a:pt x="9544" y="413"/>
                    </a:lnTo>
                    <a:lnTo>
                      <a:pt x="9518" y="378"/>
                    </a:lnTo>
                    <a:lnTo>
                      <a:pt x="9491" y="345"/>
                    </a:lnTo>
                    <a:lnTo>
                      <a:pt x="9463" y="314"/>
                    </a:lnTo>
                    <a:lnTo>
                      <a:pt x="9433" y="284"/>
                    </a:lnTo>
                    <a:lnTo>
                      <a:pt x="9401" y="255"/>
                    </a:lnTo>
                    <a:lnTo>
                      <a:pt x="9369" y="228"/>
                    </a:lnTo>
                    <a:lnTo>
                      <a:pt x="9336" y="202"/>
                    </a:lnTo>
                    <a:lnTo>
                      <a:pt x="9302" y="177"/>
                    </a:lnTo>
                    <a:lnTo>
                      <a:pt x="9267" y="154"/>
                    </a:lnTo>
                    <a:lnTo>
                      <a:pt x="9229" y="131"/>
                    </a:lnTo>
                    <a:lnTo>
                      <a:pt x="9192" y="111"/>
                    </a:lnTo>
                    <a:lnTo>
                      <a:pt x="9154" y="92"/>
                    </a:lnTo>
                    <a:lnTo>
                      <a:pt x="9115" y="75"/>
                    </a:lnTo>
                    <a:lnTo>
                      <a:pt x="9075" y="60"/>
                    </a:lnTo>
                    <a:lnTo>
                      <a:pt x="9034" y="46"/>
                    </a:lnTo>
                    <a:lnTo>
                      <a:pt x="8993" y="34"/>
                    </a:lnTo>
                    <a:lnTo>
                      <a:pt x="8951" y="24"/>
                    </a:lnTo>
                    <a:lnTo>
                      <a:pt x="8908" y="15"/>
                    </a:lnTo>
                    <a:lnTo>
                      <a:pt x="8864" y="9"/>
                    </a:lnTo>
                    <a:lnTo>
                      <a:pt x="8821" y="4"/>
                    </a:lnTo>
                    <a:lnTo>
                      <a:pt x="8777" y="1"/>
                    </a:lnTo>
                    <a:lnTo>
                      <a:pt x="8732" y="0"/>
                    </a:lnTo>
                    <a:lnTo>
                      <a:pt x="7363" y="0"/>
                    </a:lnTo>
                    <a:lnTo>
                      <a:pt x="7318" y="1"/>
                    </a:lnTo>
                    <a:lnTo>
                      <a:pt x="7274" y="4"/>
                    </a:lnTo>
                    <a:lnTo>
                      <a:pt x="7231" y="9"/>
                    </a:lnTo>
                    <a:lnTo>
                      <a:pt x="7187" y="15"/>
                    </a:lnTo>
                    <a:lnTo>
                      <a:pt x="7144" y="24"/>
                    </a:lnTo>
                    <a:lnTo>
                      <a:pt x="7102" y="34"/>
                    </a:lnTo>
                    <a:lnTo>
                      <a:pt x="7061" y="46"/>
                    </a:lnTo>
                    <a:lnTo>
                      <a:pt x="7020" y="60"/>
                    </a:lnTo>
                    <a:lnTo>
                      <a:pt x="6980" y="75"/>
                    </a:lnTo>
                    <a:lnTo>
                      <a:pt x="6941" y="92"/>
                    </a:lnTo>
                    <a:lnTo>
                      <a:pt x="6903" y="111"/>
                    </a:lnTo>
                    <a:lnTo>
                      <a:pt x="6866" y="131"/>
                    </a:lnTo>
                    <a:lnTo>
                      <a:pt x="6829" y="154"/>
                    </a:lnTo>
                    <a:lnTo>
                      <a:pt x="6793" y="177"/>
                    </a:lnTo>
                    <a:lnTo>
                      <a:pt x="6759" y="202"/>
                    </a:lnTo>
                    <a:lnTo>
                      <a:pt x="6726" y="228"/>
                    </a:lnTo>
                    <a:lnTo>
                      <a:pt x="6694" y="255"/>
                    </a:lnTo>
                    <a:lnTo>
                      <a:pt x="6662" y="284"/>
                    </a:lnTo>
                    <a:lnTo>
                      <a:pt x="6633" y="314"/>
                    </a:lnTo>
                    <a:lnTo>
                      <a:pt x="6604" y="345"/>
                    </a:lnTo>
                    <a:lnTo>
                      <a:pt x="6577" y="378"/>
                    </a:lnTo>
                    <a:lnTo>
                      <a:pt x="6551" y="413"/>
                    </a:lnTo>
                    <a:lnTo>
                      <a:pt x="6527" y="447"/>
                    </a:lnTo>
                    <a:lnTo>
                      <a:pt x="6503" y="483"/>
                    </a:lnTo>
                    <a:lnTo>
                      <a:pt x="6482" y="520"/>
                    </a:lnTo>
                    <a:lnTo>
                      <a:pt x="6462" y="559"/>
                    </a:lnTo>
                    <a:lnTo>
                      <a:pt x="6444" y="598"/>
                    </a:lnTo>
                    <a:lnTo>
                      <a:pt x="6427" y="638"/>
                    </a:lnTo>
                    <a:lnTo>
                      <a:pt x="6412" y="679"/>
                    </a:lnTo>
                    <a:lnTo>
                      <a:pt x="6398" y="721"/>
                    </a:lnTo>
                    <a:lnTo>
                      <a:pt x="6387" y="764"/>
                    </a:lnTo>
                    <a:lnTo>
                      <a:pt x="6377" y="808"/>
                    </a:lnTo>
                    <a:lnTo>
                      <a:pt x="6069" y="2346"/>
                    </a:lnTo>
                    <a:lnTo>
                      <a:pt x="5985" y="2375"/>
                    </a:lnTo>
                    <a:lnTo>
                      <a:pt x="5903" y="2406"/>
                    </a:lnTo>
                    <a:lnTo>
                      <a:pt x="5820" y="2438"/>
                    </a:lnTo>
                    <a:lnTo>
                      <a:pt x="5739" y="2471"/>
                    </a:lnTo>
                    <a:lnTo>
                      <a:pt x="5658" y="2505"/>
                    </a:lnTo>
                    <a:lnTo>
                      <a:pt x="5578" y="2540"/>
                    </a:lnTo>
                    <a:lnTo>
                      <a:pt x="5499" y="2577"/>
                    </a:lnTo>
                    <a:lnTo>
                      <a:pt x="5420" y="2615"/>
                    </a:lnTo>
                    <a:lnTo>
                      <a:pt x="4110" y="1743"/>
                    </a:lnTo>
                    <a:lnTo>
                      <a:pt x="4078" y="1723"/>
                    </a:lnTo>
                    <a:lnTo>
                      <a:pt x="4046" y="1704"/>
                    </a:lnTo>
                    <a:lnTo>
                      <a:pt x="4012" y="1686"/>
                    </a:lnTo>
                    <a:lnTo>
                      <a:pt x="3978" y="1670"/>
                    </a:lnTo>
                    <a:lnTo>
                      <a:pt x="3944" y="1654"/>
                    </a:lnTo>
                    <a:lnTo>
                      <a:pt x="3910" y="1641"/>
                    </a:lnTo>
                    <a:lnTo>
                      <a:pt x="3875" y="1628"/>
                    </a:lnTo>
                    <a:lnTo>
                      <a:pt x="3840" y="1617"/>
                    </a:lnTo>
                    <a:lnTo>
                      <a:pt x="3804" y="1607"/>
                    </a:lnTo>
                    <a:lnTo>
                      <a:pt x="3769" y="1599"/>
                    </a:lnTo>
                    <a:lnTo>
                      <a:pt x="3733" y="1592"/>
                    </a:lnTo>
                    <a:lnTo>
                      <a:pt x="3698" y="1586"/>
                    </a:lnTo>
                    <a:lnTo>
                      <a:pt x="3662" y="1581"/>
                    </a:lnTo>
                    <a:lnTo>
                      <a:pt x="3625" y="1578"/>
                    </a:lnTo>
                    <a:lnTo>
                      <a:pt x="3589" y="1576"/>
                    </a:lnTo>
                    <a:lnTo>
                      <a:pt x="3553" y="1575"/>
                    </a:lnTo>
                    <a:lnTo>
                      <a:pt x="3529" y="1576"/>
                    </a:lnTo>
                    <a:lnTo>
                      <a:pt x="3504" y="1577"/>
                    </a:lnTo>
                    <a:lnTo>
                      <a:pt x="3480" y="1578"/>
                    </a:lnTo>
                    <a:lnTo>
                      <a:pt x="3455" y="1580"/>
                    </a:lnTo>
                    <a:lnTo>
                      <a:pt x="3431" y="1583"/>
                    </a:lnTo>
                    <a:lnTo>
                      <a:pt x="3407" y="1586"/>
                    </a:lnTo>
                    <a:lnTo>
                      <a:pt x="3383" y="1590"/>
                    </a:lnTo>
                    <a:lnTo>
                      <a:pt x="3359" y="1594"/>
                    </a:lnTo>
                    <a:lnTo>
                      <a:pt x="3336" y="1599"/>
                    </a:lnTo>
                    <a:lnTo>
                      <a:pt x="3312" y="1604"/>
                    </a:lnTo>
                    <a:lnTo>
                      <a:pt x="3288" y="1610"/>
                    </a:lnTo>
                    <a:lnTo>
                      <a:pt x="3264" y="1617"/>
                    </a:lnTo>
                    <a:lnTo>
                      <a:pt x="3241" y="1624"/>
                    </a:lnTo>
                    <a:lnTo>
                      <a:pt x="3218" y="1632"/>
                    </a:lnTo>
                    <a:lnTo>
                      <a:pt x="3195" y="1640"/>
                    </a:lnTo>
                    <a:lnTo>
                      <a:pt x="3173" y="1649"/>
                    </a:lnTo>
                    <a:lnTo>
                      <a:pt x="3150" y="1659"/>
                    </a:lnTo>
                    <a:lnTo>
                      <a:pt x="3127" y="1669"/>
                    </a:lnTo>
                    <a:lnTo>
                      <a:pt x="3105" y="1680"/>
                    </a:lnTo>
                    <a:lnTo>
                      <a:pt x="3083" y="1691"/>
                    </a:lnTo>
                    <a:lnTo>
                      <a:pt x="3061" y="1702"/>
                    </a:lnTo>
                    <a:lnTo>
                      <a:pt x="3040" y="1715"/>
                    </a:lnTo>
                    <a:lnTo>
                      <a:pt x="3019" y="1728"/>
                    </a:lnTo>
                    <a:lnTo>
                      <a:pt x="2998" y="1741"/>
                    </a:lnTo>
                    <a:lnTo>
                      <a:pt x="2978" y="1755"/>
                    </a:lnTo>
                    <a:lnTo>
                      <a:pt x="2956" y="1771"/>
                    </a:lnTo>
                    <a:lnTo>
                      <a:pt x="2936" y="1786"/>
                    </a:lnTo>
                    <a:lnTo>
                      <a:pt x="2917" y="1801"/>
                    </a:lnTo>
                    <a:lnTo>
                      <a:pt x="2897" y="1817"/>
                    </a:lnTo>
                    <a:lnTo>
                      <a:pt x="2878" y="1834"/>
                    </a:lnTo>
                    <a:lnTo>
                      <a:pt x="2860" y="1852"/>
                    </a:lnTo>
                    <a:lnTo>
                      <a:pt x="2841" y="1869"/>
                    </a:lnTo>
                    <a:lnTo>
                      <a:pt x="1873" y="2834"/>
                    </a:lnTo>
                    <a:lnTo>
                      <a:pt x="1843" y="2868"/>
                    </a:lnTo>
                    <a:lnTo>
                      <a:pt x="1814" y="2901"/>
                    </a:lnTo>
                    <a:lnTo>
                      <a:pt x="1786" y="2935"/>
                    </a:lnTo>
                    <a:lnTo>
                      <a:pt x="1759" y="2970"/>
                    </a:lnTo>
                    <a:lnTo>
                      <a:pt x="1735" y="3006"/>
                    </a:lnTo>
                    <a:lnTo>
                      <a:pt x="1713" y="3043"/>
                    </a:lnTo>
                    <a:lnTo>
                      <a:pt x="1692" y="3081"/>
                    </a:lnTo>
                    <a:lnTo>
                      <a:pt x="1673" y="3119"/>
                    </a:lnTo>
                    <a:lnTo>
                      <a:pt x="1656" y="3159"/>
                    </a:lnTo>
                    <a:lnTo>
                      <a:pt x="1641" y="3198"/>
                    </a:lnTo>
                    <a:lnTo>
                      <a:pt x="1627" y="3239"/>
                    </a:lnTo>
                    <a:lnTo>
                      <a:pt x="1615" y="3279"/>
                    </a:lnTo>
                    <a:lnTo>
                      <a:pt x="1604" y="3320"/>
                    </a:lnTo>
                    <a:lnTo>
                      <a:pt x="1595" y="3361"/>
                    </a:lnTo>
                    <a:lnTo>
                      <a:pt x="1588" y="3404"/>
                    </a:lnTo>
                    <a:lnTo>
                      <a:pt x="1583" y="3446"/>
                    </a:lnTo>
                    <a:lnTo>
                      <a:pt x="1580" y="3488"/>
                    </a:lnTo>
                    <a:lnTo>
                      <a:pt x="1579" y="3530"/>
                    </a:lnTo>
                    <a:lnTo>
                      <a:pt x="1579" y="3572"/>
                    </a:lnTo>
                    <a:lnTo>
                      <a:pt x="1581" y="3614"/>
                    </a:lnTo>
                    <a:lnTo>
                      <a:pt x="1585" y="3656"/>
                    </a:lnTo>
                    <a:lnTo>
                      <a:pt x="1590" y="3699"/>
                    </a:lnTo>
                    <a:lnTo>
                      <a:pt x="1598" y="3741"/>
                    </a:lnTo>
                    <a:lnTo>
                      <a:pt x="1607" y="3783"/>
                    </a:lnTo>
                    <a:lnTo>
                      <a:pt x="1619" y="3824"/>
                    </a:lnTo>
                    <a:lnTo>
                      <a:pt x="1632" y="3865"/>
                    </a:lnTo>
                    <a:lnTo>
                      <a:pt x="1646" y="3906"/>
                    </a:lnTo>
                    <a:lnTo>
                      <a:pt x="1663" y="3947"/>
                    </a:lnTo>
                    <a:lnTo>
                      <a:pt x="1681" y="3986"/>
                    </a:lnTo>
                    <a:lnTo>
                      <a:pt x="1702" y="4025"/>
                    </a:lnTo>
                    <a:lnTo>
                      <a:pt x="1724" y="4063"/>
                    </a:lnTo>
                    <a:lnTo>
                      <a:pt x="1747" y="4101"/>
                    </a:lnTo>
                    <a:lnTo>
                      <a:pt x="2620" y="5408"/>
                    </a:lnTo>
                    <a:lnTo>
                      <a:pt x="2583" y="5486"/>
                    </a:lnTo>
                    <a:lnTo>
                      <a:pt x="2546" y="5565"/>
                    </a:lnTo>
                    <a:lnTo>
                      <a:pt x="2511" y="5646"/>
                    </a:lnTo>
                    <a:lnTo>
                      <a:pt x="2477" y="5726"/>
                    </a:lnTo>
                    <a:lnTo>
                      <a:pt x="2443" y="5807"/>
                    </a:lnTo>
                    <a:lnTo>
                      <a:pt x="2411" y="5890"/>
                    </a:lnTo>
                    <a:lnTo>
                      <a:pt x="2380" y="5972"/>
                    </a:lnTo>
                    <a:lnTo>
                      <a:pt x="2351" y="6055"/>
                    </a:lnTo>
                    <a:lnTo>
                      <a:pt x="809" y="6362"/>
                    </a:lnTo>
                    <a:lnTo>
                      <a:pt x="766" y="6372"/>
                    </a:lnTo>
                    <a:lnTo>
                      <a:pt x="722" y="6383"/>
                    </a:lnTo>
                    <a:lnTo>
                      <a:pt x="681" y="6398"/>
                    </a:lnTo>
                    <a:lnTo>
                      <a:pt x="640" y="6413"/>
                    </a:lnTo>
                    <a:lnTo>
                      <a:pt x="600" y="6429"/>
                    </a:lnTo>
                    <a:lnTo>
                      <a:pt x="559" y="6448"/>
                    </a:lnTo>
                    <a:lnTo>
                      <a:pt x="521" y="6467"/>
                    </a:lnTo>
                    <a:lnTo>
                      <a:pt x="484" y="6489"/>
                    </a:lnTo>
                    <a:lnTo>
                      <a:pt x="448" y="6512"/>
                    </a:lnTo>
                    <a:lnTo>
                      <a:pt x="412" y="6536"/>
                    </a:lnTo>
                    <a:lnTo>
                      <a:pt x="379" y="6562"/>
                    </a:lnTo>
                    <a:lnTo>
                      <a:pt x="346" y="6589"/>
                    </a:lnTo>
                    <a:lnTo>
                      <a:pt x="315" y="6617"/>
                    </a:lnTo>
                    <a:lnTo>
                      <a:pt x="285" y="6647"/>
                    </a:lnTo>
                    <a:lnTo>
                      <a:pt x="256" y="6679"/>
                    </a:lnTo>
                    <a:lnTo>
                      <a:pt x="228" y="6711"/>
                    </a:lnTo>
                    <a:lnTo>
                      <a:pt x="202" y="6744"/>
                    </a:lnTo>
                    <a:lnTo>
                      <a:pt x="177" y="6778"/>
                    </a:lnTo>
                    <a:lnTo>
                      <a:pt x="154" y="6813"/>
                    </a:lnTo>
                    <a:lnTo>
                      <a:pt x="132" y="6850"/>
                    </a:lnTo>
                    <a:lnTo>
                      <a:pt x="112" y="6887"/>
                    </a:lnTo>
                    <a:lnTo>
                      <a:pt x="93" y="6925"/>
                    </a:lnTo>
                    <a:lnTo>
                      <a:pt x="75" y="6965"/>
                    </a:lnTo>
                    <a:lnTo>
                      <a:pt x="60" y="7005"/>
                    </a:lnTo>
                    <a:lnTo>
                      <a:pt x="46" y="7045"/>
                    </a:lnTo>
                    <a:lnTo>
                      <a:pt x="34" y="7086"/>
                    </a:lnTo>
                    <a:lnTo>
                      <a:pt x="24" y="7128"/>
                    </a:lnTo>
                    <a:lnTo>
                      <a:pt x="15" y="7171"/>
                    </a:lnTo>
                    <a:lnTo>
                      <a:pt x="9" y="7215"/>
                    </a:lnTo>
                    <a:lnTo>
                      <a:pt x="4" y="7258"/>
                    </a:lnTo>
                    <a:lnTo>
                      <a:pt x="1" y="7302"/>
                    </a:lnTo>
                    <a:lnTo>
                      <a:pt x="0" y="7347"/>
                    </a:lnTo>
                    <a:lnTo>
                      <a:pt x="0" y="8712"/>
                    </a:lnTo>
                    <a:lnTo>
                      <a:pt x="1" y="8757"/>
                    </a:lnTo>
                    <a:lnTo>
                      <a:pt x="4" y="8801"/>
                    </a:lnTo>
                    <a:lnTo>
                      <a:pt x="9" y="8844"/>
                    </a:lnTo>
                    <a:lnTo>
                      <a:pt x="15" y="8888"/>
                    </a:lnTo>
                    <a:lnTo>
                      <a:pt x="24" y="8931"/>
                    </a:lnTo>
                    <a:lnTo>
                      <a:pt x="34" y="8972"/>
                    </a:lnTo>
                    <a:lnTo>
                      <a:pt x="46" y="9014"/>
                    </a:lnTo>
                    <a:lnTo>
                      <a:pt x="60" y="9054"/>
                    </a:lnTo>
                    <a:lnTo>
                      <a:pt x="75" y="9094"/>
                    </a:lnTo>
                    <a:lnTo>
                      <a:pt x="93" y="9134"/>
                    </a:lnTo>
                    <a:lnTo>
                      <a:pt x="112" y="9172"/>
                    </a:lnTo>
                    <a:lnTo>
                      <a:pt x="132" y="9209"/>
                    </a:lnTo>
                    <a:lnTo>
                      <a:pt x="154" y="9245"/>
                    </a:lnTo>
                    <a:lnTo>
                      <a:pt x="177" y="9280"/>
                    </a:lnTo>
                    <a:lnTo>
                      <a:pt x="202" y="9315"/>
                    </a:lnTo>
                    <a:lnTo>
                      <a:pt x="228" y="9348"/>
                    </a:lnTo>
                    <a:lnTo>
                      <a:pt x="256" y="9380"/>
                    </a:lnTo>
                    <a:lnTo>
                      <a:pt x="285" y="9412"/>
                    </a:lnTo>
                    <a:lnTo>
                      <a:pt x="315" y="9441"/>
                    </a:lnTo>
                    <a:lnTo>
                      <a:pt x="346" y="9470"/>
                    </a:lnTo>
                    <a:lnTo>
                      <a:pt x="379" y="9497"/>
                    </a:lnTo>
                    <a:lnTo>
                      <a:pt x="412" y="9523"/>
                    </a:lnTo>
                    <a:lnTo>
                      <a:pt x="448" y="9547"/>
                    </a:lnTo>
                    <a:lnTo>
                      <a:pt x="484" y="9570"/>
                    </a:lnTo>
                    <a:lnTo>
                      <a:pt x="521" y="9591"/>
                    </a:lnTo>
                    <a:lnTo>
                      <a:pt x="559" y="9611"/>
                    </a:lnTo>
                    <a:lnTo>
                      <a:pt x="600" y="9629"/>
                    </a:lnTo>
                    <a:lnTo>
                      <a:pt x="640" y="9646"/>
                    </a:lnTo>
                    <a:lnTo>
                      <a:pt x="681" y="9661"/>
                    </a:lnTo>
                    <a:lnTo>
                      <a:pt x="722" y="9675"/>
                    </a:lnTo>
                    <a:lnTo>
                      <a:pt x="766" y="9687"/>
                    </a:lnTo>
                    <a:lnTo>
                      <a:pt x="809" y="9697"/>
                    </a:lnTo>
                    <a:lnTo>
                      <a:pt x="2351" y="10004"/>
                    </a:lnTo>
                    <a:lnTo>
                      <a:pt x="2380" y="10087"/>
                    </a:lnTo>
                    <a:lnTo>
                      <a:pt x="2411" y="10169"/>
                    </a:lnTo>
                    <a:lnTo>
                      <a:pt x="2443" y="10252"/>
                    </a:lnTo>
                    <a:lnTo>
                      <a:pt x="2477" y="10333"/>
                    </a:lnTo>
                    <a:lnTo>
                      <a:pt x="2511" y="10413"/>
                    </a:lnTo>
                    <a:lnTo>
                      <a:pt x="2546" y="10494"/>
                    </a:lnTo>
                    <a:lnTo>
                      <a:pt x="2583" y="10573"/>
                    </a:lnTo>
                    <a:lnTo>
                      <a:pt x="2620" y="10651"/>
                    </a:lnTo>
                    <a:lnTo>
                      <a:pt x="1747" y="11957"/>
                    </a:lnTo>
                    <a:lnTo>
                      <a:pt x="1724" y="11995"/>
                    </a:lnTo>
                    <a:lnTo>
                      <a:pt x="1702" y="12033"/>
                    </a:lnTo>
                    <a:lnTo>
                      <a:pt x="1681" y="12072"/>
                    </a:lnTo>
                    <a:lnTo>
                      <a:pt x="1663" y="12111"/>
                    </a:lnTo>
                    <a:lnTo>
                      <a:pt x="1646" y="12153"/>
                    </a:lnTo>
                    <a:lnTo>
                      <a:pt x="1632" y="12193"/>
                    </a:lnTo>
                    <a:lnTo>
                      <a:pt x="1619" y="12234"/>
                    </a:lnTo>
                    <a:lnTo>
                      <a:pt x="1607" y="12275"/>
                    </a:lnTo>
                    <a:lnTo>
                      <a:pt x="1598" y="12317"/>
                    </a:lnTo>
                    <a:lnTo>
                      <a:pt x="1590" y="12359"/>
                    </a:lnTo>
                    <a:lnTo>
                      <a:pt x="1585" y="12402"/>
                    </a:lnTo>
                    <a:lnTo>
                      <a:pt x="1581" y="12444"/>
                    </a:lnTo>
                    <a:lnTo>
                      <a:pt x="1579" y="12486"/>
                    </a:lnTo>
                    <a:lnTo>
                      <a:pt x="1579" y="12528"/>
                    </a:lnTo>
                    <a:lnTo>
                      <a:pt x="1580" y="12571"/>
                    </a:lnTo>
                    <a:lnTo>
                      <a:pt x="1583" y="12613"/>
                    </a:lnTo>
                    <a:lnTo>
                      <a:pt x="1588" y="12654"/>
                    </a:lnTo>
                    <a:lnTo>
                      <a:pt x="1595" y="12697"/>
                    </a:lnTo>
                    <a:lnTo>
                      <a:pt x="1604" y="12738"/>
                    </a:lnTo>
                    <a:lnTo>
                      <a:pt x="1615" y="12779"/>
                    </a:lnTo>
                    <a:lnTo>
                      <a:pt x="1627" y="12820"/>
                    </a:lnTo>
                    <a:lnTo>
                      <a:pt x="1641" y="12860"/>
                    </a:lnTo>
                    <a:lnTo>
                      <a:pt x="1656" y="12900"/>
                    </a:lnTo>
                    <a:lnTo>
                      <a:pt x="1673" y="12940"/>
                    </a:lnTo>
                    <a:lnTo>
                      <a:pt x="1692" y="12978"/>
                    </a:lnTo>
                    <a:lnTo>
                      <a:pt x="1713" y="13016"/>
                    </a:lnTo>
                    <a:lnTo>
                      <a:pt x="1735" y="13052"/>
                    </a:lnTo>
                    <a:lnTo>
                      <a:pt x="1759" y="13088"/>
                    </a:lnTo>
                    <a:lnTo>
                      <a:pt x="1786" y="13124"/>
                    </a:lnTo>
                    <a:lnTo>
                      <a:pt x="1814" y="13158"/>
                    </a:lnTo>
                    <a:lnTo>
                      <a:pt x="1843" y="13191"/>
                    </a:lnTo>
                    <a:lnTo>
                      <a:pt x="1873" y="13224"/>
                    </a:lnTo>
                    <a:lnTo>
                      <a:pt x="2841" y="14189"/>
                    </a:lnTo>
                    <a:lnTo>
                      <a:pt x="2860" y="14207"/>
                    </a:lnTo>
                    <a:lnTo>
                      <a:pt x="2878" y="14224"/>
                    </a:lnTo>
                    <a:lnTo>
                      <a:pt x="2897" y="14241"/>
                    </a:lnTo>
                    <a:lnTo>
                      <a:pt x="2917" y="14257"/>
                    </a:lnTo>
                    <a:lnTo>
                      <a:pt x="2936" y="14273"/>
                    </a:lnTo>
                    <a:lnTo>
                      <a:pt x="2956" y="14288"/>
                    </a:lnTo>
                    <a:lnTo>
                      <a:pt x="2978" y="14303"/>
                    </a:lnTo>
                    <a:lnTo>
                      <a:pt x="2998" y="14317"/>
                    </a:lnTo>
                    <a:lnTo>
                      <a:pt x="3019" y="14331"/>
                    </a:lnTo>
                    <a:lnTo>
                      <a:pt x="3040" y="14344"/>
                    </a:lnTo>
                    <a:lnTo>
                      <a:pt x="3061" y="14356"/>
                    </a:lnTo>
                    <a:lnTo>
                      <a:pt x="3083" y="14368"/>
                    </a:lnTo>
                    <a:lnTo>
                      <a:pt x="3105" y="14379"/>
                    </a:lnTo>
                    <a:lnTo>
                      <a:pt x="3127" y="14389"/>
                    </a:lnTo>
                    <a:lnTo>
                      <a:pt x="3150" y="14399"/>
                    </a:lnTo>
                    <a:lnTo>
                      <a:pt x="3173" y="14409"/>
                    </a:lnTo>
                    <a:lnTo>
                      <a:pt x="3195" y="14418"/>
                    </a:lnTo>
                    <a:lnTo>
                      <a:pt x="3218" y="14426"/>
                    </a:lnTo>
                    <a:lnTo>
                      <a:pt x="3241" y="14434"/>
                    </a:lnTo>
                    <a:lnTo>
                      <a:pt x="3264" y="14441"/>
                    </a:lnTo>
                    <a:lnTo>
                      <a:pt x="3288" y="14448"/>
                    </a:lnTo>
                    <a:lnTo>
                      <a:pt x="3312" y="14454"/>
                    </a:lnTo>
                    <a:lnTo>
                      <a:pt x="3336" y="14459"/>
                    </a:lnTo>
                    <a:lnTo>
                      <a:pt x="3359" y="14464"/>
                    </a:lnTo>
                    <a:lnTo>
                      <a:pt x="3383" y="14469"/>
                    </a:lnTo>
                    <a:lnTo>
                      <a:pt x="3407" y="14473"/>
                    </a:lnTo>
                    <a:lnTo>
                      <a:pt x="3431" y="14476"/>
                    </a:lnTo>
                    <a:lnTo>
                      <a:pt x="3455" y="14478"/>
                    </a:lnTo>
                    <a:lnTo>
                      <a:pt x="3480" y="14480"/>
                    </a:lnTo>
                    <a:lnTo>
                      <a:pt x="3504" y="14482"/>
                    </a:lnTo>
                    <a:lnTo>
                      <a:pt x="3529" y="14483"/>
                    </a:lnTo>
                    <a:lnTo>
                      <a:pt x="3553" y="14483"/>
                    </a:lnTo>
                    <a:lnTo>
                      <a:pt x="3589" y="14482"/>
                    </a:lnTo>
                    <a:lnTo>
                      <a:pt x="3625" y="14480"/>
                    </a:lnTo>
                    <a:lnTo>
                      <a:pt x="3662" y="14477"/>
                    </a:lnTo>
                    <a:lnTo>
                      <a:pt x="3698" y="14473"/>
                    </a:lnTo>
                    <a:lnTo>
                      <a:pt x="3733" y="14467"/>
                    </a:lnTo>
                    <a:lnTo>
                      <a:pt x="3769" y="14460"/>
                    </a:lnTo>
                    <a:lnTo>
                      <a:pt x="3804" y="14451"/>
                    </a:lnTo>
                    <a:lnTo>
                      <a:pt x="3840" y="14441"/>
                    </a:lnTo>
                    <a:lnTo>
                      <a:pt x="3875" y="14430"/>
                    </a:lnTo>
                    <a:lnTo>
                      <a:pt x="3910" y="14418"/>
                    </a:lnTo>
                    <a:lnTo>
                      <a:pt x="3944" y="14404"/>
                    </a:lnTo>
                    <a:lnTo>
                      <a:pt x="3978" y="14389"/>
                    </a:lnTo>
                    <a:lnTo>
                      <a:pt x="4013" y="14372"/>
                    </a:lnTo>
                    <a:lnTo>
                      <a:pt x="4046" y="14355"/>
                    </a:lnTo>
                    <a:lnTo>
                      <a:pt x="4078" y="14336"/>
                    </a:lnTo>
                    <a:lnTo>
                      <a:pt x="4110" y="14315"/>
                    </a:lnTo>
                    <a:lnTo>
                      <a:pt x="5420" y="13443"/>
                    </a:lnTo>
                    <a:lnTo>
                      <a:pt x="5499" y="13482"/>
                    </a:lnTo>
                    <a:lnTo>
                      <a:pt x="5578" y="13518"/>
                    </a:lnTo>
                    <a:lnTo>
                      <a:pt x="5658" y="13553"/>
                    </a:lnTo>
                    <a:lnTo>
                      <a:pt x="5739" y="13587"/>
                    </a:lnTo>
                    <a:lnTo>
                      <a:pt x="5820" y="13620"/>
                    </a:lnTo>
                    <a:lnTo>
                      <a:pt x="5903" y="13652"/>
                    </a:lnTo>
                    <a:lnTo>
                      <a:pt x="5985" y="13683"/>
                    </a:lnTo>
                    <a:lnTo>
                      <a:pt x="6069" y="13713"/>
                    </a:lnTo>
                    <a:lnTo>
                      <a:pt x="6377" y="15251"/>
                    </a:lnTo>
                    <a:lnTo>
                      <a:pt x="6387" y="15295"/>
                    </a:lnTo>
                    <a:lnTo>
                      <a:pt x="6398" y="15337"/>
                    </a:lnTo>
                    <a:lnTo>
                      <a:pt x="6412" y="15380"/>
                    </a:lnTo>
                    <a:lnTo>
                      <a:pt x="6427" y="15421"/>
                    </a:lnTo>
                    <a:lnTo>
                      <a:pt x="6444" y="15461"/>
                    </a:lnTo>
                    <a:lnTo>
                      <a:pt x="6462" y="15500"/>
                    </a:lnTo>
                    <a:lnTo>
                      <a:pt x="6482" y="15538"/>
                    </a:lnTo>
                    <a:lnTo>
                      <a:pt x="6503" y="15575"/>
                    </a:lnTo>
                    <a:lnTo>
                      <a:pt x="6527" y="15611"/>
                    </a:lnTo>
                    <a:lnTo>
                      <a:pt x="6551" y="15646"/>
                    </a:lnTo>
                    <a:lnTo>
                      <a:pt x="6577" y="15681"/>
                    </a:lnTo>
                    <a:lnTo>
                      <a:pt x="6604" y="15713"/>
                    </a:lnTo>
                    <a:lnTo>
                      <a:pt x="6633" y="15744"/>
                    </a:lnTo>
                    <a:lnTo>
                      <a:pt x="6662" y="15774"/>
                    </a:lnTo>
                    <a:lnTo>
                      <a:pt x="6694" y="15803"/>
                    </a:lnTo>
                    <a:lnTo>
                      <a:pt x="6726" y="15831"/>
                    </a:lnTo>
                    <a:lnTo>
                      <a:pt x="6759" y="15857"/>
                    </a:lnTo>
                    <a:lnTo>
                      <a:pt x="6793" y="15881"/>
                    </a:lnTo>
                    <a:lnTo>
                      <a:pt x="6829" y="15904"/>
                    </a:lnTo>
                    <a:lnTo>
                      <a:pt x="6866" y="15927"/>
                    </a:lnTo>
                    <a:lnTo>
                      <a:pt x="6903" y="15947"/>
                    </a:lnTo>
                    <a:lnTo>
                      <a:pt x="6941" y="15966"/>
                    </a:lnTo>
                    <a:lnTo>
                      <a:pt x="6980" y="15983"/>
                    </a:lnTo>
                    <a:lnTo>
                      <a:pt x="7020" y="15998"/>
                    </a:lnTo>
                    <a:lnTo>
                      <a:pt x="7061" y="16012"/>
                    </a:lnTo>
                    <a:lnTo>
                      <a:pt x="7102" y="16024"/>
                    </a:lnTo>
                    <a:lnTo>
                      <a:pt x="7144" y="16034"/>
                    </a:lnTo>
                    <a:lnTo>
                      <a:pt x="7187" y="16043"/>
                    </a:lnTo>
                    <a:lnTo>
                      <a:pt x="7231" y="16049"/>
                    </a:lnTo>
                    <a:lnTo>
                      <a:pt x="7274" y="16054"/>
                    </a:lnTo>
                    <a:lnTo>
                      <a:pt x="7318" y="16057"/>
                    </a:lnTo>
                    <a:lnTo>
                      <a:pt x="7363" y="16058"/>
                    </a:lnTo>
                    <a:lnTo>
                      <a:pt x="8732" y="16058"/>
                    </a:lnTo>
                    <a:lnTo>
                      <a:pt x="8777" y="16057"/>
                    </a:lnTo>
                    <a:lnTo>
                      <a:pt x="8821" y="16054"/>
                    </a:lnTo>
                    <a:lnTo>
                      <a:pt x="8864" y="16049"/>
                    </a:lnTo>
                    <a:lnTo>
                      <a:pt x="8908" y="16043"/>
                    </a:lnTo>
                    <a:lnTo>
                      <a:pt x="8951" y="16034"/>
                    </a:lnTo>
                    <a:lnTo>
                      <a:pt x="8993" y="16024"/>
                    </a:lnTo>
                    <a:lnTo>
                      <a:pt x="9034" y="16012"/>
                    </a:lnTo>
                    <a:lnTo>
                      <a:pt x="9075" y="15998"/>
                    </a:lnTo>
                    <a:lnTo>
                      <a:pt x="9115" y="15983"/>
                    </a:lnTo>
                    <a:lnTo>
                      <a:pt x="9154" y="15966"/>
                    </a:lnTo>
                    <a:lnTo>
                      <a:pt x="9192" y="15947"/>
                    </a:lnTo>
                    <a:lnTo>
                      <a:pt x="9229" y="15927"/>
                    </a:lnTo>
                    <a:lnTo>
                      <a:pt x="9267" y="15904"/>
                    </a:lnTo>
                    <a:lnTo>
                      <a:pt x="9302" y="15881"/>
                    </a:lnTo>
                    <a:lnTo>
                      <a:pt x="9336" y="15857"/>
                    </a:lnTo>
                    <a:lnTo>
                      <a:pt x="9369" y="15831"/>
                    </a:lnTo>
                    <a:lnTo>
                      <a:pt x="9401" y="15803"/>
                    </a:lnTo>
                    <a:lnTo>
                      <a:pt x="9433" y="15774"/>
                    </a:lnTo>
                    <a:lnTo>
                      <a:pt x="9463" y="15744"/>
                    </a:lnTo>
                    <a:lnTo>
                      <a:pt x="9491" y="15713"/>
                    </a:lnTo>
                    <a:lnTo>
                      <a:pt x="9518" y="15681"/>
                    </a:lnTo>
                    <a:lnTo>
                      <a:pt x="9544" y="15646"/>
                    </a:lnTo>
                    <a:lnTo>
                      <a:pt x="9568" y="15611"/>
                    </a:lnTo>
                    <a:lnTo>
                      <a:pt x="9592" y="15575"/>
                    </a:lnTo>
                    <a:lnTo>
                      <a:pt x="9614" y="15538"/>
                    </a:lnTo>
                    <a:lnTo>
                      <a:pt x="9633" y="15500"/>
                    </a:lnTo>
                    <a:lnTo>
                      <a:pt x="9652" y="15461"/>
                    </a:lnTo>
                    <a:lnTo>
                      <a:pt x="9668" y="15421"/>
                    </a:lnTo>
                    <a:lnTo>
                      <a:pt x="9683" y="15380"/>
                    </a:lnTo>
                    <a:lnTo>
                      <a:pt x="9697" y="15337"/>
                    </a:lnTo>
                    <a:lnTo>
                      <a:pt x="9708" y="15295"/>
                    </a:lnTo>
                    <a:lnTo>
                      <a:pt x="9718" y="15251"/>
                    </a:lnTo>
                    <a:lnTo>
                      <a:pt x="10027" y="13713"/>
                    </a:lnTo>
                    <a:lnTo>
                      <a:pt x="10111" y="13683"/>
                    </a:lnTo>
                    <a:lnTo>
                      <a:pt x="10193" y="13652"/>
                    </a:lnTo>
                    <a:lnTo>
                      <a:pt x="10276" y="13620"/>
                    </a:lnTo>
                    <a:lnTo>
                      <a:pt x="10357" y="13587"/>
                    </a:lnTo>
                    <a:lnTo>
                      <a:pt x="10438" y="13553"/>
                    </a:lnTo>
                    <a:lnTo>
                      <a:pt x="10517" y="13518"/>
                    </a:lnTo>
                    <a:lnTo>
                      <a:pt x="10597" y="13481"/>
                    </a:lnTo>
                    <a:lnTo>
                      <a:pt x="10676" y="13443"/>
                    </a:lnTo>
                    <a:lnTo>
                      <a:pt x="11986" y="14315"/>
                    </a:lnTo>
                    <a:lnTo>
                      <a:pt x="12018" y="14336"/>
                    </a:lnTo>
                    <a:lnTo>
                      <a:pt x="12050" y="14355"/>
                    </a:lnTo>
                    <a:lnTo>
                      <a:pt x="12083" y="14372"/>
                    </a:lnTo>
                    <a:lnTo>
                      <a:pt x="12117" y="14389"/>
                    </a:lnTo>
                    <a:lnTo>
                      <a:pt x="12151" y="14404"/>
                    </a:lnTo>
                    <a:lnTo>
                      <a:pt x="12185" y="14418"/>
                    </a:lnTo>
                    <a:lnTo>
                      <a:pt x="12220" y="14430"/>
                    </a:lnTo>
                    <a:lnTo>
                      <a:pt x="12255" y="14441"/>
                    </a:lnTo>
                    <a:lnTo>
                      <a:pt x="12291" y="14451"/>
                    </a:lnTo>
                    <a:lnTo>
                      <a:pt x="12326" y="14460"/>
                    </a:lnTo>
                    <a:lnTo>
                      <a:pt x="12362" y="14467"/>
                    </a:lnTo>
                    <a:lnTo>
                      <a:pt x="12398" y="14473"/>
                    </a:lnTo>
                    <a:lnTo>
                      <a:pt x="12433" y="14477"/>
                    </a:lnTo>
                    <a:lnTo>
                      <a:pt x="12470" y="14480"/>
                    </a:lnTo>
                    <a:lnTo>
                      <a:pt x="12506" y="14482"/>
                    </a:lnTo>
                    <a:lnTo>
                      <a:pt x="12542" y="14483"/>
                    </a:lnTo>
                    <a:lnTo>
                      <a:pt x="12566" y="14483"/>
                    </a:lnTo>
                    <a:lnTo>
                      <a:pt x="12591" y="14482"/>
                    </a:lnTo>
                    <a:lnTo>
                      <a:pt x="12615" y="14480"/>
                    </a:lnTo>
                    <a:lnTo>
                      <a:pt x="12640" y="14478"/>
                    </a:lnTo>
                    <a:lnTo>
                      <a:pt x="12664" y="14476"/>
                    </a:lnTo>
                    <a:lnTo>
                      <a:pt x="12688" y="14473"/>
                    </a:lnTo>
                    <a:lnTo>
                      <a:pt x="12712" y="14469"/>
                    </a:lnTo>
                    <a:lnTo>
                      <a:pt x="12736" y="14464"/>
                    </a:lnTo>
                    <a:lnTo>
                      <a:pt x="12759" y="14459"/>
                    </a:lnTo>
                    <a:lnTo>
                      <a:pt x="12783" y="14454"/>
                    </a:lnTo>
                    <a:lnTo>
                      <a:pt x="12808" y="14448"/>
                    </a:lnTo>
                    <a:lnTo>
                      <a:pt x="12831" y="14441"/>
                    </a:lnTo>
                    <a:lnTo>
                      <a:pt x="12854" y="14434"/>
                    </a:lnTo>
                    <a:lnTo>
                      <a:pt x="12877" y="14426"/>
                    </a:lnTo>
                    <a:lnTo>
                      <a:pt x="12900" y="14418"/>
                    </a:lnTo>
                    <a:lnTo>
                      <a:pt x="12923" y="14409"/>
                    </a:lnTo>
                    <a:lnTo>
                      <a:pt x="12945" y="14399"/>
                    </a:lnTo>
                    <a:lnTo>
                      <a:pt x="12968" y="14389"/>
                    </a:lnTo>
                    <a:lnTo>
                      <a:pt x="12990" y="14379"/>
                    </a:lnTo>
                    <a:lnTo>
                      <a:pt x="13012" y="14368"/>
                    </a:lnTo>
                    <a:lnTo>
                      <a:pt x="13034" y="14356"/>
                    </a:lnTo>
                    <a:lnTo>
                      <a:pt x="13055" y="14344"/>
                    </a:lnTo>
                    <a:lnTo>
                      <a:pt x="13076" y="14331"/>
                    </a:lnTo>
                    <a:lnTo>
                      <a:pt x="13097" y="14317"/>
                    </a:lnTo>
                    <a:lnTo>
                      <a:pt x="13118" y="14303"/>
                    </a:lnTo>
                    <a:lnTo>
                      <a:pt x="13139" y="14288"/>
                    </a:lnTo>
                    <a:lnTo>
                      <a:pt x="13159" y="14273"/>
                    </a:lnTo>
                    <a:lnTo>
                      <a:pt x="13179" y="14257"/>
                    </a:lnTo>
                    <a:lnTo>
                      <a:pt x="13198" y="14241"/>
                    </a:lnTo>
                    <a:lnTo>
                      <a:pt x="13217" y="14224"/>
                    </a:lnTo>
                    <a:lnTo>
                      <a:pt x="13236" y="14207"/>
                    </a:lnTo>
                    <a:lnTo>
                      <a:pt x="13254" y="14189"/>
                    </a:lnTo>
                    <a:lnTo>
                      <a:pt x="14222" y="13224"/>
                    </a:lnTo>
                    <a:lnTo>
                      <a:pt x="14253" y="13191"/>
                    </a:lnTo>
                    <a:lnTo>
                      <a:pt x="14282" y="13158"/>
                    </a:lnTo>
                    <a:lnTo>
                      <a:pt x="14309" y="13124"/>
                    </a:lnTo>
                    <a:lnTo>
                      <a:pt x="14336" y="13088"/>
                    </a:lnTo>
                    <a:lnTo>
                      <a:pt x="14360" y="13052"/>
                    </a:lnTo>
                    <a:lnTo>
                      <a:pt x="14382" y="13016"/>
                    </a:lnTo>
                    <a:lnTo>
                      <a:pt x="14403" y="12978"/>
                    </a:lnTo>
                    <a:lnTo>
                      <a:pt x="14422" y="12940"/>
                    </a:lnTo>
                    <a:lnTo>
                      <a:pt x="14439" y="12900"/>
                    </a:lnTo>
                    <a:lnTo>
                      <a:pt x="14455" y="12860"/>
                    </a:lnTo>
                    <a:lnTo>
                      <a:pt x="14468" y="12820"/>
                    </a:lnTo>
                    <a:lnTo>
                      <a:pt x="14480" y="12779"/>
                    </a:lnTo>
                    <a:lnTo>
                      <a:pt x="14492" y="12738"/>
                    </a:lnTo>
                    <a:lnTo>
                      <a:pt x="14500" y="12697"/>
                    </a:lnTo>
                    <a:lnTo>
                      <a:pt x="14507" y="12654"/>
                    </a:lnTo>
                    <a:lnTo>
                      <a:pt x="14512" y="12613"/>
                    </a:lnTo>
                    <a:lnTo>
                      <a:pt x="14515" y="12571"/>
                    </a:lnTo>
                    <a:lnTo>
                      <a:pt x="14517" y="12528"/>
                    </a:lnTo>
                    <a:lnTo>
                      <a:pt x="14517" y="12486"/>
                    </a:lnTo>
                    <a:lnTo>
                      <a:pt x="14515" y="12444"/>
                    </a:lnTo>
                    <a:lnTo>
                      <a:pt x="14511" y="12402"/>
                    </a:lnTo>
                    <a:lnTo>
                      <a:pt x="14505" y="12359"/>
                    </a:lnTo>
                    <a:lnTo>
                      <a:pt x="14498" y="12317"/>
                    </a:lnTo>
                    <a:lnTo>
                      <a:pt x="14489" y="12275"/>
                    </a:lnTo>
                    <a:lnTo>
                      <a:pt x="14476" y="12234"/>
                    </a:lnTo>
                    <a:lnTo>
                      <a:pt x="14464" y="12193"/>
                    </a:lnTo>
                    <a:lnTo>
                      <a:pt x="14449" y="12153"/>
                    </a:lnTo>
                    <a:lnTo>
                      <a:pt x="14433" y="12111"/>
                    </a:lnTo>
                    <a:lnTo>
                      <a:pt x="14414" y="12072"/>
                    </a:lnTo>
                    <a:lnTo>
                      <a:pt x="14394" y="12033"/>
                    </a:lnTo>
                    <a:lnTo>
                      <a:pt x="14372" y="11995"/>
                    </a:lnTo>
                    <a:lnTo>
                      <a:pt x="14348" y="11957"/>
                    </a:lnTo>
                    <a:lnTo>
                      <a:pt x="13475" y="10651"/>
                    </a:lnTo>
                    <a:lnTo>
                      <a:pt x="13512" y="10572"/>
                    </a:lnTo>
                    <a:lnTo>
                      <a:pt x="13549" y="10493"/>
                    </a:lnTo>
                    <a:lnTo>
                      <a:pt x="13584" y="10413"/>
                    </a:lnTo>
                    <a:lnTo>
                      <a:pt x="13618" y="10332"/>
                    </a:lnTo>
                    <a:lnTo>
                      <a:pt x="13652" y="10251"/>
                    </a:lnTo>
                    <a:lnTo>
                      <a:pt x="13684" y="10169"/>
                    </a:lnTo>
                    <a:lnTo>
                      <a:pt x="13715" y="10087"/>
                    </a:lnTo>
                    <a:lnTo>
                      <a:pt x="13745" y="10004"/>
                    </a:lnTo>
                    <a:lnTo>
                      <a:pt x="15286" y="9697"/>
                    </a:lnTo>
                    <a:lnTo>
                      <a:pt x="15329" y="9687"/>
                    </a:lnTo>
                    <a:lnTo>
                      <a:pt x="15373" y="9675"/>
                    </a:lnTo>
                    <a:lnTo>
                      <a:pt x="15414" y="9661"/>
                    </a:lnTo>
                    <a:lnTo>
                      <a:pt x="15455" y="9646"/>
                    </a:lnTo>
                    <a:lnTo>
                      <a:pt x="15495" y="9629"/>
                    </a:lnTo>
                    <a:lnTo>
                      <a:pt x="15536" y="9611"/>
                    </a:lnTo>
                    <a:lnTo>
                      <a:pt x="15574" y="9591"/>
                    </a:lnTo>
                    <a:lnTo>
                      <a:pt x="15611" y="9570"/>
                    </a:lnTo>
                    <a:lnTo>
                      <a:pt x="15647" y="9547"/>
                    </a:lnTo>
                    <a:lnTo>
                      <a:pt x="15683" y="9523"/>
                    </a:lnTo>
                    <a:lnTo>
                      <a:pt x="15716" y="9497"/>
                    </a:lnTo>
                    <a:lnTo>
                      <a:pt x="15749" y="9470"/>
                    </a:lnTo>
                    <a:lnTo>
                      <a:pt x="15780" y="9441"/>
                    </a:lnTo>
                    <a:lnTo>
                      <a:pt x="15810" y="9412"/>
                    </a:lnTo>
                    <a:lnTo>
                      <a:pt x="15839" y="9380"/>
                    </a:lnTo>
                    <a:lnTo>
                      <a:pt x="15867" y="9348"/>
                    </a:lnTo>
                    <a:lnTo>
                      <a:pt x="15893" y="9315"/>
                    </a:lnTo>
                    <a:lnTo>
                      <a:pt x="15918" y="9280"/>
                    </a:lnTo>
                    <a:lnTo>
                      <a:pt x="15941" y="9245"/>
                    </a:lnTo>
                    <a:lnTo>
                      <a:pt x="15963" y="9209"/>
                    </a:lnTo>
                    <a:lnTo>
                      <a:pt x="15983" y="9172"/>
                    </a:lnTo>
                    <a:lnTo>
                      <a:pt x="16002" y="9134"/>
                    </a:lnTo>
                    <a:lnTo>
                      <a:pt x="16020" y="9094"/>
                    </a:lnTo>
                    <a:lnTo>
                      <a:pt x="16035" y="9054"/>
                    </a:lnTo>
                    <a:lnTo>
                      <a:pt x="16049" y="9014"/>
                    </a:lnTo>
                    <a:lnTo>
                      <a:pt x="16061" y="8972"/>
                    </a:lnTo>
                    <a:lnTo>
                      <a:pt x="16071" y="8931"/>
                    </a:lnTo>
                    <a:lnTo>
                      <a:pt x="16080" y="8888"/>
                    </a:lnTo>
                    <a:lnTo>
                      <a:pt x="16086" y="8844"/>
                    </a:lnTo>
                    <a:lnTo>
                      <a:pt x="16091" y="8801"/>
                    </a:lnTo>
                    <a:lnTo>
                      <a:pt x="16094" y="8757"/>
                    </a:lnTo>
                    <a:lnTo>
                      <a:pt x="16095" y="8712"/>
                    </a:lnTo>
                    <a:lnTo>
                      <a:pt x="16095" y="7347"/>
                    </a:lnTo>
                    <a:lnTo>
                      <a:pt x="16094" y="7302"/>
                    </a:lnTo>
                    <a:lnTo>
                      <a:pt x="16091" y="7258"/>
                    </a:lnTo>
                    <a:lnTo>
                      <a:pt x="16086" y="7215"/>
                    </a:lnTo>
                    <a:lnTo>
                      <a:pt x="16080" y="7171"/>
                    </a:lnTo>
                    <a:lnTo>
                      <a:pt x="16071" y="7128"/>
                    </a:lnTo>
                    <a:lnTo>
                      <a:pt x="16061" y="7086"/>
                    </a:lnTo>
                    <a:lnTo>
                      <a:pt x="16049" y="7045"/>
                    </a:lnTo>
                    <a:lnTo>
                      <a:pt x="16035" y="7005"/>
                    </a:lnTo>
                    <a:lnTo>
                      <a:pt x="16020" y="6965"/>
                    </a:lnTo>
                    <a:lnTo>
                      <a:pt x="16002" y="6925"/>
                    </a:lnTo>
                    <a:lnTo>
                      <a:pt x="15983" y="6887"/>
                    </a:lnTo>
                    <a:lnTo>
                      <a:pt x="15963" y="6850"/>
                    </a:lnTo>
                    <a:lnTo>
                      <a:pt x="15941" y="6813"/>
                    </a:lnTo>
                    <a:lnTo>
                      <a:pt x="15918" y="6778"/>
                    </a:lnTo>
                    <a:lnTo>
                      <a:pt x="15893" y="6744"/>
                    </a:lnTo>
                    <a:lnTo>
                      <a:pt x="15867" y="6711"/>
                    </a:lnTo>
                    <a:lnTo>
                      <a:pt x="15839" y="6679"/>
                    </a:lnTo>
                    <a:lnTo>
                      <a:pt x="15810" y="6647"/>
                    </a:lnTo>
                    <a:lnTo>
                      <a:pt x="15780" y="6617"/>
                    </a:lnTo>
                    <a:lnTo>
                      <a:pt x="15749" y="6589"/>
                    </a:lnTo>
                    <a:lnTo>
                      <a:pt x="15716" y="6562"/>
                    </a:lnTo>
                    <a:lnTo>
                      <a:pt x="15683" y="6536"/>
                    </a:lnTo>
                    <a:lnTo>
                      <a:pt x="15647" y="6512"/>
                    </a:lnTo>
                    <a:lnTo>
                      <a:pt x="15611" y="6489"/>
                    </a:lnTo>
                    <a:lnTo>
                      <a:pt x="15574" y="6467"/>
                    </a:lnTo>
                    <a:lnTo>
                      <a:pt x="15536" y="6448"/>
                    </a:lnTo>
                    <a:lnTo>
                      <a:pt x="15495" y="6429"/>
                    </a:lnTo>
                    <a:lnTo>
                      <a:pt x="15455" y="6413"/>
                    </a:lnTo>
                    <a:lnTo>
                      <a:pt x="15414" y="6398"/>
                    </a:lnTo>
                    <a:lnTo>
                      <a:pt x="15373" y="6383"/>
                    </a:lnTo>
                    <a:lnTo>
                      <a:pt x="15329" y="6372"/>
                    </a:lnTo>
                    <a:lnTo>
                      <a:pt x="15286" y="6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46" name="Freeform 75"/>
              <p:cNvSpPr>
                <a:spLocks noEditPoints="1"/>
              </p:cNvSpPr>
              <p:nvPr/>
            </p:nvSpPr>
            <p:spPr bwMode="auto">
              <a:xfrm>
                <a:off x="4787900" y="2312988"/>
                <a:ext cx="303213" cy="301625"/>
              </a:xfrm>
              <a:custGeom>
                <a:avLst/>
                <a:gdLst>
                  <a:gd name="T0" fmla="*/ 2899 w 7040"/>
                  <a:gd name="T1" fmla="*/ 6524 h 7025"/>
                  <a:gd name="T2" fmla="*/ 2185 w 7040"/>
                  <a:gd name="T3" fmla="*/ 6283 h 7025"/>
                  <a:gd name="T4" fmla="*/ 1560 w 7040"/>
                  <a:gd name="T5" fmla="*/ 5884 h 7025"/>
                  <a:gd name="T6" fmla="*/ 1051 w 7040"/>
                  <a:gd name="T7" fmla="*/ 5351 h 7025"/>
                  <a:gd name="T8" fmla="*/ 682 w 7040"/>
                  <a:gd name="T9" fmla="*/ 4709 h 7025"/>
                  <a:gd name="T10" fmla="*/ 475 w 7040"/>
                  <a:gd name="T11" fmla="*/ 3980 h 7025"/>
                  <a:gd name="T12" fmla="*/ 455 w 7040"/>
                  <a:gd name="T13" fmla="*/ 3198 h 7025"/>
                  <a:gd name="T14" fmla="*/ 626 w 7040"/>
                  <a:gd name="T15" fmla="*/ 2456 h 7025"/>
                  <a:gd name="T16" fmla="*/ 965 w 7040"/>
                  <a:gd name="T17" fmla="*/ 1794 h 7025"/>
                  <a:gd name="T18" fmla="*/ 1448 w 7040"/>
                  <a:gd name="T19" fmla="*/ 1237 h 7025"/>
                  <a:gd name="T20" fmla="*/ 2052 w 7040"/>
                  <a:gd name="T21" fmla="*/ 810 h 7025"/>
                  <a:gd name="T22" fmla="*/ 2750 w 7040"/>
                  <a:gd name="T23" fmla="*/ 536 h 7025"/>
                  <a:gd name="T24" fmla="*/ 3520 w 7040"/>
                  <a:gd name="T25" fmla="*/ 439 h 7025"/>
                  <a:gd name="T26" fmla="*/ 4289 w 7040"/>
                  <a:gd name="T27" fmla="*/ 536 h 7025"/>
                  <a:gd name="T28" fmla="*/ 4988 w 7040"/>
                  <a:gd name="T29" fmla="*/ 810 h 7025"/>
                  <a:gd name="T30" fmla="*/ 5591 w 7040"/>
                  <a:gd name="T31" fmla="*/ 1237 h 7025"/>
                  <a:gd name="T32" fmla="*/ 6075 w 7040"/>
                  <a:gd name="T33" fmla="*/ 1794 h 7025"/>
                  <a:gd name="T34" fmla="*/ 6414 w 7040"/>
                  <a:gd name="T35" fmla="*/ 2456 h 7025"/>
                  <a:gd name="T36" fmla="*/ 6585 w 7040"/>
                  <a:gd name="T37" fmla="*/ 3198 h 7025"/>
                  <a:gd name="T38" fmla="*/ 6565 w 7040"/>
                  <a:gd name="T39" fmla="*/ 3980 h 7025"/>
                  <a:gd name="T40" fmla="*/ 6358 w 7040"/>
                  <a:gd name="T41" fmla="*/ 4709 h 7025"/>
                  <a:gd name="T42" fmla="*/ 5988 w 7040"/>
                  <a:gd name="T43" fmla="*/ 5351 h 7025"/>
                  <a:gd name="T44" fmla="*/ 5479 w 7040"/>
                  <a:gd name="T45" fmla="*/ 5884 h 7025"/>
                  <a:gd name="T46" fmla="*/ 4855 w 7040"/>
                  <a:gd name="T47" fmla="*/ 6283 h 7025"/>
                  <a:gd name="T48" fmla="*/ 4140 w 7040"/>
                  <a:gd name="T49" fmla="*/ 6524 h 7025"/>
                  <a:gd name="T50" fmla="*/ 3520 w 7040"/>
                  <a:gd name="T51" fmla="*/ 0 h 7025"/>
                  <a:gd name="T52" fmla="*/ 2640 w 7040"/>
                  <a:gd name="T53" fmla="*/ 110 h 7025"/>
                  <a:gd name="T54" fmla="*/ 1842 w 7040"/>
                  <a:gd name="T55" fmla="*/ 424 h 7025"/>
                  <a:gd name="T56" fmla="*/ 1153 w 7040"/>
                  <a:gd name="T57" fmla="*/ 912 h 7025"/>
                  <a:gd name="T58" fmla="*/ 600 w 7040"/>
                  <a:gd name="T59" fmla="*/ 1548 h 7025"/>
                  <a:gd name="T60" fmla="*/ 213 w 7040"/>
                  <a:gd name="T61" fmla="*/ 2305 h 7025"/>
                  <a:gd name="T62" fmla="*/ 18 w 7040"/>
                  <a:gd name="T63" fmla="*/ 3153 h 7025"/>
                  <a:gd name="T64" fmla="*/ 40 w 7040"/>
                  <a:gd name="T65" fmla="*/ 4047 h 7025"/>
                  <a:gd name="T66" fmla="*/ 276 w 7040"/>
                  <a:gd name="T67" fmla="*/ 4880 h 7025"/>
                  <a:gd name="T68" fmla="*/ 699 w 7040"/>
                  <a:gd name="T69" fmla="*/ 5614 h 7025"/>
                  <a:gd name="T70" fmla="*/ 1280 w 7040"/>
                  <a:gd name="T71" fmla="*/ 6222 h 7025"/>
                  <a:gd name="T72" fmla="*/ 1993 w 7040"/>
                  <a:gd name="T73" fmla="*/ 6678 h 7025"/>
                  <a:gd name="T74" fmla="*/ 2810 w 7040"/>
                  <a:gd name="T75" fmla="*/ 6953 h 7025"/>
                  <a:gd name="T76" fmla="*/ 3702 w 7040"/>
                  <a:gd name="T77" fmla="*/ 7020 h 7025"/>
                  <a:gd name="T78" fmla="*/ 4567 w 7040"/>
                  <a:gd name="T79" fmla="*/ 6867 h 7025"/>
                  <a:gd name="T80" fmla="*/ 5345 w 7040"/>
                  <a:gd name="T81" fmla="*/ 6517 h 7025"/>
                  <a:gd name="T82" fmla="*/ 6009 w 7040"/>
                  <a:gd name="T83" fmla="*/ 5996 h 7025"/>
                  <a:gd name="T84" fmla="*/ 6531 w 7040"/>
                  <a:gd name="T85" fmla="*/ 5333 h 7025"/>
                  <a:gd name="T86" fmla="*/ 6882 w 7040"/>
                  <a:gd name="T87" fmla="*/ 4556 h 7025"/>
                  <a:gd name="T88" fmla="*/ 7036 w 7040"/>
                  <a:gd name="T89" fmla="*/ 3693 h 7025"/>
                  <a:gd name="T90" fmla="*/ 6969 w 7040"/>
                  <a:gd name="T91" fmla="*/ 2805 h 7025"/>
                  <a:gd name="T92" fmla="*/ 6693 w 7040"/>
                  <a:gd name="T93" fmla="*/ 1990 h 7025"/>
                  <a:gd name="T94" fmla="*/ 6237 w 7040"/>
                  <a:gd name="T95" fmla="*/ 1278 h 7025"/>
                  <a:gd name="T96" fmla="*/ 5626 w 7040"/>
                  <a:gd name="T97" fmla="*/ 697 h 7025"/>
                  <a:gd name="T98" fmla="*/ 4891 w 7040"/>
                  <a:gd name="T99" fmla="*/ 276 h 7025"/>
                  <a:gd name="T100" fmla="*/ 4056 w 7040"/>
                  <a:gd name="T101" fmla="*/ 40 h 7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40" h="7025">
                    <a:moveTo>
                      <a:pt x="3520" y="6586"/>
                    </a:moveTo>
                    <a:lnTo>
                      <a:pt x="3362" y="6582"/>
                    </a:lnTo>
                    <a:lnTo>
                      <a:pt x="3205" y="6570"/>
                    </a:lnTo>
                    <a:lnTo>
                      <a:pt x="3051" y="6551"/>
                    </a:lnTo>
                    <a:lnTo>
                      <a:pt x="2899" y="6524"/>
                    </a:lnTo>
                    <a:lnTo>
                      <a:pt x="2750" y="6489"/>
                    </a:lnTo>
                    <a:lnTo>
                      <a:pt x="2604" y="6447"/>
                    </a:lnTo>
                    <a:lnTo>
                      <a:pt x="2460" y="6399"/>
                    </a:lnTo>
                    <a:lnTo>
                      <a:pt x="2320" y="6344"/>
                    </a:lnTo>
                    <a:lnTo>
                      <a:pt x="2185" y="6283"/>
                    </a:lnTo>
                    <a:lnTo>
                      <a:pt x="2052" y="6214"/>
                    </a:lnTo>
                    <a:lnTo>
                      <a:pt x="1922" y="6141"/>
                    </a:lnTo>
                    <a:lnTo>
                      <a:pt x="1797" y="6061"/>
                    </a:lnTo>
                    <a:lnTo>
                      <a:pt x="1677" y="5976"/>
                    </a:lnTo>
                    <a:lnTo>
                      <a:pt x="1560" y="5884"/>
                    </a:lnTo>
                    <a:lnTo>
                      <a:pt x="1448" y="5788"/>
                    </a:lnTo>
                    <a:lnTo>
                      <a:pt x="1342" y="5685"/>
                    </a:lnTo>
                    <a:lnTo>
                      <a:pt x="1240" y="5579"/>
                    </a:lnTo>
                    <a:lnTo>
                      <a:pt x="1142" y="5468"/>
                    </a:lnTo>
                    <a:lnTo>
                      <a:pt x="1051" y="5351"/>
                    </a:lnTo>
                    <a:lnTo>
                      <a:pt x="965" y="5231"/>
                    </a:lnTo>
                    <a:lnTo>
                      <a:pt x="885" y="5106"/>
                    </a:lnTo>
                    <a:lnTo>
                      <a:pt x="812" y="4977"/>
                    </a:lnTo>
                    <a:lnTo>
                      <a:pt x="743" y="4844"/>
                    </a:lnTo>
                    <a:lnTo>
                      <a:pt x="682" y="4709"/>
                    </a:lnTo>
                    <a:lnTo>
                      <a:pt x="626" y="4569"/>
                    </a:lnTo>
                    <a:lnTo>
                      <a:pt x="578" y="4426"/>
                    </a:lnTo>
                    <a:lnTo>
                      <a:pt x="536" y="4280"/>
                    </a:lnTo>
                    <a:lnTo>
                      <a:pt x="502" y="4132"/>
                    </a:lnTo>
                    <a:lnTo>
                      <a:pt x="475" y="3980"/>
                    </a:lnTo>
                    <a:lnTo>
                      <a:pt x="455" y="3827"/>
                    </a:lnTo>
                    <a:lnTo>
                      <a:pt x="443" y="3670"/>
                    </a:lnTo>
                    <a:lnTo>
                      <a:pt x="439" y="3513"/>
                    </a:lnTo>
                    <a:lnTo>
                      <a:pt x="443" y="3354"/>
                    </a:lnTo>
                    <a:lnTo>
                      <a:pt x="455" y="3198"/>
                    </a:lnTo>
                    <a:lnTo>
                      <a:pt x="475" y="3044"/>
                    </a:lnTo>
                    <a:lnTo>
                      <a:pt x="502" y="2893"/>
                    </a:lnTo>
                    <a:lnTo>
                      <a:pt x="536" y="2745"/>
                    </a:lnTo>
                    <a:lnTo>
                      <a:pt x="578" y="2598"/>
                    </a:lnTo>
                    <a:lnTo>
                      <a:pt x="626" y="2456"/>
                    </a:lnTo>
                    <a:lnTo>
                      <a:pt x="682" y="2316"/>
                    </a:lnTo>
                    <a:lnTo>
                      <a:pt x="743" y="2180"/>
                    </a:lnTo>
                    <a:lnTo>
                      <a:pt x="812" y="2047"/>
                    </a:lnTo>
                    <a:lnTo>
                      <a:pt x="885" y="1919"/>
                    </a:lnTo>
                    <a:lnTo>
                      <a:pt x="965" y="1794"/>
                    </a:lnTo>
                    <a:lnTo>
                      <a:pt x="1051" y="1674"/>
                    </a:lnTo>
                    <a:lnTo>
                      <a:pt x="1142" y="1557"/>
                    </a:lnTo>
                    <a:lnTo>
                      <a:pt x="1240" y="1446"/>
                    </a:lnTo>
                    <a:lnTo>
                      <a:pt x="1342" y="1340"/>
                    </a:lnTo>
                    <a:lnTo>
                      <a:pt x="1448" y="1237"/>
                    </a:lnTo>
                    <a:lnTo>
                      <a:pt x="1560" y="1141"/>
                    </a:lnTo>
                    <a:lnTo>
                      <a:pt x="1677" y="1049"/>
                    </a:lnTo>
                    <a:lnTo>
                      <a:pt x="1797" y="964"/>
                    </a:lnTo>
                    <a:lnTo>
                      <a:pt x="1922" y="884"/>
                    </a:lnTo>
                    <a:lnTo>
                      <a:pt x="2052" y="810"/>
                    </a:lnTo>
                    <a:lnTo>
                      <a:pt x="2185" y="742"/>
                    </a:lnTo>
                    <a:lnTo>
                      <a:pt x="2320" y="680"/>
                    </a:lnTo>
                    <a:lnTo>
                      <a:pt x="2460" y="625"/>
                    </a:lnTo>
                    <a:lnTo>
                      <a:pt x="2604" y="577"/>
                    </a:lnTo>
                    <a:lnTo>
                      <a:pt x="2750" y="536"/>
                    </a:lnTo>
                    <a:lnTo>
                      <a:pt x="2899" y="501"/>
                    </a:lnTo>
                    <a:lnTo>
                      <a:pt x="3051" y="474"/>
                    </a:lnTo>
                    <a:lnTo>
                      <a:pt x="3205" y="454"/>
                    </a:lnTo>
                    <a:lnTo>
                      <a:pt x="3362" y="443"/>
                    </a:lnTo>
                    <a:lnTo>
                      <a:pt x="3520" y="439"/>
                    </a:lnTo>
                    <a:lnTo>
                      <a:pt x="3678" y="443"/>
                    </a:lnTo>
                    <a:lnTo>
                      <a:pt x="3834" y="454"/>
                    </a:lnTo>
                    <a:lnTo>
                      <a:pt x="3989" y="474"/>
                    </a:lnTo>
                    <a:lnTo>
                      <a:pt x="4140" y="501"/>
                    </a:lnTo>
                    <a:lnTo>
                      <a:pt x="4289" y="536"/>
                    </a:lnTo>
                    <a:lnTo>
                      <a:pt x="4436" y="577"/>
                    </a:lnTo>
                    <a:lnTo>
                      <a:pt x="4579" y="625"/>
                    </a:lnTo>
                    <a:lnTo>
                      <a:pt x="4719" y="680"/>
                    </a:lnTo>
                    <a:lnTo>
                      <a:pt x="4855" y="742"/>
                    </a:lnTo>
                    <a:lnTo>
                      <a:pt x="4988" y="810"/>
                    </a:lnTo>
                    <a:lnTo>
                      <a:pt x="5117" y="884"/>
                    </a:lnTo>
                    <a:lnTo>
                      <a:pt x="5242" y="964"/>
                    </a:lnTo>
                    <a:lnTo>
                      <a:pt x="5362" y="1049"/>
                    </a:lnTo>
                    <a:lnTo>
                      <a:pt x="5479" y="1141"/>
                    </a:lnTo>
                    <a:lnTo>
                      <a:pt x="5591" y="1237"/>
                    </a:lnTo>
                    <a:lnTo>
                      <a:pt x="5698" y="1340"/>
                    </a:lnTo>
                    <a:lnTo>
                      <a:pt x="5800" y="1446"/>
                    </a:lnTo>
                    <a:lnTo>
                      <a:pt x="5897" y="1557"/>
                    </a:lnTo>
                    <a:lnTo>
                      <a:pt x="5988" y="1674"/>
                    </a:lnTo>
                    <a:lnTo>
                      <a:pt x="6075" y="1794"/>
                    </a:lnTo>
                    <a:lnTo>
                      <a:pt x="6154" y="1919"/>
                    </a:lnTo>
                    <a:lnTo>
                      <a:pt x="6228" y="2047"/>
                    </a:lnTo>
                    <a:lnTo>
                      <a:pt x="6297" y="2180"/>
                    </a:lnTo>
                    <a:lnTo>
                      <a:pt x="6358" y="2316"/>
                    </a:lnTo>
                    <a:lnTo>
                      <a:pt x="6414" y="2456"/>
                    </a:lnTo>
                    <a:lnTo>
                      <a:pt x="6462" y="2598"/>
                    </a:lnTo>
                    <a:lnTo>
                      <a:pt x="6503" y="2745"/>
                    </a:lnTo>
                    <a:lnTo>
                      <a:pt x="6538" y="2893"/>
                    </a:lnTo>
                    <a:lnTo>
                      <a:pt x="6565" y="3044"/>
                    </a:lnTo>
                    <a:lnTo>
                      <a:pt x="6585" y="3198"/>
                    </a:lnTo>
                    <a:lnTo>
                      <a:pt x="6597" y="3354"/>
                    </a:lnTo>
                    <a:lnTo>
                      <a:pt x="6601" y="3513"/>
                    </a:lnTo>
                    <a:lnTo>
                      <a:pt x="6597" y="3670"/>
                    </a:lnTo>
                    <a:lnTo>
                      <a:pt x="6585" y="3827"/>
                    </a:lnTo>
                    <a:lnTo>
                      <a:pt x="6565" y="3980"/>
                    </a:lnTo>
                    <a:lnTo>
                      <a:pt x="6538" y="4132"/>
                    </a:lnTo>
                    <a:lnTo>
                      <a:pt x="6503" y="4280"/>
                    </a:lnTo>
                    <a:lnTo>
                      <a:pt x="6462" y="4426"/>
                    </a:lnTo>
                    <a:lnTo>
                      <a:pt x="6414" y="4569"/>
                    </a:lnTo>
                    <a:lnTo>
                      <a:pt x="6358" y="4709"/>
                    </a:lnTo>
                    <a:lnTo>
                      <a:pt x="6297" y="4844"/>
                    </a:lnTo>
                    <a:lnTo>
                      <a:pt x="6228" y="4977"/>
                    </a:lnTo>
                    <a:lnTo>
                      <a:pt x="6154" y="5106"/>
                    </a:lnTo>
                    <a:lnTo>
                      <a:pt x="6075" y="5231"/>
                    </a:lnTo>
                    <a:lnTo>
                      <a:pt x="5988" y="5351"/>
                    </a:lnTo>
                    <a:lnTo>
                      <a:pt x="5897" y="5468"/>
                    </a:lnTo>
                    <a:lnTo>
                      <a:pt x="5800" y="5579"/>
                    </a:lnTo>
                    <a:lnTo>
                      <a:pt x="5698" y="5685"/>
                    </a:lnTo>
                    <a:lnTo>
                      <a:pt x="5591" y="5788"/>
                    </a:lnTo>
                    <a:lnTo>
                      <a:pt x="5479" y="5884"/>
                    </a:lnTo>
                    <a:lnTo>
                      <a:pt x="5362" y="5976"/>
                    </a:lnTo>
                    <a:lnTo>
                      <a:pt x="5242" y="6061"/>
                    </a:lnTo>
                    <a:lnTo>
                      <a:pt x="5117" y="6141"/>
                    </a:lnTo>
                    <a:lnTo>
                      <a:pt x="4988" y="6214"/>
                    </a:lnTo>
                    <a:lnTo>
                      <a:pt x="4855" y="6283"/>
                    </a:lnTo>
                    <a:lnTo>
                      <a:pt x="4719" y="6344"/>
                    </a:lnTo>
                    <a:lnTo>
                      <a:pt x="4579" y="6399"/>
                    </a:lnTo>
                    <a:lnTo>
                      <a:pt x="4436" y="6447"/>
                    </a:lnTo>
                    <a:lnTo>
                      <a:pt x="4289" y="6489"/>
                    </a:lnTo>
                    <a:lnTo>
                      <a:pt x="4140" y="6524"/>
                    </a:lnTo>
                    <a:lnTo>
                      <a:pt x="3989" y="6551"/>
                    </a:lnTo>
                    <a:lnTo>
                      <a:pt x="3834" y="6570"/>
                    </a:lnTo>
                    <a:lnTo>
                      <a:pt x="3678" y="6582"/>
                    </a:lnTo>
                    <a:lnTo>
                      <a:pt x="3520" y="6586"/>
                    </a:lnTo>
                    <a:close/>
                    <a:moveTo>
                      <a:pt x="3520" y="0"/>
                    </a:moveTo>
                    <a:lnTo>
                      <a:pt x="3338" y="5"/>
                    </a:lnTo>
                    <a:lnTo>
                      <a:pt x="3160" y="18"/>
                    </a:lnTo>
                    <a:lnTo>
                      <a:pt x="2984" y="40"/>
                    </a:lnTo>
                    <a:lnTo>
                      <a:pt x="2810" y="71"/>
                    </a:lnTo>
                    <a:lnTo>
                      <a:pt x="2640" y="110"/>
                    </a:lnTo>
                    <a:lnTo>
                      <a:pt x="2473" y="157"/>
                    </a:lnTo>
                    <a:lnTo>
                      <a:pt x="2309" y="213"/>
                    </a:lnTo>
                    <a:lnTo>
                      <a:pt x="2149" y="276"/>
                    </a:lnTo>
                    <a:lnTo>
                      <a:pt x="1993" y="346"/>
                    </a:lnTo>
                    <a:lnTo>
                      <a:pt x="1842" y="424"/>
                    </a:lnTo>
                    <a:lnTo>
                      <a:pt x="1695" y="508"/>
                    </a:lnTo>
                    <a:lnTo>
                      <a:pt x="1552" y="600"/>
                    </a:lnTo>
                    <a:lnTo>
                      <a:pt x="1414" y="697"/>
                    </a:lnTo>
                    <a:lnTo>
                      <a:pt x="1280" y="802"/>
                    </a:lnTo>
                    <a:lnTo>
                      <a:pt x="1153" y="912"/>
                    </a:lnTo>
                    <a:lnTo>
                      <a:pt x="1031" y="1028"/>
                    </a:lnTo>
                    <a:lnTo>
                      <a:pt x="914" y="1151"/>
                    </a:lnTo>
                    <a:lnTo>
                      <a:pt x="803" y="1278"/>
                    </a:lnTo>
                    <a:lnTo>
                      <a:pt x="699" y="1411"/>
                    </a:lnTo>
                    <a:lnTo>
                      <a:pt x="600" y="1548"/>
                    </a:lnTo>
                    <a:lnTo>
                      <a:pt x="509" y="1691"/>
                    </a:lnTo>
                    <a:lnTo>
                      <a:pt x="424" y="1838"/>
                    </a:lnTo>
                    <a:lnTo>
                      <a:pt x="347" y="1990"/>
                    </a:lnTo>
                    <a:lnTo>
                      <a:pt x="276" y="2145"/>
                    </a:lnTo>
                    <a:lnTo>
                      <a:pt x="213" y="2305"/>
                    </a:lnTo>
                    <a:lnTo>
                      <a:pt x="158" y="2468"/>
                    </a:lnTo>
                    <a:lnTo>
                      <a:pt x="110" y="2634"/>
                    </a:lnTo>
                    <a:lnTo>
                      <a:pt x="71" y="2805"/>
                    </a:lnTo>
                    <a:lnTo>
                      <a:pt x="40" y="2978"/>
                    </a:lnTo>
                    <a:lnTo>
                      <a:pt x="18" y="3153"/>
                    </a:lnTo>
                    <a:lnTo>
                      <a:pt x="4" y="3332"/>
                    </a:lnTo>
                    <a:lnTo>
                      <a:pt x="0" y="3513"/>
                    </a:lnTo>
                    <a:lnTo>
                      <a:pt x="4" y="3693"/>
                    </a:lnTo>
                    <a:lnTo>
                      <a:pt x="18" y="3872"/>
                    </a:lnTo>
                    <a:lnTo>
                      <a:pt x="40" y="4047"/>
                    </a:lnTo>
                    <a:lnTo>
                      <a:pt x="71" y="4220"/>
                    </a:lnTo>
                    <a:lnTo>
                      <a:pt x="110" y="4390"/>
                    </a:lnTo>
                    <a:lnTo>
                      <a:pt x="158" y="4556"/>
                    </a:lnTo>
                    <a:lnTo>
                      <a:pt x="213" y="4720"/>
                    </a:lnTo>
                    <a:lnTo>
                      <a:pt x="276" y="4880"/>
                    </a:lnTo>
                    <a:lnTo>
                      <a:pt x="347" y="5035"/>
                    </a:lnTo>
                    <a:lnTo>
                      <a:pt x="424" y="5187"/>
                    </a:lnTo>
                    <a:lnTo>
                      <a:pt x="509" y="5333"/>
                    </a:lnTo>
                    <a:lnTo>
                      <a:pt x="600" y="5476"/>
                    </a:lnTo>
                    <a:lnTo>
                      <a:pt x="699" y="5614"/>
                    </a:lnTo>
                    <a:lnTo>
                      <a:pt x="803" y="5747"/>
                    </a:lnTo>
                    <a:lnTo>
                      <a:pt x="914" y="5874"/>
                    </a:lnTo>
                    <a:lnTo>
                      <a:pt x="1031" y="5996"/>
                    </a:lnTo>
                    <a:lnTo>
                      <a:pt x="1153" y="6112"/>
                    </a:lnTo>
                    <a:lnTo>
                      <a:pt x="1280" y="6222"/>
                    </a:lnTo>
                    <a:lnTo>
                      <a:pt x="1414" y="6327"/>
                    </a:lnTo>
                    <a:lnTo>
                      <a:pt x="1552" y="6425"/>
                    </a:lnTo>
                    <a:lnTo>
                      <a:pt x="1695" y="6517"/>
                    </a:lnTo>
                    <a:lnTo>
                      <a:pt x="1842" y="6601"/>
                    </a:lnTo>
                    <a:lnTo>
                      <a:pt x="1993" y="6678"/>
                    </a:lnTo>
                    <a:lnTo>
                      <a:pt x="2149" y="6748"/>
                    </a:lnTo>
                    <a:lnTo>
                      <a:pt x="2309" y="6812"/>
                    </a:lnTo>
                    <a:lnTo>
                      <a:pt x="2473" y="6867"/>
                    </a:lnTo>
                    <a:lnTo>
                      <a:pt x="2640" y="6914"/>
                    </a:lnTo>
                    <a:lnTo>
                      <a:pt x="2810" y="6953"/>
                    </a:lnTo>
                    <a:lnTo>
                      <a:pt x="2984" y="6984"/>
                    </a:lnTo>
                    <a:lnTo>
                      <a:pt x="3160" y="7006"/>
                    </a:lnTo>
                    <a:lnTo>
                      <a:pt x="3338" y="7020"/>
                    </a:lnTo>
                    <a:lnTo>
                      <a:pt x="3520" y="7025"/>
                    </a:lnTo>
                    <a:lnTo>
                      <a:pt x="3702" y="7020"/>
                    </a:lnTo>
                    <a:lnTo>
                      <a:pt x="3880" y="7006"/>
                    </a:lnTo>
                    <a:lnTo>
                      <a:pt x="4056" y="6984"/>
                    </a:lnTo>
                    <a:lnTo>
                      <a:pt x="4230" y="6953"/>
                    </a:lnTo>
                    <a:lnTo>
                      <a:pt x="4400" y="6914"/>
                    </a:lnTo>
                    <a:lnTo>
                      <a:pt x="4567" y="6867"/>
                    </a:lnTo>
                    <a:lnTo>
                      <a:pt x="4731" y="6812"/>
                    </a:lnTo>
                    <a:lnTo>
                      <a:pt x="4891" y="6748"/>
                    </a:lnTo>
                    <a:lnTo>
                      <a:pt x="5047" y="6678"/>
                    </a:lnTo>
                    <a:lnTo>
                      <a:pt x="5197" y="6601"/>
                    </a:lnTo>
                    <a:lnTo>
                      <a:pt x="5345" y="6517"/>
                    </a:lnTo>
                    <a:lnTo>
                      <a:pt x="5488" y="6425"/>
                    </a:lnTo>
                    <a:lnTo>
                      <a:pt x="5626" y="6327"/>
                    </a:lnTo>
                    <a:lnTo>
                      <a:pt x="5759" y="6222"/>
                    </a:lnTo>
                    <a:lnTo>
                      <a:pt x="5886" y="6112"/>
                    </a:lnTo>
                    <a:lnTo>
                      <a:pt x="6009" y="5996"/>
                    </a:lnTo>
                    <a:lnTo>
                      <a:pt x="6126" y="5874"/>
                    </a:lnTo>
                    <a:lnTo>
                      <a:pt x="6237" y="5747"/>
                    </a:lnTo>
                    <a:lnTo>
                      <a:pt x="6341" y="5614"/>
                    </a:lnTo>
                    <a:lnTo>
                      <a:pt x="6439" y="5476"/>
                    </a:lnTo>
                    <a:lnTo>
                      <a:pt x="6531" y="5333"/>
                    </a:lnTo>
                    <a:lnTo>
                      <a:pt x="6616" y="5187"/>
                    </a:lnTo>
                    <a:lnTo>
                      <a:pt x="6693" y="5035"/>
                    </a:lnTo>
                    <a:lnTo>
                      <a:pt x="6764" y="4880"/>
                    </a:lnTo>
                    <a:lnTo>
                      <a:pt x="6827" y="4720"/>
                    </a:lnTo>
                    <a:lnTo>
                      <a:pt x="6882" y="4556"/>
                    </a:lnTo>
                    <a:lnTo>
                      <a:pt x="6930" y="4390"/>
                    </a:lnTo>
                    <a:lnTo>
                      <a:pt x="6969" y="4220"/>
                    </a:lnTo>
                    <a:lnTo>
                      <a:pt x="7000" y="4047"/>
                    </a:lnTo>
                    <a:lnTo>
                      <a:pt x="7022" y="3872"/>
                    </a:lnTo>
                    <a:lnTo>
                      <a:pt x="7036" y="3693"/>
                    </a:lnTo>
                    <a:lnTo>
                      <a:pt x="7040" y="3513"/>
                    </a:lnTo>
                    <a:lnTo>
                      <a:pt x="7036" y="3332"/>
                    </a:lnTo>
                    <a:lnTo>
                      <a:pt x="7022" y="3153"/>
                    </a:lnTo>
                    <a:lnTo>
                      <a:pt x="7000" y="2978"/>
                    </a:lnTo>
                    <a:lnTo>
                      <a:pt x="6969" y="2805"/>
                    </a:lnTo>
                    <a:lnTo>
                      <a:pt x="6930" y="2634"/>
                    </a:lnTo>
                    <a:lnTo>
                      <a:pt x="6882" y="2468"/>
                    </a:lnTo>
                    <a:lnTo>
                      <a:pt x="6827" y="2305"/>
                    </a:lnTo>
                    <a:lnTo>
                      <a:pt x="6764" y="2145"/>
                    </a:lnTo>
                    <a:lnTo>
                      <a:pt x="6693" y="1990"/>
                    </a:lnTo>
                    <a:lnTo>
                      <a:pt x="6616" y="1838"/>
                    </a:lnTo>
                    <a:lnTo>
                      <a:pt x="6531" y="1691"/>
                    </a:lnTo>
                    <a:lnTo>
                      <a:pt x="6439" y="1548"/>
                    </a:lnTo>
                    <a:lnTo>
                      <a:pt x="6341" y="1411"/>
                    </a:lnTo>
                    <a:lnTo>
                      <a:pt x="6237" y="1278"/>
                    </a:lnTo>
                    <a:lnTo>
                      <a:pt x="6126" y="1151"/>
                    </a:lnTo>
                    <a:lnTo>
                      <a:pt x="6009" y="1028"/>
                    </a:lnTo>
                    <a:lnTo>
                      <a:pt x="5886" y="912"/>
                    </a:lnTo>
                    <a:lnTo>
                      <a:pt x="5759" y="802"/>
                    </a:lnTo>
                    <a:lnTo>
                      <a:pt x="5626" y="697"/>
                    </a:lnTo>
                    <a:lnTo>
                      <a:pt x="5488" y="600"/>
                    </a:lnTo>
                    <a:lnTo>
                      <a:pt x="5345" y="508"/>
                    </a:lnTo>
                    <a:lnTo>
                      <a:pt x="5197" y="424"/>
                    </a:lnTo>
                    <a:lnTo>
                      <a:pt x="5047" y="346"/>
                    </a:lnTo>
                    <a:lnTo>
                      <a:pt x="4891" y="276"/>
                    </a:lnTo>
                    <a:lnTo>
                      <a:pt x="4731" y="213"/>
                    </a:lnTo>
                    <a:lnTo>
                      <a:pt x="4567" y="157"/>
                    </a:lnTo>
                    <a:lnTo>
                      <a:pt x="4400" y="110"/>
                    </a:lnTo>
                    <a:lnTo>
                      <a:pt x="4230" y="71"/>
                    </a:lnTo>
                    <a:lnTo>
                      <a:pt x="4056" y="40"/>
                    </a:lnTo>
                    <a:lnTo>
                      <a:pt x="3880" y="18"/>
                    </a:lnTo>
                    <a:lnTo>
                      <a:pt x="3702" y="5"/>
                    </a:lnTo>
                    <a:lnTo>
                      <a:pt x="35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47" name="Freeform 76"/>
              <p:cNvSpPr>
                <a:spLocks noEditPoints="1"/>
              </p:cNvSpPr>
              <p:nvPr/>
            </p:nvSpPr>
            <p:spPr bwMode="auto">
              <a:xfrm>
                <a:off x="4852988" y="2378076"/>
                <a:ext cx="173038" cy="171450"/>
              </a:xfrm>
              <a:custGeom>
                <a:avLst/>
                <a:gdLst>
                  <a:gd name="T0" fmla="*/ 1708 w 4023"/>
                  <a:gd name="T1" fmla="*/ 3482 h 4015"/>
                  <a:gd name="T2" fmla="*/ 1358 w 4023"/>
                  <a:gd name="T3" fmla="*/ 3364 h 4015"/>
                  <a:gd name="T4" fmla="*/ 1052 w 4023"/>
                  <a:gd name="T5" fmla="*/ 3169 h 4015"/>
                  <a:gd name="T6" fmla="*/ 803 w 4023"/>
                  <a:gd name="T7" fmla="*/ 2908 h 4015"/>
                  <a:gd name="T8" fmla="*/ 621 w 4023"/>
                  <a:gd name="T9" fmla="*/ 2593 h 4015"/>
                  <a:gd name="T10" fmla="*/ 521 w 4023"/>
                  <a:gd name="T11" fmla="*/ 2236 h 4015"/>
                  <a:gd name="T12" fmla="*/ 511 w 4023"/>
                  <a:gd name="T13" fmla="*/ 1853 h 4015"/>
                  <a:gd name="T14" fmla="*/ 595 w 4023"/>
                  <a:gd name="T15" fmla="*/ 1490 h 4015"/>
                  <a:gd name="T16" fmla="*/ 761 w 4023"/>
                  <a:gd name="T17" fmla="*/ 1165 h 4015"/>
                  <a:gd name="T18" fmla="*/ 998 w 4023"/>
                  <a:gd name="T19" fmla="*/ 893 h 4015"/>
                  <a:gd name="T20" fmla="*/ 1293 w 4023"/>
                  <a:gd name="T21" fmla="*/ 684 h 4015"/>
                  <a:gd name="T22" fmla="*/ 1635 w 4023"/>
                  <a:gd name="T23" fmla="*/ 549 h 4015"/>
                  <a:gd name="T24" fmla="*/ 2012 w 4023"/>
                  <a:gd name="T25" fmla="*/ 502 h 4015"/>
                  <a:gd name="T26" fmla="*/ 2389 w 4023"/>
                  <a:gd name="T27" fmla="*/ 549 h 4015"/>
                  <a:gd name="T28" fmla="*/ 2731 w 4023"/>
                  <a:gd name="T29" fmla="*/ 684 h 4015"/>
                  <a:gd name="T30" fmla="*/ 3026 w 4023"/>
                  <a:gd name="T31" fmla="*/ 893 h 4015"/>
                  <a:gd name="T32" fmla="*/ 3263 w 4023"/>
                  <a:gd name="T33" fmla="*/ 1165 h 4015"/>
                  <a:gd name="T34" fmla="*/ 3429 w 4023"/>
                  <a:gd name="T35" fmla="*/ 1490 h 4015"/>
                  <a:gd name="T36" fmla="*/ 3513 w 4023"/>
                  <a:gd name="T37" fmla="*/ 1853 h 4015"/>
                  <a:gd name="T38" fmla="*/ 3503 w 4023"/>
                  <a:gd name="T39" fmla="*/ 2236 h 4015"/>
                  <a:gd name="T40" fmla="*/ 3402 w 4023"/>
                  <a:gd name="T41" fmla="*/ 2593 h 4015"/>
                  <a:gd name="T42" fmla="*/ 3221 w 4023"/>
                  <a:gd name="T43" fmla="*/ 2908 h 4015"/>
                  <a:gd name="T44" fmla="*/ 2971 w 4023"/>
                  <a:gd name="T45" fmla="*/ 3169 h 4015"/>
                  <a:gd name="T46" fmla="*/ 2665 w 4023"/>
                  <a:gd name="T47" fmla="*/ 3364 h 4015"/>
                  <a:gd name="T48" fmla="*/ 2316 w 4023"/>
                  <a:gd name="T49" fmla="*/ 3482 h 4015"/>
                  <a:gd name="T50" fmla="*/ 2012 w 4023"/>
                  <a:gd name="T51" fmla="*/ 0 h 4015"/>
                  <a:gd name="T52" fmla="*/ 1509 w 4023"/>
                  <a:gd name="T53" fmla="*/ 63 h 4015"/>
                  <a:gd name="T54" fmla="*/ 1053 w 4023"/>
                  <a:gd name="T55" fmla="*/ 242 h 4015"/>
                  <a:gd name="T56" fmla="*/ 659 w 4023"/>
                  <a:gd name="T57" fmla="*/ 521 h 4015"/>
                  <a:gd name="T58" fmla="*/ 344 w 4023"/>
                  <a:gd name="T59" fmla="*/ 884 h 4015"/>
                  <a:gd name="T60" fmla="*/ 122 w 4023"/>
                  <a:gd name="T61" fmla="*/ 1317 h 4015"/>
                  <a:gd name="T62" fmla="*/ 11 w 4023"/>
                  <a:gd name="T63" fmla="*/ 1802 h 4015"/>
                  <a:gd name="T64" fmla="*/ 23 w 4023"/>
                  <a:gd name="T65" fmla="*/ 2313 h 4015"/>
                  <a:gd name="T66" fmla="*/ 159 w 4023"/>
                  <a:gd name="T67" fmla="*/ 2788 h 4015"/>
                  <a:gd name="T68" fmla="*/ 399 w 4023"/>
                  <a:gd name="T69" fmla="*/ 3209 h 4015"/>
                  <a:gd name="T70" fmla="*/ 732 w 4023"/>
                  <a:gd name="T71" fmla="*/ 3556 h 4015"/>
                  <a:gd name="T72" fmla="*/ 1139 w 4023"/>
                  <a:gd name="T73" fmla="*/ 3817 h 4015"/>
                  <a:gd name="T74" fmla="*/ 1606 w 4023"/>
                  <a:gd name="T75" fmla="*/ 3974 h 4015"/>
                  <a:gd name="T76" fmla="*/ 2115 w 4023"/>
                  <a:gd name="T77" fmla="*/ 4012 h 4015"/>
                  <a:gd name="T78" fmla="*/ 2610 w 4023"/>
                  <a:gd name="T79" fmla="*/ 3925 h 4015"/>
                  <a:gd name="T80" fmla="*/ 3055 w 4023"/>
                  <a:gd name="T81" fmla="*/ 3724 h 4015"/>
                  <a:gd name="T82" fmla="*/ 3435 w 4023"/>
                  <a:gd name="T83" fmla="*/ 3427 h 4015"/>
                  <a:gd name="T84" fmla="*/ 3733 w 4023"/>
                  <a:gd name="T85" fmla="*/ 3048 h 4015"/>
                  <a:gd name="T86" fmla="*/ 3933 w 4023"/>
                  <a:gd name="T87" fmla="*/ 2605 h 4015"/>
                  <a:gd name="T88" fmla="*/ 4021 w 4023"/>
                  <a:gd name="T89" fmla="*/ 2111 h 4015"/>
                  <a:gd name="T90" fmla="*/ 3983 w 4023"/>
                  <a:gd name="T91" fmla="*/ 1603 h 4015"/>
                  <a:gd name="T92" fmla="*/ 3825 w 4023"/>
                  <a:gd name="T93" fmla="*/ 1137 h 4015"/>
                  <a:gd name="T94" fmla="*/ 3565 w 4023"/>
                  <a:gd name="T95" fmla="*/ 731 h 4015"/>
                  <a:gd name="T96" fmla="*/ 3216 w 4023"/>
                  <a:gd name="T97" fmla="*/ 399 h 4015"/>
                  <a:gd name="T98" fmla="*/ 2795 w 4023"/>
                  <a:gd name="T99" fmla="*/ 158 h 4015"/>
                  <a:gd name="T100" fmla="*/ 2318 w 4023"/>
                  <a:gd name="T101" fmla="*/ 23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23" h="4015">
                    <a:moveTo>
                      <a:pt x="2012" y="3513"/>
                    </a:moveTo>
                    <a:lnTo>
                      <a:pt x="1934" y="3511"/>
                    </a:lnTo>
                    <a:lnTo>
                      <a:pt x="1858" y="3505"/>
                    </a:lnTo>
                    <a:lnTo>
                      <a:pt x="1782" y="3495"/>
                    </a:lnTo>
                    <a:lnTo>
                      <a:pt x="1708" y="3482"/>
                    </a:lnTo>
                    <a:lnTo>
                      <a:pt x="1635" y="3465"/>
                    </a:lnTo>
                    <a:lnTo>
                      <a:pt x="1564" y="3445"/>
                    </a:lnTo>
                    <a:lnTo>
                      <a:pt x="1493" y="3422"/>
                    </a:lnTo>
                    <a:lnTo>
                      <a:pt x="1425" y="3395"/>
                    </a:lnTo>
                    <a:lnTo>
                      <a:pt x="1358" y="3364"/>
                    </a:lnTo>
                    <a:lnTo>
                      <a:pt x="1293" y="3331"/>
                    </a:lnTo>
                    <a:lnTo>
                      <a:pt x="1230" y="3294"/>
                    </a:lnTo>
                    <a:lnTo>
                      <a:pt x="1169" y="3255"/>
                    </a:lnTo>
                    <a:lnTo>
                      <a:pt x="1109" y="3213"/>
                    </a:lnTo>
                    <a:lnTo>
                      <a:pt x="1052" y="3169"/>
                    </a:lnTo>
                    <a:lnTo>
                      <a:pt x="998" y="3122"/>
                    </a:lnTo>
                    <a:lnTo>
                      <a:pt x="945" y="3071"/>
                    </a:lnTo>
                    <a:lnTo>
                      <a:pt x="895" y="3019"/>
                    </a:lnTo>
                    <a:lnTo>
                      <a:pt x="848" y="2965"/>
                    </a:lnTo>
                    <a:lnTo>
                      <a:pt x="803" y="2908"/>
                    </a:lnTo>
                    <a:lnTo>
                      <a:pt x="761" y="2849"/>
                    </a:lnTo>
                    <a:lnTo>
                      <a:pt x="722" y="2787"/>
                    </a:lnTo>
                    <a:lnTo>
                      <a:pt x="686" y="2725"/>
                    </a:lnTo>
                    <a:lnTo>
                      <a:pt x="651" y="2660"/>
                    </a:lnTo>
                    <a:lnTo>
                      <a:pt x="621" y="2593"/>
                    </a:lnTo>
                    <a:lnTo>
                      <a:pt x="595" y="2524"/>
                    </a:lnTo>
                    <a:lnTo>
                      <a:pt x="571" y="2455"/>
                    </a:lnTo>
                    <a:lnTo>
                      <a:pt x="551" y="2383"/>
                    </a:lnTo>
                    <a:lnTo>
                      <a:pt x="534" y="2311"/>
                    </a:lnTo>
                    <a:lnTo>
                      <a:pt x="521" y="2236"/>
                    </a:lnTo>
                    <a:lnTo>
                      <a:pt x="511" y="2161"/>
                    </a:lnTo>
                    <a:lnTo>
                      <a:pt x="505" y="2085"/>
                    </a:lnTo>
                    <a:lnTo>
                      <a:pt x="504" y="2008"/>
                    </a:lnTo>
                    <a:lnTo>
                      <a:pt x="505" y="1930"/>
                    </a:lnTo>
                    <a:lnTo>
                      <a:pt x="511" y="1853"/>
                    </a:lnTo>
                    <a:lnTo>
                      <a:pt x="521" y="1778"/>
                    </a:lnTo>
                    <a:lnTo>
                      <a:pt x="534" y="1704"/>
                    </a:lnTo>
                    <a:lnTo>
                      <a:pt x="551" y="1631"/>
                    </a:lnTo>
                    <a:lnTo>
                      <a:pt x="571" y="1560"/>
                    </a:lnTo>
                    <a:lnTo>
                      <a:pt x="595" y="1490"/>
                    </a:lnTo>
                    <a:lnTo>
                      <a:pt x="621" y="1421"/>
                    </a:lnTo>
                    <a:lnTo>
                      <a:pt x="651" y="1355"/>
                    </a:lnTo>
                    <a:lnTo>
                      <a:pt x="686" y="1290"/>
                    </a:lnTo>
                    <a:lnTo>
                      <a:pt x="722" y="1227"/>
                    </a:lnTo>
                    <a:lnTo>
                      <a:pt x="761" y="1165"/>
                    </a:lnTo>
                    <a:lnTo>
                      <a:pt x="803" y="1107"/>
                    </a:lnTo>
                    <a:lnTo>
                      <a:pt x="848" y="1050"/>
                    </a:lnTo>
                    <a:lnTo>
                      <a:pt x="895" y="995"/>
                    </a:lnTo>
                    <a:lnTo>
                      <a:pt x="945" y="943"/>
                    </a:lnTo>
                    <a:lnTo>
                      <a:pt x="998" y="893"/>
                    </a:lnTo>
                    <a:lnTo>
                      <a:pt x="1052" y="845"/>
                    </a:lnTo>
                    <a:lnTo>
                      <a:pt x="1109" y="801"/>
                    </a:lnTo>
                    <a:lnTo>
                      <a:pt x="1169" y="759"/>
                    </a:lnTo>
                    <a:lnTo>
                      <a:pt x="1230" y="720"/>
                    </a:lnTo>
                    <a:lnTo>
                      <a:pt x="1293" y="684"/>
                    </a:lnTo>
                    <a:lnTo>
                      <a:pt x="1358" y="651"/>
                    </a:lnTo>
                    <a:lnTo>
                      <a:pt x="1425" y="620"/>
                    </a:lnTo>
                    <a:lnTo>
                      <a:pt x="1493" y="593"/>
                    </a:lnTo>
                    <a:lnTo>
                      <a:pt x="1564" y="569"/>
                    </a:lnTo>
                    <a:lnTo>
                      <a:pt x="1635" y="549"/>
                    </a:lnTo>
                    <a:lnTo>
                      <a:pt x="1708" y="532"/>
                    </a:lnTo>
                    <a:lnTo>
                      <a:pt x="1782" y="519"/>
                    </a:lnTo>
                    <a:lnTo>
                      <a:pt x="1858" y="510"/>
                    </a:lnTo>
                    <a:lnTo>
                      <a:pt x="1934" y="504"/>
                    </a:lnTo>
                    <a:lnTo>
                      <a:pt x="2012" y="502"/>
                    </a:lnTo>
                    <a:lnTo>
                      <a:pt x="2090" y="504"/>
                    </a:lnTo>
                    <a:lnTo>
                      <a:pt x="2166" y="510"/>
                    </a:lnTo>
                    <a:lnTo>
                      <a:pt x="2242" y="519"/>
                    </a:lnTo>
                    <a:lnTo>
                      <a:pt x="2316" y="532"/>
                    </a:lnTo>
                    <a:lnTo>
                      <a:pt x="2389" y="549"/>
                    </a:lnTo>
                    <a:lnTo>
                      <a:pt x="2460" y="569"/>
                    </a:lnTo>
                    <a:lnTo>
                      <a:pt x="2531" y="593"/>
                    </a:lnTo>
                    <a:lnTo>
                      <a:pt x="2599" y="620"/>
                    </a:lnTo>
                    <a:lnTo>
                      <a:pt x="2665" y="651"/>
                    </a:lnTo>
                    <a:lnTo>
                      <a:pt x="2731" y="684"/>
                    </a:lnTo>
                    <a:lnTo>
                      <a:pt x="2794" y="720"/>
                    </a:lnTo>
                    <a:lnTo>
                      <a:pt x="2855" y="759"/>
                    </a:lnTo>
                    <a:lnTo>
                      <a:pt x="2915" y="801"/>
                    </a:lnTo>
                    <a:lnTo>
                      <a:pt x="2971" y="845"/>
                    </a:lnTo>
                    <a:lnTo>
                      <a:pt x="3026" y="893"/>
                    </a:lnTo>
                    <a:lnTo>
                      <a:pt x="3079" y="943"/>
                    </a:lnTo>
                    <a:lnTo>
                      <a:pt x="3129" y="995"/>
                    </a:lnTo>
                    <a:lnTo>
                      <a:pt x="3176" y="1050"/>
                    </a:lnTo>
                    <a:lnTo>
                      <a:pt x="3221" y="1107"/>
                    </a:lnTo>
                    <a:lnTo>
                      <a:pt x="3263" y="1165"/>
                    </a:lnTo>
                    <a:lnTo>
                      <a:pt x="3302" y="1227"/>
                    </a:lnTo>
                    <a:lnTo>
                      <a:pt x="3338" y="1290"/>
                    </a:lnTo>
                    <a:lnTo>
                      <a:pt x="3372" y="1355"/>
                    </a:lnTo>
                    <a:lnTo>
                      <a:pt x="3402" y="1421"/>
                    </a:lnTo>
                    <a:lnTo>
                      <a:pt x="3429" y="1490"/>
                    </a:lnTo>
                    <a:lnTo>
                      <a:pt x="3453" y="1560"/>
                    </a:lnTo>
                    <a:lnTo>
                      <a:pt x="3473" y="1631"/>
                    </a:lnTo>
                    <a:lnTo>
                      <a:pt x="3490" y="1704"/>
                    </a:lnTo>
                    <a:lnTo>
                      <a:pt x="3503" y="1778"/>
                    </a:lnTo>
                    <a:lnTo>
                      <a:pt x="3513" y="1853"/>
                    </a:lnTo>
                    <a:lnTo>
                      <a:pt x="3518" y="1930"/>
                    </a:lnTo>
                    <a:lnTo>
                      <a:pt x="3520" y="2008"/>
                    </a:lnTo>
                    <a:lnTo>
                      <a:pt x="3518" y="2085"/>
                    </a:lnTo>
                    <a:lnTo>
                      <a:pt x="3513" y="2161"/>
                    </a:lnTo>
                    <a:lnTo>
                      <a:pt x="3503" y="2236"/>
                    </a:lnTo>
                    <a:lnTo>
                      <a:pt x="3490" y="2311"/>
                    </a:lnTo>
                    <a:lnTo>
                      <a:pt x="3473" y="2383"/>
                    </a:lnTo>
                    <a:lnTo>
                      <a:pt x="3453" y="2455"/>
                    </a:lnTo>
                    <a:lnTo>
                      <a:pt x="3429" y="2524"/>
                    </a:lnTo>
                    <a:lnTo>
                      <a:pt x="3402" y="2593"/>
                    </a:lnTo>
                    <a:lnTo>
                      <a:pt x="3372" y="2660"/>
                    </a:lnTo>
                    <a:lnTo>
                      <a:pt x="3338" y="2725"/>
                    </a:lnTo>
                    <a:lnTo>
                      <a:pt x="3302" y="2787"/>
                    </a:lnTo>
                    <a:lnTo>
                      <a:pt x="3263" y="2849"/>
                    </a:lnTo>
                    <a:lnTo>
                      <a:pt x="3221" y="2908"/>
                    </a:lnTo>
                    <a:lnTo>
                      <a:pt x="3176" y="2965"/>
                    </a:lnTo>
                    <a:lnTo>
                      <a:pt x="3129" y="3019"/>
                    </a:lnTo>
                    <a:lnTo>
                      <a:pt x="3079" y="3071"/>
                    </a:lnTo>
                    <a:lnTo>
                      <a:pt x="3026" y="3122"/>
                    </a:lnTo>
                    <a:lnTo>
                      <a:pt x="2971" y="3169"/>
                    </a:lnTo>
                    <a:lnTo>
                      <a:pt x="2915" y="3213"/>
                    </a:lnTo>
                    <a:lnTo>
                      <a:pt x="2855" y="3255"/>
                    </a:lnTo>
                    <a:lnTo>
                      <a:pt x="2794" y="3294"/>
                    </a:lnTo>
                    <a:lnTo>
                      <a:pt x="2731" y="3331"/>
                    </a:lnTo>
                    <a:lnTo>
                      <a:pt x="2665" y="3364"/>
                    </a:lnTo>
                    <a:lnTo>
                      <a:pt x="2599" y="3395"/>
                    </a:lnTo>
                    <a:lnTo>
                      <a:pt x="2531" y="3422"/>
                    </a:lnTo>
                    <a:lnTo>
                      <a:pt x="2460" y="3445"/>
                    </a:lnTo>
                    <a:lnTo>
                      <a:pt x="2389" y="3465"/>
                    </a:lnTo>
                    <a:lnTo>
                      <a:pt x="2316" y="3482"/>
                    </a:lnTo>
                    <a:lnTo>
                      <a:pt x="2242" y="3495"/>
                    </a:lnTo>
                    <a:lnTo>
                      <a:pt x="2166" y="3505"/>
                    </a:lnTo>
                    <a:lnTo>
                      <a:pt x="2090" y="3511"/>
                    </a:lnTo>
                    <a:lnTo>
                      <a:pt x="2012" y="3513"/>
                    </a:lnTo>
                    <a:close/>
                    <a:moveTo>
                      <a:pt x="2012" y="0"/>
                    </a:moveTo>
                    <a:lnTo>
                      <a:pt x="1908" y="3"/>
                    </a:lnTo>
                    <a:lnTo>
                      <a:pt x="1806" y="10"/>
                    </a:lnTo>
                    <a:lnTo>
                      <a:pt x="1706" y="23"/>
                    </a:lnTo>
                    <a:lnTo>
                      <a:pt x="1606" y="41"/>
                    </a:lnTo>
                    <a:lnTo>
                      <a:pt x="1509" y="63"/>
                    </a:lnTo>
                    <a:lnTo>
                      <a:pt x="1413" y="90"/>
                    </a:lnTo>
                    <a:lnTo>
                      <a:pt x="1319" y="122"/>
                    </a:lnTo>
                    <a:lnTo>
                      <a:pt x="1229" y="158"/>
                    </a:lnTo>
                    <a:lnTo>
                      <a:pt x="1139" y="198"/>
                    </a:lnTo>
                    <a:lnTo>
                      <a:pt x="1053" y="242"/>
                    </a:lnTo>
                    <a:lnTo>
                      <a:pt x="968" y="290"/>
                    </a:lnTo>
                    <a:lnTo>
                      <a:pt x="887" y="342"/>
                    </a:lnTo>
                    <a:lnTo>
                      <a:pt x="807" y="399"/>
                    </a:lnTo>
                    <a:lnTo>
                      <a:pt x="732" y="458"/>
                    </a:lnTo>
                    <a:lnTo>
                      <a:pt x="659" y="521"/>
                    </a:lnTo>
                    <a:lnTo>
                      <a:pt x="589" y="587"/>
                    </a:lnTo>
                    <a:lnTo>
                      <a:pt x="523" y="658"/>
                    </a:lnTo>
                    <a:lnTo>
                      <a:pt x="459" y="731"/>
                    </a:lnTo>
                    <a:lnTo>
                      <a:pt x="399" y="806"/>
                    </a:lnTo>
                    <a:lnTo>
                      <a:pt x="344" y="884"/>
                    </a:lnTo>
                    <a:lnTo>
                      <a:pt x="291" y="967"/>
                    </a:lnTo>
                    <a:lnTo>
                      <a:pt x="243" y="1050"/>
                    </a:lnTo>
                    <a:lnTo>
                      <a:pt x="198" y="1137"/>
                    </a:lnTo>
                    <a:lnTo>
                      <a:pt x="159" y="1226"/>
                    </a:lnTo>
                    <a:lnTo>
                      <a:pt x="122" y="1317"/>
                    </a:lnTo>
                    <a:lnTo>
                      <a:pt x="90" y="1410"/>
                    </a:lnTo>
                    <a:lnTo>
                      <a:pt x="63" y="1506"/>
                    </a:lnTo>
                    <a:lnTo>
                      <a:pt x="41" y="1603"/>
                    </a:lnTo>
                    <a:lnTo>
                      <a:pt x="23" y="1701"/>
                    </a:lnTo>
                    <a:lnTo>
                      <a:pt x="11" y="1802"/>
                    </a:lnTo>
                    <a:lnTo>
                      <a:pt x="3" y="1904"/>
                    </a:lnTo>
                    <a:lnTo>
                      <a:pt x="0" y="2008"/>
                    </a:lnTo>
                    <a:lnTo>
                      <a:pt x="3" y="2111"/>
                    </a:lnTo>
                    <a:lnTo>
                      <a:pt x="11" y="2212"/>
                    </a:lnTo>
                    <a:lnTo>
                      <a:pt x="23" y="2313"/>
                    </a:lnTo>
                    <a:lnTo>
                      <a:pt x="41" y="2412"/>
                    </a:lnTo>
                    <a:lnTo>
                      <a:pt x="63" y="2509"/>
                    </a:lnTo>
                    <a:lnTo>
                      <a:pt x="90" y="2605"/>
                    </a:lnTo>
                    <a:lnTo>
                      <a:pt x="122" y="2698"/>
                    </a:lnTo>
                    <a:lnTo>
                      <a:pt x="159" y="2788"/>
                    </a:lnTo>
                    <a:lnTo>
                      <a:pt x="198" y="2878"/>
                    </a:lnTo>
                    <a:lnTo>
                      <a:pt x="243" y="2964"/>
                    </a:lnTo>
                    <a:lnTo>
                      <a:pt x="291" y="3048"/>
                    </a:lnTo>
                    <a:lnTo>
                      <a:pt x="344" y="3130"/>
                    </a:lnTo>
                    <a:lnTo>
                      <a:pt x="399" y="3209"/>
                    </a:lnTo>
                    <a:lnTo>
                      <a:pt x="459" y="3284"/>
                    </a:lnTo>
                    <a:lnTo>
                      <a:pt x="523" y="3357"/>
                    </a:lnTo>
                    <a:lnTo>
                      <a:pt x="589" y="3427"/>
                    </a:lnTo>
                    <a:lnTo>
                      <a:pt x="659" y="3493"/>
                    </a:lnTo>
                    <a:lnTo>
                      <a:pt x="732" y="3556"/>
                    </a:lnTo>
                    <a:lnTo>
                      <a:pt x="807" y="3616"/>
                    </a:lnTo>
                    <a:lnTo>
                      <a:pt x="887" y="3672"/>
                    </a:lnTo>
                    <a:lnTo>
                      <a:pt x="968" y="3724"/>
                    </a:lnTo>
                    <a:lnTo>
                      <a:pt x="1053" y="3772"/>
                    </a:lnTo>
                    <a:lnTo>
                      <a:pt x="1139" y="3817"/>
                    </a:lnTo>
                    <a:lnTo>
                      <a:pt x="1229" y="3857"/>
                    </a:lnTo>
                    <a:lnTo>
                      <a:pt x="1319" y="3892"/>
                    </a:lnTo>
                    <a:lnTo>
                      <a:pt x="1413" y="3925"/>
                    </a:lnTo>
                    <a:lnTo>
                      <a:pt x="1509" y="3952"/>
                    </a:lnTo>
                    <a:lnTo>
                      <a:pt x="1606" y="3974"/>
                    </a:lnTo>
                    <a:lnTo>
                      <a:pt x="1706" y="3992"/>
                    </a:lnTo>
                    <a:lnTo>
                      <a:pt x="1806" y="4004"/>
                    </a:lnTo>
                    <a:lnTo>
                      <a:pt x="1908" y="4012"/>
                    </a:lnTo>
                    <a:lnTo>
                      <a:pt x="2012" y="4015"/>
                    </a:lnTo>
                    <a:lnTo>
                      <a:pt x="2115" y="4012"/>
                    </a:lnTo>
                    <a:lnTo>
                      <a:pt x="2218" y="4004"/>
                    </a:lnTo>
                    <a:lnTo>
                      <a:pt x="2318" y="3992"/>
                    </a:lnTo>
                    <a:lnTo>
                      <a:pt x="2417" y="3974"/>
                    </a:lnTo>
                    <a:lnTo>
                      <a:pt x="2514" y="3952"/>
                    </a:lnTo>
                    <a:lnTo>
                      <a:pt x="2610" y="3925"/>
                    </a:lnTo>
                    <a:lnTo>
                      <a:pt x="2704" y="3892"/>
                    </a:lnTo>
                    <a:lnTo>
                      <a:pt x="2795" y="3857"/>
                    </a:lnTo>
                    <a:lnTo>
                      <a:pt x="2884" y="3817"/>
                    </a:lnTo>
                    <a:lnTo>
                      <a:pt x="2971" y="3772"/>
                    </a:lnTo>
                    <a:lnTo>
                      <a:pt x="3055" y="3724"/>
                    </a:lnTo>
                    <a:lnTo>
                      <a:pt x="3137" y="3672"/>
                    </a:lnTo>
                    <a:lnTo>
                      <a:pt x="3216" y="3616"/>
                    </a:lnTo>
                    <a:lnTo>
                      <a:pt x="3292" y="3556"/>
                    </a:lnTo>
                    <a:lnTo>
                      <a:pt x="3364" y="3493"/>
                    </a:lnTo>
                    <a:lnTo>
                      <a:pt x="3435" y="3427"/>
                    </a:lnTo>
                    <a:lnTo>
                      <a:pt x="3501" y="3357"/>
                    </a:lnTo>
                    <a:lnTo>
                      <a:pt x="3565" y="3284"/>
                    </a:lnTo>
                    <a:lnTo>
                      <a:pt x="3624" y="3209"/>
                    </a:lnTo>
                    <a:lnTo>
                      <a:pt x="3680" y="3130"/>
                    </a:lnTo>
                    <a:lnTo>
                      <a:pt x="3733" y="3048"/>
                    </a:lnTo>
                    <a:lnTo>
                      <a:pt x="3781" y="2964"/>
                    </a:lnTo>
                    <a:lnTo>
                      <a:pt x="3825" y="2878"/>
                    </a:lnTo>
                    <a:lnTo>
                      <a:pt x="3865" y="2788"/>
                    </a:lnTo>
                    <a:lnTo>
                      <a:pt x="3902" y="2698"/>
                    </a:lnTo>
                    <a:lnTo>
                      <a:pt x="3933" y="2605"/>
                    </a:lnTo>
                    <a:lnTo>
                      <a:pt x="3960" y="2509"/>
                    </a:lnTo>
                    <a:lnTo>
                      <a:pt x="3983" y="2412"/>
                    </a:lnTo>
                    <a:lnTo>
                      <a:pt x="4000" y="2313"/>
                    </a:lnTo>
                    <a:lnTo>
                      <a:pt x="4013" y="2212"/>
                    </a:lnTo>
                    <a:lnTo>
                      <a:pt x="4021" y="2111"/>
                    </a:lnTo>
                    <a:lnTo>
                      <a:pt x="4023" y="2008"/>
                    </a:lnTo>
                    <a:lnTo>
                      <a:pt x="4021" y="1904"/>
                    </a:lnTo>
                    <a:lnTo>
                      <a:pt x="4013" y="1802"/>
                    </a:lnTo>
                    <a:lnTo>
                      <a:pt x="4000" y="1701"/>
                    </a:lnTo>
                    <a:lnTo>
                      <a:pt x="3983" y="1603"/>
                    </a:lnTo>
                    <a:lnTo>
                      <a:pt x="3960" y="1506"/>
                    </a:lnTo>
                    <a:lnTo>
                      <a:pt x="3933" y="1410"/>
                    </a:lnTo>
                    <a:lnTo>
                      <a:pt x="3902" y="1317"/>
                    </a:lnTo>
                    <a:lnTo>
                      <a:pt x="3865" y="1226"/>
                    </a:lnTo>
                    <a:lnTo>
                      <a:pt x="3825" y="1137"/>
                    </a:lnTo>
                    <a:lnTo>
                      <a:pt x="3781" y="1050"/>
                    </a:lnTo>
                    <a:lnTo>
                      <a:pt x="3733" y="967"/>
                    </a:lnTo>
                    <a:lnTo>
                      <a:pt x="3680" y="884"/>
                    </a:lnTo>
                    <a:lnTo>
                      <a:pt x="3624" y="806"/>
                    </a:lnTo>
                    <a:lnTo>
                      <a:pt x="3565" y="731"/>
                    </a:lnTo>
                    <a:lnTo>
                      <a:pt x="3501" y="658"/>
                    </a:lnTo>
                    <a:lnTo>
                      <a:pt x="3435" y="587"/>
                    </a:lnTo>
                    <a:lnTo>
                      <a:pt x="3364" y="521"/>
                    </a:lnTo>
                    <a:lnTo>
                      <a:pt x="3292" y="458"/>
                    </a:lnTo>
                    <a:lnTo>
                      <a:pt x="3216" y="399"/>
                    </a:lnTo>
                    <a:lnTo>
                      <a:pt x="3137" y="342"/>
                    </a:lnTo>
                    <a:lnTo>
                      <a:pt x="3055" y="290"/>
                    </a:lnTo>
                    <a:lnTo>
                      <a:pt x="2971" y="242"/>
                    </a:lnTo>
                    <a:lnTo>
                      <a:pt x="2884" y="198"/>
                    </a:lnTo>
                    <a:lnTo>
                      <a:pt x="2795" y="158"/>
                    </a:lnTo>
                    <a:lnTo>
                      <a:pt x="2704" y="122"/>
                    </a:lnTo>
                    <a:lnTo>
                      <a:pt x="2610" y="90"/>
                    </a:lnTo>
                    <a:lnTo>
                      <a:pt x="2514" y="63"/>
                    </a:lnTo>
                    <a:lnTo>
                      <a:pt x="2417" y="41"/>
                    </a:lnTo>
                    <a:lnTo>
                      <a:pt x="2318" y="23"/>
                    </a:lnTo>
                    <a:lnTo>
                      <a:pt x="2218" y="10"/>
                    </a:lnTo>
                    <a:lnTo>
                      <a:pt x="2115" y="3"/>
                    </a:lnTo>
                    <a:lnTo>
                      <a:pt x="20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7" name="Group 6"/>
          <p:cNvGrpSpPr/>
          <p:nvPr/>
        </p:nvGrpSpPr>
        <p:grpSpPr>
          <a:xfrm>
            <a:off x="1315148" y="2492504"/>
            <a:ext cx="1101684" cy="1102760"/>
            <a:chOff x="1753530" y="3323338"/>
            <a:chExt cx="1468912" cy="1470347"/>
          </a:xfrm>
        </p:grpSpPr>
        <p:sp>
          <p:nvSpPr>
            <p:cNvPr id="9" name="Freeform 34"/>
            <p:cNvSpPr>
              <a:spLocks noEditPoints="1"/>
            </p:cNvSpPr>
            <p:nvPr/>
          </p:nvSpPr>
          <p:spPr bwMode="auto">
            <a:xfrm>
              <a:off x="1753530" y="3323338"/>
              <a:ext cx="1468912" cy="1470347"/>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48" name="Group 47"/>
            <p:cNvGrpSpPr/>
            <p:nvPr/>
          </p:nvGrpSpPr>
          <p:grpSpPr>
            <a:xfrm>
              <a:off x="2343075" y="3874677"/>
              <a:ext cx="289821" cy="385835"/>
              <a:chOff x="6305550" y="2119313"/>
              <a:chExt cx="517525" cy="688975"/>
            </a:xfrm>
            <a:solidFill>
              <a:schemeClr val="accent4"/>
            </a:solidFill>
          </p:grpSpPr>
          <p:sp>
            <p:nvSpPr>
              <p:cNvPr id="49" name="Freeform 86"/>
              <p:cNvSpPr>
                <a:spLocks noEditPoints="1"/>
              </p:cNvSpPr>
              <p:nvPr/>
            </p:nvSpPr>
            <p:spPr bwMode="auto">
              <a:xfrm>
                <a:off x="6435725" y="2243138"/>
                <a:ext cx="258763" cy="258763"/>
              </a:xfrm>
              <a:custGeom>
                <a:avLst/>
                <a:gdLst>
                  <a:gd name="T0" fmla="*/ 3521 w 6031"/>
                  <a:gd name="T1" fmla="*/ 553 h 6022"/>
                  <a:gd name="T2" fmla="*/ 4104 w 6031"/>
                  <a:gd name="T3" fmla="*/ 750 h 6022"/>
                  <a:gd name="T4" fmla="*/ 4613 w 6031"/>
                  <a:gd name="T5" fmla="*/ 1076 h 6022"/>
                  <a:gd name="T6" fmla="*/ 5029 w 6031"/>
                  <a:gd name="T7" fmla="*/ 1511 h 6022"/>
                  <a:gd name="T8" fmla="*/ 5330 w 6031"/>
                  <a:gd name="T9" fmla="*/ 2036 h 6022"/>
                  <a:gd name="T10" fmla="*/ 5499 w 6031"/>
                  <a:gd name="T11" fmla="*/ 2630 h 6022"/>
                  <a:gd name="T12" fmla="*/ 5515 w 6031"/>
                  <a:gd name="T13" fmla="*/ 3268 h 6022"/>
                  <a:gd name="T14" fmla="*/ 5375 w 6031"/>
                  <a:gd name="T15" fmla="*/ 3873 h 6022"/>
                  <a:gd name="T16" fmla="*/ 5098 w 6031"/>
                  <a:gd name="T17" fmla="*/ 4413 h 6022"/>
                  <a:gd name="T18" fmla="*/ 4704 w 6031"/>
                  <a:gd name="T19" fmla="*/ 4868 h 6022"/>
                  <a:gd name="T20" fmla="*/ 4213 w 6031"/>
                  <a:gd name="T21" fmla="*/ 5217 h 6022"/>
                  <a:gd name="T22" fmla="*/ 3643 w 6031"/>
                  <a:gd name="T23" fmla="*/ 5441 h 6022"/>
                  <a:gd name="T24" fmla="*/ 3016 w 6031"/>
                  <a:gd name="T25" fmla="*/ 5520 h 6022"/>
                  <a:gd name="T26" fmla="*/ 2388 w 6031"/>
                  <a:gd name="T27" fmla="*/ 5441 h 6022"/>
                  <a:gd name="T28" fmla="*/ 1818 w 6031"/>
                  <a:gd name="T29" fmla="*/ 5217 h 6022"/>
                  <a:gd name="T30" fmla="*/ 1327 w 6031"/>
                  <a:gd name="T31" fmla="*/ 4868 h 6022"/>
                  <a:gd name="T32" fmla="*/ 932 w 6031"/>
                  <a:gd name="T33" fmla="*/ 4413 h 6022"/>
                  <a:gd name="T34" fmla="*/ 656 w 6031"/>
                  <a:gd name="T35" fmla="*/ 3873 h 6022"/>
                  <a:gd name="T36" fmla="*/ 516 w 6031"/>
                  <a:gd name="T37" fmla="*/ 3268 h 6022"/>
                  <a:gd name="T38" fmla="*/ 532 w 6031"/>
                  <a:gd name="T39" fmla="*/ 2630 h 6022"/>
                  <a:gd name="T40" fmla="*/ 701 w 6031"/>
                  <a:gd name="T41" fmla="*/ 2036 h 6022"/>
                  <a:gd name="T42" fmla="*/ 1002 w 6031"/>
                  <a:gd name="T43" fmla="*/ 1511 h 6022"/>
                  <a:gd name="T44" fmla="*/ 1417 w 6031"/>
                  <a:gd name="T45" fmla="*/ 1076 h 6022"/>
                  <a:gd name="T46" fmla="*/ 1927 w 6031"/>
                  <a:gd name="T47" fmla="*/ 750 h 6022"/>
                  <a:gd name="T48" fmla="*/ 2510 w 6031"/>
                  <a:gd name="T49" fmla="*/ 553 h 6022"/>
                  <a:gd name="T50" fmla="*/ 3016 w 6031"/>
                  <a:gd name="T51" fmla="*/ 6022 h 6022"/>
                  <a:gd name="T52" fmla="*/ 3768 w 6031"/>
                  <a:gd name="T53" fmla="*/ 5928 h 6022"/>
                  <a:gd name="T54" fmla="*/ 4452 w 6031"/>
                  <a:gd name="T55" fmla="*/ 5659 h 6022"/>
                  <a:gd name="T56" fmla="*/ 5042 w 6031"/>
                  <a:gd name="T57" fmla="*/ 5239 h 6022"/>
                  <a:gd name="T58" fmla="*/ 5515 w 6031"/>
                  <a:gd name="T59" fmla="*/ 4693 h 6022"/>
                  <a:gd name="T60" fmla="*/ 5848 w 6031"/>
                  <a:gd name="T61" fmla="*/ 4046 h 6022"/>
                  <a:gd name="T62" fmla="*/ 6015 w 6031"/>
                  <a:gd name="T63" fmla="*/ 3318 h 6022"/>
                  <a:gd name="T64" fmla="*/ 5996 w 6031"/>
                  <a:gd name="T65" fmla="*/ 2554 h 6022"/>
                  <a:gd name="T66" fmla="*/ 5794 w 6031"/>
                  <a:gd name="T67" fmla="*/ 1840 h 6022"/>
                  <a:gd name="T68" fmla="*/ 5431 w 6031"/>
                  <a:gd name="T69" fmla="*/ 1211 h 6022"/>
                  <a:gd name="T70" fmla="*/ 4932 w 6031"/>
                  <a:gd name="T71" fmla="*/ 689 h 6022"/>
                  <a:gd name="T72" fmla="*/ 4322 w 6031"/>
                  <a:gd name="T73" fmla="*/ 297 h 6022"/>
                  <a:gd name="T74" fmla="*/ 3623 w 6031"/>
                  <a:gd name="T75" fmla="*/ 62 h 6022"/>
                  <a:gd name="T76" fmla="*/ 2861 w 6031"/>
                  <a:gd name="T77" fmla="*/ 4 h 6022"/>
                  <a:gd name="T78" fmla="*/ 2120 w 6031"/>
                  <a:gd name="T79" fmla="*/ 136 h 6022"/>
                  <a:gd name="T80" fmla="*/ 1453 w 6031"/>
                  <a:gd name="T81" fmla="*/ 437 h 6022"/>
                  <a:gd name="T82" fmla="*/ 884 w 6031"/>
                  <a:gd name="T83" fmla="*/ 884 h 6022"/>
                  <a:gd name="T84" fmla="*/ 437 w 6031"/>
                  <a:gd name="T85" fmla="*/ 1452 h 6022"/>
                  <a:gd name="T86" fmla="*/ 136 w 6031"/>
                  <a:gd name="T87" fmla="*/ 2117 h 6022"/>
                  <a:gd name="T88" fmla="*/ 4 w 6031"/>
                  <a:gd name="T89" fmla="*/ 2857 h 6022"/>
                  <a:gd name="T90" fmla="*/ 62 w 6031"/>
                  <a:gd name="T91" fmla="*/ 3617 h 6022"/>
                  <a:gd name="T92" fmla="*/ 298 w 6031"/>
                  <a:gd name="T93" fmla="*/ 4316 h 6022"/>
                  <a:gd name="T94" fmla="*/ 690 w 6031"/>
                  <a:gd name="T95" fmla="*/ 4925 h 6022"/>
                  <a:gd name="T96" fmla="*/ 1212 w 6031"/>
                  <a:gd name="T97" fmla="*/ 5424 h 6022"/>
                  <a:gd name="T98" fmla="*/ 1843 w 6031"/>
                  <a:gd name="T99" fmla="*/ 5785 h 6022"/>
                  <a:gd name="T100" fmla="*/ 2557 w 6031"/>
                  <a:gd name="T101" fmla="*/ 5988 h 6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31" h="6022">
                    <a:moveTo>
                      <a:pt x="3016" y="502"/>
                    </a:moveTo>
                    <a:lnTo>
                      <a:pt x="3144" y="505"/>
                    </a:lnTo>
                    <a:lnTo>
                      <a:pt x="3272" y="515"/>
                    </a:lnTo>
                    <a:lnTo>
                      <a:pt x="3397" y="531"/>
                    </a:lnTo>
                    <a:lnTo>
                      <a:pt x="3521" y="553"/>
                    </a:lnTo>
                    <a:lnTo>
                      <a:pt x="3643" y="582"/>
                    </a:lnTo>
                    <a:lnTo>
                      <a:pt x="3762" y="616"/>
                    </a:lnTo>
                    <a:lnTo>
                      <a:pt x="3879" y="655"/>
                    </a:lnTo>
                    <a:lnTo>
                      <a:pt x="3992" y="700"/>
                    </a:lnTo>
                    <a:lnTo>
                      <a:pt x="4104" y="750"/>
                    </a:lnTo>
                    <a:lnTo>
                      <a:pt x="4213" y="805"/>
                    </a:lnTo>
                    <a:lnTo>
                      <a:pt x="4318" y="866"/>
                    </a:lnTo>
                    <a:lnTo>
                      <a:pt x="4420" y="932"/>
                    </a:lnTo>
                    <a:lnTo>
                      <a:pt x="4518" y="1001"/>
                    </a:lnTo>
                    <a:lnTo>
                      <a:pt x="4613" y="1076"/>
                    </a:lnTo>
                    <a:lnTo>
                      <a:pt x="4704" y="1155"/>
                    </a:lnTo>
                    <a:lnTo>
                      <a:pt x="4791" y="1238"/>
                    </a:lnTo>
                    <a:lnTo>
                      <a:pt x="4875" y="1325"/>
                    </a:lnTo>
                    <a:lnTo>
                      <a:pt x="4954" y="1417"/>
                    </a:lnTo>
                    <a:lnTo>
                      <a:pt x="5029" y="1511"/>
                    </a:lnTo>
                    <a:lnTo>
                      <a:pt x="5098" y="1609"/>
                    </a:lnTo>
                    <a:lnTo>
                      <a:pt x="5164" y="1712"/>
                    </a:lnTo>
                    <a:lnTo>
                      <a:pt x="5225" y="1816"/>
                    </a:lnTo>
                    <a:lnTo>
                      <a:pt x="5280" y="1924"/>
                    </a:lnTo>
                    <a:lnTo>
                      <a:pt x="5330" y="2036"/>
                    </a:lnTo>
                    <a:lnTo>
                      <a:pt x="5375" y="2149"/>
                    </a:lnTo>
                    <a:lnTo>
                      <a:pt x="5415" y="2266"/>
                    </a:lnTo>
                    <a:lnTo>
                      <a:pt x="5449" y="2385"/>
                    </a:lnTo>
                    <a:lnTo>
                      <a:pt x="5477" y="2506"/>
                    </a:lnTo>
                    <a:lnTo>
                      <a:pt x="5499" y="2630"/>
                    </a:lnTo>
                    <a:lnTo>
                      <a:pt x="5515" y="2755"/>
                    </a:lnTo>
                    <a:lnTo>
                      <a:pt x="5525" y="2883"/>
                    </a:lnTo>
                    <a:lnTo>
                      <a:pt x="5528" y="3011"/>
                    </a:lnTo>
                    <a:lnTo>
                      <a:pt x="5525" y="3141"/>
                    </a:lnTo>
                    <a:lnTo>
                      <a:pt x="5515" y="3268"/>
                    </a:lnTo>
                    <a:lnTo>
                      <a:pt x="5499" y="3394"/>
                    </a:lnTo>
                    <a:lnTo>
                      <a:pt x="5477" y="3517"/>
                    </a:lnTo>
                    <a:lnTo>
                      <a:pt x="5449" y="3638"/>
                    </a:lnTo>
                    <a:lnTo>
                      <a:pt x="5415" y="3757"/>
                    </a:lnTo>
                    <a:lnTo>
                      <a:pt x="5375" y="3873"/>
                    </a:lnTo>
                    <a:lnTo>
                      <a:pt x="5330" y="3988"/>
                    </a:lnTo>
                    <a:lnTo>
                      <a:pt x="5280" y="4098"/>
                    </a:lnTo>
                    <a:lnTo>
                      <a:pt x="5225" y="4207"/>
                    </a:lnTo>
                    <a:lnTo>
                      <a:pt x="5164" y="4312"/>
                    </a:lnTo>
                    <a:lnTo>
                      <a:pt x="5098" y="4413"/>
                    </a:lnTo>
                    <a:lnTo>
                      <a:pt x="5029" y="4512"/>
                    </a:lnTo>
                    <a:lnTo>
                      <a:pt x="4954" y="4607"/>
                    </a:lnTo>
                    <a:lnTo>
                      <a:pt x="4875" y="4697"/>
                    </a:lnTo>
                    <a:lnTo>
                      <a:pt x="4791" y="4785"/>
                    </a:lnTo>
                    <a:lnTo>
                      <a:pt x="4704" y="4868"/>
                    </a:lnTo>
                    <a:lnTo>
                      <a:pt x="4613" y="4947"/>
                    </a:lnTo>
                    <a:lnTo>
                      <a:pt x="4518" y="5022"/>
                    </a:lnTo>
                    <a:lnTo>
                      <a:pt x="4420" y="5092"/>
                    </a:lnTo>
                    <a:lnTo>
                      <a:pt x="4318" y="5157"/>
                    </a:lnTo>
                    <a:lnTo>
                      <a:pt x="4213" y="5217"/>
                    </a:lnTo>
                    <a:lnTo>
                      <a:pt x="4104" y="5272"/>
                    </a:lnTo>
                    <a:lnTo>
                      <a:pt x="3992" y="5324"/>
                    </a:lnTo>
                    <a:lnTo>
                      <a:pt x="3879" y="5368"/>
                    </a:lnTo>
                    <a:lnTo>
                      <a:pt x="3762" y="5408"/>
                    </a:lnTo>
                    <a:lnTo>
                      <a:pt x="3643" y="5441"/>
                    </a:lnTo>
                    <a:lnTo>
                      <a:pt x="3521" y="5469"/>
                    </a:lnTo>
                    <a:lnTo>
                      <a:pt x="3397" y="5491"/>
                    </a:lnTo>
                    <a:lnTo>
                      <a:pt x="3272" y="5507"/>
                    </a:lnTo>
                    <a:lnTo>
                      <a:pt x="3144" y="5517"/>
                    </a:lnTo>
                    <a:lnTo>
                      <a:pt x="3016" y="5520"/>
                    </a:lnTo>
                    <a:lnTo>
                      <a:pt x="2886" y="5517"/>
                    </a:lnTo>
                    <a:lnTo>
                      <a:pt x="2759" y="5507"/>
                    </a:lnTo>
                    <a:lnTo>
                      <a:pt x="2634" y="5491"/>
                    </a:lnTo>
                    <a:lnTo>
                      <a:pt x="2510" y="5469"/>
                    </a:lnTo>
                    <a:lnTo>
                      <a:pt x="2388" y="5441"/>
                    </a:lnTo>
                    <a:lnTo>
                      <a:pt x="2269" y="5408"/>
                    </a:lnTo>
                    <a:lnTo>
                      <a:pt x="2152" y="5368"/>
                    </a:lnTo>
                    <a:lnTo>
                      <a:pt x="2039" y="5324"/>
                    </a:lnTo>
                    <a:lnTo>
                      <a:pt x="1927" y="5272"/>
                    </a:lnTo>
                    <a:lnTo>
                      <a:pt x="1818" y="5217"/>
                    </a:lnTo>
                    <a:lnTo>
                      <a:pt x="1713" y="5157"/>
                    </a:lnTo>
                    <a:lnTo>
                      <a:pt x="1611" y="5092"/>
                    </a:lnTo>
                    <a:lnTo>
                      <a:pt x="1513" y="5022"/>
                    </a:lnTo>
                    <a:lnTo>
                      <a:pt x="1417" y="4947"/>
                    </a:lnTo>
                    <a:lnTo>
                      <a:pt x="1327" y="4868"/>
                    </a:lnTo>
                    <a:lnTo>
                      <a:pt x="1240" y="4785"/>
                    </a:lnTo>
                    <a:lnTo>
                      <a:pt x="1156" y="4697"/>
                    </a:lnTo>
                    <a:lnTo>
                      <a:pt x="1077" y="4607"/>
                    </a:lnTo>
                    <a:lnTo>
                      <a:pt x="1002" y="4512"/>
                    </a:lnTo>
                    <a:lnTo>
                      <a:pt x="932" y="4413"/>
                    </a:lnTo>
                    <a:lnTo>
                      <a:pt x="867" y="4312"/>
                    </a:lnTo>
                    <a:lnTo>
                      <a:pt x="806" y="4207"/>
                    </a:lnTo>
                    <a:lnTo>
                      <a:pt x="751" y="4098"/>
                    </a:lnTo>
                    <a:lnTo>
                      <a:pt x="701" y="3988"/>
                    </a:lnTo>
                    <a:lnTo>
                      <a:pt x="656" y="3873"/>
                    </a:lnTo>
                    <a:lnTo>
                      <a:pt x="615" y="3757"/>
                    </a:lnTo>
                    <a:lnTo>
                      <a:pt x="582" y="3638"/>
                    </a:lnTo>
                    <a:lnTo>
                      <a:pt x="554" y="3517"/>
                    </a:lnTo>
                    <a:lnTo>
                      <a:pt x="532" y="3394"/>
                    </a:lnTo>
                    <a:lnTo>
                      <a:pt x="516" y="3268"/>
                    </a:lnTo>
                    <a:lnTo>
                      <a:pt x="506" y="3141"/>
                    </a:lnTo>
                    <a:lnTo>
                      <a:pt x="503" y="3011"/>
                    </a:lnTo>
                    <a:lnTo>
                      <a:pt x="506" y="2883"/>
                    </a:lnTo>
                    <a:lnTo>
                      <a:pt x="516" y="2755"/>
                    </a:lnTo>
                    <a:lnTo>
                      <a:pt x="532" y="2630"/>
                    </a:lnTo>
                    <a:lnTo>
                      <a:pt x="554" y="2506"/>
                    </a:lnTo>
                    <a:lnTo>
                      <a:pt x="582" y="2385"/>
                    </a:lnTo>
                    <a:lnTo>
                      <a:pt x="615" y="2266"/>
                    </a:lnTo>
                    <a:lnTo>
                      <a:pt x="656" y="2149"/>
                    </a:lnTo>
                    <a:lnTo>
                      <a:pt x="701" y="2036"/>
                    </a:lnTo>
                    <a:lnTo>
                      <a:pt x="751" y="1924"/>
                    </a:lnTo>
                    <a:lnTo>
                      <a:pt x="806" y="1816"/>
                    </a:lnTo>
                    <a:lnTo>
                      <a:pt x="867" y="1712"/>
                    </a:lnTo>
                    <a:lnTo>
                      <a:pt x="932" y="1609"/>
                    </a:lnTo>
                    <a:lnTo>
                      <a:pt x="1002" y="1511"/>
                    </a:lnTo>
                    <a:lnTo>
                      <a:pt x="1077" y="1417"/>
                    </a:lnTo>
                    <a:lnTo>
                      <a:pt x="1156" y="1325"/>
                    </a:lnTo>
                    <a:lnTo>
                      <a:pt x="1240" y="1238"/>
                    </a:lnTo>
                    <a:lnTo>
                      <a:pt x="1327" y="1155"/>
                    </a:lnTo>
                    <a:lnTo>
                      <a:pt x="1417" y="1076"/>
                    </a:lnTo>
                    <a:lnTo>
                      <a:pt x="1513" y="1001"/>
                    </a:lnTo>
                    <a:lnTo>
                      <a:pt x="1611" y="932"/>
                    </a:lnTo>
                    <a:lnTo>
                      <a:pt x="1713" y="866"/>
                    </a:lnTo>
                    <a:lnTo>
                      <a:pt x="1818" y="805"/>
                    </a:lnTo>
                    <a:lnTo>
                      <a:pt x="1927" y="750"/>
                    </a:lnTo>
                    <a:lnTo>
                      <a:pt x="2039" y="700"/>
                    </a:lnTo>
                    <a:lnTo>
                      <a:pt x="2152" y="655"/>
                    </a:lnTo>
                    <a:lnTo>
                      <a:pt x="2269" y="616"/>
                    </a:lnTo>
                    <a:lnTo>
                      <a:pt x="2388" y="582"/>
                    </a:lnTo>
                    <a:lnTo>
                      <a:pt x="2510" y="553"/>
                    </a:lnTo>
                    <a:lnTo>
                      <a:pt x="2634" y="531"/>
                    </a:lnTo>
                    <a:lnTo>
                      <a:pt x="2759" y="515"/>
                    </a:lnTo>
                    <a:lnTo>
                      <a:pt x="2886" y="505"/>
                    </a:lnTo>
                    <a:lnTo>
                      <a:pt x="3016" y="502"/>
                    </a:lnTo>
                    <a:close/>
                    <a:moveTo>
                      <a:pt x="3016" y="6022"/>
                    </a:moveTo>
                    <a:lnTo>
                      <a:pt x="3170" y="6018"/>
                    </a:lnTo>
                    <a:lnTo>
                      <a:pt x="3323" y="6007"/>
                    </a:lnTo>
                    <a:lnTo>
                      <a:pt x="3474" y="5988"/>
                    </a:lnTo>
                    <a:lnTo>
                      <a:pt x="3623" y="5961"/>
                    </a:lnTo>
                    <a:lnTo>
                      <a:pt x="3768" y="5928"/>
                    </a:lnTo>
                    <a:lnTo>
                      <a:pt x="3911" y="5887"/>
                    </a:lnTo>
                    <a:lnTo>
                      <a:pt x="4052" y="5840"/>
                    </a:lnTo>
                    <a:lnTo>
                      <a:pt x="4188" y="5785"/>
                    </a:lnTo>
                    <a:lnTo>
                      <a:pt x="4322" y="5725"/>
                    </a:lnTo>
                    <a:lnTo>
                      <a:pt x="4452" y="5659"/>
                    </a:lnTo>
                    <a:lnTo>
                      <a:pt x="4577" y="5586"/>
                    </a:lnTo>
                    <a:lnTo>
                      <a:pt x="4700" y="5507"/>
                    </a:lnTo>
                    <a:lnTo>
                      <a:pt x="4819" y="5424"/>
                    </a:lnTo>
                    <a:lnTo>
                      <a:pt x="4932" y="5334"/>
                    </a:lnTo>
                    <a:lnTo>
                      <a:pt x="5042" y="5239"/>
                    </a:lnTo>
                    <a:lnTo>
                      <a:pt x="5146" y="5140"/>
                    </a:lnTo>
                    <a:lnTo>
                      <a:pt x="5247" y="5035"/>
                    </a:lnTo>
                    <a:lnTo>
                      <a:pt x="5341" y="4925"/>
                    </a:lnTo>
                    <a:lnTo>
                      <a:pt x="5431" y="4812"/>
                    </a:lnTo>
                    <a:lnTo>
                      <a:pt x="5515" y="4693"/>
                    </a:lnTo>
                    <a:lnTo>
                      <a:pt x="5594" y="4572"/>
                    </a:lnTo>
                    <a:lnTo>
                      <a:pt x="5666" y="4445"/>
                    </a:lnTo>
                    <a:lnTo>
                      <a:pt x="5733" y="4316"/>
                    </a:lnTo>
                    <a:lnTo>
                      <a:pt x="5794" y="4183"/>
                    </a:lnTo>
                    <a:lnTo>
                      <a:pt x="5848" y="4046"/>
                    </a:lnTo>
                    <a:lnTo>
                      <a:pt x="5895" y="3906"/>
                    </a:lnTo>
                    <a:lnTo>
                      <a:pt x="5935" y="3763"/>
                    </a:lnTo>
                    <a:lnTo>
                      <a:pt x="5969" y="3617"/>
                    </a:lnTo>
                    <a:lnTo>
                      <a:pt x="5996" y="3469"/>
                    </a:lnTo>
                    <a:lnTo>
                      <a:pt x="6015" y="3318"/>
                    </a:lnTo>
                    <a:lnTo>
                      <a:pt x="6027" y="3166"/>
                    </a:lnTo>
                    <a:lnTo>
                      <a:pt x="6031" y="3011"/>
                    </a:lnTo>
                    <a:lnTo>
                      <a:pt x="6027" y="2857"/>
                    </a:lnTo>
                    <a:lnTo>
                      <a:pt x="6015" y="2704"/>
                    </a:lnTo>
                    <a:lnTo>
                      <a:pt x="5996" y="2554"/>
                    </a:lnTo>
                    <a:lnTo>
                      <a:pt x="5969" y="2405"/>
                    </a:lnTo>
                    <a:lnTo>
                      <a:pt x="5935" y="2260"/>
                    </a:lnTo>
                    <a:lnTo>
                      <a:pt x="5895" y="2117"/>
                    </a:lnTo>
                    <a:lnTo>
                      <a:pt x="5848" y="1978"/>
                    </a:lnTo>
                    <a:lnTo>
                      <a:pt x="5794" y="1840"/>
                    </a:lnTo>
                    <a:lnTo>
                      <a:pt x="5733" y="1708"/>
                    </a:lnTo>
                    <a:lnTo>
                      <a:pt x="5666" y="1577"/>
                    </a:lnTo>
                    <a:lnTo>
                      <a:pt x="5594" y="1452"/>
                    </a:lnTo>
                    <a:lnTo>
                      <a:pt x="5515" y="1329"/>
                    </a:lnTo>
                    <a:lnTo>
                      <a:pt x="5431" y="1211"/>
                    </a:lnTo>
                    <a:lnTo>
                      <a:pt x="5341" y="1097"/>
                    </a:lnTo>
                    <a:lnTo>
                      <a:pt x="5247" y="988"/>
                    </a:lnTo>
                    <a:lnTo>
                      <a:pt x="5146" y="884"/>
                    </a:lnTo>
                    <a:lnTo>
                      <a:pt x="5042" y="783"/>
                    </a:lnTo>
                    <a:lnTo>
                      <a:pt x="4932" y="689"/>
                    </a:lnTo>
                    <a:lnTo>
                      <a:pt x="4819" y="600"/>
                    </a:lnTo>
                    <a:lnTo>
                      <a:pt x="4700" y="515"/>
                    </a:lnTo>
                    <a:lnTo>
                      <a:pt x="4577" y="437"/>
                    </a:lnTo>
                    <a:lnTo>
                      <a:pt x="4452" y="365"/>
                    </a:lnTo>
                    <a:lnTo>
                      <a:pt x="4322" y="297"/>
                    </a:lnTo>
                    <a:lnTo>
                      <a:pt x="4188" y="237"/>
                    </a:lnTo>
                    <a:lnTo>
                      <a:pt x="4052" y="183"/>
                    </a:lnTo>
                    <a:lnTo>
                      <a:pt x="3911" y="136"/>
                    </a:lnTo>
                    <a:lnTo>
                      <a:pt x="3768" y="96"/>
                    </a:lnTo>
                    <a:lnTo>
                      <a:pt x="3623" y="62"/>
                    </a:lnTo>
                    <a:lnTo>
                      <a:pt x="3474" y="36"/>
                    </a:lnTo>
                    <a:lnTo>
                      <a:pt x="3323" y="16"/>
                    </a:lnTo>
                    <a:lnTo>
                      <a:pt x="3170" y="4"/>
                    </a:lnTo>
                    <a:lnTo>
                      <a:pt x="3016" y="0"/>
                    </a:lnTo>
                    <a:lnTo>
                      <a:pt x="2861" y="4"/>
                    </a:lnTo>
                    <a:lnTo>
                      <a:pt x="2708" y="16"/>
                    </a:lnTo>
                    <a:lnTo>
                      <a:pt x="2557" y="36"/>
                    </a:lnTo>
                    <a:lnTo>
                      <a:pt x="2408" y="62"/>
                    </a:lnTo>
                    <a:lnTo>
                      <a:pt x="2263" y="96"/>
                    </a:lnTo>
                    <a:lnTo>
                      <a:pt x="2120" y="136"/>
                    </a:lnTo>
                    <a:lnTo>
                      <a:pt x="1979" y="183"/>
                    </a:lnTo>
                    <a:lnTo>
                      <a:pt x="1843" y="237"/>
                    </a:lnTo>
                    <a:lnTo>
                      <a:pt x="1709" y="297"/>
                    </a:lnTo>
                    <a:lnTo>
                      <a:pt x="1579" y="365"/>
                    </a:lnTo>
                    <a:lnTo>
                      <a:pt x="1453" y="437"/>
                    </a:lnTo>
                    <a:lnTo>
                      <a:pt x="1331" y="515"/>
                    </a:lnTo>
                    <a:lnTo>
                      <a:pt x="1212" y="600"/>
                    </a:lnTo>
                    <a:lnTo>
                      <a:pt x="1099" y="689"/>
                    </a:lnTo>
                    <a:lnTo>
                      <a:pt x="989" y="783"/>
                    </a:lnTo>
                    <a:lnTo>
                      <a:pt x="884" y="884"/>
                    </a:lnTo>
                    <a:lnTo>
                      <a:pt x="784" y="988"/>
                    </a:lnTo>
                    <a:lnTo>
                      <a:pt x="690" y="1097"/>
                    </a:lnTo>
                    <a:lnTo>
                      <a:pt x="600" y="1211"/>
                    </a:lnTo>
                    <a:lnTo>
                      <a:pt x="516" y="1329"/>
                    </a:lnTo>
                    <a:lnTo>
                      <a:pt x="437" y="1452"/>
                    </a:lnTo>
                    <a:lnTo>
                      <a:pt x="364" y="1577"/>
                    </a:lnTo>
                    <a:lnTo>
                      <a:pt x="298" y="1708"/>
                    </a:lnTo>
                    <a:lnTo>
                      <a:pt x="237" y="1840"/>
                    </a:lnTo>
                    <a:lnTo>
                      <a:pt x="183" y="1978"/>
                    </a:lnTo>
                    <a:lnTo>
                      <a:pt x="136" y="2117"/>
                    </a:lnTo>
                    <a:lnTo>
                      <a:pt x="95" y="2260"/>
                    </a:lnTo>
                    <a:lnTo>
                      <a:pt x="62" y="2405"/>
                    </a:lnTo>
                    <a:lnTo>
                      <a:pt x="35" y="2554"/>
                    </a:lnTo>
                    <a:lnTo>
                      <a:pt x="15" y="2704"/>
                    </a:lnTo>
                    <a:lnTo>
                      <a:pt x="4" y="2857"/>
                    </a:lnTo>
                    <a:lnTo>
                      <a:pt x="0" y="3011"/>
                    </a:lnTo>
                    <a:lnTo>
                      <a:pt x="4" y="3166"/>
                    </a:lnTo>
                    <a:lnTo>
                      <a:pt x="15" y="3318"/>
                    </a:lnTo>
                    <a:lnTo>
                      <a:pt x="35" y="3469"/>
                    </a:lnTo>
                    <a:lnTo>
                      <a:pt x="62" y="3617"/>
                    </a:lnTo>
                    <a:lnTo>
                      <a:pt x="95" y="3763"/>
                    </a:lnTo>
                    <a:lnTo>
                      <a:pt x="136" y="3906"/>
                    </a:lnTo>
                    <a:lnTo>
                      <a:pt x="183" y="4046"/>
                    </a:lnTo>
                    <a:lnTo>
                      <a:pt x="237" y="4183"/>
                    </a:lnTo>
                    <a:lnTo>
                      <a:pt x="298" y="4316"/>
                    </a:lnTo>
                    <a:lnTo>
                      <a:pt x="364" y="4445"/>
                    </a:lnTo>
                    <a:lnTo>
                      <a:pt x="437" y="4572"/>
                    </a:lnTo>
                    <a:lnTo>
                      <a:pt x="516" y="4693"/>
                    </a:lnTo>
                    <a:lnTo>
                      <a:pt x="600" y="4812"/>
                    </a:lnTo>
                    <a:lnTo>
                      <a:pt x="690" y="4925"/>
                    </a:lnTo>
                    <a:lnTo>
                      <a:pt x="784" y="5035"/>
                    </a:lnTo>
                    <a:lnTo>
                      <a:pt x="884" y="5140"/>
                    </a:lnTo>
                    <a:lnTo>
                      <a:pt x="989" y="5239"/>
                    </a:lnTo>
                    <a:lnTo>
                      <a:pt x="1099" y="5334"/>
                    </a:lnTo>
                    <a:lnTo>
                      <a:pt x="1212" y="5424"/>
                    </a:lnTo>
                    <a:lnTo>
                      <a:pt x="1331" y="5507"/>
                    </a:lnTo>
                    <a:lnTo>
                      <a:pt x="1453" y="5586"/>
                    </a:lnTo>
                    <a:lnTo>
                      <a:pt x="1579" y="5659"/>
                    </a:lnTo>
                    <a:lnTo>
                      <a:pt x="1709" y="5725"/>
                    </a:lnTo>
                    <a:lnTo>
                      <a:pt x="1843" y="5785"/>
                    </a:lnTo>
                    <a:lnTo>
                      <a:pt x="1979" y="5840"/>
                    </a:lnTo>
                    <a:lnTo>
                      <a:pt x="2120" y="5887"/>
                    </a:lnTo>
                    <a:lnTo>
                      <a:pt x="2263" y="5928"/>
                    </a:lnTo>
                    <a:lnTo>
                      <a:pt x="2408" y="5961"/>
                    </a:lnTo>
                    <a:lnTo>
                      <a:pt x="2557" y="5988"/>
                    </a:lnTo>
                    <a:lnTo>
                      <a:pt x="2708" y="6007"/>
                    </a:lnTo>
                    <a:lnTo>
                      <a:pt x="2861" y="6018"/>
                    </a:lnTo>
                    <a:lnTo>
                      <a:pt x="3016" y="60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50" name="Freeform 87"/>
              <p:cNvSpPr>
                <a:spLocks noEditPoints="1"/>
              </p:cNvSpPr>
              <p:nvPr/>
            </p:nvSpPr>
            <p:spPr bwMode="auto">
              <a:xfrm>
                <a:off x="6305550" y="2119313"/>
                <a:ext cx="517525" cy="688975"/>
              </a:xfrm>
              <a:custGeom>
                <a:avLst/>
                <a:gdLst>
                  <a:gd name="T0" fmla="*/ 6018 w 12062"/>
                  <a:gd name="T1" fmla="*/ 15039 h 16058"/>
                  <a:gd name="T2" fmla="*/ 5780 w 12062"/>
                  <a:gd name="T3" fmla="*/ 14775 h 16058"/>
                  <a:gd name="T4" fmla="*/ 4611 w 12062"/>
                  <a:gd name="T5" fmla="*/ 13399 h 16058"/>
                  <a:gd name="T6" fmla="*/ 3378 w 12062"/>
                  <a:gd name="T7" fmla="*/ 11797 h 16058"/>
                  <a:gd name="T8" fmla="*/ 2251 w 12062"/>
                  <a:gd name="T9" fmla="*/ 10038 h 16058"/>
                  <a:gd name="T10" fmla="*/ 1406 w 12062"/>
                  <a:gd name="T11" fmla="*/ 8193 h 16058"/>
                  <a:gd name="T12" fmla="*/ 1014 w 12062"/>
                  <a:gd name="T13" fmla="*/ 6330 h 16058"/>
                  <a:gd name="T14" fmla="*/ 1164 w 12062"/>
                  <a:gd name="T15" fmla="*/ 4770 h 16058"/>
                  <a:gd name="T16" fmla="*/ 1734 w 12062"/>
                  <a:gd name="T17" fmla="*/ 3422 h 16058"/>
                  <a:gd name="T18" fmla="*/ 2653 w 12062"/>
                  <a:gd name="T19" fmla="*/ 2309 h 16058"/>
                  <a:gd name="T20" fmla="*/ 3854 w 12062"/>
                  <a:gd name="T21" fmla="*/ 1499 h 16058"/>
                  <a:gd name="T22" fmla="*/ 5267 w 12062"/>
                  <a:gd name="T23" fmla="*/ 1062 h 16058"/>
                  <a:gd name="T24" fmla="*/ 6795 w 12062"/>
                  <a:gd name="T25" fmla="*/ 1062 h 16058"/>
                  <a:gd name="T26" fmla="*/ 8208 w 12062"/>
                  <a:gd name="T27" fmla="*/ 1499 h 16058"/>
                  <a:gd name="T28" fmla="*/ 9409 w 12062"/>
                  <a:gd name="T29" fmla="*/ 2309 h 16058"/>
                  <a:gd name="T30" fmla="*/ 10328 w 12062"/>
                  <a:gd name="T31" fmla="*/ 3422 h 16058"/>
                  <a:gd name="T32" fmla="*/ 10898 w 12062"/>
                  <a:gd name="T33" fmla="*/ 4770 h 16058"/>
                  <a:gd name="T34" fmla="*/ 11048 w 12062"/>
                  <a:gd name="T35" fmla="*/ 6330 h 16058"/>
                  <a:gd name="T36" fmla="*/ 10656 w 12062"/>
                  <a:gd name="T37" fmla="*/ 8193 h 16058"/>
                  <a:gd name="T38" fmla="*/ 9810 w 12062"/>
                  <a:gd name="T39" fmla="*/ 10039 h 16058"/>
                  <a:gd name="T40" fmla="*/ 8681 w 12062"/>
                  <a:gd name="T41" fmla="*/ 11801 h 16058"/>
                  <a:gd name="T42" fmla="*/ 7443 w 12062"/>
                  <a:gd name="T43" fmla="*/ 13407 h 16058"/>
                  <a:gd name="T44" fmla="*/ 6267 w 12062"/>
                  <a:gd name="T45" fmla="*/ 14791 h 16058"/>
                  <a:gd name="T46" fmla="*/ 4817 w 12062"/>
                  <a:gd name="T47" fmla="*/ 121 h 16058"/>
                  <a:gd name="T48" fmla="*/ 3159 w 12062"/>
                  <a:gd name="T49" fmla="*/ 722 h 16058"/>
                  <a:gd name="T50" fmla="*/ 1768 w 12062"/>
                  <a:gd name="T51" fmla="*/ 1753 h 16058"/>
                  <a:gd name="T52" fmla="*/ 729 w 12062"/>
                  <a:gd name="T53" fmla="*/ 3139 h 16058"/>
                  <a:gd name="T54" fmla="*/ 123 w 12062"/>
                  <a:gd name="T55" fmla="*/ 4801 h 16058"/>
                  <a:gd name="T56" fmla="*/ 34 w 12062"/>
                  <a:gd name="T57" fmla="*/ 6682 h 16058"/>
                  <a:gd name="T58" fmla="*/ 506 w 12062"/>
                  <a:gd name="T59" fmla="*/ 8654 h 16058"/>
                  <a:gd name="T60" fmla="*/ 1411 w 12062"/>
                  <a:gd name="T61" fmla="*/ 10583 h 16058"/>
                  <a:gd name="T62" fmla="*/ 2598 w 12062"/>
                  <a:gd name="T63" fmla="*/ 12423 h 16058"/>
                  <a:gd name="T64" fmla="*/ 3917 w 12062"/>
                  <a:gd name="T65" fmla="*/ 14129 h 16058"/>
                  <a:gd name="T66" fmla="*/ 5214 w 12062"/>
                  <a:gd name="T67" fmla="*/ 15655 h 16058"/>
                  <a:gd name="T68" fmla="*/ 5355 w 12062"/>
                  <a:gd name="T69" fmla="*/ 15786 h 16058"/>
                  <a:gd name="T70" fmla="*/ 5509 w 12062"/>
                  <a:gd name="T71" fmla="*/ 15897 h 16058"/>
                  <a:gd name="T72" fmla="*/ 5705 w 12062"/>
                  <a:gd name="T73" fmla="*/ 15997 h 16058"/>
                  <a:gd name="T74" fmla="*/ 5931 w 12062"/>
                  <a:gd name="T75" fmla="*/ 16054 h 16058"/>
                  <a:gd name="T76" fmla="*/ 6170 w 12062"/>
                  <a:gd name="T77" fmla="*/ 16048 h 16058"/>
                  <a:gd name="T78" fmla="*/ 6392 w 12062"/>
                  <a:gd name="T79" fmla="*/ 15982 h 16058"/>
                  <a:gd name="T80" fmla="*/ 6581 w 12062"/>
                  <a:gd name="T81" fmla="*/ 15878 h 16058"/>
                  <a:gd name="T82" fmla="*/ 6747 w 12062"/>
                  <a:gd name="T83" fmla="*/ 15752 h 16058"/>
                  <a:gd name="T84" fmla="*/ 7056 w 12062"/>
                  <a:gd name="T85" fmla="*/ 15415 h 16058"/>
                  <a:gd name="T86" fmla="*/ 8368 w 12062"/>
                  <a:gd name="T87" fmla="*/ 13856 h 16058"/>
                  <a:gd name="T88" fmla="*/ 9675 w 12062"/>
                  <a:gd name="T89" fmla="*/ 12125 h 16058"/>
                  <a:gd name="T90" fmla="*/ 10826 w 12062"/>
                  <a:gd name="T91" fmla="*/ 10267 h 16058"/>
                  <a:gd name="T92" fmla="*/ 11669 w 12062"/>
                  <a:gd name="T93" fmla="*/ 8328 h 16058"/>
                  <a:gd name="T94" fmla="*/ 12053 w 12062"/>
                  <a:gd name="T95" fmla="*/ 6352 h 16058"/>
                  <a:gd name="T96" fmla="*/ 11872 w 12062"/>
                  <a:gd name="T97" fmla="*/ 4508 h 16058"/>
                  <a:gd name="T98" fmla="*/ 11188 w 12062"/>
                  <a:gd name="T99" fmla="*/ 2887 h 16058"/>
                  <a:gd name="T100" fmla="*/ 10084 w 12062"/>
                  <a:gd name="T101" fmla="*/ 1555 h 16058"/>
                  <a:gd name="T102" fmla="*/ 8644 w 12062"/>
                  <a:gd name="T103" fmla="*/ 589 h 16058"/>
                  <a:gd name="T104" fmla="*/ 6948 w 12062"/>
                  <a:gd name="T105" fmla="*/ 68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062" h="16058">
                    <a:moveTo>
                      <a:pt x="6090" y="14996"/>
                    </a:moveTo>
                    <a:lnTo>
                      <a:pt x="6078" y="15005"/>
                    </a:lnTo>
                    <a:lnTo>
                      <a:pt x="6062" y="15018"/>
                    </a:lnTo>
                    <a:lnTo>
                      <a:pt x="6042" y="15032"/>
                    </a:lnTo>
                    <a:lnTo>
                      <a:pt x="6021" y="15045"/>
                    </a:lnTo>
                    <a:lnTo>
                      <a:pt x="6018" y="15039"/>
                    </a:lnTo>
                    <a:lnTo>
                      <a:pt x="6012" y="15032"/>
                    </a:lnTo>
                    <a:lnTo>
                      <a:pt x="6004" y="15024"/>
                    </a:lnTo>
                    <a:lnTo>
                      <a:pt x="5995" y="15015"/>
                    </a:lnTo>
                    <a:lnTo>
                      <a:pt x="5975" y="14996"/>
                    </a:lnTo>
                    <a:lnTo>
                      <a:pt x="5956" y="14978"/>
                    </a:lnTo>
                    <a:lnTo>
                      <a:pt x="5780" y="14775"/>
                    </a:lnTo>
                    <a:lnTo>
                      <a:pt x="5597" y="14565"/>
                    </a:lnTo>
                    <a:lnTo>
                      <a:pt x="5408" y="14346"/>
                    </a:lnTo>
                    <a:lnTo>
                      <a:pt x="5215" y="14120"/>
                    </a:lnTo>
                    <a:lnTo>
                      <a:pt x="5017" y="13886"/>
                    </a:lnTo>
                    <a:lnTo>
                      <a:pt x="4815" y="13646"/>
                    </a:lnTo>
                    <a:lnTo>
                      <a:pt x="4611" y="13399"/>
                    </a:lnTo>
                    <a:lnTo>
                      <a:pt x="4406" y="13145"/>
                    </a:lnTo>
                    <a:lnTo>
                      <a:pt x="4199" y="12887"/>
                    </a:lnTo>
                    <a:lnTo>
                      <a:pt x="3992" y="12622"/>
                    </a:lnTo>
                    <a:lnTo>
                      <a:pt x="3785" y="12352"/>
                    </a:lnTo>
                    <a:lnTo>
                      <a:pt x="3580" y="12077"/>
                    </a:lnTo>
                    <a:lnTo>
                      <a:pt x="3378" y="11797"/>
                    </a:lnTo>
                    <a:lnTo>
                      <a:pt x="3178" y="11513"/>
                    </a:lnTo>
                    <a:lnTo>
                      <a:pt x="2982" y="11225"/>
                    </a:lnTo>
                    <a:lnTo>
                      <a:pt x="2790" y="10932"/>
                    </a:lnTo>
                    <a:lnTo>
                      <a:pt x="2604" y="10637"/>
                    </a:lnTo>
                    <a:lnTo>
                      <a:pt x="2424" y="10339"/>
                    </a:lnTo>
                    <a:lnTo>
                      <a:pt x="2251" y="10038"/>
                    </a:lnTo>
                    <a:lnTo>
                      <a:pt x="2087" y="9734"/>
                    </a:lnTo>
                    <a:lnTo>
                      <a:pt x="1930" y="9429"/>
                    </a:lnTo>
                    <a:lnTo>
                      <a:pt x="1782" y="9122"/>
                    </a:lnTo>
                    <a:lnTo>
                      <a:pt x="1645" y="8813"/>
                    </a:lnTo>
                    <a:lnTo>
                      <a:pt x="1520" y="8504"/>
                    </a:lnTo>
                    <a:lnTo>
                      <a:pt x="1406" y="8193"/>
                    </a:lnTo>
                    <a:lnTo>
                      <a:pt x="1305" y="7881"/>
                    </a:lnTo>
                    <a:lnTo>
                      <a:pt x="1216" y="7570"/>
                    </a:lnTo>
                    <a:lnTo>
                      <a:pt x="1142" y="7259"/>
                    </a:lnTo>
                    <a:lnTo>
                      <a:pt x="1083" y="6948"/>
                    </a:lnTo>
                    <a:lnTo>
                      <a:pt x="1040" y="6639"/>
                    </a:lnTo>
                    <a:lnTo>
                      <a:pt x="1014" y="6330"/>
                    </a:lnTo>
                    <a:lnTo>
                      <a:pt x="1005" y="6023"/>
                    </a:lnTo>
                    <a:lnTo>
                      <a:pt x="1011" y="5765"/>
                    </a:lnTo>
                    <a:lnTo>
                      <a:pt x="1031" y="5510"/>
                    </a:lnTo>
                    <a:lnTo>
                      <a:pt x="1063" y="5259"/>
                    </a:lnTo>
                    <a:lnTo>
                      <a:pt x="1108" y="5012"/>
                    </a:lnTo>
                    <a:lnTo>
                      <a:pt x="1164" y="4770"/>
                    </a:lnTo>
                    <a:lnTo>
                      <a:pt x="1231" y="4532"/>
                    </a:lnTo>
                    <a:lnTo>
                      <a:pt x="1311" y="4299"/>
                    </a:lnTo>
                    <a:lnTo>
                      <a:pt x="1401" y="4071"/>
                    </a:lnTo>
                    <a:lnTo>
                      <a:pt x="1502" y="3849"/>
                    </a:lnTo>
                    <a:lnTo>
                      <a:pt x="1612" y="3632"/>
                    </a:lnTo>
                    <a:lnTo>
                      <a:pt x="1734" y="3422"/>
                    </a:lnTo>
                    <a:lnTo>
                      <a:pt x="1864" y="3219"/>
                    </a:lnTo>
                    <a:lnTo>
                      <a:pt x="2005" y="3022"/>
                    </a:lnTo>
                    <a:lnTo>
                      <a:pt x="2154" y="2832"/>
                    </a:lnTo>
                    <a:lnTo>
                      <a:pt x="2313" y="2650"/>
                    </a:lnTo>
                    <a:lnTo>
                      <a:pt x="2479" y="2475"/>
                    </a:lnTo>
                    <a:lnTo>
                      <a:pt x="2653" y="2309"/>
                    </a:lnTo>
                    <a:lnTo>
                      <a:pt x="2836" y="2151"/>
                    </a:lnTo>
                    <a:lnTo>
                      <a:pt x="3026" y="2002"/>
                    </a:lnTo>
                    <a:lnTo>
                      <a:pt x="3223" y="1862"/>
                    </a:lnTo>
                    <a:lnTo>
                      <a:pt x="3427" y="1731"/>
                    </a:lnTo>
                    <a:lnTo>
                      <a:pt x="3637" y="1610"/>
                    </a:lnTo>
                    <a:lnTo>
                      <a:pt x="3854" y="1499"/>
                    </a:lnTo>
                    <a:lnTo>
                      <a:pt x="4077" y="1399"/>
                    </a:lnTo>
                    <a:lnTo>
                      <a:pt x="4305" y="1309"/>
                    </a:lnTo>
                    <a:lnTo>
                      <a:pt x="4538" y="1229"/>
                    </a:lnTo>
                    <a:lnTo>
                      <a:pt x="4776" y="1162"/>
                    </a:lnTo>
                    <a:lnTo>
                      <a:pt x="5019" y="1106"/>
                    </a:lnTo>
                    <a:lnTo>
                      <a:pt x="5267" y="1062"/>
                    </a:lnTo>
                    <a:lnTo>
                      <a:pt x="5518" y="1030"/>
                    </a:lnTo>
                    <a:lnTo>
                      <a:pt x="5773" y="1010"/>
                    </a:lnTo>
                    <a:lnTo>
                      <a:pt x="6032" y="1004"/>
                    </a:lnTo>
                    <a:lnTo>
                      <a:pt x="6289" y="1010"/>
                    </a:lnTo>
                    <a:lnTo>
                      <a:pt x="6544" y="1030"/>
                    </a:lnTo>
                    <a:lnTo>
                      <a:pt x="6795" y="1062"/>
                    </a:lnTo>
                    <a:lnTo>
                      <a:pt x="7043" y="1106"/>
                    </a:lnTo>
                    <a:lnTo>
                      <a:pt x="7286" y="1162"/>
                    </a:lnTo>
                    <a:lnTo>
                      <a:pt x="7524" y="1229"/>
                    </a:lnTo>
                    <a:lnTo>
                      <a:pt x="7757" y="1309"/>
                    </a:lnTo>
                    <a:lnTo>
                      <a:pt x="7985" y="1399"/>
                    </a:lnTo>
                    <a:lnTo>
                      <a:pt x="8208" y="1499"/>
                    </a:lnTo>
                    <a:lnTo>
                      <a:pt x="8425" y="1610"/>
                    </a:lnTo>
                    <a:lnTo>
                      <a:pt x="8635" y="1731"/>
                    </a:lnTo>
                    <a:lnTo>
                      <a:pt x="8839" y="1862"/>
                    </a:lnTo>
                    <a:lnTo>
                      <a:pt x="9036" y="2002"/>
                    </a:lnTo>
                    <a:lnTo>
                      <a:pt x="9226" y="2151"/>
                    </a:lnTo>
                    <a:lnTo>
                      <a:pt x="9409" y="2309"/>
                    </a:lnTo>
                    <a:lnTo>
                      <a:pt x="9583" y="2475"/>
                    </a:lnTo>
                    <a:lnTo>
                      <a:pt x="9749" y="2650"/>
                    </a:lnTo>
                    <a:lnTo>
                      <a:pt x="9908" y="2832"/>
                    </a:lnTo>
                    <a:lnTo>
                      <a:pt x="10057" y="3022"/>
                    </a:lnTo>
                    <a:lnTo>
                      <a:pt x="10198" y="3219"/>
                    </a:lnTo>
                    <a:lnTo>
                      <a:pt x="10328" y="3422"/>
                    </a:lnTo>
                    <a:lnTo>
                      <a:pt x="10450" y="3632"/>
                    </a:lnTo>
                    <a:lnTo>
                      <a:pt x="10560" y="3849"/>
                    </a:lnTo>
                    <a:lnTo>
                      <a:pt x="10661" y="4071"/>
                    </a:lnTo>
                    <a:lnTo>
                      <a:pt x="10751" y="4299"/>
                    </a:lnTo>
                    <a:lnTo>
                      <a:pt x="10831" y="4532"/>
                    </a:lnTo>
                    <a:lnTo>
                      <a:pt x="10898" y="4770"/>
                    </a:lnTo>
                    <a:lnTo>
                      <a:pt x="10954" y="5012"/>
                    </a:lnTo>
                    <a:lnTo>
                      <a:pt x="10999" y="5259"/>
                    </a:lnTo>
                    <a:lnTo>
                      <a:pt x="11031" y="5510"/>
                    </a:lnTo>
                    <a:lnTo>
                      <a:pt x="11051" y="5765"/>
                    </a:lnTo>
                    <a:lnTo>
                      <a:pt x="11057" y="6023"/>
                    </a:lnTo>
                    <a:lnTo>
                      <a:pt x="11048" y="6330"/>
                    </a:lnTo>
                    <a:lnTo>
                      <a:pt x="11022" y="6639"/>
                    </a:lnTo>
                    <a:lnTo>
                      <a:pt x="10979" y="6948"/>
                    </a:lnTo>
                    <a:lnTo>
                      <a:pt x="10920" y="7259"/>
                    </a:lnTo>
                    <a:lnTo>
                      <a:pt x="10846" y="7570"/>
                    </a:lnTo>
                    <a:lnTo>
                      <a:pt x="10757" y="7881"/>
                    </a:lnTo>
                    <a:lnTo>
                      <a:pt x="10656" y="8193"/>
                    </a:lnTo>
                    <a:lnTo>
                      <a:pt x="10542" y="8504"/>
                    </a:lnTo>
                    <a:lnTo>
                      <a:pt x="10416" y="8814"/>
                    </a:lnTo>
                    <a:lnTo>
                      <a:pt x="10279" y="9122"/>
                    </a:lnTo>
                    <a:lnTo>
                      <a:pt x="10132" y="9430"/>
                    </a:lnTo>
                    <a:lnTo>
                      <a:pt x="9975" y="9735"/>
                    </a:lnTo>
                    <a:lnTo>
                      <a:pt x="9810" y="10039"/>
                    </a:lnTo>
                    <a:lnTo>
                      <a:pt x="9637" y="10340"/>
                    </a:lnTo>
                    <a:lnTo>
                      <a:pt x="9457" y="10639"/>
                    </a:lnTo>
                    <a:lnTo>
                      <a:pt x="9270" y="10934"/>
                    </a:lnTo>
                    <a:lnTo>
                      <a:pt x="9078" y="11227"/>
                    </a:lnTo>
                    <a:lnTo>
                      <a:pt x="8882" y="11516"/>
                    </a:lnTo>
                    <a:lnTo>
                      <a:pt x="8681" y="11801"/>
                    </a:lnTo>
                    <a:lnTo>
                      <a:pt x="8478" y="12081"/>
                    </a:lnTo>
                    <a:lnTo>
                      <a:pt x="8272" y="12357"/>
                    </a:lnTo>
                    <a:lnTo>
                      <a:pt x="8065" y="12628"/>
                    </a:lnTo>
                    <a:lnTo>
                      <a:pt x="7857" y="12893"/>
                    </a:lnTo>
                    <a:lnTo>
                      <a:pt x="7650" y="13154"/>
                    </a:lnTo>
                    <a:lnTo>
                      <a:pt x="7443" y="13407"/>
                    </a:lnTo>
                    <a:lnTo>
                      <a:pt x="7238" y="13655"/>
                    </a:lnTo>
                    <a:lnTo>
                      <a:pt x="7036" y="13897"/>
                    </a:lnTo>
                    <a:lnTo>
                      <a:pt x="6837" y="14132"/>
                    </a:lnTo>
                    <a:lnTo>
                      <a:pt x="6642" y="14359"/>
                    </a:lnTo>
                    <a:lnTo>
                      <a:pt x="6452" y="14579"/>
                    </a:lnTo>
                    <a:lnTo>
                      <a:pt x="6267" y="14791"/>
                    </a:lnTo>
                    <a:lnTo>
                      <a:pt x="6090" y="14996"/>
                    </a:lnTo>
                    <a:close/>
                    <a:moveTo>
                      <a:pt x="6032" y="0"/>
                    </a:moveTo>
                    <a:lnTo>
                      <a:pt x="5721" y="8"/>
                    </a:lnTo>
                    <a:lnTo>
                      <a:pt x="5415" y="31"/>
                    </a:lnTo>
                    <a:lnTo>
                      <a:pt x="5114" y="68"/>
                    </a:lnTo>
                    <a:lnTo>
                      <a:pt x="4817" y="121"/>
                    </a:lnTo>
                    <a:lnTo>
                      <a:pt x="4526" y="188"/>
                    </a:lnTo>
                    <a:lnTo>
                      <a:pt x="4239" y="268"/>
                    </a:lnTo>
                    <a:lnTo>
                      <a:pt x="3959" y="362"/>
                    </a:lnTo>
                    <a:lnTo>
                      <a:pt x="3686" y="470"/>
                    </a:lnTo>
                    <a:lnTo>
                      <a:pt x="3418" y="589"/>
                    </a:lnTo>
                    <a:lnTo>
                      <a:pt x="3159" y="722"/>
                    </a:lnTo>
                    <a:lnTo>
                      <a:pt x="2906" y="865"/>
                    </a:lnTo>
                    <a:lnTo>
                      <a:pt x="2661" y="1021"/>
                    </a:lnTo>
                    <a:lnTo>
                      <a:pt x="2424" y="1188"/>
                    </a:lnTo>
                    <a:lnTo>
                      <a:pt x="2197" y="1366"/>
                    </a:lnTo>
                    <a:lnTo>
                      <a:pt x="1978" y="1555"/>
                    </a:lnTo>
                    <a:lnTo>
                      <a:pt x="1768" y="1753"/>
                    </a:lnTo>
                    <a:lnTo>
                      <a:pt x="1569" y="1962"/>
                    </a:lnTo>
                    <a:lnTo>
                      <a:pt x="1379" y="2180"/>
                    </a:lnTo>
                    <a:lnTo>
                      <a:pt x="1200" y="2407"/>
                    </a:lnTo>
                    <a:lnTo>
                      <a:pt x="1031" y="2643"/>
                    </a:lnTo>
                    <a:lnTo>
                      <a:pt x="874" y="2887"/>
                    </a:lnTo>
                    <a:lnTo>
                      <a:pt x="729" y="3139"/>
                    </a:lnTo>
                    <a:lnTo>
                      <a:pt x="596" y="3399"/>
                    </a:lnTo>
                    <a:lnTo>
                      <a:pt x="474" y="3666"/>
                    </a:lnTo>
                    <a:lnTo>
                      <a:pt x="367" y="3940"/>
                    </a:lnTo>
                    <a:lnTo>
                      <a:pt x="271" y="4221"/>
                    </a:lnTo>
                    <a:lnTo>
                      <a:pt x="190" y="4508"/>
                    </a:lnTo>
                    <a:lnTo>
                      <a:pt x="123" y="4801"/>
                    </a:lnTo>
                    <a:lnTo>
                      <a:pt x="69" y="5099"/>
                    </a:lnTo>
                    <a:lnTo>
                      <a:pt x="31" y="5403"/>
                    </a:lnTo>
                    <a:lnTo>
                      <a:pt x="8" y="5711"/>
                    </a:lnTo>
                    <a:lnTo>
                      <a:pt x="0" y="6023"/>
                    </a:lnTo>
                    <a:lnTo>
                      <a:pt x="9" y="6352"/>
                    </a:lnTo>
                    <a:lnTo>
                      <a:pt x="34" y="6682"/>
                    </a:lnTo>
                    <a:lnTo>
                      <a:pt x="76" y="7012"/>
                    </a:lnTo>
                    <a:lnTo>
                      <a:pt x="134" y="7342"/>
                    </a:lnTo>
                    <a:lnTo>
                      <a:pt x="206" y="7671"/>
                    </a:lnTo>
                    <a:lnTo>
                      <a:pt x="292" y="8000"/>
                    </a:lnTo>
                    <a:lnTo>
                      <a:pt x="393" y="8328"/>
                    </a:lnTo>
                    <a:lnTo>
                      <a:pt x="506" y="8654"/>
                    </a:lnTo>
                    <a:lnTo>
                      <a:pt x="630" y="8980"/>
                    </a:lnTo>
                    <a:lnTo>
                      <a:pt x="767" y="9305"/>
                    </a:lnTo>
                    <a:lnTo>
                      <a:pt x="914" y="9628"/>
                    </a:lnTo>
                    <a:lnTo>
                      <a:pt x="1070" y="9948"/>
                    </a:lnTo>
                    <a:lnTo>
                      <a:pt x="1236" y="10267"/>
                    </a:lnTo>
                    <a:lnTo>
                      <a:pt x="1411" y="10583"/>
                    </a:lnTo>
                    <a:lnTo>
                      <a:pt x="1593" y="10897"/>
                    </a:lnTo>
                    <a:lnTo>
                      <a:pt x="1783" y="11208"/>
                    </a:lnTo>
                    <a:lnTo>
                      <a:pt x="1979" y="11518"/>
                    </a:lnTo>
                    <a:lnTo>
                      <a:pt x="2180" y="11823"/>
                    </a:lnTo>
                    <a:lnTo>
                      <a:pt x="2387" y="12125"/>
                    </a:lnTo>
                    <a:lnTo>
                      <a:pt x="2598" y="12423"/>
                    </a:lnTo>
                    <a:lnTo>
                      <a:pt x="2813" y="12718"/>
                    </a:lnTo>
                    <a:lnTo>
                      <a:pt x="3030" y="13009"/>
                    </a:lnTo>
                    <a:lnTo>
                      <a:pt x="3250" y="13296"/>
                    </a:lnTo>
                    <a:lnTo>
                      <a:pt x="3473" y="13578"/>
                    </a:lnTo>
                    <a:lnTo>
                      <a:pt x="3695" y="13856"/>
                    </a:lnTo>
                    <a:lnTo>
                      <a:pt x="3917" y="14129"/>
                    </a:lnTo>
                    <a:lnTo>
                      <a:pt x="4139" y="14397"/>
                    </a:lnTo>
                    <a:lnTo>
                      <a:pt x="4359" y="14659"/>
                    </a:lnTo>
                    <a:lnTo>
                      <a:pt x="4577" y="14917"/>
                    </a:lnTo>
                    <a:lnTo>
                      <a:pt x="4793" y="15169"/>
                    </a:lnTo>
                    <a:lnTo>
                      <a:pt x="5006" y="15415"/>
                    </a:lnTo>
                    <a:lnTo>
                      <a:pt x="5214" y="15655"/>
                    </a:lnTo>
                    <a:lnTo>
                      <a:pt x="5219" y="15661"/>
                    </a:lnTo>
                    <a:lnTo>
                      <a:pt x="5233" y="15675"/>
                    </a:lnTo>
                    <a:lnTo>
                      <a:pt x="5254" y="15695"/>
                    </a:lnTo>
                    <a:lnTo>
                      <a:pt x="5281" y="15722"/>
                    </a:lnTo>
                    <a:lnTo>
                      <a:pt x="5315" y="15752"/>
                    </a:lnTo>
                    <a:lnTo>
                      <a:pt x="5355" y="15786"/>
                    </a:lnTo>
                    <a:lnTo>
                      <a:pt x="5377" y="15804"/>
                    </a:lnTo>
                    <a:lnTo>
                      <a:pt x="5401" y="15822"/>
                    </a:lnTo>
                    <a:lnTo>
                      <a:pt x="5426" y="15841"/>
                    </a:lnTo>
                    <a:lnTo>
                      <a:pt x="5453" y="15860"/>
                    </a:lnTo>
                    <a:lnTo>
                      <a:pt x="5480" y="15878"/>
                    </a:lnTo>
                    <a:lnTo>
                      <a:pt x="5509" y="15897"/>
                    </a:lnTo>
                    <a:lnTo>
                      <a:pt x="5539" y="15915"/>
                    </a:lnTo>
                    <a:lnTo>
                      <a:pt x="5570" y="15933"/>
                    </a:lnTo>
                    <a:lnTo>
                      <a:pt x="5602" y="15950"/>
                    </a:lnTo>
                    <a:lnTo>
                      <a:pt x="5635" y="15967"/>
                    </a:lnTo>
                    <a:lnTo>
                      <a:pt x="5670" y="15982"/>
                    </a:lnTo>
                    <a:lnTo>
                      <a:pt x="5705" y="15997"/>
                    </a:lnTo>
                    <a:lnTo>
                      <a:pt x="5740" y="16010"/>
                    </a:lnTo>
                    <a:lnTo>
                      <a:pt x="5777" y="16022"/>
                    </a:lnTo>
                    <a:lnTo>
                      <a:pt x="5814" y="16032"/>
                    </a:lnTo>
                    <a:lnTo>
                      <a:pt x="5853" y="16041"/>
                    </a:lnTo>
                    <a:lnTo>
                      <a:pt x="5892" y="16048"/>
                    </a:lnTo>
                    <a:lnTo>
                      <a:pt x="5931" y="16054"/>
                    </a:lnTo>
                    <a:lnTo>
                      <a:pt x="5971" y="16057"/>
                    </a:lnTo>
                    <a:lnTo>
                      <a:pt x="6011" y="16058"/>
                    </a:lnTo>
                    <a:lnTo>
                      <a:pt x="6051" y="16058"/>
                    </a:lnTo>
                    <a:lnTo>
                      <a:pt x="6091" y="16057"/>
                    </a:lnTo>
                    <a:lnTo>
                      <a:pt x="6131" y="16054"/>
                    </a:lnTo>
                    <a:lnTo>
                      <a:pt x="6170" y="16048"/>
                    </a:lnTo>
                    <a:lnTo>
                      <a:pt x="6209" y="16041"/>
                    </a:lnTo>
                    <a:lnTo>
                      <a:pt x="6248" y="16032"/>
                    </a:lnTo>
                    <a:lnTo>
                      <a:pt x="6285" y="16022"/>
                    </a:lnTo>
                    <a:lnTo>
                      <a:pt x="6322" y="16010"/>
                    </a:lnTo>
                    <a:lnTo>
                      <a:pt x="6357" y="15997"/>
                    </a:lnTo>
                    <a:lnTo>
                      <a:pt x="6392" y="15982"/>
                    </a:lnTo>
                    <a:lnTo>
                      <a:pt x="6427" y="15967"/>
                    </a:lnTo>
                    <a:lnTo>
                      <a:pt x="6460" y="15950"/>
                    </a:lnTo>
                    <a:lnTo>
                      <a:pt x="6492" y="15933"/>
                    </a:lnTo>
                    <a:lnTo>
                      <a:pt x="6523" y="15915"/>
                    </a:lnTo>
                    <a:lnTo>
                      <a:pt x="6553" y="15897"/>
                    </a:lnTo>
                    <a:lnTo>
                      <a:pt x="6581" y="15878"/>
                    </a:lnTo>
                    <a:lnTo>
                      <a:pt x="6609" y="15860"/>
                    </a:lnTo>
                    <a:lnTo>
                      <a:pt x="6636" y="15841"/>
                    </a:lnTo>
                    <a:lnTo>
                      <a:pt x="6661" y="15822"/>
                    </a:lnTo>
                    <a:lnTo>
                      <a:pt x="6684" y="15804"/>
                    </a:lnTo>
                    <a:lnTo>
                      <a:pt x="6707" y="15786"/>
                    </a:lnTo>
                    <a:lnTo>
                      <a:pt x="6747" y="15752"/>
                    </a:lnTo>
                    <a:lnTo>
                      <a:pt x="6780" y="15722"/>
                    </a:lnTo>
                    <a:lnTo>
                      <a:pt x="6808" y="15695"/>
                    </a:lnTo>
                    <a:lnTo>
                      <a:pt x="6829" y="15675"/>
                    </a:lnTo>
                    <a:lnTo>
                      <a:pt x="6842" y="15661"/>
                    </a:lnTo>
                    <a:lnTo>
                      <a:pt x="6848" y="15655"/>
                    </a:lnTo>
                    <a:lnTo>
                      <a:pt x="7056" y="15415"/>
                    </a:lnTo>
                    <a:lnTo>
                      <a:pt x="7269" y="15169"/>
                    </a:lnTo>
                    <a:lnTo>
                      <a:pt x="7485" y="14917"/>
                    </a:lnTo>
                    <a:lnTo>
                      <a:pt x="7703" y="14659"/>
                    </a:lnTo>
                    <a:lnTo>
                      <a:pt x="7924" y="14397"/>
                    </a:lnTo>
                    <a:lnTo>
                      <a:pt x="8145" y="14129"/>
                    </a:lnTo>
                    <a:lnTo>
                      <a:pt x="8368" y="13856"/>
                    </a:lnTo>
                    <a:lnTo>
                      <a:pt x="8590" y="13578"/>
                    </a:lnTo>
                    <a:lnTo>
                      <a:pt x="8812" y="13296"/>
                    </a:lnTo>
                    <a:lnTo>
                      <a:pt x="9032" y="13009"/>
                    </a:lnTo>
                    <a:lnTo>
                      <a:pt x="9249" y="12718"/>
                    </a:lnTo>
                    <a:lnTo>
                      <a:pt x="9464" y="12423"/>
                    </a:lnTo>
                    <a:lnTo>
                      <a:pt x="9675" y="12125"/>
                    </a:lnTo>
                    <a:lnTo>
                      <a:pt x="9882" y="11823"/>
                    </a:lnTo>
                    <a:lnTo>
                      <a:pt x="10084" y="11518"/>
                    </a:lnTo>
                    <a:lnTo>
                      <a:pt x="10280" y="11208"/>
                    </a:lnTo>
                    <a:lnTo>
                      <a:pt x="10469" y="10897"/>
                    </a:lnTo>
                    <a:lnTo>
                      <a:pt x="10652" y="10583"/>
                    </a:lnTo>
                    <a:lnTo>
                      <a:pt x="10826" y="10267"/>
                    </a:lnTo>
                    <a:lnTo>
                      <a:pt x="10992" y="9948"/>
                    </a:lnTo>
                    <a:lnTo>
                      <a:pt x="11148" y="9628"/>
                    </a:lnTo>
                    <a:lnTo>
                      <a:pt x="11295" y="9305"/>
                    </a:lnTo>
                    <a:lnTo>
                      <a:pt x="11432" y="8980"/>
                    </a:lnTo>
                    <a:lnTo>
                      <a:pt x="11556" y="8654"/>
                    </a:lnTo>
                    <a:lnTo>
                      <a:pt x="11669" y="8328"/>
                    </a:lnTo>
                    <a:lnTo>
                      <a:pt x="11770" y="8000"/>
                    </a:lnTo>
                    <a:lnTo>
                      <a:pt x="11856" y="7671"/>
                    </a:lnTo>
                    <a:lnTo>
                      <a:pt x="11928" y="7342"/>
                    </a:lnTo>
                    <a:lnTo>
                      <a:pt x="11986" y="7012"/>
                    </a:lnTo>
                    <a:lnTo>
                      <a:pt x="12028" y="6682"/>
                    </a:lnTo>
                    <a:lnTo>
                      <a:pt x="12053" y="6352"/>
                    </a:lnTo>
                    <a:lnTo>
                      <a:pt x="12062" y="6023"/>
                    </a:lnTo>
                    <a:lnTo>
                      <a:pt x="12054" y="5711"/>
                    </a:lnTo>
                    <a:lnTo>
                      <a:pt x="12031" y="5403"/>
                    </a:lnTo>
                    <a:lnTo>
                      <a:pt x="11993" y="5099"/>
                    </a:lnTo>
                    <a:lnTo>
                      <a:pt x="11939" y="4801"/>
                    </a:lnTo>
                    <a:lnTo>
                      <a:pt x="11872" y="4508"/>
                    </a:lnTo>
                    <a:lnTo>
                      <a:pt x="11791" y="4221"/>
                    </a:lnTo>
                    <a:lnTo>
                      <a:pt x="11695" y="3940"/>
                    </a:lnTo>
                    <a:lnTo>
                      <a:pt x="11588" y="3666"/>
                    </a:lnTo>
                    <a:lnTo>
                      <a:pt x="11466" y="3399"/>
                    </a:lnTo>
                    <a:lnTo>
                      <a:pt x="11333" y="3139"/>
                    </a:lnTo>
                    <a:lnTo>
                      <a:pt x="11188" y="2887"/>
                    </a:lnTo>
                    <a:lnTo>
                      <a:pt x="11031" y="2643"/>
                    </a:lnTo>
                    <a:lnTo>
                      <a:pt x="10862" y="2407"/>
                    </a:lnTo>
                    <a:lnTo>
                      <a:pt x="10683" y="2180"/>
                    </a:lnTo>
                    <a:lnTo>
                      <a:pt x="10493" y="1962"/>
                    </a:lnTo>
                    <a:lnTo>
                      <a:pt x="10294" y="1753"/>
                    </a:lnTo>
                    <a:lnTo>
                      <a:pt x="10084" y="1555"/>
                    </a:lnTo>
                    <a:lnTo>
                      <a:pt x="9865" y="1366"/>
                    </a:lnTo>
                    <a:lnTo>
                      <a:pt x="9638" y="1188"/>
                    </a:lnTo>
                    <a:lnTo>
                      <a:pt x="9401" y="1021"/>
                    </a:lnTo>
                    <a:lnTo>
                      <a:pt x="9156" y="865"/>
                    </a:lnTo>
                    <a:lnTo>
                      <a:pt x="8903" y="722"/>
                    </a:lnTo>
                    <a:lnTo>
                      <a:pt x="8644" y="589"/>
                    </a:lnTo>
                    <a:lnTo>
                      <a:pt x="8376" y="470"/>
                    </a:lnTo>
                    <a:lnTo>
                      <a:pt x="8103" y="362"/>
                    </a:lnTo>
                    <a:lnTo>
                      <a:pt x="7823" y="268"/>
                    </a:lnTo>
                    <a:lnTo>
                      <a:pt x="7536" y="188"/>
                    </a:lnTo>
                    <a:lnTo>
                      <a:pt x="7245" y="121"/>
                    </a:lnTo>
                    <a:lnTo>
                      <a:pt x="6948" y="68"/>
                    </a:lnTo>
                    <a:lnTo>
                      <a:pt x="6647" y="31"/>
                    </a:lnTo>
                    <a:lnTo>
                      <a:pt x="6341" y="8"/>
                    </a:lnTo>
                    <a:lnTo>
                      <a:pt x="60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grpSp>
        <p:nvGrpSpPr>
          <p:cNvPr id="8" name="Group 7"/>
          <p:cNvGrpSpPr/>
          <p:nvPr/>
        </p:nvGrpSpPr>
        <p:grpSpPr>
          <a:xfrm>
            <a:off x="2427530" y="3222405"/>
            <a:ext cx="744990" cy="745718"/>
            <a:chOff x="3236707" y="4296540"/>
            <a:chExt cx="993320" cy="994290"/>
          </a:xfrm>
        </p:grpSpPr>
        <p:sp>
          <p:nvSpPr>
            <p:cNvPr id="12" name="Freeform 34"/>
            <p:cNvSpPr>
              <a:spLocks noEditPoints="1"/>
            </p:cNvSpPr>
            <p:nvPr/>
          </p:nvSpPr>
          <p:spPr bwMode="auto">
            <a:xfrm>
              <a:off x="3236707" y="4296540"/>
              <a:ext cx="993320" cy="994290"/>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013"/>
            </a:p>
          </p:txBody>
        </p:sp>
        <p:sp>
          <p:nvSpPr>
            <p:cNvPr id="51" name="Freeform 96"/>
            <p:cNvSpPr>
              <a:spLocks noEditPoints="1"/>
            </p:cNvSpPr>
            <p:nvPr/>
          </p:nvSpPr>
          <p:spPr bwMode="auto">
            <a:xfrm>
              <a:off x="3617915" y="4679070"/>
              <a:ext cx="234420" cy="233881"/>
            </a:xfrm>
            <a:custGeom>
              <a:avLst/>
              <a:gdLst>
                <a:gd name="T0" fmla="*/ 13537 w 16094"/>
                <a:gd name="T1" fmla="*/ 6059 h 16058"/>
                <a:gd name="T2" fmla="*/ 13105 w 16094"/>
                <a:gd name="T3" fmla="*/ 4843 h 16058"/>
                <a:gd name="T4" fmla="*/ 12309 w 16094"/>
                <a:gd name="T5" fmla="*/ 3778 h 16058"/>
                <a:gd name="T6" fmla="*/ 11103 w 16094"/>
                <a:gd name="T7" fmla="*/ 2914 h 16058"/>
                <a:gd name="T8" fmla="*/ 9730 w 16094"/>
                <a:gd name="T9" fmla="*/ 2510 h 16058"/>
                <a:gd name="T10" fmla="*/ 10548 w 16094"/>
                <a:gd name="T11" fmla="*/ 1344 h 16058"/>
                <a:gd name="T12" fmla="*/ 11273 w 16094"/>
                <a:gd name="T13" fmla="*/ 1058 h 16058"/>
                <a:gd name="T14" fmla="*/ 12175 w 16094"/>
                <a:gd name="T15" fmla="*/ 1030 h 16058"/>
                <a:gd name="T16" fmla="*/ 13215 w 16094"/>
                <a:gd name="T17" fmla="*/ 1370 h 16058"/>
                <a:gd name="T18" fmla="*/ 14130 w 16094"/>
                <a:gd name="T19" fmla="*/ 2061 h 16058"/>
                <a:gd name="T20" fmla="*/ 14752 w 16094"/>
                <a:gd name="T21" fmla="*/ 2927 h 16058"/>
                <a:gd name="T22" fmla="*/ 15061 w 16094"/>
                <a:gd name="T23" fmla="*/ 3885 h 16058"/>
                <a:gd name="T24" fmla="*/ 15035 w 16094"/>
                <a:gd name="T25" fmla="*/ 4794 h 16058"/>
                <a:gd name="T26" fmla="*/ 14704 w 16094"/>
                <a:gd name="T27" fmla="*/ 5577 h 16058"/>
                <a:gd name="T28" fmla="*/ 4429 w 16094"/>
                <a:gd name="T29" fmla="*/ 13990 h 16058"/>
                <a:gd name="T30" fmla="*/ 4128 w 16094"/>
                <a:gd name="T31" fmla="*/ 13119 h 16058"/>
                <a:gd name="T32" fmla="*/ 3522 w 16094"/>
                <a:gd name="T33" fmla="*/ 12349 h 16058"/>
                <a:gd name="T34" fmla="*/ 2735 w 16094"/>
                <a:gd name="T35" fmla="*/ 11832 h 16058"/>
                <a:gd name="T36" fmla="*/ 1857 w 16094"/>
                <a:gd name="T37" fmla="*/ 11600 h 16058"/>
                <a:gd name="T38" fmla="*/ 2349 w 16094"/>
                <a:gd name="T39" fmla="*/ 9539 h 16058"/>
                <a:gd name="T40" fmla="*/ 3383 w 16094"/>
                <a:gd name="T41" fmla="*/ 9051 h 16058"/>
                <a:gd name="T42" fmla="*/ 5065 w 16094"/>
                <a:gd name="T43" fmla="*/ 9305 h 16058"/>
                <a:gd name="T44" fmla="*/ 6529 w 16094"/>
                <a:gd name="T45" fmla="*/ 10574 h 16058"/>
                <a:gd name="T46" fmla="*/ 7057 w 16094"/>
                <a:gd name="T47" fmla="*/ 12341 h 16058"/>
                <a:gd name="T48" fmla="*/ 6481 w 16094"/>
                <a:gd name="T49" fmla="*/ 13816 h 16058"/>
                <a:gd name="T50" fmla="*/ 1899 w 16094"/>
                <a:gd name="T51" fmla="*/ 15034 h 16058"/>
                <a:gd name="T52" fmla="*/ 1430 w 16094"/>
                <a:gd name="T53" fmla="*/ 14978 h 16058"/>
                <a:gd name="T54" fmla="*/ 1080 w 16094"/>
                <a:gd name="T55" fmla="*/ 14626 h 16058"/>
                <a:gd name="T56" fmla="*/ 1037 w 16094"/>
                <a:gd name="T57" fmla="*/ 14110 h 16058"/>
                <a:gd name="T58" fmla="*/ 2133 w 16094"/>
                <a:gd name="T59" fmla="*/ 12161 h 16058"/>
                <a:gd name="T60" fmla="*/ 2879 w 16094"/>
                <a:gd name="T61" fmla="*/ 12483 h 16058"/>
                <a:gd name="T62" fmla="*/ 3517 w 16094"/>
                <a:gd name="T63" fmla="*/ 13089 h 16058"/>
                <a:gd name="T64" fmla="*/ 3887 w 16094"/>
                <a:gd name="T65" fmla="*/ 13837 h 16058"/>
                <a:gd name="T66" fmla="*/ 5275 w 16094"/>
                <a:gd name="T67" fmla="*/ 8311 h 16058"/>
                <a:gd name="T68" fmla="*/ 4471 w 16094"/>
                <a:gd name="T69" fmla="*/ 8075 h 16058"/>
                <a:gd name="T70" fmla="*/ 3832 w 16094"/>
                <a:gd name="T71" fmla="*/ 8011 h 16058"/>
                <a:gd name="T72" fmla="*/ 8544 w 16094"/>
                <a:gd name="T73" fmla="*/ 3613 h 16058"/>
                <a:gd name="T74" fmla="*/ 9615 w 16094"/>
                <a:gd name="T75" fmla="*/ 3512 h 16058"/>
                <a:gd name="T76" fmla="*/ 7177 w 16094"/>
                <a:gd name="T77" fmla="*/ 9768 h 16058"/>
                <a:gd name="T78" fmla="*/ 6475 w 16094"/>
                <a:gd name="T79" fmla="*/ 9029 h 16058"/>
                <a:gd name="T80" fmla="*/ 10683 w 16094"/>
                <a:gd name="T81" fmla="*/ 3831 h 16058"/>
                <a:gd name="T82" fmla="*/ 11597 w 16094"/>
                <a:gd name="T83" fmla="*/ 4487 h 16058"/>
                <a:gd name="T84" fmla="*/ 12178 w 16094"/>
                <a:gd name="T85" fmla="*/ 5258 h 16058"/>
                <a:gd name="T86" fmla="*/ 7882 w 16094"/>
                <a:gd name="T87" fmla="*/ 11105 h 16058"/>
                <a:gd name="T88" fmla="*/ 12576 w 16094"/>
                <a:gd name="T89" fmla="*/ 6482 h 16058"/>
                <a:gd name="T90" fmla="*/ 12439 w 16094"/>
                <a:gd name="T91" fmla="*/ 7635 h 16058"/>
                <a:gd name="T92" fmla="*/ 11948 w 16094"/>
                <a:gd name="T93" fmla="*/ 8406 h 16058"/>
                <a:gd name="T94" fmla="*/ 14463 w 16094"/>
                <a:gd name="T95" fmla="*/ 1003 h 16058"/>
                <a:gd name="T96" fmla="*/ 13190 w 16094"/>
                <a:gd name="T97" fmla="*/ 260 h 16058"/>
                <a:gd name="T98" fmla="*/ 11795 w 16094"/>
                <a:gd name="T99" fmla="*/ 0 h 16058"/>
                <a:gd name="T100" fmla="*/ 10660 w 16094"/>
                <a:gd name="T101" fmla="*/ 187 h 16058"/>
                <a:gd name="T102" fmla="*/ 9684 w 16094"/>
                <a:gd name="T103" fmla="*/ 727 h 16058"/>
                <a:gd name="T104" fmla="*/ 1704 w 16094"/>
                <a:gd name="T105" fmla="*/ 8728 h 16058"/>
                <a:gd name="T106" fmla="*/ 1279 w 16094"/>
                <a:gd name="T107" fmla="*/ 9454 h 16058"/>
                <a:gd name="T108" fmla="*/ 0 w 16094"/>
                <a:gd name="T109" fmla="*/ 14302 h 16058"/>
                <a:gd name="T110" fmla="*/ 402 w 16094"/>
                <a:gd name="T111" fmla="*/ 15419 h 16058"/>
                <a:gd name="T112" fmla="*/ 1407 w 16094"/>
                <a:gd name="T113" fmla="*/ 16022 h 16058"/>
                <a:gd name="T114" fmla="*/ 2275 w 16094"/>
                <a:gd name="T115" fmla="*/ 15980 h 16058"/>
                <a:gd name="T116" fmla="*/ 7227 w 16094"/>
                <a:gd name="T117" fmla="*/ 14541 h 16058"/>
                <a:gd name="T118" fmla="*/ 15901 w 16094"/>
                <a:gd name="T119" fmla="*/ 5421 h 16058"/>
                <a:gd name="T120" fmla="*/ 15857 w 16094"/>
                <a:gd name="T121" fmla="*/ 2953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94" h="16058">
                  <a:moveTo>
                    <a:pt x="14431" y="5907"/>
                  </a:moveTo>
                  <a:lnTo>
                    <a:pt x="13584" y="6759"/>
                  </a:lnTo>
                  <a:lnTo>
                    <a:pt x="13585" y="6717"/>
                  </a:lnTo>
                  <a:lnTo>
                    <a:pt x="13586" y="6675"/>
                  </a:lnTo>
                  <a:lnTo>
                    <a:pt x="13588" y="6633"/>
                  </a:lnTo>
                  <a:lnTo>
                    <a:pt x="13590" y="6591"/>
                  </a:lnTo>
                  <a:lnTo>
                    <a:pt x="13591" y="6549"/>
                  </a:lnTo>
                  <a:lnTo>
                    <a:pt x="13591" y="6507"/>
                  </a:lnTo>
                  <a:lnTo>
                    <a:pt x="13590" y="6464"/>
                  </a:lnTo>
                  <a:lnTo>
                    <a:pt x="13587" y="6420"/>
                  </a:lnTo>
                  <a:lnTo>
                    <a:pt x="13578" y="6330"/>
                  </a:lnTo>
                  <a:lnTo>
                    <a:pt x="13566" y="6240"/>
                  </a:lnTo>
                  <a:lnTo>
                    <a:pt x="13553" y="6148"/>
                  </a:lnTo>
                  <a:lnTo>
                    <a:pt x="13537" y="6059"/>
                  </a:lnTo>
                  <a:lnTo>
                    <a:pt x="13520" y="5969"/>
                  </a:lnTo>
                  <a:lnTo>
                    <a:pt x="13500" y="5879"/>
                  </a:lnTo>
                  <a:lnTo>
                    <a:pt x="13478" y="5790"/>
                  </a:lnTo>
                  <a:lnTo>
                    <a:pt x="13453" y="5702"/>
                  </a:lnTo>
                  <a:lnTo>
                    <a:pt x="13427" y="5613"/>
                  </a:lnTo>
                  <a:lnTo>
                    <a:pt x="13400" y="5525"/>
                  </a:lnTo>
                  <a:lnTo>
                    <a:pt x="13370" y="5439"/>
                  </a:lnTo>
                  <a:lnTo>
                    <a:pt x="13338" y="5351"/>
                  </a:lnTo>
                  <a:lnTo>
                    <a:pt x="13305" y="5265"/>
                  </a:lnTo>
                  <a:lnTo>
                    <a:pt x="13268" y="5180"/>
                  </a:lnTo>
                  <a:lnTo>
                    <a:pt x="13230" y="5094"/>
                  </a:lnTo>
                  <a:lnTo>
                    <a:pt x="13191" y="5010"/>
                  </a:lnTo>
                  <a:lnTo>
                    <a:pt x="13150" y="4927"/>
                  </a:lnTo>
                  <a:lnTo>
                    <a:pt x="13105" y="4843"/>
                  </a:lnTo>
                  <a:lnTo>
                    <a:pt x="13060" y="4761"/>
                  </a:lnTo>
                  <a:lnTo>
                    <a:pt x="13014" y="4680"/>
                  </a:lnTo>
                  <a:lnTo>
                    <a:pt x="12965" y="4600"/>
                  </a:lnTo>
                  <a:lnTo>
                    <a:pt x="12913" y="4520"/>
                  </a:lnTo>
                  <a:lnTo>
                    <a:pt x="12861" y="4441"/>
                  </a:lnTo>
                  <a:lnTo>
                    <a:pt x="12807" y="4364"/>
                  </a:lnTo>
                  <a:lnTo>
                    <a:pt x="12750" y="4286"/>
                  </a:lnTo>
                  <a:lnTo>
                    <a:pt x="12692" y="4210"/>
                  </a:lnTo>
                  <a:lnTo>
                    <a:pt x="12633" y="4136"/>
                  </a:lnTo>
                  <a:lnTo>
                    <a:pt x="12571" y="4062"/>
                  </a:lnTo>
                  <a:lnTo>
                    <a:pt x="12508" y="3989"/>
                  </a:lnTo>
                  <a:lnTo>
                    <a:pt x="12443" y="3917"/>
                  </a:lnTo>
                  <a:lnTo>
                    <a:pt x="12376" y="3847"/>
                  </a:lnTo>
                  <a:lnTo>
                    <a:pt x="12309" y="3778"/>
                  </a:lnTo>
                  <a:lnTo>
                    <a:pt x="12230" y="3701"/>
                  </a:lnTo>
                  <a:lnTo>
                    <a:pt x="12152" y="3628"/>
                  </a:lnTo>
                  <a:lnTo>
                    <a:pt x="12071" y="3557"/>
                  </a:lnTo>
                  <a:lnTo>
                    <a:pt x="11989" y="3487"/>
                  </a:lnTo>
                  <a:lnTo>
                    <a:pt x="11905" y="3419"/>
                  </a:lnTo>
                  <a:lnTo>
                    <a:pt x="11821" y="3354"/>
                  </a:lnTo>
                  <a:lnTo>
                    <a:pt x="11735" y="3292"/>
                  </a:lnTo>
                  <a:lnTo>
                    <a:pt x="11648" y="3231"/>
                  </a:lnTo>
                  <a:lnTo>
                    <a:pt x="11560" y="3172"/>
                  </a:lnTo>
                  <a:lnTo>
                    <a:pt x="11471" y="3116"/>
                  </a:lnTo>
                  <a:lnTo>
                    <a:pt x="11380" y="3062"/>
                  </a:lnTo>
                  <a:lnTo>
                    <a:pt x="11289" y="3010"/>
                  </a:lnTo>
                  <a:lnTo>
                    <a:pt x="11196" y="2961"/>
                  </a:lnTo>
                  <a:lnTo>
                    <a:pt x="11103" y="2914"/>
                  </a:lnTo>
                  <a:lnTo>
                    <a:pt x="11009" y="2868"/>
                  </a:lnTo>
                  <a:lnTo>
                    <a:pt x="10913" y="2826"/>
                  </a:lnTo>
                  <a:lnTo>
                    <a:pt x="10818" y="2786"/>
                  </a:lnTo>
                  <a:lnTo>
                    <a:pt x="10721" y="2749"/>
                  </a:lnTo>
                  <a:lnTo>
                    <a:pt x="10625" y="2714"/>
                  </a:lnTo>
                  <a:lnTo>
                    <a:pt x="10527" y="2681"/>
                  </a:lnTo>
                  <a:lnTo>
                    <a:pt x="10429" y="2651"/>
                  </a:lnTo>
                  <a:lnTo>
                    <a:pt x="10330" y="2622"/>
                  </a:lnTo>
                  <a:lnTo>
                    <a:pt x="10231" y="2597"/>
                  </a:lnTo>
                  <a:lnTo>
                    <a:pt x="10132" y="2574"/>
                  </a:lnTo>
                  <a:lnTo>
                    <a:pt x="10031" y="2554"/>
                  </a:lnTo>
                  <a:lnTo>
                    <a:pt x="9932" y="2537"/>
                  </a:lnTo>
                  <a:lnTo>
                    <a:pt x="9831" y="2522"/>
                  </a:lnTo>
                  <a:lnTo>
                    <a:pt x="9730" y="2510"/>
                  </a:lnTo>
                  <a:lnTo>
                    <a:pt x="9630" y="2500"/>
                  </a:lnTo>
                  <a:lnTo>
                    <a:pt x="9529" y="2493"/>
                  </a:lnTo>
                  <a:lnTo>
                    <a:pt x="9428" y="2489"/>
                  </a:lnTo>
                  <a:lnTo>
                    <a:pt x="9327" y="2487"/>
                  </a:lnTo>
                  <a:lnTo>
                    <a:pt x="10160" y="1649"/>
                  </a:lnTo>
                  <a:lnTo>
                    <a:pt x="10199" y="1611"/>
                  </a:lnTo>
                  <a:lnTo>
                    <a:pt x="10240" y="1574"/>
                  </a:lnTo>
                  <a:lnTo>
                    <a:pt x="10282" y="1538"/>
                  </a:lnTo>
                  <a:lnTo>
                    <a:pt x="10324" y="1502"/>
                  </a:lnTo>
                  <a:lnTo>
                    <a:pt x="10367" y="1468"/>
                  </a:lnTo>
                  <a:lnTo>
                    <a:pt x="10411" y="1435"/>
                  </a:lnTo>
                  <a:lnTo>
                    <a:pt x="10456" y="1404"/>
                  </a:lnTo>
                  <a:lnTo>
                    <a:pt x="10502" y="1373"/>
                  </a:lnTo>
                  <a:lnTo>
                    <a:pt x="10548" y="1344"/>
                  </a:lnTo>
                  <a:lnTo>
                    <a:pt x="10596" y="1316"/>
                  </a:lnTo>
                  <a:lnTo>
                    <a:pt x="10644" y="1289"/>
                  </a:lnTo>
                  <a:lnTo>
                    <a:pt x="10692" y="1263"/>
                  </a:lnTo>
                  <a:lnTo>
                    <a:pt x="10742" y="1237"/>
                  </a:lnTo>
                  <a:lnTo>
                    <a:pt x="10793" y="1214"/>
                  </a:lnTo>
                  <a:lnTo>
                    <a:pt x="10843" y="1192"/>
                  </a:lnTo>
                  <a:lnTo>
                    <a:pt x="10894" y="1171"/>
                  </a:lnTo>
                  <a:lnTo>
                    <a:pt x="10947" y="1151"/>
                  </a:lnTo>
                  <a:lnTo>
                    <a:pt x="11000" y="1132"/>
                  </a:lnTo>
                  <a:lnTo>
                    <a:pt x="11053" y="1115"/>
                  </a:lnTo>
                  <a:lnTo>
                    <a:pt x="11108" y="1099"/>
                  </a:lnTo>
                  <a:lnTo>
                    <a:pt x="11162" y="1084"/>
                  </a:lnTo>
                  <a:lnTo>
                    <a:pt x="11217" y="1070"/>
                  </a:lnTo>
                  <a:lnTo>
                    <a:pt x="11273" y="1058"/>
                  </a:lnTo>
                  <a:lnTo>
                    <a:pt x="11329" y="1046"/>
                  </a:lnTo>
                  <a:lnTo>
                    <a:pt x="11386" y="1037"/>
                  </a:lnTo>
                  <a:lnTo>
                    <a:pt x="11444" y="1028"/>
                  </a:lnTo>
                  <a:lnTo>
                    <a:pt x="11501" y="1021"/>
                  </a:lnTo>
                  <a:lnTo>
                    <a:pt x="11559" y="1015"/>
                  </a:lnTo>
                  <a:lnTo>
                    <a:pt x="11618" y="1010"/>
                  </a:lnTo>
                  <a:lnTo>
                    <a:pt x="11676" y="1007"/>
                  </a:lnTo>
                  <a:lnTo>
                    <a:pt x="11735" y="1005"/>
                  </a:lnTo>
                  <a:lnTo>
                    <a:pt x="11795" y="1004"/>
                  </a:lnTo>
                  <a:lnTo>
                    <a:pt x="11871" y="1005"/>
                  </a:lnTo>
                  <a:lnTo>
                    <a:pt x="11947" y="1008"/>
                  </a:lnTo>
                  <a:lnTo>
                    <a:pt x="12023" y="1014"/>
                  </a:lnTo>
                  <a:lnTo>
                    <a:pt x="12098" y="1021"/>
                  </a:lnTo>
                  <a:lnTo>
                    <a:pt x="12175" y="1030"/>
                  </a:lnTo>
                  <a:lnTo>
                    <a:pt x="12251" y="1042"/>
                  </a:lnTo>
                  <a:lnTo>
                    <a:pt x="12327" y="1055"/>
                  </a:lnTo>
                  <a:lnTo>
                    <a:pt x="12402" y="1071"/>
                  </a:lnTo>
                  <a:lnTo>
                    <a:pt x="12478" y="1088"/>
                  </a:lnTo>
                  <a:lnTo>
                    <a:pt x="12553" y="1108"/>
                  </a:lnTo>
                  <a:lnTo>
                    <a:pt x="12629" y="1129"/>
                  </a:lnTo>
                  <a:lnTo>
                    <a:pt x="12703" y="1153"/>
                  </a:lnTo>
                  <a:lnTo>
                    <a:pt x="12777" y="1178"/>
                  </a:lnTo>
                  <a:lnTo>
                    <a:pt x="12852" y="1205"/>
                  </a:lnTo>
                  <a:lnTo>
                    <a:pt x="12925" y="1234"/>
                  </a:lnTo>
                  <a:lnTo>
                    <a:pt x="12999" y="1266"/>
                  </a:lnTo>
                  <a:lnTo>
                    <a:pt x="13071" y="1299"/>
                  </a:lnTo>
                  <a:lnTo>
                    <a:pt x="13144" y="1334"/>
                  </a:lnTo>
                  <a:lnTo>
                    <a:pt x="13215" y="1370"/>
                  </a:lnTo>
                  <a:lnTo>
                    <a:pt x="13285" y="1408"/>
                  </a:lnTo>
                  <a:lnTo>
                    <a:pt x="13356" y="1448"/>
                  </a:lnTo>
                  <a:lnTo>
                    <a:pt x="13425" y="1490"/>
                  </a:lnTo>
                  <a:lnTo>
                    <a:pt x="13495" y="1535"/>
                  </a:lnTo>
                  <a:lnTo>
                    <a:pt x="13562" y="1580"/>
                  </a:lnTo>
                  <a:lnTo>
                    <a:pt x="13629" y="1627"/>
                  </a:lnTo>
                  <a:lnTo>
                    <a:pt x="13696" y="1676"/>
                  </a:lnTo>
                  <a:lnTo>
                    <a:pt x="13761" y="1727"/>
                  </a:lnTo>
                  <a:lnTo>
                    <a:pt x="13827" y="1779"/>
                  </a:lnTo>
                  <a:lnTo>
                    <a:pt x="13890" y="1834"/>
                  </a:lnTo>
                  <a:lnTo>
                    <a:pt x="13952" y="1889"/>
                  </a:lnTo>
                  <a:lnTo>
                    <a:pt x="14014" y="1946"/>
                  </a:lnTo>
                  <a:lnTo>
                    <a:pt x="14075" y="2005"/>
                  </a:lnTo>
                  <a:lnTo>
                    <a:pt x="14130" y="2061"/>
                  </a:lnTo>
                  <a:lnTo>
                    <a:pt x="14185" y="2119"/>
                  </a:lnTo>
                  <a:lnTo>
                    <a:pt x="14237" y="2177"/>
                  </a:lnTo>
                  <a:lnTo>
                    <a:pt x="14288" y="2235"/>
                  </a:lnTo>
                  <a:lnTo>
                    <a:pt x="14338" y="2295"/>
                  </a:lnTo>
                  <a:lnTo>
                    <a:pt x="14386" y="2356"/>
                  </a:lnTo>
                  <a:lnTo>
                    <a:pt x="14433" y="2417"/>
                  </a:lnTo>
                  <a:lnTo>
                    <a:pt x="14478" y="2478"/>
                  </a:lnTo>
                  <a:lnTo>
                    <a:pt x="14522" y="2540"/>
                  </a:lnTo>
                  <a:lnTo>
                    <a:pt x="14564" y="2603"/>
                  </a:lnTo>
                  <a:lnTo>
                    <a:pt x="14605" y="2667"/>
                  </a:lnTo>
                  <a:lnTo>
                    <a:pt x="14644" y="2731"/>
                  </a:lnTo>
                  <a:lnTo>
                    <a:pt x="14682" y="2796"/>
                  </a:lnTo>
                  <a:lnTo>
                    <a:pt x="14718" y="2861"/>
                  </a:lnTo>
                  <a:lnTo>
                    <a:pt x="14752" y="2927"/>
                  </a:lnTo>
                  <a:lnTo>
                    <a:pt x="14785" y="2993"/>
                  </a:lnTo>
                  <a:lnTo>
                    <a:pt x="14816" y="3060"/>
                  </a:lnTo>
                  <a:lnTo>
                    <a:pt x="14846" y="3126"/>
                  </a:lnTo>
                  <a:lnTo>
                    <a:pt x="14874" y="3195"/>
                  </a:lnTo>
                  <a:lnTo>
                    <a:pt x="14900" y="3262"/>
                  </a:lnTo>
                  <a:lnTo>
                    <a:pt x="14925" y="3330"/>
                  </a:lnTo>
                  <a:lnTo>
                    <a:pt x="14948" y="3398"/>
                  </a:lnTo>
                  <a:lnTo>
                    <a:pt x="14969" y="3468"/>
                  </a:lnTo>
                  <a:lnTo>
                    <a:pt x="14988" y="3537"/>
                  </a:lnTo>
                  <a:lnTo>
                    <a:pt x="15007" y="3606"/>
                  </a:lnTo>
                  <a:lnTo>
                    <a:pt x="15023" y="3675"/>
                  </a:lnTo>
                  <a:lnTo>
                    <a:pt x="15038" y="3746"/>
                  </a:lnTo>
                  <a:lnTo>
                    <a:pt x="15050" y="3816"/>
                  </a:lnTo>
                  <a:lnTo>
                    <a:pt x="15061" y="3885"/>
                  </a:lnTo>
                  <a:lnTo>
                    <a:pt x="15070" y="3955"/>
                  </a:lnTo>
                  <a:lnTo>
                    <a:pt x="15078" y="4026"/>
                  </a:lnTo>
                  <a:lnTo>
                    <a:pt x="15084" y="4097"/>
                  </a:lnTo>
                  <a:lnTo>
                    <a:pt x="15087" y="4162"/>
                  </a:lnTo>
                  <a:lnTo>
                    <a:pt x="15089" y="4227"/>
                  </a:lnTo>
                  <a:lnTo>
                    <a:pt x="15089" y="4292"/>
                  </a:lnTo>
                  <a:lnTo>
                    <a:pt x="15088" y="4357"/>
                  </a:lnTo>
                  <a:lnTo>
                    <a:pt x="15085" y="4420"/>
                  </a:lnTo>
                  <a:lnTo>
                    <a:pt x="15081" y="4484"/>
                  </a:lnTo>
                  <a:lnTo>
                    <a:pt x="15075" y="4546"/>
                  </a:lnTo>
                  <a:lnTo>
                    <a:pt x="15067" y="4610"/>
                  </a:lnTo>
                  <a:lnTo>
                    <a:pt x="15058" y="4672"/>
                  </a:lnTo>
                  <a:lnTo>
                    <a:pt x="15048" y="4733"/>
                  </a:lnTo>
                  <a:lnTo>
                    <a:pt x="15035" y="4794"/>
                  </a:lnTo>
                  <a:lnTo>
                    <a:pt x="15022" y="4855"/>
                  </a:lnTo>
                  <a:lnTo>
                    <a:pt x="15006" y="4914"/>
                  </a:lnTo>
                  <a:lnTo>
                    <a:pt x="14989" y="4973"/>
                  </a:lnTo>
                  <a:lnTo>
                    <a:pt x="14970" y="5032"/>
                  </a:lnTo>
                  <a:lnTo>
                    <a:pt x="14950" y="5089"/>
                  </a:lnTo>
                  <a:lnTo>
                    <a:pt x="14929" y="5147"/>
                  </a:lnTo>
                  <a:lnTo>
                    <a:pt x="14906" y="5203"/>
                  </a:lnTo>
                  <a:lnTo>
                    <a:pt x="14882" y="5259"/>
                  </a:lnTo>
                  <a:lnTo>
                    <a:pt x="14856" y="5314"/>
                  </a:lnTo>
                  <a:lnTo>
                    <a:pt x="14829" y="5368"/>
                  </a:lnTo>
                  <a:lnTo>
                    <a:pt x="14799" y="5422"/>
                  </a:lnTo>
                  <a:lnTo>
                    <a:pt x="14769" y="5474"/>
                  </a:lnTo>
                  <a:lnTo>
                    <a:pt x="14737" y="5526"/>
                  </a:lnTo>
                  <a:lnTo>
                    <a:pt x="14704" y="5577"/>
                  </a:lnTo>
                  <a:lnTo>
                    <a:pt x="14670" y="5627"/>
                  </a:lnTo>
                  <a:lnTo>
                    <a:pt x="14633" y="5675"/>
                  </a:lnTo>
                  <a:lnTo>
                    <a:pt x="14595" y="5724"/>
                  </a:lnTo>
                  <a:lnTo>
                    <a:pt x="14557" y="5772"/>
                  </a:lnTo>
                  <a:lnTo>
                    <a:pt x="14516" y="5818"/>
                  </a:lnTo>
                  <a:lnTo>
                    <a:pt x="14474" y="5863"/>
                  </a:lnTo>
                  <a:lnTo>
                    <a:pt x="14431" y="5907"/>
                  </a:lnTo>
                  <a:close/>
                  <a:moveTo>
                    <a:pt x="4463" y="14370"/>
                  </a:moveTo>
                  <a:lnTo>
                    <a:pt x="4461" y="14307"/>
                  </a:lnTo>
                  <a:lnTo>
                    <a:pt x="4458" y="14243"/>
                  </a:lnTo>
                  <a:lnTo>
                    <a:pt x="4453" y="14180"/>
                  </a:lnTo>
                  <a:lnTo>
                    <a:pt x="4446" y="14117"/>
                  </a:lnTo>
                  <a:lnTo>
                    <a:pt x="4438" y="14053"/>
                  </a:lnTo>
                  <a:lnTo>
                    <a:pt x="4429" y="13990"/>
                  </a:lnTo>
                  <a:lnTo>
                    <a:pt x="4417" y="13926"/>
                  </a:lnTo>
                  <a:lnTo>
                    <a:pt x="4405" y="13863"/>
                  </a:lnTo>
                  <a:lnTo>
                    <a:pt x="4391" y="13800"/>
                  </a:lnTo>
                  <a:lnTo>
                    <a:pt x="4375" y="13737"/>
                  </a:lnTo>
                  <a:lnTo>
                    <a:pt x="4357" y="13673"/>
                  </a:lnTo>
                  <a:lnTo>
                    <a:pt x="4338" y="13610"/>
                  </a:lnTo>
                  <a:lnTo>
                    <a:pt x="4317" y="13548"/>
                  </a:lnTo>
                  <a:lnTo>
                    <a:pt x="4295" y="13486"/>
                  </a:lnTo>
                  <a:lnTo>
                    <a:pt x="4271" y="13423"/>
                  </a:lnTo>
                  <a:lnTo>
                    <a:pt x="4246" y="13362"/>
                  </a:lnTo>
                  <a:lnTo>
                    <a:pt x="4219" y="13300"/>
                  </a:lnTo>
                  <a:lnTo>
                    <a:pt x="4191" y="13240"/>
                  </a:lnTo>
                  <a:lnTo>
                    <a:pt x="4161" y="13179"/>
                  </a:lnTo>
                  <a:lnTo>
                    <a:pt x="4128" y="13119"/>
                  </a:lnTo>
                  <a:lnTo>
                    <a:pt x="4095" y="13059"/>
                  </a:lnTo>
                  <a:lnTo>
                    <a:pt x="4060" y="13000"/>
                  </a:lnTo>
                  <a:lnTo>
                    <a:pt x="4024" y="12942"/>
                  </a:lnTo>
                  <a:lnTo>
                    <a:pt x="3986" y="12884"/>
                  </a:lnTo>
                  <a:lnTo>
                    <a:pt x="3946" y="12826"/>
                  </a:lnTo>
                  <a:lnTo>
                    <a:pt x="3905" y="12769"/>
                  </a:lnTo>
                  <a:lnTo>
                    <a:pt x="3862" y="12714"/>
                  </a:lnTo>
                  <a:lnTo>
                    <a:pt x="3818" y="12658"/>
                  </a:lnTo>
                  <a:lnTo>
                    <a:pt x="3771" y="12604"/>
                  </a:lnTo>
                  <a:lnTo>
                    <a:pt x="3723" y="12549"/>
                  </a:lnTo>
                  <a:lnTo>
                    <a:pt x="3674" y="12497"/>
                  </a:lnTo>
                  <a:lnTo>
                    <a:pt x="3622" y="12445"/>
                  </a:lnTo>
                  <a:lnTo>
                    <a:pt x="3573" y="12396"/>
                  </a:lnTo>
                  <a:lnTo>
                    <a:pt x="3522" y="12349"/>
                  </a:lnTo>
                  <a:lnTo>
                    <a:pt x="3470" y="12303"/>
                  </a:lnTo>
                  <a:lnTo>
                    <a:pt x="3418" y="12258"/>
                  </a:lnTo>
                  <a:lnTo>
                    <a:pt x="3366" y="12215"/>
                  </a:lnTo>
                  <a:lnTo>
                    <a:pt x="3312" y="12174"/>
                  </a:lnTo>
                  <a:lnTo>
                    <a:pt x="3257" y="12133"/>
                  </a:lnTo>
                  <a:lnTo>
                    <a:pt x="3202" y="12094"/>
                  </a:lnTo>
                  <a:lnTo>
                    <a:pt x="3146" y="12057"/>
                  </a:lnTo>
                  <a:lnTo>
                    <a:pt x="3088" y="12020"/>
                  </a:lnTo>
                  <a:lnTo>
                    <a:pt x="3031" y="11985"/>
                  </a:lnTo>
                  <a:lnTo>
                    <a:pt x="2974" y="11952"/>
                  </a:lnTo>
                  <a:lnTo>
                    <a:pt x="2914" y="11920"/>
                  </a:lnTo>
                  <a:lnTo>
                    <a:pt x="2855" y="11889"/>
                  </a:lnTo>
                  <a:lnTo>
                    <a:pt x="2796" y="11860"/>
                  </a:lnTo>
                  <a:lnTo>
                    <a:pt x="2735" y="11832"/>
                  </a:lnTo>
                  <a:lnTo>
                    <a:pt x="2675" y="11806"/>
                  </a:lnTo>
                  <a:lnTo>
                    <a:pt x="2613" y="11781"/>
                  </a:lnTo>
                  <a:lnTo>
                    <a:pt x="2552" y="11757"/>
                  </a:lnTo>
                  <a:lnTo>
                    <a:pt x="2490" y="11735"/>
                  </a:lnTo>
                  <a:lnTo>
                    <a:pt x="2427" y="11715"/>
                  </a:lnTo>
                  <a:lnTo>
                    <a:pt x="2365" y="11696"/>
                  </a:lnTo>
                  <a:lnTo>
                    <a:pt x="2303" y="11679"/>
                  </a:lnTo>
                  <a:lnTo>
                    <a:pt x="2239" y="11663"/>
                  </a:lnTo>
                  <a:lnTo>
                    <a:pt x="2176" y="11648"/>
                  </a:lnTo>
                  <a:lnTo>
                    <a:pt x="2112" y="11636"/>
                  </a:lnTo>
                  <a:lnTo>
                    <a:pt x="2048" y="11625"/>
                  </a:lnTo>
                  <a:lnTo>
                    <a:pt x="1985" y="11615"/>
                  </a:lnTo>
                  <a:lnTo>
                    <a:pt x="1920" y="11607"/>
                  </a:lnTo>
                  <a:lnTo>
                    <a:pt x="1857" y="11600"/>
                  </a:lnTo>
                  <a:lnTo>
                    <a:pt x="1793" y="11595"/>
                  </a:lnTo>
                  <a:lnTo>
                    <a:pt x="1728" y="11592"/>
                  </a:lnTo>
                  <a:lnTo>
                    <a:pt x="2229" y="9781"/>
                  </a:lnTo>
                  <a:lnTo>
                    <a:pt x="2236" y="9759"/>
                  </a:lnTo>
                  <a:lnTo>
                    <a:pt x="2244" y="9736"/>
                  </a:lnTo>
                  <a:lnTo>
                    <a:pt x="2253" y="9714"/>
                  </a:lnTo>
                  <a:lnTo>
                    <a:pt x="2263" y="9692"/>
                  </a:lnTo>
                  <a:lnTo>
                    <a:pt x="2273" y="9670"/>
                  </a:lnTo>
                  <a:lnTo>
                    <a:pt x="2284" y="9648"/>
                  </a:lnTo>
                  <a:lnTo>
                    <a:pt x="2296" y="9626"/>
                  </a:lnTo>
                  <a:lnTo>
                    <a:pt x="2308" y="9604"/>
                  </a:lnTo>
                  <a:lnTo>
                    <a:pt x="2321" y="9583"/>
                  </a:lnTo>
                  <a:lnTo>
                    <a:pt x="2335" y="9561"/>
                  </a:lnTo>
                  <a:lnTo>
                    <a:pt x="2349" y="9539"/>
                  </a:lnTo>
                  <a:lnTo>
                    <a:pt x="2363" y="9518"/>
                  </a:lnTo>
                  <a:lnTo>
                    <a:pt x="2378" y="9498"/>
                  </a:lnTo>
                  <a:lnTo>
                    <a:pt x="2393" y="9478"/>
                  </a:lnTo>
                  <a:lnTo>
                    <a:pt x="2409" y="9458"/>
                  </a:lnTo>
                  <a:lnTo>
                    <a:pt x="2426" y="9438"/>
                  </a:lnTo>
                  <a:lnTo>
                    <a:pt x="2522" y="9374"/>
                  </a:lnTo>
                  <a:lnTo>
                    <a:pt x="2621" y="9314"/>
                  </a:lnTo>
                  <a:lnTo>
                    <a:pt x="2723" y="9260"/>
                  </a:lnTo>
                  <a:lnTo>
                    <a:pt x="2828" y="9211"/>
                  </a:lnTo>
                  <a:lnTo>
                    <a:pt x="2934" y="9169"/>
                  </a:lnTo>
                  <a:lnTo>
                    <a:pt x="3044" y="9131"/>
                  </a:lnTo>
                  <a:lnTo>
                    <a:pt x="3156" y="9099"/>
                  </a:lnTo>
                  <a:lnTo>
                    <a:pt x="3268" y="9072"/>
                  </a:lnTo>
                  <a:lnTo>
                    <a:pt x="3383" y="9051"/>
                  </a:lnTo>
                  <a:lnTo>
                    <a:pt x="3500" y="9034"/>
                  </a:lnTo>
                  <a:lnTo>
                    <a:pt x="3617" y="9024"/>
                  </a:lnTo>
                  <a:lnTo>
                    <a:pt x="3736" y="9018"/>
                  </a:lnTo>
                  <a:lnTo>
                    <a:pt x="3857" y="9018"/>
                  </a:lnTo>
                  <a:lnTo>
                    <a:pt x="3976" y="9023"/>
                  </a:lnTo>
                  <a:lnTo>
                    <a:pt x="4098" y="9033"/>
                  </a:lnTo>
                  <a:lnTo>
                    <a:pt x="4220" y="9049"/>
                  </a:lnTo>
                  <a:lnTo>
                    <a:pt x="4342" y="9070"/>
                  </a:lnTo>
                  <a:lnTo>
                    <a:pt x="4463" y="9096"/>
                  </a:lnTo>
                  <a:lnTo>
                    <a:pt x="4584" y="9127"/>
                  </a:lnTo>
                  <a:lnTo>
                    <a:pt x="4706" y="9164"/>
                  </a:lnTo>
                  <a:lnTo>
                    <a:pt x="4826" y="9206"/>
                  </a:lnTo>
                  <a:lnTo>
                    <a:pt x="4946" y="9252"/>
                  </a:lnTo>
                  <a:lnTo>
                    <a:pt x="5065" y="9305"/>
                  </a:lnTo>
                  <a:lnTo>
                    <a:pt x="5184" y="9363"/>
                  </a:lnTo>
                  <a:lnTo>
                    <a:pt x="5300" y="9425"/>
                  </a:lnTo>
                  <a:lnTo>
                    <a:pt x="5415" y="9493"/>
                  </a:lnTo>
                  <a:lnTo>
                    <a:pt x="5529" y="9566"/>
                  </a:lnTo>
                  <a:lnTo>
                    <a:pt x="5640" y="9644"/>
                  </a:lnTo>
                  <a:lnTo>
                    <a:pt x="5750" y="9727"/>
                  </a:lnTo>
                  <a:lnTo>
                    <a:pt x="5857" y="9815"/>
                  </a:lnTo>
                  <a:lnTo>
                    <a:pt x="5962" y="9909"/>
                  </a:lnTo>
                  <a:lnTo>
                    <a:pt x="6065" y="10007"/>
                  </a:lnTo>
                  <a:lnTo>
                    <a:pt x="6168" y="10115"/>
                  </a:lnTo>
                  <a:lnTo>
                    <a:pt x="6267" y="10226"/>
                  </a:lnTo>
                  <a:lnTo>
                    <a:pt x="6360" y="10339"/>
                  </a:lnTo>
                  <a:lnTo>
                    <a:pt x="6447" y="10456"/>
                  </a:lnTo>
                  <a:lnTo>
                    <a:pt x="6529" y="10574"/>
                  </a:lnTo>
                  <a:lnTo>
                    <a:pt x="6604" y="10695"/>
                  </a:lnTo>
                  <a:lnTo>
                    <a:pt x="6673" y="10816"/>
                  </a:lnTo>
                  <a:lnTo>
                    <a:pt x="6738" y="10941"/>
                  </a:lnTo>
                  <a:lnTo>
                    <a:pt x="6796" y="11065"/>
                  </a:lnTo>
                  <a:lnTo>
                    <a:pt x="6848" y="11191"/>
                  </a:lnTo>
                  <a:lnTo>
                    <a:pt x="6895" y="11318"/>
                  </a:lnTo>
                  <a:lnTo>
                    <a:pt x="6936" y="11446"/>
                  </a:lnTo>
                  <a:lnTo>
                    <a:pt x="6971" y="11574"/>
                  </a:lnTo>
                  <a:lnTo>
                    <a:pt x="7000" y="11702"/>
                  </a:lnTo>
                  <a:lnTo>
                    <a:pt x="7023" y="11831"/>
                  </a:lnTo>
                  <a:lnTo>
                    <a:pt x="7041" y="11959"/>
                  </a:lnTo>
                  <a:lnTo>
                    <a:pt x="7052" y="12087"/>
                  </a:lnTo>
                  <a:lnTo>
                    <a:pt x="7058" y="12214"/>
                  </a:lnTo>
                  <a:lnTo>
                    <a:pt x="7057" y="12341"/>
                  </a:lnTo>
                  <a:lnTo>
                    <a:pt x="7051" y="12466"/>
                  </a:lnTo>
                  <a:lnTo>
                    <a:pt x="7039" y="12589"/>
                  </a:lnTo>
                  <a:lnTo>
                    <a:pt x="7019" y="12712"/>
                  </a:lnTo>
                  <a:lnTo>
                    <a:pt x="6995" y="12832"/>
                  </a:lnTo>
                  <a:lnTo>
                    <a:pt x="6965" y="12952"/>
                  </a:lnTo>
                  <a:lnTo>
                    <a:pt x="6929" y="13068"/>
                  </a:lnTo>
                  <a:lnTo>
                    <a:pt x="6886" y="13183"/>
                  </a:lnTo>
                  <a:lnTo>
                    <a:pt x="6837" y="13294"/>
                  </a:lnTo>
                  <a:lnTo>
                    <a:pt x="6783" y="13402"/>
                  </a:lnTo>
                  <a:lnTo>
                    <a:pt x="6722" y="13508"/>
                  </a:lnTo>
                  <a:lnTo>
                    <a:pt x="6655" y="13610"/>
                  </a:lnTo>
                  <a:lnTo>
                    <a:pt x="6582" y="13710"/>
                  </a:lnTo>
                  <a:lnTo>
                    <a:pt x="6502" y="13805"/>
                  </a:lnTo>
                  <a:lnTo>
                    <a:pt x="6481" y="13816"/>
                  </a:lnTo>
                  <a:lnTo>
                    <a:pt x="6459" y="13827"/>
                  </a:lnTo>
                  <a:lnTo>
                    <a:pt x="6437" y="13838"/>
                  </a:lnTo>
                  <a:lnTo>
                    <a:pt x="6415" y="13848"/>
                  </a:lnTo>
                  <a:lnTo>
                    <a:pt x="6392" y="13858"/>
                  </a:lnTo>
                  <a:lnTo>
                    <a:pt x="6369" y="13867"/>
                  </a:lnTo>
                  <a:lnTo>
                    <a:pt x="6345" y="13876"/>
                  </a:lnTo>
                  <a:lnTo>
                    <a:pt x="6322" y="13884"/>
                  </a:lnTo>
                  <a:lnTo>
                    <a:pt x="4463" y="14370"/>
                  </a:lnTo>
                  <a:close/>
                  <a:moveTo>
                    <a:pt x="2096" y="14991"/>
                  </a:moveTo>
                  <a:lnTo>
                    <a:pt x="2070" y="14997"/>
                  </a:lnTo>
                  <a:lnTo>
                    <a:pt x="2036" y="15005"/>
                  </a:lnTo>
                  <a:lnTo>
                    <a:pt x="1995" y="15014"/>
                  </a:lnTo>
                  <a:lnTo>
                    <a:pt x="1949" y="15024"/>
                  </a:lnTo>
                  <a:lnTo>
                    <a:pt x="1899" y="15034"/>
                  </a:lnTo>
                  <a:lnTo>
                    <a:pt x="1849" y="15043"/>
                  </a:lnTo>
                  <a:lnTo>
                    <a:pt x="1825" y="15046"/>
                  </a:lnTo>
                  <a:lnTo>
                    <a:pt x="1801" y="15050"/>
                  </a:lnTo>
                  <a:lnTo>
                    <a:pt x="1777" y="15052"/>
                  </a:lnTo>
                  <a:lnTo>
                    <a:pt x="1755" y="15054"/>
                  </a:lnTo>
                  <a:lnTo>
                    <a:pt x="1716" y="15053"/>
                  </a:lnTo>
                  <a:lnTo>
                    <a:pt x="1679" y="15049"/>
                  </a:lnTo>
                  <a:lnTo>
                    <a:pt x="1641" y="15044"/>
                  </a:lnTo>
                  <a:lnTo>
                    <a:pt x="1604" y="15037"/>
                  </a:lnTo>
                  <a:lnTo>
                    <a:pt x="1568" y="15029"/>
                  </a:lnTo>
                  <a:lnTo>
                    <a:pt x="1532" y="15018"/>
                  </a:lnTo>
                  <a:lnTo>
                    <a:pt x="1498" y="15006"/>
                  </a:lnTo>
                  <a:lnTo>
                    <a:pt x="1464" y="14993"/>
                  </a:lnTo>
                  <a:lnTo>
                    <a:pt x="1430" y="14978"/>
                  </a:lnTo>
                  <a:lnTo>
                    <a:pt x="1398" y="14961"/>
                  </a:lnTo>
                  <a:lnTo>
                    <a:pt x="1367" y="14943"/>
                  </a:lnTo>
                  <a:lnTo>
                    <a:pt x="1336" y="14923"/>
                  </a:lnTo>
                  <a:lnTo>
                    <a:pt x="1307" y="14902"/>
                  </a:lnTo>
                  <a:lnTo>
                    <a:pt x="1279" y="14880"/>
                  </a:lnTo>
                  <a:lnTo>
                    <a:pt x="1251" y="14856"/>
                  </a:lnTo>
                  <a:lnTo>
                    <a:pt x="1225" y="14832"/>
                  </a:lnTo>
                  <a:lnTo>
                    <a:pt x="1201" y="14804"/>
                  </a:lnTo>
                  <a:lnTo>
                    <a:pt x="1177" y="14777"/>
                  </a:lnTo>
                  <a:lnTo>
                    <a:pt x="1155" y="14749"/>
                  </a:lnTo>
                  <a:lnTo>
                    <a:pt x="1134" y="14720"/>
                  </a:lnTo>
                  <a:lnTo>
                    <a:pt x="1115" y="14689"/>
                  </a:lnTo>
                  <a:lnTo>
                    <a:pt x="1096" y="14658"/>
                  </a:lnTo>
                  <a:lnTo>
                    <a:pt x="1080" y="14626"/>
                  </a:lnTo>
                  <a:lnTo>
                    <a:pt x="1065" y="14593"/>
                  </a:lnTo>
                  <a:lnTo>
                    <a:pt x="1051" y="14559"/>
                  </a:lnTo>
                  <a:lnTo>
                    <a:pt x="1040" y="14524"/>
                  </a:lnTo>
                  <a:lnTo>
                    <a:pt x="1030" y="14488"/>
                  </a:lnTo>
                  <a:lnTo>
                    <a:pt x="1021" y="14452"/>
                  </a:lnTo>
                  <a:lnTo>
                    <a:pt x="1015" y="14415"/>
                  </a:lnTo>
                  <a:lnTo>
                    <a:pt x="1010" y="14378"/>
                  </a:lnTo>
                  <a:lnTo>
                    <a:pt x="1007" y="14340"/>
                  </a:lnTo>
                  <a:lnTo>
                    <a:pt x="1006" y="14302"/>
                  </a:lnTo>
                  <a:lnTo>
                    <a:pt x="1009" y="14268"/>
                  </a:lnTo>
                  <a:lnTo>
                    <a:pt x="1015" y="14229"/>
                  </a:lnTo>
                  <a:lnTo>
                    <a:pt x="1022" y="14189"/>
                  </a:lnTo>
                  <a:lnTo>
                    <a:pt x="1029" y="14149"/>
                  </a:lnTo>
                  <a:lnTo>
                    <a:pt x="1037" y="14110"/>
                  </a:lnTo>
                  <a:lnTo>
                    <a:pt x="1045" y="14074"/>
                  </a:lnTo>
                  <a:lnTo>
                    <a:pt x="1051" y="14043"/>
                  </a:lnTo>
                  <a:lnTo>
                    <a:pt x="1056" y="14020"/>
                  </a:lnTo>
                  <a:lnTo>
                    <a:pt x="1586" y="12106"/>
                  </a:lnTo>
                  <a:lnTo>
                    <a:pt x="1641" y="12105"/>
                  </a:lnTo>
                  <a:lnTo>
                    <a:pt x="1695" y="12105"/>
                  </a:lnTo>
                  <a:lnTo>
                    <a:pt x="1749" y="12107"/>
                  </a:lnTo>
                  <a:lnTo>
                    <a:pt x="1804" y="12111"/>
                  </a:lnTo>
                  <a:lnTo>
                    <a:pt x="1858" y="12116"/>
                  </a:lnTo>
                  <a:lnTo>
                    <a:pt x="1913" y="12122"/>
                  </a:lnTo>
                  <a:lnTo>
                    <a:pt x="1968" y="12130"/>
                  </a:lnTo>
                  <a:lnTo>
                    <a:pt x="2023" y="12139"/>
                  </a:lnTo>
                  <a:lnTo>
                    <a:pt x="2077" y="12149"/>
                  </a:lnTo>
                  <a:lnTo>
                    <a:pt x="2133" y="12161"/>
                  </a:lnTo>
                  <a:lnTo>
                    <a:pt x="2187" y="12175"/>
                  </a:lnTo>
                  <a:lnTo>
                    <a:pt x="2242" y="12190"/>
                  </a:lnTo>
                  <a:lnTo>
                    <a:pt x="2297" y="12206"/>
                  </a:lnTo>
                  <a:lnTo>
                    <a:pt x="2351" y="12224"/>
                  </a:lnTo>
                  <a:lnTo>
                    <a:pt x="2405" y="12243"/>
                  </a:lnTo>
                  <a:lnTo>
                    <a:pt x="2460" y="12264"/>
                  </a:lnTo>
                  <a:lnTo>
                    <a:pt x="2513" y="12286"/>
                  </a:lnTo>
                  <a:lnTo>
                    <a:pt x="2566" y="12309"/>
                  </a:lnTo>
                  <a:lnTo>
                    <a:pt x="2619" y="12335"/>
                  </a:lnTo>
                  <a:lnTo>
                    <a:pt x="2673" y="12362"/>
                  </a:lnTo>
                  <a:lnTo>
                    <a:pt x="2725" y="12390"/>
                  </a:lnTo>
                  <a:lnTo>
                    <a:pt x="2776" y="12420"/>
                  </a:lnTo>
                  <a:lnTo>
                    <a:pt x="2829" y="12451"/>
                  </a:lnTo>
                  <a:lnTo>
                    <a:pt x="2879" y="12483"/>
                  </a:lnTo>
                  <a:lnTo>
                    <a:pt x="2930" y="12517"/>
                  </a:lnTo>
                  <a:lnTo>
                    <a:pt x="2980" y="12553"/>
                  </a:lnTo>
                  <a:lnTo>
                    <a:pt x="3029" y="12590"/>
                  </a:lnTo>
                  <a:lnTo>
                    <a:pt x="3078" y="12629"/>
                  </a:lnTo>
                  <a:lnTo>
                    <a:pt x="3126" y="12669"/>
                  </a:lnTo>
                  <a:lnTo>
                    <a:pt x="3174" y="12711"/>
                  </a:lnTo>
                  <a:lnTo>
                    <a:pt x="3220" y="12754"/>
                  </a:lnTo>
                  <a:lnTo>
                    <a:pt x="3266" y="12799"/>
                  </a:lnTo>
                  <a:lnTo>
                    <a:pt x="3312" y="12845"/>
                  </a:lnTo>
                  <a:lnTo>
                    <a:pt x="3356" y="12893"/>
                  </a:lnTo>
                  <a:lnTo>
                    <a:pt x="3398" y="12941"/>
                  </a:lnTo>
                  <a:lnTo>
                    <a:pt x="3439" y="12990"/>
                  </a:lnTo>
                  <a:lnTo>
                    <a:pt x="3479" y="13039"/>
                  </a:lnTo>
                  <a:lnTo>
                    <a:pt x="3517" y="13089"/>
                  </a:lnTo>
                  <a:lnTo>
                    <a:pt x="3553" y="13139"/>
                  </a:lnTo>
                  <a:lnTo>
                    <a:pt x="3588" y="13191"/>
                  </a:lnTo>
                  <a:lnTo>
                    <a:pt x="3621" y="13243"/>
                  </a:lnTo>
                  <a:lnTo>
                    <a:pt x="3653" y="13295"/>
                  </a:lnTo>
                  <a:lnTo>
                    <a:pt x="3683" y="13348"/>
                  </a:lnTo>
                  <a:lnTo>
                    <a:pt x="3712" y="13401"/>
                  </a:lnTo>
                  <a:lnTo>
                    <a:pt x="3739" y="13455"/>
                  </a:lnTo>
                  <a:lnTo>
                    <a:pt x="3765" y="13509"/>
                  </a:lnTo>
                  <a:lnTo>
                    <a:pt x="3788" y="13563"/>
                  </a:lnTo>
                  <a:lnTo>
                    <a:pt x="3811" y="13617"/>
                  </a:lnTo>
                  <a:lnTo>
                    <a:pt x="3833" y="13671"/>
                  </a:lnTo>
                  <a:lnTo>
                    <a:pt x="3852" y="13727"/>
                  </a:lnTo>
                  <a:lnTo>
                    <a:pt x="3870" y="13782"/>
                  </a:lnTo>
                  <a:lnTo>
                    <a:pt x="3887" y="13837"/>
                  </a:lnTo>
                  <a:lnTo>
                    <a:pt x="3902" y="13892"/>
                  </a:lnTo>
                  <a:lnTo>
                    <a:pt x="3915" y="13948"/>
                  </a:lnTo>
                  <a:lnTo>
                    <a:pt x="3927" y="14004"/>
                  </a:lnTo>
                  <a:lnTo>
                    <a:pt x="3938" y="14060"/>
                  </a:lnTo>
                  <a:lnTo>
                    <a:pt x="3946" y="14115"/>
                  </a:lnTo>
                  <a:lnTo>
                    <a:pt x="3954" y="14170"/>
                  </a:lnTo>
                  <a:lnTo>
                    <a:pt x="3960" y="14225"/>
                  </a:lnTo>
                  <a:lnTo>
                    <a:pt x="3964" y="14282"/>
                  </a:lnTo>
                  <a:lnTo>
                    <a:pt x="3967" y="14337"/>
                  </a:lnTo>
                  <a:lnTo>
                    <a:pt x="3968" y="14391"/>
                  </a:lnTo>
                  <a:lnTo>
                    <a:pt x="3968" y="14446"/>
                  </a:lnTo>
                  <a:lnTo>
                    <a:pt x="3967" y="14500"/>
                  </a:lnTo>
                  <a:lnTo>
                    <a:pt x="2096" y="14991"/>
                  </a:lnTo>
                  <a:close/>
                  <a:moveTo>
                    <a:pt x="5275" y="8311"/>
                  </a:moveTo>
                  <a:lnTo>
                    <a:pt x="5187" y="8277"/>
                  </a:lnTo>
                  <a:lnTo>
                    <a:pt x="5099" y="8245"/>
                  </a:lnTo>
                  <a:lnTo>
                    <a:pt x="5011" y="8215"/>
                  </a:lnTo>
                  <a:lnTo>
                    <a:pt x="4921" y="8186"/>
                  </a:lnTo>
                  <a:lnTo>
                    <a:pt x="4877" y="8173"/>
                  </a:lnTo>
                  <a:lnTo>
                    <a:pt x="4833" y="8159"/>
                  </a:lnTo>
                  <a:lnTo>
                    <a:pt x="4787" y="8147"/>
                  </a:lnTo>
                  <a:lnTo>
                    <a:pt x="4742" y="8135"/>
                  </a:lnTo>
                  <a:lnTo>
                    <a:pt x="4698" y="8124"/>
                  </a:lnTo>
                  <a:lnTo>
                    <a:pt x="4652" y="8113"/>
                  </a:lnTo>
                  <a:lnTo>
                    <a:pt x="4607" y="8103"/>
                  </a:lnTo>
                  <a:lnTo>
                    <a:pt x="4562" y="8093"/>
                  </a:lnTo>
                  <a:lnTo>
                    <a:pt x="4517" y="8084"/>
                  </a:lnTo>
                  <a:lnTo>
                    <a:pt x="4471" y="8075"/>
                  </a:lnTo>
                  <a:lnTo>
                    <a:pt x="4426" y="8067"/>
                  </a:lnTo>
                  <a:lnTo>
                    <a:pt x="4380" y="8059"/>
                  </a:lnTo>
                  <a:lnTo>
                    <a:pt x="4335" y="8052"/>
                  </a:lnTo>
                  <a:lnTo>
                    <a:pt x="4289" y="8045"/>
                  </a:lnTo>
                  <a:lnTo>
                    <a:pt x="4243" y="8039"/>
                  </a:lnTo>
                  <a:lnTo>
                    <a:pt x="4198" y="8034"/>
                  </a:lnTo>
                  <a:lnTo>
                    <a:pt x="4153" y="8029"/>
                  </a:lnTo>
                  <a:lnTo>
                    <a:pt x="4106" y="8025"/>
                  </a:lnTo>
                  <a:lnTo>
                    <a:pt x="4061" y="8021"/>
                  </a:lnTo>
                  <a:lnTo>
                    <a:pt x="4015" y="8018"/>
                  </a:lnTo>
                  <a:lnTo>
                    <a:pt x="3969" y="8015"/>
                  </a:lnTo>
                  <a:lnTo>
                    <a:pt x="3923" y="8013"/>
                  </a:lnTo>
                  <a:lnTo>
                    <a:pt x="3878" y="8011"/>
                  </a:lnTo>
                  <a:lnTo>
                    <a:pt x="3832" y="8011"/>
                  </a:lnTo>
                  <a:lnTo>
                    <a:pt x="7706" y="4116"/>
                  </a:lnTo>
                  <a:lnTo>
                    <a:pt x="7763" y="4063"/>
                  </a:lnTo>
                  <a:lnTo>
                    <a:pt x="7820" y="4012"/>
                  </a:lnTo>
                  <a:lnTo>
                    <a:pt x="7880" y="3964"/>
                  </a:lnTo>
                  <a:lnTo>
                    <a:pt x="7941" y="3918"/>
                  </a:lnTo>
                  <a:lnTo>
                    <a:pt x="8003" y="3875"/>
                  </a:lnTo>
                  <a:lnTo>
                    <a:pt x="8067" y="3834"/>
                  </a:lnTo>
                  <a:lnTo>
                    <a:pt x="8131" y="3796"/>
                  </a:lnTo>
                  <a:lnTo>
                    <a:pt x="8197" y="3760"/>
                  </a:lnTo>
                  <a:lnTo>
                    <a:pt x="8265" y="3725"/>
                  </a:lnTo>
                  <a:lnTo>
                    <a:pt x="8333" y="3694"/>
                  </a:lnTo>
                  <a:lnTo>
                    <a:pt x="8403" y="3665"/>
                  </a:lnTo>
                  <a:lnTo>
                    <a:pt x="8473" y="3638"/>
                  </a:lnTo>
                  <a:lnTo>
                    <a:pt x="8544" y="3613"/>
                  </a:lnTo>
                  <a:lnTo>
                    <a:pt x="8616" y="3591"/>
                  </a:lnTo>
                  <a:lnTo>
                    <a:pt x="8689" y="3571"/>
                  </a:lnTo>
                  <a:lnTo>
                    <a:pt x="8764" y="3554"/>
                  </a:lnTo>
                  <a:lnTo>
                    <a:pt x="8838" y="3539"/>
                  </a:lnTo>
                  <a:lnTo>
                    <a:pt x="8914" y="3526"/>
                  </a:lnTo>
                  <a:lnTo>
                    <a:pt x="8989" y="3515"/>
                  </a:lnTo>
                  <a:lnTo>
                    <a:pt x="9067" y="3507"/>
                  </a:lnTo>
                  <a:lnTo>
                    <a:pt x="9143" y="3501"/>
                  </a:lnTo>
                  <a:lnTo>
                    <a:pt x="9220" y="3497"/>
                  </a:lnTo>
                  <a:lnTo>
                    <a:pt x="9299" y="3496"/>
                  </a:lnTo>
                  <a:lnTo>
                    <a:pt x="9377" y="3497"/>
                  </a:lnTo>
                  <a:lnTo>
                    <a:pt x="9457" y="3500"/>
                  </a:lnTo>
                  <a:lnTo>
                    <a:pt x="9535" y="3505"/>
                  </a:lnTo>
                  <a:lnTo>
                    <a:pt x="9615" y="3512"/>
                  </a:lnTo>
                  <a:lnTo>
                    <a:pt x="9694" y="3522"/>
                  </a:lnTo>
                  <a:lnTo>
                    <a:pt x="9775" y="3534"/>
                  </a:lnTo>
                  <a:lnTo>
                    <a:pt x="9854" y="3548"/>
                  </a:lnTo>
                  <a:lnTo>
                    <a:pt x="9934" y="3565"/>
                  </a:lnTo>
                  <a:lnTo>
                    <a:pt x="10014" y="3583"/>
                  </a:lnTo>
                  <a:lnTo>
                    <a:pt x="5275" y="8311"/>
                  </a:lnTo>
                  <a:close/>
                  <a:moveTo>
                    <a:pt x="7441" y="10165"/>
                  </a:moveTo>
                  <a:lnTo>
                    <a:pt x="7406" y="10107"/>
                  </a:lnTo>
                  <a:lnTo>
                    <a:pt x="7369" y="10049"/>
                  </a:lnTo>
                  <a:lnTo>
                    <a:pt x="7332" y="9992"/>
                  </a:lnTo>
                  <a:lnTo>
                    <a:pt x="7295" y="9936"/>
                  </a:lnTo>
                  <a:lnTo>
                    <a:pt x="7257" y="9880"/>
                  </a:lnTo>
                  <a:lnTo>
                    <a:pt x="7218" y="9824"/>
                  </a:lnTo>
                  <a:lnTo>
                    <a:pt x="7177" y="9768"/>
                  </a:lnTo>
                  <a:lnTo>
                    <a:pt x="7137" y="9714"/>
                  </a:lnTo>
                  <a:lnTo>
                    <a:pt x="7096" y="9660"/>
                  </a:lnTo>
                  <a:lnTo>
                    <a:pt x="7053" y="9606"/>
                  </a:lnTo>
                  <a:lnTo>
                    <a:pt x="7009" y="9553"/>
                  </a:lnTo>
                  <a:lnTo>
                    <a:pt x="6965" y="9500"/>
                  </a:lnTo>
                  <a:lnTo>
                    <a:pt x="6919" y="9448"/>
                  </a:lnTo>
                  <a:lnTo>
                    <a:pt x="6873" y="9397"/>
                  </a:lnTo>
                  <a:lnTo>
                    <a:pt x="6824" y="9347"/>
                  </a:lnTo>
                  <a:lnTo>
                    <a:pt x="6776" y="9297"/>
                  </a:lnTo>
                  <a:lnTo>
                    <a:pt x="6718" y="9240"/>
                  </a:lnTo>
                  <a:lnTo>
                    <a:pt x="6658" y="9185"/>
                  </a:lnTo>
                  <a:lnTo>
                    <a:pt x="6598" y="9131"/>
                  </a:lnTo>
                  <a:lnTo>
                    <a:pt x="6538" y="9079"/>
                  </a:lnTo>
                  <a:lnTo>
                    <a:pt x="6475" y="9029"/>
                  </a:lnTo>
                  <a:lnTo>
                    <a:pt x="6412" y="8978"/>
                  </a:lnTo>
                  <a:lnTo>
                    <a:pt x="6348" y="8930"/>
                  </a:lnTo>
                  <a:lnTo>
                    <a:pt x="6284" y="8884"/>
                  </a:lnTo>
                  <a:lnTo>
                    <a:pt x="6220" y="8838"/>
                  </a:lnTo>
                  <a:lnTo>
                    <a:pt x="6153" y="8794"/>
                  </a:lnTo>
                  <a:lnTo>
                    <a:pt x="6087" y="8750"/>
                  </a:lnTo>
                  <a:lnTo>
                    <a:pt x="6021" y="8707"/>
                  </a:lnTo>
                  <a:lnTo>
                    <a:pt x="5953" y="8666"/>
                  </a:lnTo>
                  <a:lnTo>
                    <a:pt x="5885" y="8626"/>
                  </a:lnTo>
                  <a:lnTo>
                    <a:pt x="5816" y="8587"/>
                  </a:lnTo>
                  <a:lnTo>
                    <a:pt x="5748" y="8549"/>
                  </a:lnTo>
                  <a:lnTo>
                    <a:pt x="10542" y="3766"/>
                  </a:lnTo>
                  <a:lnTo>
                    <a:pt x="10613" y="3798"/>
                  </a:lnTo>
                  <a:lnTo>
                    <a:pt x="10683" y="3831"/>
                  </a:lnTo>
                  <a:lnTo>
                    <a:pt x="10752" y="3866"/>
                  </a:lnTo>
                  <a:lnTo>
                    <a:pt x="10821" y="3903"/>
                  </a:lnTo>
                  <a:lnTo>
                    <a:pt x="10889" y="3942"/>
                  </a:lnTo>
                  <a:lnTo>
                    <a:pt x="10958" y="3983"/>
                  </a:lnTo>
                  <a:lnTo>
                    <a:pt x="11025" y="4026"/>
                  </a:lnTo>
                  <a:lnTo>
                    <a:pt x="11091" y="4070"/>
                  </a:lnTo>
                  <a:lnTo>
                    <a:pt x="11157" y="4115"/>
                  </a:lnTo>
                  <a:lnTo>
                    <a:pt x="11222" y="4163"/>
                  </a:lnTo>
                  <a:lnTo>
                    <a:pt x="11287" y="4212"/>
                  </a:lnTo>
                  <a:lnTo>
                    <a:pt x="11351" y="4263"/>
                  </a:lnTo>
                  <a:lnTo>
                    <a:pt x="11413" y="4317"/>
                  </a:lnTo>
                  <a:lnTo>
                    <a:pt x="11476" y="4372"/>
                  </a:lnTo>
                  <a:lnTo>
                    <a:pt x="11537" y="4428"/>
                  </a:lnTo>
                  <a:lnTo>
                    <a:pt x="11597" y="4487"/>
                  </a:lnTo>
                  <a:lnTo>
                    <a:pt x="11648" y="4537"/>
                  </a:lnTo>
                  <a:lnTo>
                    <a:pt x="11696" y="4590"/>
                  </a:lnTo>
                  <a:lnTo>
                    <a:pt x="11743" y="4642"/>
                  </a:lnTo>
                  <a:lnTo>
                    <a:pt x="11790" y="4696"/>
                  </a:lnTo>
                  <a:lnTo>
                    <a:pt x="11835" y="4749"/>
                  </a:lnTo>
                  <a:lnTo>
                    <a:pt x="11878" y="4803"/>
                  </a:lnTo>
                  <a:lnTo>
                    <a:pt x="11919" y="4859"/>
                  </a:lnTo>
                  <a:lnTo>
                    <a:pt x="11961" y="4915"/>
                  </a:lnTo>
                  <a:lnTo>
                    <a:pt x="12000" y="4970"/>
                  </a:lnTo>
                  <a:lnTo>
                    <a:pt x="12038" y="5027"/>
                  </a:lnTo>
                  <a:lnTo>
                    <a:pt x="12075" y="5084"/>
                  </a:lnTo>
                  <a:lnTo>
                    <a:pt x="12110" y="5142"/>
                  </a:lnTo>
                  <a:lnTo>
                    <a:pt x="12145" y="5200"/>
                  </a:lnTo>
                  <a:lnTo>
                    <a:pt x="12178" y="5258"/>
                  </a:lnTo>
                  <a:lnTo>
                    <a:pt x="12210" y="5316"/>
                  </a:lnTo>
                  <a:lnTo>
                    <a:pt x="12241" y="5375"/>
                  </a:lnTo>
                  <a:lnTo>
                    <a:pt x="7441" y="10165"/>
                  </a:lnTo>
                  <a:close/>
                  <a:moveTo>
                    <a:pt x="8055" y="11941"/>
                  </a:moveTo>
                  <a:lnTo>
                    <a:pt x="8045" y="11856"/>
                  </a:lnTo>
                  <a:lnTo>
                    <a:pt x="8035" y="11772"/>
                  </a:lnTo>
                  <a:lnTo>
                    <a:pt x="8022" y="11687"/>
                  </a:lnTo>
                  <a:lnTo>
                    <a:pt x="8008" y="11603"/>
                  </a:lnTo>
                  <a:lnTo>
                    <a:pt x="7991" y="11519"/>
                  </a:lnTo>
                  <a:lnTo>
                    <a:pt x="7973" y="11435"/>
                  </a:lnTo>
                  <a:lnTo>
                    <a:pt x="7953" y="11352"/>
                  </a:lnTo>
                  <a:lnTo>
                    <a:pt x="7931" y="11270"/>
                  </a:lnTo>
                  <a:lnTo>
                    <a:pt x="7907" y="11187"/>
                  </a:lnTo>
                  <a:lnTo>
                    <a:pt x="7882" y="11105"/>
                  </a:lnTo>
                  <a:lnTo>
                    <a:pt x="7854" y="11024"/>
                  </a:lnTo>
                  <a:lnTo>
                    <a:pt x="7825" y="10943"/>
                  </a:lnTo>
                  <a:lnTo>
                    <a:pt x="7795" y="10861"/>
                  </a:lnTo>
                  <a:lnTo>
                    <a:pt x="7763" y="10781"/>
                  </a:lnTo>
                  <a:lnTo>
                    <a:pt x="7729" y="10702"/>
                  </a:lnTo>
                  <a:lnTo>
                    <a:pt x="7693" y="10622"/>
                  </a:lnTo>
                  <a:lnTo>
                    <a:pt x="12448" y="5878"/>
                  </a:lnTo>
                  <a:lnTo>
                    <a:pt x="12475" y="5965"/>
                  </a:lnTo>
                  <a:lnTo>
                    <a:pt x="12499" y="6051"/>
                  </a:lnTo>
                  <a:lnTo>
                    <a:pt x="12519" y="6137"/>
                  </a:lnTo>
                  <a:lnTo>
                    <a:pt x="12537" y="6223"/>
                  </a:lnTo>
                  <a:lnTo>
                    <a:pt x="12553" y="6310"/>
                  </a:lnTo>
                  <a:lnTo>
                    <a:pt x="12566" y="6396"/>
                  </a:lnTo>
                  <a:lnTo>
                    <a:pt x="12576" y="6482"/>
                  </a:lnTo>
                  <a:lnTo>
                    <a:pt x="12583" y="6568"/>
                  </a:lnTo>
                  <a:lnTo>
                    <a:pt x="12588" y="6654"/>
                  </a:lnTo>
                  <a:lnTo>
                    <a:pt x="12591" y="6739"/>
                  </a:lnTo>
                  <a:lnTo>
                    <a:pt x="12591" y="6824"/>
                  </a:lnTo>
                  <a:lnTo>
                    <a:pt x="12588" y="6908"/>
                  </a:lnTo>
                  <a:lnTo>
                    <a:pt x="12582" y="6992"/>
                  </a:lnTo>
                  <a:lnTo>
                    <a:pt x="12574" y="7075"/>
                  </a:lnTo>
                  <a:lnTo>
                    <a:pt x="12563" y="7158"/>
                  </a:lnTo>
                  <a:lnTo>
                    <a:pt x="12549" y="7239"/>
                  </a:lnTo>
                  <a:lnTo>
                    <a:pt x="12533" y="7320"/>
                  </a:lnTo>
                  <a:lnTo>
                    <a:pt x="12513" y="7400"/>
                  </a:lnTo>
                  <a:lnTo>
                    <a:pt x="12492" y="7479"/>
                  </a:lnTo>
                  <a:lnTo>
                    <a:pt x="12467" y="7557"/>
                  </a:lnTo>
                  <a:lnTo>
                    <a:pt x="12439" y="7635"/>
                  </a:lnTo>
                  <a:lnTo>
                    <a:pt x="12409" y="7710"/>
                  </a:lnTo>
                  <a:lnTo>
                    <a:pt x="12376" y="7784"/>
                  </a:lnTo>
                  <a:lnTo>
                    <a:pt x="12340" y="7857"/>
                  </a:lnTo>
                  <a:lnTo>
                    <a:pt x="12302" y="7930"/>
                  </a:lnTo>
                  <a:lnTo>
                    <a:pt x="12260" y="8000"/>
                  </a:lnTo>
                  <a:lnTo>
                    <a:pt x="12216" y="8069"/>
                  </a:lnTo>
                  <a:lnTo>
                    <a:pt x="12169" y="8136"/>
                  </a:lnTo>
                  <a:lnTo>
                    <a:pt x="12120" y="8203"/>
                  </a:lnTo>
                  <a:lnTo>
                    <a:pt x="12066" y="8267"/>
                  </a:lnTo>
                  <a:lnTo>
                    <a:pt x="12011" y="8329"/>
                  </a:lnTo>
                  <a:lnTo>
                    <a:pt x="11953" y="8389"/>
                  </a:lnTo>
                  <a:lnTo>
                    <a:pt x="11947" y="8394"/>
                  </a:lnTo>
                  <a:lnTo>
                    <a:pt x="11940" y="8400"/>
                  </a:lnTo>
                  <a:lnTo>
                    <a:pt x="11948" y="8406"/>
                  </a:lnTo>
                  <a:lnTo>
                    <a:pt x="8060" y="12314"/>
                  </a:lnTo>
                  <a:lnTo>
                    <a:pt x="8061" y="12268"/>
                  </a:lnTo>
                  <a:lnTo>
                    <a:pt x="8061" y="12222"/>
                  </a:lnTo>
                  <a:lnTo>
                    <a:pt x="8062" y="12175"/>
                  </a:lnTo>
                  <a:lnTo>
                    <a:pt x="8062" y="12129"/>
                  </a:lnTo>
                  <a:lnTo>
                    <a:pt x="8062" y="12082"/>
                  </a:lnTo>
                  <a:lnTo>
                    <a:pt x="8061" y="12035"/>
                  </a:lnTo>
                  <a:lnTo>
                    <a:pt x="8059" y="11988"/>
                  </a:lnTo>
                  <a:lnTo>
                    <a:pt x="8055" y="11941"/>
                  </a:lnTo>
                  <a:close/>
                  <a:moveTo>
                    <a:pt x="14785" y="1295"/>
                  </a:moveTo>
                  <a:lnTo>
                    <a:pt x="14707" y="1218"/>
                  </a:lnTo>
                  <a:lnTo>
                    <a:pt x="14626" y="1144"/>
                  </a:lnTo>
                  <a:lnTo>
                    <a:pt x="14546" y="1072"/>
                  </a:lnTo>
                  <a:lnTo>
                    <a:pt x="14463" y="1003"/>
                  </a:lnTo>
                  <a:lnTo>
                    <a:pt x="14379" y="934"/>
                  </a:lnTo>
                  <a:lnTo>
                    <a:pt x="14294" y="869"/>
                  </a:lnTo>
                  <a:lnTo>
                    <a:pt x="14208" y="806"/>
                  </a:lnTo>
                  <a:lnTo>
                    <a:pt x="14119" y="745"/>
                  </a:lnTo>
                  <a:lnTo>
                    <a:pt x="14031" y="685"/>
                  </a:lnTo>
                  <a:lnTo>
                    <a:pt x="13941" y="629"/>
                  </a:lnTo>
                  <a:lnTo>
                    <a:pt x="13851" y="575"/>
                  </a:lnTo>
                  <a:lnTo>
                    <a:pt x="13758" y="523"/>
                  </a:lnTo>
                  <a:lnTo>
                    <a:pt x="13666" y="473"/>
                  </a:lnTo>
                  <a:lnTo>
                    <a:pt x="13572" y="426"/>
                  </a:lnTo>
                  <a:lnTo>
                    <a:pt x="13478" y="380"/>
                  </a:lnTo>
                  <a:lnTo>
                    <a:pt x="13382" y="338"/>
                  </a:lnTo>
                  <a:lnTo>
                    <a:pt x="13286" y="298"/>
                  </a:lnTo>
                  <a:lnTo>
                    <a:pt x="13190" y="260"/>
                  </a:lnTo>
                  <a:lnTo>
                    <a:pt x="13092" y="225"/>
                  </a:lnTo>
                  <a:lnTo>
                    <a:pt x="12995" y="193"/>
                  </a:lnTo>
                  <a:lnTo>
                    <a:pt x="12896" y="162"/>
                  </a:lnTo>
                  <a:lnTo>
                    <a:pt x="12798" y="134"/>
                  </a:lnTo>
                  <a:lnTo>
                    <a:pt x="12698" y="109"/>
                  </a:lnTo>
                  <a:lnTo>
                    <a:pt x="12598" y="86"/>
                  </a:lnTo>
                  <a:lnTo>
                    <a:pt x="12499" y="66"/>
                  </a:lnTo>
                  <a:lnTo>
                    <a:pt x="12398" y="49"/>
                  </a:lnTo>
                  <a:lnTo>
                    <a:pt x="12299" y="34"/>
                  </a:lnTo>
                  <a:lnTo>
                    <a:pt x="12198" y="22"/>
                  </a:lnTo>
                  <a:lnTo>
                    <a:pt x="12097" y="12"/>
                  </a:lnTo>
                  <a:lnTo>
                    <a:pt x="11996" y="5"/>
                  </a:lnTo>
                  <a:lnTo>
                    <a:pt x="11895" y="1"/>
                  </a:lnTo>
                  <a:lnTo>
                    <a:pt x="11795" y="0"/>
                  </a:lnTo>
                  <a:lnTo>
                    <a:pt x="11710" y="1"/>
                  </a:lnTo>
                  <a:lnTo>
                    <a:pt x="11626" y="4"/>
                  </a:lnTo>
                  <a:lnTo>
                    <a:pt x="11542" y="9"/>
                  </a:lnTo>
                  <a:lnTo>
                    <a:pt x="11459" y="16"/>
                  </a:lnTo>
                  <a:lnTo>
                    <a:pt x="11376" y="24"/>
                  </a:lnTo>
                  <a:lnTo>
                    <a:pt x="11294" y="35"/>
                  </a:lnTo>
                  <a:lnTo>
                    <a:pt x="11212" y="47"/>
                  </a:lnTo>
                  <a:lnTo>
                    <a:pt x="11131" y="62"/>
                  </a:lnTo>
                  <a:lnTo>
                    <a:pt x="11051" y="78"/>
                  </a:lnTo>
                  <a:lnTo>
                    <a:pt x="10971" y="96"/>
                  </a:lnTo>
                  <a:lnTo>
                    <a:pt x="10892" y="116"/>
                  </a:lnTo>
                  <a:lnTo>
                    <a:pt x="10814" y="139"/>
                  </a:lnTo>
                  <a:lnTo>
                    <a:pt x="10736" y="162"/>
                  </a:lnTo>
                  <a:lnTo>
                    <a:pt x="10660" y="187"/>
                  </a:lnTo>
                  <a:lnTo>
                    <a:pt x="10584" y="215"/>
                  </a:lnTo>
                  <a:lnTo>
                    <a:pt x="10509" y="243"/>
                  </a:lnTo>
                  <a:lnTo>
                    <a:pt x="10435" y="274"/>
                  </a:lnTo>
                  <a:lnTo>
                    <a:pt x="10361" y="307"/>
                  </a:lnTo>
                  <a:lnTo>
                    <a:pt x="10289" y="341"/>
                  </a:lnTo>
                  <a:lnTo>
                    <a:pt x="10217" y="377"/>
                  </a:lnTo>
                  <a:lnTo>
                    <a:pt x="10147" y="416"/>
                  </a:lnTo>
                  <a:lnTo>
                    <a:pt x="10078" y="455"/>
                  </a:lnTo>
                  <a:lnTo>
                    <a:pt x="10010" y="496"/>
                  </a:lnTo>
                  <a:lnTo>
                    <a:pt x="9943" y="539"/>
                  </a:lnTo>
                  <a:lnTo>
                    <a:pt x="9876" y="583"/>
                  </a:lnTo>
                  <a:lnTo>
                    <a:pt x="9811" y="629"/>
                  </a:lnTo>
                  <a:lnTo>
                    <a:pt x="9748" y="677"/>
                  </a:lnTo>
                  <a:lnTo>
                    <a:pt x="9684" y="727"/>
                  </a:lnTo>
                  <a:lnTo>
                    <a:pt x="9623" y="778"/>
                  </a:lnTo>
                  <a:lnTo>
                    <a:pt x="9562" y="831"/>
                  </a:lnTo>
                  <a:lnTo>
                    <a:pt x="9503" y="885"/>
                  </a:lnTo>
                  <a:lnTo>
                    <a:pt x="9446" y="941"/>
                  </a:lnTo>
                  <a:lnTo>
                    <a:pt x="6997" y="3403"/>
                  </a:lnTo>
                  <a:lnTo>
                    <a:pt x="6986" y="3412"/>
                  </a:lnTo>
                  <a:lnTo>
                    <a:pt x="6974" y="3422"/>
                  </a:lnTo>
                  <a:lnTo>
                    <a:pt x="6969" y="3428"/>
                  </a:lnTo>
                  <a:lnTo>
                    <a:pt x="6964" y="3435"/>
                  </a:lnTo>
                  <a:lnTo>
                    <a:pt x="6965" y="3436"/>
                  </a:lnTo>
                  <a:lnTo>
                    <a:pt x="1769" y="8659"/>
                  </a:lnTo>
                  <a:lnTo>
                    <a:pt x="1747" y="8681"/>
                  </a:lnTo>
                  <a:lnTo>
                    <a:pt x="1725" y="8704"/>
                  </a:lnTo>
                  <a:lnTo>
                    <a:pt x="1704" y="8728"/>
                  </a:lnTo>
                  <a:lnTo>
                    <a:pt x="1683" y="8751"/>
                  </a:lnTo>
                  <a:lnTo>
                    <a:pt x="1642" y="8799"/>
                  </a:lnTo>
                  <a:lnTo>
                    <a:pt x="1602" y="8847"/>
                  </a:lnTo>
                  <a:lnTo>
                    <a:pt x="1564" y="8897"/>
                  </a:lnTo>
                  <a:lnTo>
                    <a:pt x="1528" y="8949"/>
                  </a:lnTo>
                  <a:lnTo>
                    <a:pt x="1494" y="9002"/>
                  </a:lnTo>
                  <a:lnTo>
                    <a:pt x="1461" y="9055"/>
                  </a:lnTo>
                  <a:lnTo>
                    <a:pt x="1429" y="9109"/>
                  </a:lnTo>
                  <a:lnTo>
                    <a:pt x="1400" y="9165"/>
                  </a:lnTo>
                  <a:lnTo>
                    <a:pt x="1372" y="9221"/>
                  </a:lnTo>
                  <a:lnTo>
                    <a:pt x="1347" y="9279"/>
                  </a:lnTo>
                  <a:lnTo>
                    <a:pt x="1322" y="9336"/>
                  </a:lnTo>
                  <a:lnTo>
                    <a:pt x="1300" y="9395"/>
                  </a:lnTo>
                  <a:lnTo>
                    <a:pt x="1279" y="9454"/>
                  </a:lnTo>
                  <a:lnTo>
                    <a:pt x="1260" y="9514"/>
                  </a:lnTo>
                  <a:lnTo>
                    <a:pt x="78" y="13784"/>
                  </a:lnTo>
                  <a:lnTo>
                    <a:pt x="74" y="13803"/>
                  </a:lnTo>
                  <a:lnTo>
                    <a:pt x="65" y="13846"/>
                  </a:lnTo>
                  <a:lnTo>
                    <a:pt x="53" y="13908"/>
                  </a:lnTo>
                  <a:lnTo>
                    <a:pt x="38" y="13984"/>
                  </a:lnTo>
                  <a:lnTo>
                    <a:pt x="31" y="14025"/>
                  </a:lnTo>
                  <a:lnTo>
                    <a:pt x="24" y="14066"/>
                  </a:lnTo>
                  <a:lnTo>
                    <a:pt x="18" y="14109"/>
                  </a:lnTo>
                  <a:lnTo>
                    <a:pt x="12" y="14151"/>
                  </a:lnTo>
                  <a:lnTo>
                    <a:pt x="7" y="14192"/>
                  </a:lnTo>
                  <a:lnTo>
                    <a:pt x="3" y="14231"/>
                  </a:lnTo>
                  <a:lnTo>
                    <a:pt x="1" y="14268"/>
                  </a:lnTo>
                  <a:lnTo>
                    <a:pt x="0" y="14302"/>
                  </a:lnTo>
                  <a:lnTo>
                    <a:pt x="2" y="14392"/>
                  </a:lnTo>
                  <a:lnTo>
                    <a:pt x="9" y="14481"/>
                  </a:lnTo>
                  <a:lnTo>
                    <a:pt x="20" y="14569"/>
                  </a:lnTo>
                  <a:lnTo>
                    <a:pt x="36" y="14656"/>
                  </a:lnTo>
                  <a:lnTo>
                    <a:pt x="55" y="14740"/>
                  </a:lnTo>
                  <a:lnTo>
                    <a:pt x="79" y="14824"/>
                  </a:lnTo>
                  <a:lnTo>
                    <a:pt x="107" y="14906"/>
                  </a:lnTo>
                  <a:lnTo>
                    <a:pt x="139" y="14985"/>
                  </a:lnTo>
                  <a:lnTo>
                    <a:pt x="174" y="15063"/>
                  </a:lnTo>
                  <a:lnTo>
                    <a:pt x="212" y="15139"/>
                  </a:lnTo>
                  <a:lnTo>
                    <a:pt x="256" y="15212"/>
                  </a:lnTo>
                  <a:lnTo>
                    <a:pt x="301" y="15283"/>
                  </a:lnTo>
                  <a:lnTo>
                    <a:pt x="350" y="15352"/>
                  </a:lnTo>
                  <a:lnTo>
                    <a:pt x="402" y="15419"/>
                  </a:lnTo>
                  <a:lnTo>
                    <a:pt x="458" y="15483"/>
                  </a:lnTo>
                  <a:lnTo>
                    <a:pt x="516" y="15543"/>
                  </a:lnTo>
                  <a:lnTo>
                    <a:pt x="577" y="15601"/>
                  </a:lnTo>
                  <a:lnTo>
                    <a:pt x="642" y="15657"/>
                  </a:lnTo>
                  <a:lnTo>
                    <a:pt x="708" y="15709"/>
                  </a:lnTo>
                  <a:lnTo>
                    <a:pt x="778" y="15758"/>
                  </a:lnTo>
                  <a:lnTo>
                    <a:pt x="849" y="15804"/>
                  </a:lnTo>
                  <a:lnTo>
                    <a:pt x="922" y="15846"/>
                  </a:lnTo>
                  <a:lnTo>
                    <a:pt x="999" y="15884"/>
                  </a:lnTo>
                  <a:lnTo>
                    <a:pt x="1076" y="15919"/>
                  </a:lnTo>
                  <a:lnTo>
                    <a:pt x="1157" y="15952"/>
                  </a:lnTo>
                  <a:lnTo>
                    <a:pt x="1238" y="15979"/>
                  </a:lnTo>
                  <a:lnTo>
                    <a:pt x="1323" y="16003"/>
                  </a:lnTo>
                  <a:lnTo>
                    <a:pt x="1407" y="16022"/>
                  </a:lnTo>
                  <a:lnTo>
                    <a:pt x="1495" y="16038"/>
                  </a:lnTo>
                  <a:lnTo>
                    <a:pt x="1582" y="16049"/>
                  </a:lnTo>
                  <a:lnTo>
                    <a:pt x="1672" y="16056"/>
                  </a:lnTo>
                  <a:lnTo>
                    <a:pt x="1763" y="16058"/>
                  </a:lnTo>
                  <a:lnTo>
                    <a:pt x="1801" y="16057"/>
                  </a:lnTo>
                  <a:lnTo>
                    <a:pt x="1843" y="16054"/>
                  </a:lnTo>
                  <a:lnTo>
                    <a:pt x="1887" y="16049"/>
                  </a:lnTo>
                  <a:lnTo>
                    <a:pt x="1933" y="16044"/>
                  </a:lnTo>
                  <a:lnTo>
                    <a:pt x="1981" y="16037"/>
                  </a:lnTo>
                  <a:lnTo>
                    <a:pt x="2028" y="16029"/>
                  </a:lnTo>
                  <a:lnTo>
                    <a:pt x="2075" y="16020"/>
                  </a:lnTo>
                  <a:lnTo>
                    <a:pt x="2122" y="16012"/>
                  </a:lnTo>
                  <a:lnTo>
                    <a:pt x="2205" y="15995"/>
                  </a:lnTo>
                  <a:lnTo>
                    <a:pt x="2275" y="15980"/>
                  </a:lnTo>
                  <a:lnTo>
                    <a:pt x="2324" y="15969"/>
                  </a:lnTo>
                  <a:lnTo>
                    <a:pt x="2345" y="15964"/>
                  </a:lnTo>
                  <a:lnTo>
                    <a:pt x="6609" y="14846"/>
                  </a:lnTo>
                  <a:lnTo>
                    <a:pt x="6669" y="14827"/>
                  </a:lnTo>
                  <a:lnTo>
                    <a:pt x="6729" y="14805"/>
                  </a:lnTo>
                  <a:lnTo>
                    <a:pt x="6788" y="14783"/>
                  </a:lnTo>
                  <a:lnTo>
                    <a:pt x="6845" y="14759"/>
                  </a:lnTo>
                  <a:lnTo>
                    <a:pt x="6903" y="14733"/>
                  </a:lnTo>
                  <a:lnTo>
                    <a:pt x="6960" y="14705"/>
                  </a:lnTo>
                  <a:lnTo>
                    <a:pt x="7015" y="14675"/>
                  </a:lnTo>
                  <a:lnTo>
                    <a:pt x="7070" y="14644"/>
                  </a:lnTo>
                  <a:lnTo>
                    <a:pt x="7123" y="14612"/>
                  </a:lnTo>
                  <a:lnTo>
                    <a:pt x="7175" y="14577"/>
                  </a:lnTo>
                  <a:lnTo>
                    <a:pt x="7227" y="14541"/>
                  </a:lnTo>
                  <a:lnTo>
                    <a:pt x="7277" y="14502"/>
                  </a:lnTo>
                  <a:lnTo>
                    <a:pt x="7326" y="14463"/>
                  </a:lnTo>
                  <a:lnTo>
                    <a:pt x="7375" y="14422"/>
                  </a:lnTo>
                  <a:lnTo>
                    <a:pt x="7421" y="14380"/>
                  </a:lnTo>
                  <a:lnTo>
                    <a:pt x="7466" y="14336"/>
                  </a:lnTo>
                  <a:lnTo>
                    <a:pt x="15143" y="6617"/>
                  </a:lnTo>
                  <a:lnTo>
                    <a:pt x="15270" y="6483"/>
                  </a:lnTo>
                  <a:lnTo>
                    <a:pt x="15387" y="6344"/>
                  </a:lnTo>
                  <a:lnTo>
                    <a:pt x="15495" y="6200"/>
                  </a:lnTo>
                  <a:lnTo>
                    <a:pt x="15594" y="6053"/>
                  </a:lnTo>
                  <a:lnTo>
                    <a:pt x="15685" y="5900"/>
                  </a:lnTo>
                  <a:lnTo>
                    <a:pt x="15766" y="5744"/>
                  </a:lnTo>
                  <a:lnTo>
                    <a:pt x="15837" y="5584"/>
                  </a:lnTo>
                  <a:lnTo>
                    <a:pt x="15901" y="5421"/>
                  </a:lnTo>
                  <a:lnTo>
                    <a:pt x="15955" y="5254"/>
                  </a:lnTo>
                  <a:lnTo>
                    <a:pt x="16000" y="5084"/>
                  </a:lnTo>
                  <a:lnTo>
                    <a:pt x="16037" y="4913"/>
                  </a:lnTo>
                  <a:lnTo>
                    <a:pt x="16065" y="4739"/>
                  </a:lnTo>
                  <a:lnTo>
                    <a:pt x="16083" y="4563"/>
                  </a:lnTo>
                  <a:lnTo>
                    <a:pt x="16093" y="4387"/>
                  </a:lnTo>
                  <a:lnTo>
                    <a:pt x="16094" y="4208"/>
                  </a:lnTo>
                  <a:lnTo>
                    <a:pt x="16087" y="4030"/>
                  </a:lnTo>
                  <a:lnTo>
                    <a:pt x="16070" y="3850"/>
                  </a:lnTo>
                  <a:lnTo>
                    <a:pt x="16045" y="3669"/>
                  </a:lnTo>
                  <a:lnTo>
                    <a:pt x="16011" y="3490"/>
                  </a:lnTo>
                  <a:lnTo>
                    <a:pt x="15968" y="3310"/>
                  </a:lnTo>
                  <a:lnTo>
                    <a:pt x="15917" y="3131"/>
                  </a:lnTo>
                  <a:lnTo>
                    <a:pt x="15857" y="2953"/>
                  </a:lnTo>
                  <a:lnTo>
                    <a:pt x="15788" y="2776"/>
                  </a:lnTo>
                  <a:lnTo>
                    <a:pt x="15711" y="2601"/>
                  </a:lnTo>
                  <a:lnTo>
                    <a:pt x="15625" y="2428"/>
                  </a:lnTo>
                  <a:lnTo>
                    <a:pt x="15531" y="2257"/>
                  </a:lnTo>
                  <a:lnTo>
                    <a:pt x="15428" y="2089"/>
                  </a:lnTo>
                  <a:lnTo>
                    <a:pt x="15316" y="1923"/>
                  </a:lnTo>
                  <a:lnTo>
                    <a:pt x="15196" y="1760"/>
                  </a:lnTo>
                  <a:lnTo>
                    <a:pt x="15067" y="1602"/>
                  </a:lnTo>
                  <a:lnTo>
                    <a:pt x="14930" y="1446"/>
                  </a:lnTo>
                  <a:lnTo>
                    <a:pt x="14785" y="1295"/>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sz="1013"/>
            </a:p>
          </p:txBody>
        </p:sp>
      </p:grpSp>
      <p:grpSp>
        <p:nvGrpSpPr>
          <p:cNvPr id="10" name="Group 9"/>
          <p:cNvGrpSpPr/>
          <p:nvPr/>
        </p:nvGrpSpPr>
        <p:grpSpPr>
          <a:xfrm>
            <a:off x="997614" y="3751215"/>
            <a:ext cx="918247" cy="852959"/>
            <a:chOff x="1330151" y="5001620"/>
            <a:chExt cx="1224329" cy="1137278"/>
          </a:xfrm>
        </p:grpSpPr>
        <p:sp>
          <p:nvSpPr>
            <p:cNvPr id="18" name="Freeform 34"/>
            <p:cNvSpPr>
              <a:spLocks noEditPoints="1"/>
            </p:cNvSpPr>
            <p:nvPr/>
          </p:nvSpPr>
          <p:spPr bwMode="auto">
            <a:xfrm>
              <a:off x="1330151" y="5001620"/>
              <a:ext cx="1224329" cy="1137278"/>
            </a:xfrm>
            <a:custGeom>
              <a:avLst/>
              <a:gdLst>
                <a:gd name="T0" fmla="*/ 6223 w 10244"/>
                <a:gd name="T1" fmla="*/ 1068 h 10249"/>
                <a:gd name="T2" fmla="*/ 6451 w 10244"/>
                <a:gd name="T3" fmla="*/ 1137 h 10249"/>
                <a:gd name="T4" fmla="*/ 6673 w 10244"/>
                <a:gd name="T5" fmla="*/ 1219 h 10249"/>
                <a:gd name="T6" fmla="*/ 6889 w 10244"/>
                <a:gd name="T7" fmla="*/ 1313 h 10249"/>
                <a:gd name="T8" fmla="*/ 7098 w 10244"/>
                <a:gd name="T9" fmla="*/ 1417 h 10249"/>
                <a:gd name="T10" fmla="*/ 7342 w 10244"/>
                <a:gd name="T11" fmla="*/ 1559 h 10249"/>
                <a:gd name="T12" fmla="*/ 8743 w 10244"/>
                <a:gd name="T13" fmla="*/ 3006 h 10249"/>
                <a:gd name="T14" fmla="*/ 8947 w 10244"/>
                <a:gd name="T15" fmla="*/ 3401 h 10249"/>
                <a:gd name="T16" fmla="*/ 9107 w 10244"/>
                <a:gd name="T17" fmla="*/ 3819 h 10249"/>
                <a:gd name="T18" fmla="*/ 9224 w 10244"/>
                <a:gd name="T19" fmla="*/ 4257 h 10249"/>
                <a:gd name="T20" fmla="*/ 9153 w 10244"/>
                <a:gd name="T21" fmla="*/ 6273 h 10249"/>
                <a:gd name="T22" fmla="*/ 9006 w 10244"/>
                <a:gd name="T23" fmla="*/ 6699 h 10249"/>
                <a:gd name="T24" fmla="*/ 8817 w 10244"/>
                <a:gd name="T25" fmla="*/ 7103 h 10249"/>
                <a:gd name="T26" fmla="*/ 9350 w 10244"/>
                <a:gd name="T27" fmla="*/ 8139 h 10249"/>
                <a:gd name="T28" fmla="*/ 7092 w 10244"/>
                <a:gd name="T29" fmla="*/ 8827 h 10249"/>
                <a:gd name="T30" fmla="*/ 6689 w 10244"/>
                <a:gd name="T31" fmla="*/ 9017 h 10249"/>
                <a:gd name="T32" fmla="*/ 6264 w 10244"/>
                <a:gd name="T33" fmla="*/ 9162 h 10249"/>
                <a:gd name="T34" fmla="*/ 4152 w 10244"/>
                <a:gd name="T35" fmla="*/ 10232 h 10249"/>
                <a:gd name="T36" fmla="*/ 3813 w 10244"/>
                <a:gd name="T37" fmla="*/ 9114 h 10249"/>
                <a:gd name="T38" fmla="*/ 3395 w 10244"/>
                <a:gd name="T39" fmla="*/ 8951 h 10249"/>
                <a:gd name="T40" fmla="*/ 3000 w 10244"/>
                <a:gd name="T41" fmla="*/ 8746 h 10249"/>
                <a:gd name="T42" fmla="*/ 1558 w 10244"/>
                <a:gd name="T43" fmla="*/ 7344 h 10249"/>
                <a:gd name="T44" fmla="*/ 1344 w 10244"/>
                <a:gd name="T45" fmla="*/ 6956 h 10249"/>
                <a:gd name="T46" fmla="*/ 1170 w 10244"/>
                <a:gd name="T47" fmla="*/ 6543 h 10249"/>
                <a:gd name="T48" fmla="*/ 1040 w 10244"/>
                <a:gd name="T49" fmla="*/ 6110 h 10249"/>
                <a:gd name="T50" fmla="*/ 1049 w 10244"/>
                <a:gd name="T51" fmla="*/ 4093 h 10249"/>
                <a:gd name="T52" fmla="*/ 1183 w 10244"/>
                <a:gd name="T53" fmla="*/ 3662 h 10249"/>
                <a:gd name="T54" fmla="*/ 1361 w 10244"/>
                <a:gd name="T55" fmla="*/ 3252 h 10249"/>
                <a:gd name="T56" fmla="*/ 1579 w 10244"/>
                <a:gd name="T57" fmla="*/ 2865 h 10249"/>
                <a:gd name="T58" fmla="*/ 3033 w 10244"/>
                <a:gd name="T59" fmla="*/ 1476 h 10249"/>
                <a:gd name="T60" fmla="*/ 3429 w 10244"/>
                <a:gd name="T61" fmla="*/ 1275 h 10249"/>
                <a:gd name="T62" fmla="*/ 3849 w 10244"/>
                <a:gd name="T63" fmla="*/ 1116 h 10249"/>
                <a:gd name="T64" fmla="*/ 4199 w 10244"/>
                <a:gd name="T65" fmla="*/ 0 h 10249"/>
                <a:gd name="T66" fmla="*/ 5396 w 10244"/>
                <a:gd name="T67" fmla="*/ 2412 h 10249"/>
                <a:gd name="T68" fmla="*/ 6053 w 10244"/>
                <a:gd name="T69" fmla="*/ 2564 h 10249"/>
                <a:gd name="T70" fmla="*/ 6638 w 10244"/>
                <a:gd name="T71" fmla="*/ 2864 h 10249"/>
                <a:gd name="T72" fmla="*/ 7131 w 10244"/>
                <a:gd name="T73" fmla="*/ 3291 h 10249"/>
                <a:gd name="T74" fmla="*/ 7508 w 10244"/>
                <a:gd name="T75" fmla="*/ 3823 h 10249"/>
                <a:gd name="T76" fmla="*/ 7752 w 10244"/>
                <a:gd name="T77" fmla="*/ 4441 h 10249"/>
                <a:gd name="T78" fmla="*/ 7836 w 10244"/>
                <a:gd name="T79" fmla="*/ 5121 h 10249"/>
                <a:gd name="T80" fmla="*/ 7752 w 10244"/>
                <a:gd name="T81" fmla="*/ 5801 h 10249"/>
                <a:gd name="T82" fmla="*/ 7508 w 10244"/>
                <a:gd name="T83" fmla="*/ 6418 h 10249"/>
                <a:gd name="T84" fmla="*/ 7131 w 10244"/>
                <a:gd name="T85" fmla="*/ 6951 h 10249"/>
                <a:gd name="T86" fmla="*/ 6638 w 10244"/>
                <a:gd name="T87" fmla="*/ 7378 h 10249"/>
                <a:gd name="T88" fmla="*/ 6053 w 10244"/>
                <a:gd name="T89" fmla="*/ 7678 h 10249"/>
                <a:gd name="T90" fmla="*/ 5396 w 10244"/>
                <a:gd name="T91" fmla="*/ 7829 h 10249"/>
                <a:gd name="T92" fmla="*/ 4704 w 10244"/>
                <a:gd name="T93" fmla="*/ 7812 h 10249"/>
                <a:gd name="T94" fmla="*/ 4059 w 10244"/>
                <a:gd name="T95" fmla="*/ 7629 h 10249"/>
                <a:gd name="T96" fmla="*/ 3492 w 10244"/>
                <a:gd name="T97" fmla="*/ 7302 h 10249"/>
                <a:gd name="T98" fmla="*/ 3020 w 10244"/>
                <a:gd name="T99" fmla="*/ 6852 h 10249"/>
                <a:gd name="T100" fmla="*/ 2668 w 10244"/>
                <a:gd name="T101" fmla="*/ 6301 h 10249"/>
                <a:gd name="T102" fmla="*/ 2455 w 10244"/>
                <a:gd name="T103" fmla="*/ 5669 h 10249"/>
                <a:gd name="T104" fmla="*/ 2403 w 10244"/>
                <a:gd name="T105" fmla="*/ 4981 h 10249"/>
                <a:gd name="T106" fmla="*/ 2521 w 10244"/>
                <a:gd name="T107" fmla="*/ 4312 h 10249"/>
                <a:gd name="T108" fmla="*/ 2792 w 10244"/>
                <a:gd name="T109" fmla="*/ 3710 h 10249"/>
                <a:gd name="T110" fmla="*/ 3195 w 10244"/>
                <a:gd name="T111" fmla="*/ 3197 h 10249"/>
                <a:gd name="T112" fmla="*/ 3709 w 10244"/>
                <a:gd name="T113" fmla="*/ 2793 h 10249"/>
                <a:gd name="T114" fmla="*/ 4310 w 10244"/>
                <a:gd name="T115" fmla="*/ 2521 h 10249"/>
                <a:gd name="T116" fmla="*/ 4979 w 10244"/>
                <a:gd name="T117" fmla="*/ 2402 h 10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44" h="10249">
                  <a:moveTo>
                    <a:pt x="6037" y="1022"/>
                  </a:moveTo>
                  <a:lnTo>
                    <a:pt x="6084" y="1032"/>
                  </a:lnTo>
                  <a:lnTo>
                    <a:pt x="6130" y="1044"/>
                  </a:lnTo>
                  <a:lnTo>
                    <a:pt x="6177" y="1056"/>
                  </a:lnTo>
                  <a:lnTo>
                    <a:pt x="6223" y="1068"/>
                  </a:lnTo>
                  <a:lnTo>
                    <a:pt x="6269" y="1081"/>
                  </a:lnTo>
                  <a:lnTo>
                    <a:pt x="6315" y="1094"/>
                  </a:lnTo>
                  <a:lnTo>
                    <a:pt x="6360" y="1108"/>
                  </a:lnTo>
                  <a:lnTo>
                    <a:pt x="6406" y="1122"/>
                  </a:lnTo>
                  <a:lnTo>
                    <a:pt x="6451" y="1137"/>
                  </a:lnTo>
                  <a:lnTo>
                    <a:pt x="6496" y="1152"/>
                  </a:lnTo>
                  <a:lnTo>
                    <a:pt x="6540" y="1169"/>
                  </a:lnTo>
                  <a:lnTo>
                    <a:pt x="6585" y="1185"/>
                  </a:lnTo>
                  <a:lnTo>
                    <a:pt x="6629" y="1201"/>
                  </a:lnTo>
                  <a:lnTo>
                    <a:pt x="6673" y="1219"/>
                  </a:lnTo>
                  <a:lnTo>
                    <a:pt x="6717" y="1237"/>
                  </a:lnTo>
                  <a:lnTo>
                    <a:pt x="6760" y="1255"/>
                  </a:lnTo>
                  <a:lnTo>
                    <a:pt x="6804" y="1274"/>
                  </a:lnTo>
                  <a:lnTo>
                    <a:pt x="6847" y="1292"/>
                  </a:lnTo>
                  <a:lnTo>
                    <a:pt x="6889" y="1313"/>
                  </a:lnTo>
                  <a:lnTo>
                    <a:pt x="6932" y="1332"/>
                  </a:lnTo>
                  <a:lnTo>
                    <a:pt x="6973" y="1353"/>
                  </a:lnTo>
                  <a:lnTo>
                    <a:pt x="7015" y="1374"/>
                  </a:lnTo>
                  <a:lnTo>
                    <a:pt x="7057" y="1396"/>
                  </a:lnTo>
                  <a:lnTo>
                    <a:pt x="7098" y="1417"/>
                  </a:lnTo>
                  <a:lnTo>
                    <a:pt x="7140" y="1440"/>
                  </a:lnTo>
                  <a:lnTo>
                    <a:pt x="7181" y="1463"/>
                  </a:lnTo>
                  <a:lnTo>
                    <a:pt x="7221" y="1486"/>
                  </a:lnTo>
                  <a:lnTo>
                    <a:pt x="7262" y="1509"/>
                  </a:lnTo>
                  <a:lnTo>
                    <a:pt x="7342" y="1559"/>
                  </a:lnTo>
                  <a:lnTo>
                    <a:pt x="7419" y="1609"/>
                  </a:lnTo>
                  <a:lnTo>
                    <a:pt x="8152" y="898"/>
                  </a:lnTo>
                  <a:lnTo>
                    <a:pt x="9431" y="2220"/>
                  </a:lnTo>
                  <a:lnTo>
                    <a:pt x="8698" y="2930"/>
                  </a:lnTo>
                  <a:lnTo>
                    <a:pt x="8743" y="3006"/>
                  </a:lnTo>
                  <a:lnTo>
                    <a:pt x="8787" y="3084"/>
                  </a:lnTo>
                  <a:lnTo>
                    <a:pt x="8829" y="3162"/>
                  </a:lnTo>
                  <a:lnTo>
                    <a:pt x="8870" y="3241"/>
                  </a:lnTo>
                  <a:lnTo>
                    <a:pt x="8909" y="3321"/>
                  </a:lnTo>
                  <a:lnTo>
                    <a:pt x="8947" y="3401"/>
                  </a:lnTo>
                  <a:lnTo>
                    <a:pt x="8983" y="3483"/>
                  </a:lnTo>
                  <a:lnTo>
                    <a:pt x="9016" y="3566"/>
                  </a:lnTo>
                  <a:lnTo>
                    <a:pt x="9048" y="3650"/>
                  </a:lnTo>
                  <a:lnTo>
                    <a:pt x="9079" y="3734"/>
                  </a:lnTo>
                  <a:lnTo>
                    <a:pt x="9107" y="3819"/>
                  </a:lnTo>
                  <a:lnTo>
                    <a:pt x="9135" y="3906"/>
                  </a:lnTo>
                  <a:lnTo>
                    <a:pt x="9160" y="3992"/>
                  </a:lnTo>
                  <a:lnTo>
                    <a:pt x="9183" y="4080"/>
                  </a:lnTo>
                  <a:lnTo>
                    <a:pt x="9205" y="4168"/>
                  </a:lnTo>
                  <a:lnTo>
                    <a:pt x="9224" y="4257"/>
                  </a:lnTo>
                  <a:lnTo>
                    <a:pt x="10244" y="4272"/>
                  </a:lnTo>
                  <a:lnTo>
                    <a:pt x="10219" y="6111"/>
                  </a:lnTo>
                  <a:lnTo>
                    <a:pt x="9199" y="6097"/>
                  </a:lnTo>
                  <a:lnTo>
                    <a:pt x="9177" y="6185"/>
                  </a:lnTo>
                  <a:lnTo>
                    <a:pt x="9153" y="6273"/>
                  </a:lnTo>
                  <a:lnTo>
                    <a:pt x="9127" y="6360"/>
                  </a:lnTo>
                  <a:lnTo>
                    <a:pt x="9099" y="6446"/>
                  </a:lnTo>
                  <a:lnTo>
                    <a:pt x="9071" y="6531"/>
                  </a:lnTo>
                  <a:lnTo>
                    <a:pt x="9039" y="6616"/>
                  </a:lnTo>
                  <a:lnTo>
                    <a:pt x="9006" y="6699"/>
                  </a:lnTo>
                  <a:lnTo>
                    <a:pt x="8971" y="6782"/>
                  </a:lnTo>
                  <a:lnTo>
                    <a:pt x="8936" y="6864"/>
                  </a:lnTo>
                  <a:lnTo>
                    <a:pt x="8898" y="6945"/>
                  </a:lnTo>
                  <a:lnTo>
                    <a:pt x="8858" y="7024"/>
                  </a:lnTo>
                  <a:lnTo>
                    <a:pt x="8817" y="7103"/>
                  </a:lnTo>
                  <a:lnTo>
                    <a:pt x="8774" y="7181"/>
                  </a:lnTo>
                  <a:lnTo>
                    <a:pt x="8729" y="7258"/>
                  </a:lnTo>
                  <a:lnTo>
                    <a:pt x="8683" y="7334"/>
                  </a:lnTo>
                  <a:lnTo>
                    <a:pt x="8636" y="7409"/>
                  </a:lnTo>
                  <a:lnTo>
                    <a:pt x="9350" y="8139"/>
                  </a:lnTo>
                  <a:lnTo>
                    <a:pt x="8035" y="9425"/>
                  </a:lnTo>
                  <a:lnTo>
                    <a:pt x="7322" y="8695"/>
                  </a:lnTo>
                  <a:lnTo>
                    <a:pt x="7246" y="8740"/>
                  </a:lnTo>
                  <a:lnTo>
                    <a:pt x="7170" y="8785"/>
                  </a:lnTo>
                  <a:lnTo>
                    <a:pt x="7092" y="8827"/>
                  </a:lnTo>
                  <a:lnTo>
                    <a:pt x="7013" y="8868"/>
                  </a:lnTo>
                  <a:lnTo>
                    <a:pt x="6934" y="8908"/>
                  </a:lnTo>
                  <a:lnTo>
                    <a:pt x="6853" y="8946"/>
                  </a:lnTo>
                  <a:lnTo>
                    <a:pt x="6771" y="8982"/>
                  </a:lnTo>
                  <a:lnTo>
                    <a:pt x="6689" y="9017"/>
                  </a:lnTo>
                  <a:lnTo>
                    <a:pt x="6605" y="9049"/>
                  </a:lnTo>
                  <a:lnTo>
                    <a:pt x="6522" y="9080"/>
                  </a:lnTo>
                  <a:lnTo>
                    <a:pt x="6436" y="9110"/>
                  </a:lnTo>
                  <a:lnTo>
                    <a:pt x="6350" y="9137"/>
                  </a:lnTo>
                  <a:lnTo>
                    <a:pt x="6264" y="9162"/>
                  </a:lnTo>
                  <a:lnTo>
                    <a:pt x="6176" y="9187"/>
                  </a:lnTo>
                  <a:lnTo>
                    <a:pt x="6088" y="9208"/>
                  </a:lnTo>
                  <a:lnTo>
                    <a:pt x="5999" y="9228"/>
                  </a:lnTo>
                  <a:lnTo>
                    <a:pt x="5990" y="10249"/>
                  </a:lnTo>
                  <a:lnTo>
                    <a:pt x="4152" y="10232"/>
                  </a:lnTo>
                  <a:lnTo>
                    <a:pt x="4162" y="9211"/>
                  </a:lnTo>
                  <a:lnTo>
                    <a:pt x="4074" y="9190"/>
                  </a:lnTo>
                  <a:lnTo>
                    <a:pt x="3986" y="9166"/>
                  </a:lnTo>
                  <a:lnTo>
                    <a:pt x="3899" y="9141"/>
                  </a:lnTo>
                  <a:lnTo>
                    <a:pt x="3813" y="9114"/>
                  </a:lnTo>
                  <a:lnTo>
                    <a:pt x="3727" y="9084"/>
                  </a:lnTo>
                  <a:lnTo>
                    <a:pt x="3643" y="9054"/>
                  </a:lnTo>
                  <a:lnTo>
                    <a:pt x="3559" y="9022"/>
                  </a:lnTo>
                  <a:lnTo>
                    <a:pt x="3477" y="8987"/>
                  </a:lnTo>
                  <a:lnTo>
                    <a:pt x="3395" y="8951"/>
                  </a:lnTo>
                  <a:lnTo>
                    <a:pt x="3314" y="8913"/>
                  </a:lnTo>
                  <a:lnTo>
                    <a:pt x="3234" y="8874"/>
                  </a:lnTo>
                  <a:lnTo>
                    <a:pt x="3154" y="8833"/>
                  </a:lnTo>
                  <a:lnTo>
                    <a:pt x="3077" y="8790"/>
                  </a:lnTo>
                  <a:lnTo>
                    <a:pt x="3000" y="8746"/>
                  </a:lnTo>
                  <a:lnTo>
                    <a:pt x="2923" y="8701"/>
                  </a:lnTo>
                  <a:lnTo>
                    <a:pt x="2849" y="8653"/>
                  </a:lnTo>
                  <a:lnTo>
                    <a:pt x="2123" y="9371"/>
                  </a:lnTo>
                  <a:lnTo>
                    <a:pt x="832" y="8062"/>
                  </a:lnTo>
                  <a:lnTo>
                    <a:pt x="1558" y="7344"/>
                  </a:lnTo>
                  <a:lnTo>
                    <a:pt x="1512" y="7268"/>
                  </a:lnTo>
                  <a:lnTo>
                    <a:pt x="1467" y="7191"/>
                  </a:lnTo>
                  <a:lnTo>
                    <a:pt x="1424" y="7115"/>
                  </a:lnTo>
                  <a:lnTo>
                    <a:pt x="1383" y="7036"/>
                  </a:lnTo>
                  <a:lnTo>
                    <a:pt x="1344" y="6956"/>
                  </a:lnTo>
                  <a:lnTo>
                    <a:pt x="1306" y="6875"/>
                  </a:lnTo>
                  <a:lnTo>
                    <a:pt x="1269" y="6793"/>
                  </a:lnTo>
                  <a:lnTo>
                    <a:pt x="1234" y="6711"/>
                  </a:lnTo>
                  <a:lnTo>
                    <a:pt x="1201" y="6628"/>
                  </a:lnTo>
                  <a:lnTo>
                    <a:pt x="1170" y="6543"/>
                  </a:lnTo>
                  <a:lnTo>
                    <a:pt x="1140" y="6458"/>
                  </a:lnTo>
                  <a:lnTo>
                    <a:pt x="1112" y="6372"/>
                  </a:lnTo>
                  <a:lnTo>
                    <a:pt x="1087" y="6286"/>
                  </a:lnTo>
                  <a:lnTo>
                    <a:pt x="1062" y="6198"/>
                  </a:lnTo>
                  <a:lnTo>
                    <a:pt x="1040" y="6110"/>
                  </a:lnTo>
                  <a:lnTo>
                    <a:pt x="1019" y="6022"/>
                  </a:lnTo>
                  <a:lnTo>
                    <a:pt x="0" y="6017"/>
                  </a:lnTo>
                  <a:lnTo>
                    <a:pt x="8" y="4177"/>
                  </a:lnTo>
                  <a:lnTo>
                    <a:pt x="1029" y="4183"/>
                  </a:lnTo>
                  <a:lnTo>
                    <a:pt x="1049" y="4093"/>
                  </a:lnTo>
                  <a:lnTo>
                    <a:pt x="1073" y="4005"/>
                  </a:lnTo>
                  <a:lnTo>
                    <a:pt x="1097" y="3918"/>
                  </a:lnTo>
                  <a:lnTo>
                    <a:pt x="1124" y="3832"/>
                  </a:lnTo>
                  <a:lnTo>
                    <a:pt x="1152" y="3746"/>
                  </a:lnTo>
                  <a:lnTo>
                    <a:pt x="1183" y="3662"/>
                  </a:lnTo>
                  <a:lnTo>
                    <a:pt x="1215" y="3579"/>
                  </a:lnTo>
                  <a:lnTo>
                    <a:pt x="1248" y="3496"/>
                  </a:lnTo>
                  <a:lnTo>
                    <a:pt x="1284" y="3413"/>
                  </a:lnTo>
                  <a:lnTo>
                    <a:pt x="1322" y="3332"/>
                  </a:lnTo>
                  <a:lnTo>
                    <a:pt x="1361" y="3252"/>
                  </a:lnTo>
                  <a:lnTo>
                    <a:pt x="1401" y="3172"/>
                  </a:lnTo>
                  <a:lnTo>
                    <a:pt x="1443" y="3094"/>
                  </a:lnTo>
                  <a:lnTo>
                    <a:pt x="1487" y="3016"/>
                  </a:lnTo>
                  <a:lnTo>
                    <a:pt x="1532" y="2941"/>
                  </a:lnTo>
                  <a:lnTo>
                    <a:pt x="1579" y="2865"/>
                  </a:lnTo>
                  <a:lnTo>
                    <a:pt x="859" y="2141"/>
                  </a:lnTo>
                  <a:lnTo>
                    <a:pt x="2162" y="843"/>
                  </a:lnTo>
                  <a:lnTo>
                    <a:pt x="2881" y="1568"/>
                  </a:lnTo>
                  <a:lnTo>
                    <a:pt x="2956" y="1521"/>
                  </a:lnTo>
                  <a:lnTo>
                    <a:pt x="3033" y="1476"/>
                  </a:lnTo>
                  <a:lnTo>
                    <a:pt x="3110" y="1433"/>
                  </a:lnTo>
                  <a:lnTo>
                    <a:pt x="3189" y="1391"/>
                  </a:lnTo>
                  <a:lnTo>
                    <a:pt x="3268" y="1351"/>
                  </a:lnTo>
                  <a:lnTo>
                    <a:pt x="3349" y="1312"/>
                  </a:lnTo>
                  <a:lnTo>
                    <a:pt x="3429" y="1275"/>
                  </a:lnTo>
                  <a:lnTo>
                    <a:pt x="3512" y="1240"/>
                  </a:lnTo>
                  <a:lnTo>
                    <a:pt x="3595" y="1206"/>
                  </a:lnTo>
                  <a:lnTo>
                    <a:pt x="3679" y="1175"/>
                  </a:lnTo>
                  <a:lnTo>
                    <a:pt x="3764" y="1145"/>
                  </a:lnTo>
                  <a:lnTo>
                    <a:pt x="3849" y="1116"/>
                  </a:lnTo>
                  <a:lnTo>
                    <a:pt x="3936" y="1090"/>
                  </a:lnTo>
                  <a:lnTo>
                    <a:pt x="4023" y="1065"/>
                  </a:lnTo>
                  <a:lnTo>
                    <a:pt x="4110" y="1043"/>
                  </a:lnTo>
                  <a:lnTo>
                    <a:pt x="4199" y="1022"/>
                  </a:lnTo>
                  <a:lnTo>
                    <a:pt x="4199" y="0"/>
                  </a:lnTo>
                  <a:lnTo>
                    <a:pt x="6037" y="0"/>
                  </a:lnTo>
                  <a:lnTo>
                    <a:pt x="6037" y="1022"/>
                  </a:lnTo>
                  <a:close/>
                  <a:moveTo>
                    <a:pt x="5118" y="2399"/>
                  </a:moveTo>
                  <a:lnTo>
                    <a:pt x="5258" y="2402"/>
                  </a:lnTo>
                  <a:lnTo>
                    <a:pt x="5396" y="2412"/>
                  </a:lnTo>
                  <a:lnTo>
                    <a:pt x="5532" y="2430"/>
                  </a:lnTo>
                  <a:lnTo>
                    <a:pt x="5666" y="2454"/>
                  </a:lnTo>
                  <a:lnTo>
                    <a:pt x="5798" y="2484"/>
                  </a:lnTo>
                  <a:lnTo>
                    <a:pt x="5926" y="2521"/>
                  </a:lnTo>
                  <a:lnTo>
                    <a:pt x="6053" y="2564"/>
                  </a:lnTo>
                  <a:lnTo>
                    <a:pt x="6176" y="2613"/>
                  </a:lnTo>
                  <a:lnTo>
                    <a:pt x="6297" y="2667"/>
                  </a:lnTo>
                  <a:lnTo>
                    <a:pt x="6414" y="2728"/>
                  </a:lnTo>
                  <a:lnTo>
                    <a:pt x="6528" y="2793"/>
                  </a:lnTo>
                  <a:lnTo>
                    <a:pt x="6638" y="2864"/>
                  </a:lnTo>
                  <a:lnTo>
                    <a:pt x="6744" y="2940"/>
                  </a:lnTo>
                  <a:lnTo>
                    <a:pt x="6848" y="3021"/>
                  </a:lnTo>
                  <a:lnTo>
                    <a:pt x="6946" y="3106"/>
                  </a:lnTo>
                  <a:lnTo>
                    <a:pt x="7041" y="3197"/>
                  </a:lnTo>
                  <a:lnTo>
                    <a:pt x="7131" y="3291"/>
                  </a:lnTo>
                  <a:lnTo>
                    <a:pt x="7216" y="3389"/>
                  </a:lnTo>
                  <a:lnTo>
                    <a:pt x="7297" y="3493"/>
                  </a:lnTo>
                  <a:lnTo>
                    <a:pt x="7372" y="3599"/>
                  </a:lnTo>
                  <a:lnTo>
                    <a:pt x="7443" y="3710"/>
                  </a:lnTo>
                  <a:lnTo>
                    <a:pt x="7508" y="3823"/>
                  </a:lnTo>
                  <a:lnTo>
                    <a:pt x="7569" y="3941"/>
                  </a:lnTo>
                  <a:lnTo>
                    <a:pt x="7623" y="4062"/>
                  </a:lnTo>
                  <a:lnTo>
                    <a:pt x="7672" y="4185"/>
                  </a:lnTo>
                  <a:lnTo>
                    <a:pt x="7715" y="4312"/>
                  </a:lnTo>
                  <a:lnTo>
                    <a:pt x="7752" y="4441"/>
                  </a:lnTo>
                  <a:lnTo>
                    <a:pt x="7781" y="4573"/>
                  </a:lnTo>
                  <a:lnTo>
                    <a:pt x="7806" y="4707"/>
                  </a:lnTo>
                  <a:lnTo>
                    <a:pt x="7823" y="4843"/>
                  </a:lnTo>
                  <a:lnTo>
                    <a:pt x="7833" y="4981"/>
                  </a:lnTo>
                  <a:lnTo>
                    <a:pt x="7836" y="5121"/>
                  </a:lnTo>
                  <a:lnTo>
                    <a:pt x="7833" y="5261"/>
                  </a:lnTo>
                  <a:lnTo>
                    <a:pt x="7823" y="5399"/>
                  </a:lnTo>
                  <a:lnTo>
                    <a:pt x="7806" y="5535"/>
                  </a:lnTo>
                  <a:lnTo>
                    <a:pt x="7781" y="5669"/>
                  </a:lnTo>
                  <a:lnTo>
                    <a:pt x="7752" y="5801"/>
                  </a:lnTo>
                  <a:lnTo>
                    <a:pt x="7715" y="5930"/>
                  </a:lnTo>
                  <a:lnTo>
                    <a:pt x="7672" y="6057"/>
                  </a:lnTo>
                  <a:lnTo>
                    <a:pt x="7623" y="6181"/>
                  </a:lnTo>
                  <a:lnTo>
                    <a:pt x="7569" y="6301"/>
                  </a:lnTo>
                  <a:lnTo>
                    <a:pt x="7508" y="6418"/>
                  </a:lnTo>
                  <a:lnTo>
                    <a:pt x="7443" y="6532"/>
                  </a:lnTo>
                  <a:lnTo>
                    <a:pt x="7372" y="6643"/>
                  </a:lnTo>
                  <a:lnTo>
                    <a:pt x="7297" y="6749"/>
                  </a:lnTo>
                  <a:lnTo>
                    <a:pt x="7216" y="6852"/>
                  </a:lnTo>
                  <a:lnTo>
                    <a:pt x="7131" y="6951"/>
                  </a:lnTo>
                  <a:lnTo>
                    <a:pt x="7041" y="7046"/>
                  </a:lnTo>
                  <a:lnTo>
                    <a:pt x="6946" y="7136"/>
                  </a:lnTo>
                  <a:lnTo>
                    <a:pt x="6848" y="7221"/>
                  </a:lnTo>
                  <a:lnTo>
                    <a:pt x="6744" y="7302"/>
                  </a:lnTo>
                  <a:lnTo>
                    <a:pt x="6638" y="7378"/>
                  </a:lnTo>
                  <a:lnTo>
                    <a:pt x="6528" y="7448"/>
                  </a:lnTo>
                  <a:lnTo>
                    <a:pt x="6414" y="7514"/>
                  </a:lnTo>
                  <a:lnTo>
                    <a:pt x="6297" y="7574"/>
                  </a:lnTo>
                  <a:lnTo>
                    <a:pt x="6176" y="7629"/>
                  </a:lnTo>
                  <a:lnTo>
                    <a:pt x="6053" y="7678"/>
                  </a:lnTo>
                  <a:lnTo>
                    <a:pt x="5926" y="7721"/>
                  </a:lnTo>
                  <a:lnTo>
                    <a:pt x="5798" y="7758"/>
                  </a:lnTo>
                  <a:lnTo>
                    <a:pt x="5666" y="7787"/>
                  </a:lnTo>
                  <a:lnTo>
                    <a:pt x="5532" y="7812"/>
                  </a:lnTo>
                  <a:lnTo>
                    <a:pt x="5396" y="7829"/>
                  </a:lnTo>
                  <a:lnTo>
                    <a:pt x="5258" y="7839"/>
                  </a:lnTo>
                  <a:lnTo>
                    <a:pt x="5118" y="7842"/>
                  </a:lnTo>
                  <a:lnTo>
                    <a:pt x="4979" y="7839"/>
                  </a:lnTo>
                  <a:lnTo>
                    <a:pt x="4841" y="7829"/>
                  </a:lnTo>
                  <a:lnTo>
                    <a:pt x="4704" y="7812"/>
                  </a:lnTo>
                  <a:lnTo>
                    <a:pt x="4571" y="7787"/>
                  </a:lnTo>
                  <a:lnTo>
                    <a:pt x="4439" y="7758"/>
                  </a:lnTo>
                  <a:lnTo>
                    <a:pt x="4310" y="7721"/>
                  </a:lnTo>
                  <a:lnTo>
                    <a:pt x="4183" y="7678"/>
                  </a:lnTo>
                  <a:lnTo>
                    <a:pt x="4059" y="7629"/>
                  </a:lnTo>
                  <a:lnTo>
                    <a:pt x="3940" y="7574"/>
                  </a:lnTo>
                  <a:lnTo>
                    <a:pt x="3822" y="7514"/>
                  </a:lnTo>
                  <a:lnTo>
                    <a:pt x="3709" y="7448"/>
                  </a:lnTo>
                  <a:lnTo>
                    <a:pt x="3598" y="7378"/>
                  </a:lnTo>
                  <a:lnTo>
                    <a:pt x="3492" y="7302"/>
                  </a:lnTo>
                  <a:lnTo>
                    <a:pt x="3389" y="7221"/>
                  </a:lnTo>
                  <a:lnTo>
                    <a:pt x="3290" y="7136"/>
                  </a:lnTo>
                  <a:lnTo>
                    <a:pt x="3195" y="7046"/>
                  </a:lnTo>
                  <a:lnTo>
                    <a:pt x="3105" y="6951"/>
                  </a:lnTo>
                  <a:lnTo>
                    <a:pt x="3020" y="6852"/>
                  </a:lnTo>
                  <a:lnTo>
                    <a:pt x="2940" y="6749"/>
                  </a:lnTo>
                  <a:lnTo>
                    <a:pt x="2864" y="6643"/>
                  </a:lnTo>
                  <a:lnTo>
                    <a:pt x="2792" y="6532"/>
                  </a:lnTo>
                  <a:lnTo>
                    <a:pt x="2727" y="6418"/>
                  </a:lnTo>
                  <a:lnTo>
                    <a:pt x="2668" y="6301"/>
                  </a:lnTo>
                  <a:lnTo>
                    <a:pt x="2612" y="6181"/>
                  </a:lnTo>
                  <a:lnTo>
                    <a:pt x="2564" y="6057"/>
                  </a:lnTo>
                  <a:lnTo>
                    <a:pt x="2521" y="5930"/>
                  </a:lnTo>
                  <a:lnTo>
                    <a:pt x="2485" y="5801"/>
                  </a:lnTo>
                  <a:lnTo>
                    <a:pt x="2455" y="5669"/>
                  </a:lnTo>
                  <a:lnTo>
                    <a:pt x="2430" y="5535"/>
                  </a:lnTo>
                  <a:lnTo>
                    <a:pt x="2413" y="5399"/>
                  </a:lnTo>
                  <a:lnTo>
                    <a:pt x="2403" y="5261"/>
                  </a:lnTo>
                  <a:lnTo>
                    <a:pt x="2400" y="5121"/>
                  </a:lnTo>
                  <a:lnTo>
                    <a:pt x="2403" y="4981"/>
                  </a:lnTo>
                  <a:lnTo>
                    <a:pt x="2413" y="4843"/>
                  </a:lnTo>
                  <a:lnTo>
                    <a:pt x="2430" y="4707"/>
                  </a:lnTo>
                  <a:lnTo>
                    <a:pt x="2455" y="4573"/>
                  </a:lnTo>
                  <a:lnTo>
                    <a:pt x="2485" y="4441"/>
                  </a:lnTo>
                  <a:lnTo>
                    <a:pt x="2521" y="4312"/>
                  </a:lnTo>
                  <a:lnTo>
                    <a:pt x="2564" y="4185"/>
                  </a:lnTo>
                  <a:lnTo>
                    <a:pt x="2612" y="4062"/>
                  </a:lnTo>
                  <a:lnTo>
                    <a:pt x="2668" y="3941"/>
                  </a:lnTo>
                  <a:lnTo>
                    <a:pt x="2727" y="3823"/>
                  </a:lnTo>
                  <a:lnTo>
                    <a:pt x="2792" y="3710"/>
                  </a:lnTo>
                  <a:lnTo>
                    <a:pt x="2864" y="3599"/>
                  </a:lnTo>
                  <a:lnTo>
                    <a:pt x="2940" y="3493"/>
                  </a:lnTo>
                  <a:lnTo>
                    <a:pt x="3020" y="3389"/>
                  </a:lnTo>
                  <a:lnTo>
                    <a:pt x="3105" y="3291"/>
                  </a:lnTo>
                  <a:lnTo>
                    <a:pt x="3195" y="3197"/>
                  </a:lnTo>
                  <a:lnTo>
                    <a:pt x="3290" y="3106"/>
                  </a:lnTo>
                  <a:lnTo>
                    <a:pt x="3389" y="3021"/>
                  </a:lnTo>
                  <a:lnTo>
                    <a:pt x="3492" y="2940"/>
                  </a:lnTo>
                  <a:lnTo>
                    <a:pt x="3598" y="2864"/>
                  </a:lnTo>
                  <a:lnTo>
                    <a:pt x="3709" y="2793"/>
                  </a:lnTo>
                  <a:lnTo>
                    <a:pt x="3822" y="2728"/>
                  </a:lnTo>
                  <a:lnTo>
                    <a:pt x="3940" y="2667"/>
                  </a:lnTo>
                  <a:lnTo>
                    <a:pt x="4059" y="2613"/>
                  </a:lnTo>
                  <a:lnTo>
                    <a:pt x="4183" y="2564"/>
                  </a:lnTo>
                  <a:lnTo>
                    <a:pt x="4310" y="2521"/>
                  </a:lnTo>
                  <a:lnTo>
                    <a:pt x="4439" y="2484"/>
                  </a:lnTo>
                  <a:lnTo>
                    <a:pt x="4571" y="2454"/>
                  </a:lnTo>
                  <a:lnTo>
                    <a:pt x="4704" y="2430"/>
                  </a:lnTo>
                  <a:lnTo>
                    <a:pt x="4841" y="2412"/>
                  </a:lnTo>
                  <a:lnTo>
                    <a:pt x="4979" y="2402"/>
                  </a:lnTo>
                  <a:lnTo>
                    <a:pt x="5118" y="2399"/>
                  </a:lnTo>
                  <a:close/>
                </a:path>
              </a:pathLst>
            </a:custGeom>
            <a:solidFill>
              <a:schemeClr val="accent6"/>
            </a:solid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52" name="Group 51"/>
            <p:cNvGrpSpPr/>
            <p:nvPr/>
          </p:nvGrpSpPr>
          <p:grpSpPr>
            <a:xfrm>
              <a:off x="1837361" y="5437649"/>
              <a:ext cx="204438" cy="296743"/>
              <a:chOff x="8591550" y="2065338"/>
              <a:chExt cx="474663" cy="688975"/>
            </a:xfrm>
            <a:solidFill>
              <a:schemeClr val="accent6"/>
            </a:solidFill>
          </p:grpSpPr>
          <p:sp>
            <p:nvSpPr>
              <p:cNvPr id="53"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54" name="Freeform 101"/>
              <p:cNvSpPr>
                <a:spLocks/>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sp>
        <p:nvSpPr>
          <p:cNvPr id="55" name="文本框 54">
            <a:extLst>
              <a:ext uri="{FF2B5EF4-FFF2-40B4-BE49-F238E27FC236}">
                <a16:creationId xmlns:a16="http://schemas.microsoft.com/office/drawing/2014/main" xmlns="" id="{C22FC36F-B18F-4E37-B862-C0BB17C00CB1}"/>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56" name="矩形 55">
            <a:extLst>
              <a:ext uri="{FF2B5EF4-FFF2-40B4-BE49-F238E27FC236}">
                <a16:creationId xmlns:a16="http://schemas.microsoft.com/office/drawing/2014/main" xmlns="" id="{80DC7308-4033-4F1A-B2F4-D06B78C9C7D3}"/>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57" name="矩形 56">
            <a:extLst>
              <a:ext uri="{FF2B5EF4-FFF2-40B4-BE49-F238E27FC236}">
                <a16:creationId xmlns:a16="http://schemas.microsoft.com/office/drawing/2014/main" xmlns="" id="{7CB2DB32-FF1F-4A4F-BE72-DA7356EB9780}"/>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39163760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75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10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125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1750"/>
                            </p:stCondLst>
                            <p:childTnLst>
                              <p:par>
                                <p:cTn id="36" presetID="10" presetClass="entr" presetSubtype="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225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2750"/>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left)">
                                      <p:cBhvr>
                                        <p:cTn id="64" dur="500"/>
                                        <p:tgtEl>
                                          <p:spTgt spid="3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left)">
                                      <p:cBhvr>
                                        <p:cTn id="70" dur="500"/>
                                        <p:tgtEl>
                                          <p:spTgt spid="3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9"/>
                                        </p:tgtEl>
                                        <p:attrNameLst>
                                          <p:attrName>style.visibility</p:attrName>
                                        </p:attrNameLst>
                                      </p:cBhvr>
                                      <p:to>
                                        <p:strVal val="visible"/>
                                      </p:to>
                                    </p:set>
                                    <p:animEffect transition="in" filter="wipe(left)">
                                      <p:cBhvr>
                                        <p:cTn id="73" dur="500"/>
                                        <p:tgtEl>
                                          <p:spTgt spid="3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wipe(left)">
                                      <p:cBhvr>
                                        <p:cTn id="7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animBg="1"/>
      <p:bldP spid="33" grpId="0"/>
      <p:bldP spid="34" grpId="0" animBg="1"/>
      <p:bldP spid="35" grpId="0"/>
      <p:bldP spid="36" grpId="0" animBg="1"/>
      <p:bldP spid="37" grpId="0"/>
      <p:bldP spid="38" grpId="0" animBg="1"/>
      <p:bldP spid="39" grpId="0"/>
      <p:bldP spid="40" grpId="0" animBg="1"/>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a:off x="968829" y="2984796"/>
            <a:ext cx="7271657" cy="0"/>
          </a:xfrm>
          <a:prstGeom prst="line">
            <a:avLst/>
          </a:prstGeom>
          <a:ln>
            <a:solidFill>
              <a:schemeClr val="bg1">
                <a:lumMod val="8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Rounded Rectangle 1"/>
          <p:cNvSpPr/>
          <p:nvPr/>
        </p:nvSpPr>
        <p:spPr>
          <a:xfrm>
            <a:off x="1323975" y="2188778"/>
            <a:ext cx="295275" cy="995363"/>
          </a:xfrm>
          <a:prstGeom prst="roundRect">
            <a:avLst>
              <a:gd name="adj" fmla="val 50000"/>
            </a:avLst>
          </a:prstGeom>
          <a:gradFill flip="none" rotWithShape="1">
            <a:gsLst>
              <a:gs pos="0">
                <a:schemeClr val="accent1"/>
              </a:gs>
              <a:gs pos="100000">
                <a:schemeClr val="accent1">
                  <a:lumMod val="75000"/>
                  <a:alpha val="7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 name="TextBox 2"/>
          <p:cNvSpPr txBox="1"/>
          <p:nvPr/>
        </p:nvSpPr>
        <p:spPr>
          <a:xfrm>
            <a:off x="1088045"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4" name="Rounded Rectangle 3"/>
          <p:cNvSpPr/>
          <p:nvPr/>
        </p:nvSpPr>
        <p:spPr>
          <a:xfrm>
            <a:off x="1981200" y="1834448"/>
            <a:ext cx="295275" cy="1349693"/>
          </a:xfrm>
          <a:prstGeom prst="roundRect">
            <a:avLst>
              <a:gd name="adj" fmla="val 50000"/>
            </a:avLst>
          </a:prstGeom>
          <a:gradFill>
            <a:gsLst>
              <a:gs pos="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 name="TextBox 4"/>
          <p:cNvSpPr txBox="1"/>
          <p:nvPr/>
        </p:nvSpPr>
        <p:spPr>
          <a:xfrm>
            <a:off x="1745270"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6" name="Rounded Rectangle 5"/>
          <p:cNvSpPr/>
          <p:nvPr/>
        </p:nvSpPr>
        <p:spPr>
          <a:xfrm>
            <a:off x="2704947" y="2554538"/>
            <a:ext cx="295275" cy="629603"/>
          </a:xfrm>
          <a:prstGeom prst="roundRect">
            <a:avLst>
              <a:gd name="adj" fmla="val 50000"/>
            </a:avLst>
          </a:prstGeom>
          <a:gradFill>
            <a:gsLst>
              <a:gs pos="0">
                <a:schemeClr val="accent3"/>
              </a:gs>
              <a:gs pos="100000">
                <a:schemeClr val="accent3">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 name="TextBox 6"/>
          <p:cNvSpPr txBox="1"/>
          <p:nvPr/>
        </p:nvSpPr>
        <p:spPr>
          <a:xfrm>
            <a:off x="2469017"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8" name="Rounded Rectangle 7"/>
          <p:cNvSpPr/>
          <p:nvPr/>
        </p:nvSpPr>
        <p:spPr>
          <a:xfrm>
            <a:off x="3362172" y="2297363"/>
            <a:ext cx="295275" cy="886778"/>
          </a:xfrm>
          <a:prstGeom prst="roundRect">
            <a:avLst>
              <a:gd name="adj" fmla="val 50000"/>
            </a:avLst>
          </a:prstGeom>
          <a:gradFill>
            <a:gsLst>
              <a:gs pos="0">
                <a:schemeClr val="accent4"/>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 name="TextBox 8"/>
          <p:cNvSpPr txBox="1"/>
          <p:nvPr/>
        </p:nvSpPr>
        <p:spPr>
          <a:xfrm>
            <a:off x="3126242"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10" name="Rounded Rectangle 9"/>
          <p:cNvSpPr/>
          <p:nvPr/>
        </p:nvSpPr>
        <p:spPr>
          <a:xfrm>
            <a:off x="4085919" y="1382963"/>
            <a:ext cx="295275" cy="1801178"/>
          </a:xfrm>
          <a:prstGeom prst="roundRect">
            <a:avLst>
              <a:gd name="adj" fmla="val 50000"/>
            </a:avLst>
          </a:prstGeom>
          <a:gradFill>
            <a:gsLst>
              <a:gs pos="0">
                <a:schemeClr val="accent5"/>
              </a:gs>
              <a:gs pos="100000">
                <a:schemeClr val="accent5">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 name="TextBox 10"/>
          <p:cNvSpPr txBox="1"/>
          <p:nvPr/>
        </p:nvSpPr>
        <p:spPr>
          <a:xfrm>
            <a:off x="3849989"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12" name="Rounded Rectangle 11"/>
          <p:cNvSpPr/>
          <p:nvPr/>
        </p:nvSpPr>
        <p:spPr>
          <a:xfrm>
            <a:off x="4743144" y="1874453"/>
            <a:ext cx="295275" cy="1309688"/>
          </a:xfrm>
          <a:prstGeom prst="roundRect">
            <a:avLst>
              <a:gd name="adj" fmla="val 50000"/>
            </a:avLst>
          </a:prstGeom>
          <a:gradFill>
            <a:gsLst>
              <a:gs pos="0">
                <a:schemeClr val="accent6"/>
              </a:gs>
              <a:gs pos="100000">
                <a:schemeClr val="accent6">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 name="TextBox 12"/>
          <p:cNvSpPr txBox="1"/>
          <p:nvPr/>
        </p:nvSpPr>
        <p:spPr>
          <a:xfrm>
            <a:off x="4507214"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14" name="Rounded Rectangle 13"/>
          <p:cNvSpPr/>
          <p:nvPr/>
        </p:nvSpPr>
        <p:spPr>
          <a:xfrm>
            <a:off x="5466891" y="2188778"/>
            <a:ext cx="295275" cy="995363"/>
          </a:xfrm>
          <a:prstGeom prst="roundRect">
            <a:avLst>
              <a:gd name="adj" fmla="val 50000"/>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 name="TextBox 14"/>
          <p:cNvSpPr txBox="1"/>
          <p:nvPr/>
        </p:nvSpPr>
        <p:spPr>
          <a:xfrm>
            <a:off x="5230961"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16" name="Rounded Rectangle 15"/>
          <p:cNvSpPr/>
          <p:nvPr/>
        </p:nvSpPr>
        <p:spPr>
          <a:xfrm>
            <a:off x="6124116" y="2297363"/>
            <a:ext cx="299544" cy="886778"/>
          </a:xfrm>
          <a:prstGeom prst="roundRect">
            <a:avLst>
              <a:gd name="adj" fmla="val 50000"/>
            </a:avLst>
          </a:prstGeom>
          <a:gradFill>
            <a:gsLst>
              <a:gs pos="0">
                <a:schemeClr val="accent2"/>
              </a:gs>
              <a:gs pos="100000">
                <a:schemeClr val="accent2">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7" name="TextBox 16"/>
          <p:cNvSpPr txBox="1"/>
          <p:nvPr/>
        </p:nvSpPr>
        <p:spPr>
          <a:xfrm>
            <a:off x="5888186"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18" name="Rounded Rectangle 17"/>
          <p:cNvSpPr/>
          <p:nvPr/>
        </p:nvSpPr>
        <p:spPr>
          <a:xfrm>
            <a:off x="6847863" y="1617278"/>
            <a:ext cx="295887" cy="1566863"/>
          </a:xfrm>
          <a:prstGeom prst="roundRect">
            <a:avLst>
              <a:gd name="adj" fmla="val 50000"/>
            </a:avLst>
          </a:prstGeom>
          <a:gradFill>
            <a:gsLst>
              <a:gs pos="0">
                <a:schemeClr val="accent3"/>
              </a:gs>
              <a:gs pos="100000">
                <a:schemeClr val="accent3">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9" name="TextBox 18"/>
          <p:cNvSpPr txBox="1"/>
          <p:nvPr/>
        </p:nvSpPr>
        <p:spPr>
          <a:xfrm>
            <a:off x="6611933"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20" name="Rounded Rectangle 19"/>
          <p:cNvSpPr/>
          <p:nvPr/>
        </p:nvSpPr>
        <p:spPr>
          <a:xfrm>
            <a:off x="7505088" y="1874453"/>
            <a:ext cx="290172" cy="1309688"/>
          </a:xfrm>
          <a:prstGeom prst="roundRect">
            <a:avLst>
              <a:gd name="adj" fmla="val 50000"/>
            </a:avLst>
          </a:prstGeom>
          <a:gradFill>
            <a:gsLst>
              <a:gs pos="0">
                <a:schemeClr val="accent4"/>
              </a:gs>
              <a:gs pos="100000">
                <a:schemeClr val="accent4">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1" name="TextBox 20"/>
          <p:cNvSpPr txBox="1"/>
          <p:nvPr/>
        </p:nvSpPr>
        <p:spPr>
          <a:xfrm>
            <a:off x="7269158" y="3262419"/>
            <a:ext cx="723594" cy="213585"/>
          </a:xfrm>
          <a:prstGeom prst="rect">
            <a:avLst/>
          </a:prstGeom>
          <a:noFill/>
        </p:spPr>
        <p:txBody>
          <a:bodyPr wrap="square" rtlCol="0">
            <a:spAutoFit/>
          </a:bodyPr>
          <a:lstStyle/>
          <a:p>
            <a:pPr algn="ctr"/>
            <a:r>
              <a:rPr lang="id-ID" sz="788" b="1" dirty="0">
                <a:solidFill>
                  <a:schemeClr val="tx1">
                    <a:lumMod val="50000"/>
                    <a:lumOff val="50000"/>
                  </a:schemeClr>
                </a:solidFill>
                <a:latin typeface="Neris Thin" panose="00000300000000000000" pitchFamily="50" charset="0"/>
              </a:rPr>
              <a:t>Your text</a:t>
            </a:r>
            <a:endParaRPr lang="id-ID" sz="788" b="1" dirty="0">
              <a:solidFill>
                <a:schemeClr val="accent6"/>
              </a:solidFill>
              <a:latin typeface="Neris Thin" panose="00000300000000000000" pitchFamily="50" charset="0"/>
            </a:endParaRPr>
          </a:p>
        </p:txBody>
      </p:sp>
      <p:sp>
        <p:nvSpPr>
          <p:cNvPr id="24" name="TextBox 23"/>
          <p:cNvSpPr txBox="1"/>
          <p:nvPr/>
        </p:nvSpPr>
        <p:spPr>
          <a:xfrm>
            <a:off x="3965171" y="3777634"/>
            <a:ext cx="1213667" cy="276999"/>
          </a:xfrm>
          <a:prstGeom prst="rect">
            <a:avLst/>
          </a:prstGeom>
          <a:noFill/>
        </p:spPr>
        <p:txBody>
          <a:bodyPr wrap="none" rtlCol="0">
            <a:spAutoFit/>
          </a:bodyPr>
          <a:lstStyle/>
          <a:p>
            <a:pPr algn="ctr"/>
            <a:r>
              <a:rPr lang="id-ID" sz="1200" b="1" dirty="0">
                <a:solidFill>
                  <a:schemeClr val="tx1">
                    <a:lumMod val="50000"/>
                    <a:lumOff val="50000"/>
                  </a:schemeClr>
                </a:solidFill>
                <a:latin typeface="Neris Light" panose="00000400000000000000" pitchFamily="50" charset="0"/>
              </a:rPr>
              <a:t>Insert Title Here</a:t>
            </a:r>
            <a:endParaRPr lang="en-US" sz="1200" b="1" dirty="0">
              <a:solidFill>
                <a:schemeClr val="tx1">
                  <a:lumMod val="50000"/>
                  <a:lumOff val="50000"/>
                </a:schemeClr>
              </a:solidFill>
              <a:latin typeface="Neris Light" panose="00000400000000000000" pitchFamily="50" charset="0"/>
            </a:endParaRPr>
          </a:p>
        </p:txBody>
      </p:sp>
      <p:sp>
        <p:nvSpPr>
          <p:cNvPr id="25" name="TextBox 24"/>
          <p:cNvSpPr txBox="1"/>
          <p:nvPr/>
        </p:nvSpPr>
        <p:spPr>
          <a:xfrm>
            <a:off x="646829" y="4010078"/>
            <a:ext cx="7477064" cy="369332"/>
          </a:xfrm>
          <a:prstGeom prst="rect">
            <a:avLst/>
          </a:prstGeom>
          <a:noFill/>
        </p:spPr>
        <p:txBody>
          <a:bodyPr wrap="square" rtlCol="0">
            <a:spAutoFit/>
          </a:bodyPr>
          <a:lstStyle/>
          <a:p>
            <a:pPr algn="ctr"/>
            <a:r>
              <a:rPr lang="id-ID" sz="900" dirty="0">
                <a:solidFill>
                  <a:schemeClr val="bg1">
                    <a:lumMod val="65000"/>
                  </a:schemeClr>
                </a:solidFill>
              </a:rPr>
              <a:t>Lorem ipsum dolor sit amet, consectetuer adipiscing elit, sed diam nonummy nibh euismod tincidunt ut laoreet dolore magna aliquam erat volutpat. Ut wisi enim ad minim veniam, quis nostrud exerci tation ullamcorper suscipit lobortis nisl ut aliquip .</a:t>
            </a:r>
          </a:p>
        </p:txBody>
      </p:sp>
      <p:sp>
        <p:nvSpPr>
          <p:cNvPr id="26" name="TextBox 25"/>
          <p:cNvSpPr txBox="1"/>
          <p:nvPr/>
        </p:nvSpPr>
        <p:spPr>
          <a:xfrm>
            <a:off x="1088045" y="1943146"/>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40%</a:t>
            </a:r>
            <a:endParaRPr lang="id-ID" sz="900" b="1" dirty="0">
              <a:solidFill>
                <a:schemeClr val="accent6"/>
              </a:solidFill>
              <a:latin typeface="Neris Light" panose="00000400000000000000" pitchFamily="50" charset="0"/>
            </a:endParaRPr>
          </a:p>
        </p:txBody>
      </p:sp>
      <p:sp>
        <p:nvSpPr>
          <p:cNvPr id="27" name="TextBox 26"/>
          <p:cNvSpPr txBox="1"/>
          <p:nvPr/>
        </p:nvSpPr>
        <p:spPr>
          <a:xfrm>
            <a:off x="1745270" y="1582649"/>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55%</a:t>
            </a:r>
            <a:endParaRPr lang="id-ID" sz="900" b="1" dirty="0">
              <a:solidFill>
                <a:schemeClr val="accent6"/>
              </a:solidFill>
              <a:latin typeface="Neris Light" panose="00000400000000000000" pitchFamily="50" charset="0"/>
            </a:endParaRPr>
          </a:p>
        </p:txBody>
      </p:sp>
      <p:sp>
        <p:nvSpPr>
          <p:cNvPr id="28" name="TextBox 27"/>
          <p:cNvSpPr txBox="1"/>
          <p:nvPr/>
        </p:nvSpPr>
        <p:spPr>
          <a:xfrm>
            <a:off x="2469017" y="2289632"/>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30%</a:t>
            </a:r>
            <a:endParaRPr lang="id-ID" sz="900" b="1" dirty="0">
              <a:solidFill>
                <a:schemeClr val="accent6"/>
              </a:solidFill>
              <a:latin typeface="Neris Light" panose="00000400000000000000" pitchFamily="50" charset="0"/>
            </a:endParaRPr>
          </a:p>
        </p:txBody>
      </p:sp>
      <p:sp>
        <p:nvSpPr>
          <p:cNvPr id="29" name="TextBox 28"/>
          <p:cNvSpPr txBox="1"/>
          <p:nvPr/>
        </p:nvSpPr>
        <p:spPr>
          <a:xfrm>
            <a:off x="3126242" y="2008185"/>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39%</a:t>
            </a:r>
            <a:endParaRPr lang="id-ID" sz="900" b="1" dirty="0">
              <a:solidFill>
                <a:schemeClr val="accent6"/>
              </a:solidFill>
              <a:latin typeface="Neris Light" panose="00000400000000000000" pitchFamily="50" charset="0"/>
            </a:endParaRPr>
          </a:p>
        </p:txBody>
      </p:sp>
      <p:sp>
        <p:nvSpPr>
          <p:cNvPr id="30" name="TextBox 29"/>
          <p:cNvSpPr txBox="1"/>
          <p:nvPr/>
        </p:nvSpPr>
        <p:spPr>
          <a:xfrm>
            <a:off x="3849989" y="1125356"/>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75%</a:t>
            </a:r>
            <a:endParaRPr lang="id-ID" sz="900" b="1" dirty="0">
              <a:solidFill>
                <a:schemeClr val="accent6"/>
              </a:solidFill>
              <a:latin typeface="Neris Light" panose="00000400000000000000" pitchFamily="50" charset="0"/>
            </a:endParaRPr>
          </a:p>
        </p:txBody>
      </p:sp>
      <p:sp>
        <p:nvSpPr>
          <p:cNvPr id="31" name="TextBox 30"/>
          <p:cNvSpPr txBox="1"/>
          <p:nvPr/>
        </p:nvSpPr>
        <p:spPr>
          <a:xfrm>
            <a:off x="4507214" y="1634543"/>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55%</a:t>
            </a:r>
            <a:endParaRPr lang="id-ID" sz="900" b="1" dirty="0">
              <a:solidFill>
                <a:schemeClr val="accent6"/>
              </a:solidFill>
              <a:latin typeface="Neris Light" panose="00000400000000000000" pitchFamily="50" charset="0"/>
            </a:endParaRPr>
          </a:p>
        </p:txBody>
      </p:sp>
      <p:sp>
        <p:nvSpPr>
          <p:cNvPr id="32" name="TextBox 31"/>
          <p:cNvSpPr txBox="1"/>
          <p:nvPr/>
        </p:nvSpPr>
        <p:spPr>
          <a:xfrm>
            <a:off x="5230961" y="1962087"/>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40%</a:t>
            </a:r>
            <a:endParaRPr lang="id-ID" sz="900" b="1" dirty="0">
              <a:solidFill>
                <a:schemeClr val="accent6"/>
              </a:solidFill>
              <a:latin typeface="Neris Light" panose="00000400000000000000" pitchFamily="50" charset="0"/>
            </a:endParaRPr>
          </a:p>
        </p:txBody>
      </p:sp>
      <p:sp>
        <p:nvSpPr>
          <p:cNvPr id="33" name="TextBox 32"/>
          <p:cNvSpPr txBox="1"/>
          <p:nvPr/>
        </p:nvSpPr>
        <p:spPr>
          <a:xfrm>
            <a:off x="5888186" y="2040365"/>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35%</a:t>
            </a:r>
            <a:endParaRPr lang="id-ID" sz="900" b="1" dirty="0">
              <a:solidFill>
                <a:schemeClr val="accent6"/>
              </a:solidFill>
              <a:latin typeface="Neris Light" panose="00000400000000000000" pitchFamily="50" charset="0"/>
            </a:endParaRPr>
          </a:p>
        </p:txBody>
      </p:sp>
      <p:sp>
        <p:nvSpPr>
          <p:cNvPr id="34" name="TextBox 33"/>
          <p:cNvSpPr txBox="1"/>
          <p:nvPr/>
        </p:nvSpPr>
        <p:spPr>
          <a:xfrm>
            <a:off x="6611933" y="1374140"/>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60%</a:t>
            </a:r>
            <a:endParaRPr lang="id-ID" sz="900" b="1" dirty="0">
              <a:solidFill>
                <a:schemeClr val="accent6"/>
              </a:solidFill>
              <a:latin typeface="Neris Light" panose="00000400000000000000" pitchFamily="50" charset="0"/>
            </a:endParaRPr>
          </a:p>
        </p:txBody>
      </p:sp>
      <p:sp>
        <p:nvSpPr>
          <p:cNvPr id="35" name="TextBox 34"/>
          <p:cNvSpPr txBox="1"/>
          <p:nvPr/>
        </p:nvSpPr>
        <p:spPr>
          <a:xfrm>
            <a:off x="7269158" y="1626699"/>
            <a:ext cx="723594" cy="230832"/>
          </a:xfrm>
          <a:prstGeom prst="rect">
            <a:avLst/>
          </a:prstGeom>
          <a:noFill/>
        </p:spPr>
        <p:txBody>
          <a:bodyPr wrap="square" rtlCol="0">
            <a:spAutoFit/>
          </a:bodyPr>
          <a:lstStyle/>
          <a:p>
            <a:pPr algn="ctr"/>
            <a:r>
              <a:rPr lang="id-ID" sz="900" b="1" dirty="0">
                <a:solidFill>
                  <a:schemeClr val="tx1">
                    <a:lumMod val="50000"/>
                    <a:lumOff val="50000"/>
                  </a:schemeClr>
                </a:solidFill>
                <a:latin typeface="Neris Light" panose="00000400000000000000" pitchFamily="50" charset="0"/>
              </a:rPr>
              <a:t>55%</a:t>
            </a:r>
            <a:endParaRPr lang="id-ID" sz="900" b="1" dirty="0">
              <a:solidFill>
                <a:schemeClr val="accent6"/>
              </a:solidFill>
              <a:latin typeface="Neris Light" panose="00000400000000000000" pitchFamily="50" charset="0"/>
            </a:endParaRPr>
          </a:p>
        </p:txBody>
      </p:sp>
      <p:sp>
        <p:nvSpPr>
          <p:cNvPr id="36" name="文本框 35">
            <a:extLst>
              <a:ext uri="{FF2B5EF4-FFF2-40B4-BE49-F238E27FC236}">
                <a16:creationId xmlns:a16="http://schemas.microsoft.com/office/drawing/2014/main" xmlns="" id="{1122C26F-EA64-4E27-9206-EFF60D653E71}"/>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37" name="矩形 36">
            <a:extLst>
              <a:ext uri="{FF2B5EF4-FFF2-40B4-BE49-F238E27FC236}">
                <a16:creationId xmlns:a16="http://schemas.microsoft.com/office/drawing/2014/main" xmlns="" id="{B44569D0-5F34-4341-8A3F-9350A0C8BED9}"/>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38" name="矩形 37">
            <a:extLst>
              <a:ext uri="{FF2B5EF4-FFF2-40B4-BE49-F238E27FC236}">
                <a16:creationId xmlns:a16="http://schemas.microsoft.com/office/drawing/2014/main" xmlns="" id="{0CFC4FA9-43C1-4D94-9E24-881364813A76}"/>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48862890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125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4"/>
                                        </p:tgtEl>
                                        <p:attrNameLst>
                                          <p:attrName>style.visibility</p:attrName>
                                        </p:attrNameLst>
                                      </p:cBhvr>
                                      <p:to>
                                        <p:strVal val="visible"/>
                                      </p:to>
                                    </p:set>
                                    <p:animEffect transition="in" filter="wipe(down)">
                                      <p:cBhvr>
                                        <p:cTn id="29" dur="500"/>
                                        <p:tgtEl>
                                          <p:spTgt spid="14"/>
                                        </p:tgtEl>
                                      </p:cBhvr>
                                    </p:animEffect>
                                  </p:childTnLst>
                                </p:cTn>
                              </p:par>
                              <p:par>
                                <p:cTn id="30" presetID="22" presetClass="entr" presetSubtype="4" fill="hold" grpId="0" nodeType="withEffect">
                                  <p:stCondLst>
                                    <p:cond delay="175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par>
                                <p:cTn id="33" presetID="22" presetClass="entr" presetSubtype="4" fill="hold" grpId="0" nodeType="withEffect">
                                  <p:stCondLst>
                                    <p:cond delay="200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par>
                                <p:cTn id="36" presetID="22" presetClass="entr" presetSubtype="4" fill="hold" grpId="0" nodeType="withEffect">
                                  <p:stCondLst>
                                    <p:cond delay="2250"/>
                                  </p:stCondLst>
                                  <p:childTnLst>
                                    <p:set>
                                      <p:cBhvr>
                                        <p:cTn id="37" dur="1" fill="hold">
                                          <p:stCondLst>
                                            <p:cond delay="0"/>
                                          </p:stCondLst>
                                        </p:cTn>
                                        <p:tgtEl>
                                          <p:spTgt spid="20"/>
                                        </p:tgtEl>
                                        <p:attrNameLst>
                                          <p:attrName>style.visibility</p:attrName>
                                        </p:attrNameLst>
                                      </p:cBhvr>
                                      <p:to>
                                        <p:strVal val="visible"/>
                                      </p:to>
                                    </p:set>
                                    <p:animEffect transition="in" filter="wipe(down)">
                                      <p:cBhvr>
                                        <p:cTn id="38" dur="500"/>
                                        <p:tgtEl>
                                          <p:spTgt spid="20"/>
                                        </p:tgtEl>
                                      </p:cBhvr>
                                    </p:animEffect>
                                  </p:childTnLst>
                                </p:cTn>
                              </p:par>
                            </p:childTnLst>
                          </p:cTn>
                        </p:par>
                        <p:par>
                          <p:cTn id="39" fill="hold">
                            <p:stCondLst>
                              <p:cond delay="3250"/>
                            </p:stCondLst>
                            <p:childTnLst>
                              <p:par>
                                <p:cTn id="40" presetID="10" presetClass="entr" presetSubtype="0"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37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fade">
                                      <p:cBhvr>
                                        <p:cTn id="82" dur="500"/>
                                        <p:tgtEl>
                                          <p:spTgt spid="2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500"/>
                                        <p:tgtEl>
                                          <p:spTgt spid="3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500"/>
                                        <p:tgtEl>
                                          <p:spTgt spid="3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500"/>
                                        <p:tgtEl>
                                          <p:spTgt spid="33"/>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childTnLst>
                          </p:cTn>
                        </p:par>
                        <p:par>
                          <p:cTn id="101" fill="hold">
                            <p:stCondLst>
                              <p:cond delay="4250"/>
                            </p:stCondLst>
                            <p:childTnLst>
                              <p:par>
                                <p:cTn id="102" presetID="50" presetClass="entr" presetSubtype="0" decel="100000"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 calcmode="lin" valueType="num">
                                      <p:cBhvr>
                                        <p:cTn id="104" dur="1000" fill="hold"/>
                                        <p:tgtEl>
                                          <p:spTgt spid="24"/>
                                        </p:tgtEl>
                                        <p:attrNameLst>
                                          <p:attrName>ppt_w</p:attrName>
                                        </p:attrNameLst>
                                      </p:cBhvr>
                                      <p:tavLst>
                                        <p:tav tm="0">
                                          <p:val>
                                            <p:strVal val="#ppt_w+.3"/>
                                          </p:val>
                                        </p:tav>
                                        <p:tav tm="100000">
                                          <p:val>
                                            <p:strVal val="#ppt_w"/>
                                          </p:val>
                                        </p:tav>
                                      </p:tavLst>
                                    </p:anim>
                                    <p:anim calcmode="lin" valueType="num">
                                      <p:cBhvr>
                                        <p:cTn id="105" dur="1000" fill="hold"/>
                                        <p:tgtEl>
                                          <p:spTgt spid="24"/>
                                        </p:tgtEl>
                                        <p:attrNameLst>
                                          <p:attrName>ppt_h</p:attrName>
                                        </p:attrNameLst>
                                      </p:cBhvr>
                                      <p:tavLst>
                                        <p:tav tm="0">
                                          <p:val>
                                            <p:strVal val="#ppt_h"/>
                                          </p:val>
                                        </p:tav>
                                        <p:tav tm="100000">
                                          <p:val>
                                            <p:strVal val="#ppt_h"/>
                                          </p:val>
                                        </p:tav>
                                      </p:tavLst>
                                    </p:anim>
                                    <p:animEffect transition="in" filter="fade">
                                      <p:cBhvr>
                                        <p:cTn id="106" dur="1000"/>
                                        <p:tgtEl>
                                          <p:spTgt spid="24"/>
                                        </p:tgtEl>
                                      </p:cBhvr>
                                    </p:animEffect>
                                  </p:childTnLst>
                                </p:cTn>
                              </p:par>
                            </p:childTnLst>
                          </p:cTn>
                        </p:par>
                        <p:par>
                          <p:cTn id="107" fill="hold">
                            <p:stCondLst>
                              <p:cond delay="5250"/>
                            </p:stCondLst>
                            <p:childTnLst>
                              <p:par>
                                <p:cTn id="108" presetID="10" presetClass="entr" presetSubtype="0"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C8C51D14-D4DF-4AFC-9EB2-444AABA55B91}"/>
              </a:ext>
            </a:extLst>
          </p:cNvPr>
          <p:cNvPicPr>
            <a:picLocks noChangeAspect="1"/>
          </p:cNvPicPr>
          <p:nvPr/>
        </p:nvPicPr>
        <p:blipFill>
          <a:blip r:embed="rId2"/>
          <a:stretch>
            <a:fillRect/>
          </a:stretch>
        </p:blipFill>
        <p:spPr>
          <a:xfrm>
            <a:off x="0" y="0"/>
            <a:ext cx="9125761" cy="5143500"/>
          </a:xfrm>
          <a:prstGeom prst="rect">
            <a:avLst/>
          </a:prstGeom>
        </p:spPr>
      </p:pic>
      <p:sp>
        <p:nvSpPr>
          <p:cNvPr id="5" name="文本框 4">
            <a:extLst>
              <a:ext uri="{FF2B5EF4-FFF2-40B4-BE49-F238E27FC236}">
                <a16:creationId xmlns:a16="http://schemas.microsoft.com/office/drawing/2014/main" xmlns="" id="{E2CCDE8E-E75C-4BB3-B69C-059E93DDDB13}"/>
              </a:ext>
            </a:extLst>
          </p:cNvPr>
          <p:cNvSpPr txBox="1"/>
          <p:nvPr/>
        </p:nvSpPr>
        <p:spPr>
          <a:xfrm>
            <a:off x="855452" y="1224339"/>
            <a:ext cx="1939955" cy="1107996"/>
          </a:xfrm>
          <a:prstGeom prst="rect">
            <a:avLst/>
          </a:prstGeom>
          <a:noFill/>
        </p:spPr>
        <p:txBody>
          <a:bodyPr wrap="none" rtlCol="0">
            <a:spAutoFit/>
          </a:bodyPr>
          <a:lstStyle/>
          <a:p>
            <a:r>
              <a:rPr lang="en-US" altLang="zh-CN" sz="6600" b="1" dirty="0">
                <a:solidFill>
                  <a:schemeClr val="accent1"/>
                </a:solidFill>
              </a:rPr>
              <a:t>202X</a:t>
            </a:r>
            <a:endParaRPr lang="zh-CN" altLang="en-US" sz="6600" b="1" dirty="0">
              <a:solidFill>
                <a:schemeClr val="accent1"/>
              </a:solidFill>
            </a:endParaRPr>
          </a:p>
        </p:txBody>
      </p:sp>
      <p:sp>
        <p:nvSpPr>
          <p:cNvPr id="6" name="文本框 5">
            <a:extLst>
              <a:ext uri="{FF2B5EF4-FFF2-40B4-BE49-F238E27FC236}">
                <a16:creationId xmlns:a16="http://schemas.microsoft.com/office/drawing/2014/main" xmlns="" id="{56E5AC7C-3C12-4546-8829-450042DD85EB}"/>
              </a:ext>
            </a:extLst>
          </p:cNvPr>
          <p:cNvSpPr txBox="1"/>
          <p:nvPr/>
        </p:nvSpPr>
        <p:spPr>
          <a:xfrm>
            <a:off x="855452" y="2271412"/>
            <a:ext cx="3595856" cy="584775"/>
          </a:xfrm>
          <a:prstGeom prst="rect">
            <a:avLst/>
          </a:prstGeom>
          <a:noFill/>
        </p:spPr>
        <p:txBody>
          <a:bodyPr wrap="none" rtlCol="0">
            <a:spAutoFit/>
          </a:bodyPr>
          <a:lstStyle/>
          <a:p>
            <a:r>
              <a:rPr lang="zh-CN" altLang="en-US" sz="3200" b="1" spc="600" dirty="0">
                <a:solidFill>
                  <a:schemeClr val="tx2"/>
                </a:solidFill>
              </a:rPr>
              <a:t>感谢大家的支持</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68120914-3F41-46B8-978A-BC8C58534852}"/>
              </a:ext>
            </a:extLst>
          </p:cNvPr>
          <p:cNvSpPr/>
          <p:nvPr/>
        </p:nvSpPr>
        <p:spPr>
          <a:xfrm>
            <a:off x="855451" y="2941271"/>
            <a:ext cx="4284125"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amet, consectetur adipiscing elit. Ut efficitur ipsum vitae tortor accumsan, a pulvinar lorem lacinia. </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94936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B8A07D7-4E73-47CB-91D5-D93379BF2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877D68-910F-4A94-B639-F606BFB7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a:extLst>
              <a:ext uri="{FF2B5EF4-FFF2-40B4-BE49-F238E27FC236}">
                <a16:creationId xmlns:a16="http://schemas.microsoft.com/office/drawing/2014/main" xmlns="" id="{362AFBE1-7BA4-473C-B42A-E10525909851}"/>
              </a:ext>
            </a:extLst>
          </p:cNvPr>
          <p:cNvSpPr/>
          <p:nvPr/>
        </p:nvSpPr>
        <p:spPr>
          <a:xfrm>
            <a:off x="693894" y="4195115"/>
            <a:ext cx="5442125" cy="346249"/>
          </a:xfrm>
          <a:prstGeom prst="rect">
            <a:avLst/>
          </a:prstGeom>
          <a:solidFill>
            <a:srgbClr val="F4664E"/>
          </a:solidFill>
          <a:ln w="12700" cap="flat" cmpd="sng" algn="ctr">
            <a:noFill/>
            <a:prstDash val="solid"/>
            <a:miter lim="800000"/>
          </a:ln>
          <a:effectLst/>
        </p:spPr>
        <p:txBody>
          <a:bodyPr rtlCol="0" anchor="ctr"/>
          <a:lstStyle/>
          <a:p>
            <a:pPr algn="dist" defTabSz="685800">
              <a:defRPr/>
            </a:pPr>
            <a:r>
              <a:rPr lang="zh-CN" altLang="en-US" sz="1200" b="1" kern="0" spc="225" dirty="0">
                <a:solidFill>
                  <a:srgbClr val="000000"/>
                </a:solidFill>
                <a:latin typeface="Calibri"/>
                <a:ea typeface="微软雅黑"/>
              </a:rPr>
              <a:t>微信扫描二维码，回复</a:t>
            </a:r>
            <a:r>
              <a:rPr lang="zh-CN" altLang="en-US" sz="1200" b="1" dirty="0">
                <a:solidFill>
                  <a:srgbClr val="0D0D0D"/>
                </a:solidFill>
                <a:latin typeface="Calibri"/>
                <a:ea typeface="微软雅黑"/>
              </a:rPr>
              <a:t>「</a:t>
            </a:r>
            <a:r>
              <a:rPr lang="zh-CN" altLang="en-US" sz="1500" b="1" kern="0" spc="225"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200" b="1" dirty="0">
                <a:solidFill>
                  <a:srgbClr val="0D0D0D"/>
                </a:solidFill>
                <a:latin typeface="Calibri"/>
                <a:ea typeface="微软雅黑"/>
              </a:rPr>
              <a:t>」</a:t>
            </a:r>
            <a:r>
              <a:rPr lang="zh-CN" altLang="en-US" sz="1200" b="1" kern="0" spc="225" dirty="0">
                <a:solidFill>
                  <a:srgbClr val="000000"/>
                </a:solidFill>
                <a:latin typeface="Calibri"/>
                <a:ea typeface="微软雅黑"/>
              </a:rPr>
              <a:t>免费领取大礼包</a:t>
            </a:r>
          </a:p>
        </p:txBody>
      </p:sp>
      <p:sp>
        <p:nvSpPr>
          <p:cNvPr id="9" name="文本框 8">
            <a:extLst>
              <a:ext uri="{FF2B5EF4-FFF2-40B4-BE49-F238E27FC236}">
                <a16:creationId xmlns:a16="http://schemas.microsoft.com/office/drawing/2014/main" xmlns="" id="{FF216972-8392-49E6-AE42-C1AE188A3A0A}"/>
              </a:ext>
            </a:extLst>
          </p:cNvPr>
          <p:cNvSpPr txBox="1"/>
          <p:nvPr/>
        </p:nvSpPr>
        <p:spPr>
          <a:xfrm>
            <a:off x="638736" y="4595841"/>
            <a:ext cx="4276164" cy="323165"/>
          </a:xfrm>
          <a:prstGeom prst="rect">
            <a:avLst/>
          </a:prstGeom>
          <a:noFill/>
        </p:spPr>
        <p:txBody>
          <a:bodyPr wrap="square" rtlCol="0">
            <a:spAutoFit/>
          </a:bodyPr>
          <a:lstStyle/>
          <a:p>
            <a:pPr algn="dist" defTabSz="342900">
              <a:defRPr/>
            </a:pPr>
            <a:r>
              <a:rPr lang="zh-CN" altLang="en-US" sz="1200" i="1" kern="0" spc="225" dirty="0">
                <a:solidFill>
                  <a:srgbClr val="000000"/>
                </a:solidFill>
                <a:latin typeface="Calibri"/>
                <a:ea typeface="微软雅黑"/>
              </a:rPr>
              <a:t>回复</a:t>
            </a:r>
            <a:r>
              <a:rPr lang="zh-CN" altLang="en-US" sz="1200" i="1" dirty="0">
                <a:solidFill>
                  <a:srgbClr val="0D0D0D"/>
                </a:solidFill>
                <a:latin typeface="Calibri"/>
                <a:ea typeface="微软雅黑"/>
              </a:rPr>
              <a:t>「</a:t>
            </a:r>
            <a:r>
              <a:rPr lang="en-US" altLang="zh-CN" sz="1500" b="1" i="1" kern="0" spc="225" dirty="0">
                <a:solidFill>
                  <a:srgbClr val="F4664E"/>
                </a:solidFill>
                <a:latin typeface="Calibri"/>
                <a:ea typeface="微软雅黑"/>
              </a:rPr>
              <a:t>202012</a:t>
            </a:r>
            <a:r>
              <a:rPr lang="zh-CN" altLang="en-US" sz="1200" i="1" dirty="0">
                <a:solidFill>
                  <a:srgbClr val="0D0D0D"/>
                </a:solidFill>
                <a:latin typeface="Calibri"/>
                <a:ea typeface="微软雅黑"/>
              </a:rPr>
              <a:t>」</a:t>
            </a:r>
            <a:r>
              <a:rPr lang="zh-CN" altLang="en-US" sz="1200" i="1" kern="0" spc="225" dirty="0">
                <a:solidFill>
                  <a:srgbClr val="000000"/>
                </a:solidFill>
                <a:latin typeface="Calibri"/>
                <a:ea typeface="微软雅黑"/>
              </a:rPr>
              <a:t>，获取本模板完整版</a:t>
            </a:r>
            <a:r>
              <a:rPr lang="en-US" altLang="zh-CN" sz="1400" b="1" i="1" kern="0" spc="225" dirty="0">
                <a:solidFill>
                  <a:srgbClr val="000000"/>
                </a:solidFill>
                <a:latin typeface="Calibri"/>
                <a:ea typeface="微软雅黑"/>
              </a:rPr>
              <a:t>30</a:t>
            </a:r>
            <a:r>
              <a:rPr lang="zh-CN" altLang="en-US" sz="1200" i="1" kern="0" spc="225" dirty="0">
                <a:solidFill>
                  <a:srgbClr val="000000"/>
                </a:solidFill>
                <a:latin typeface="Calibri"/>
                <a:ea typeface="微软雅黑"/>
              </a:rPr>
              <a:t>页</a:t>
            </a:r>
            <a:endParaRPr lang="zh-CN" altLang="en-US" sz="12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7773085-E7FA-42A6-B5B4-8EBC6442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74652" y="2421709"/>
            <a:ext cx="4289829" cy="923330"/>
          </a:xfrm>
          <a:prstGeom prst="rect">
            <a:avLst/>
          </a:prstGeom>
        </p:spPr>
        <p:txBody>
          <a:bodyPr wrap="none">
            <a:spAutoFit/>
          </a:bodyPr>
          <a:lstStyle/>
          <a:p>
            <a:r>
              <a:rPr lang="en-US" altLang="zh-CN" b="1" u="sng" dirty="0" err="1">
                <a:solidFill>
                  <a:srgbClr val="0033CC"/>
                </a:solidFill>
                <a:latin typeface="微软雅黑" panose="020B0503020204020204" pitchFamily="34" charset="-122"/>
                <a:ea typeface="微软雅黑" panose="020B0503020204020204" pitchFamily="34" charset="-122"/>
                <a:hlinkClick r:id="rId2"/>
              </a:rPr>
              <a:t>kevin</a:t>
            </a:r>
            <a:r>
              <a:rPr lang="zh-CN" altLang="en-US" b="1" u="sng" dirty="0">
                <a:solidFill>
                  <a:srgbClr val="0033CC"/>
                </a:solidFill>
                <a:latin typeface="微软雅黑" panose="020B0503020204020204" pitchFamily="34" charset="-122"/>
                <a:ea typeface="微软雅黑" panose="020B0503020204020204" pitchFamily="34" charset="-122"/>
                <a:hlinkClick r:id="rId2"/>
              </a:rPr>
              <a:t>刘</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匠</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4065218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E2465948-02DC-4602-A993-59B6B92DFEBD}"/>
              </a:ext>
            </a:extLst>
          </p:cNvPr>
          <p:cNvGrpSpPr/>
          <p:nvPr/>
        </p:nvGrpSpPr>
        <p:grpSpPr>
          <a:xfrm>
            <a:off x="-1818281" y="0"/>
            <a:ext cx="6348954" cy="5143500"/>
            <a:chOff x="-1" y="0"/>
            <a:chExt cx="6348954" cy="5143500"/>
          </a:xfrm>
        </p:grpSpPr>
        <p:sp>
          <p:nvSpPr>
            <p:cNvPr id="23" name="Freeform 16">
              <a:extLst>
                <a:ext uri="{FF2B5EF4-FFF2-40B4-BE49-F238E27FC236}">
                  <a16:creationId xmlns:a16="http://schemas.microsoft.com/office/drawing/2014/main" xmlns="" id="{A074A2F6-88FB-4334-AFFD-39141E787073}"/>
                </a:ext>
              </a:extLst>
            </p:cNvPr>
            <p:cNvSpPr>
              <a:spLocks/>
            </p:cNvSpPr>
            <p:nvPr/>
          </p:nvSpPr>
          <p:spPr bwMode="auto">
            <a:xfrm>
              <a:off x="0" y="0"/>
              <a:ext cx="6348953" cy="5143500"/>
            </a:xfrm>
            <a:custGeom>
              <a:avLst/>
              <a:gdLst>
                <a:gd name="T0" fmla="*/ 3036 w 3036"/>
                <a:gd name="T1" fmla="*/ 2719 h 2719"/>
                <a:gd name="T2" fmla="*/ 0 w 3036"/>
                <a:gd name="T3" fmla="*/ 2719 h 2719"/>
                <a:gd name="T4" fmla="*/ 0 w 3036"/>
                <a:gd name="T5" fmla="*/ 0 h 2719"/>
                <a:gd name="T6" fmla="*/ 2532 w 3036"/>
                <a:gd name="T7" fmla="*/ 0 h 2719"/>
                <a:gd name="T8" fmla="*/ 3036 w 3036"/>
                <a:gd name="T9" fmla="*/ 2719 h 2719"/>
              </a:gdLst>
              <a:ahLst/>
              <a:cxnLst>
                <a:cxn ang="0">
                  <a:pos x="T0" y="T1"/>
                </a:cxn>
                <a:cxn ang="0">
                  <a:pos x="T2" y="T3"/>
                </a:cxn>
                <a:cxn ang="0">
                  <a:pos x="T4" y="T5"/>
                </a:cxn>
                <a:cxn ang="0">
                  <a:pos x="T6" y="T7"/>
                </a:cxn>
                <a:cxn ang="0">
                  <a:pos x="T8" y="T9"/>
                </a:cxn>
              </a:cxnLst>
              <a:rect l="0" t="0" r="r" b="b"/>
              <a:pathLst>
                <a:path w="3036" h="2719">
                  <a:moveTo>
                    <a:pt x="3036" y="2719"/>
                  </a:moveTo>
                  <a:lnTo>
                    <a:pt x="0" y="2719"/>
                  </a:lnTo>
                  <a:lnTo>
                    <a:pt x="0" y="0"/>
                  </a:lnTo>
                  <a:lnTo>
                    <a:pt x="2532" y="0"/>
                  </a:lnTo>
                  <a:lnTo>
                    <a:pt x="3036" y="2719"/>
                  </a:lnTo>
                  <a:close/>
                </a:path>
              </a:pathLst>
            </a:custGeom>
            <a:solidFill>
              <a:srgbClr val="44B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 name="Freeform 17">
              <a:extLst>
                <a:ext uri="{FF2B5EF4-FFF2-40B4-BE49-F238E27FC236}">
                  <a16:creationId xmlns:a16="http://schemas.microsoft.com/office/drawing/2014/main" xmlns="" id="{AF39B928-54FD-4B8B-A128-46A9EE340726}"/>
                </a:ext>
              </a:extLst>
            </p:cNvPr>
            <p:cNvSpPr>
              <a:spLocks/>
            </p:cNvSpPr>
            <p:nvPr/>
          </p:nvSpPr>
          <p:spPr bwMode="auto">
            <a:xfrm>
              <a:off x="-1" y="0"/>
              <a:ext cx="5997628" cy="5143500"/>
            </a:xfrm>
            <a:custGeom>
              <a:avLst/>
              <a:gdLst>
                <a:gd name="T0" fmla="*/ 2868 w 2868"/>
                <a:gd name="T1" fmla="*/ 2719 h 2719"/>
                <a:gd name="T2" fmla="*/ 0 w 2868"/>
                <a:gd name="T3" fmla="*/ 2719 h 2719"/>
                <a:gd name="T4" fmla="*/ 0 w 2868"/>
                <a:gd name="T5" fmla="*/ 0 h 2719"/>
                <a:gd name="T6" fmla="*/ 2532 w 2868"/>
                <a:gd name="T7" fmla="*/ 0 h 2719"/>
                <a:gd name="T8" fmla="*/ 2868 w 2868"/>
                <a:gd name="T9" fmla="*/ 2719 h 2719"/>
              </a:gdLst>
              <a:ahLst/>
              <a:cxnLst>
                <a:cxn ang="0">
                  <a:pos x="T0" y="T1"/>
                </a:cxn>
                <a:cxn ang="0">
                  <a:pos x="T2" y="T3"/>
                </a:cxn>
                <a:cxn ang="0">
                  <a:pos x="T4" y="T5"/>
                </a:cxn>
                <a:cxn ang="0">
                  <a:pos x="T6" y="T7"/>
                </a:cxn>
                <a:cxn ang="0">
                  <a:pos x="T8" y="T9"/>
                </a:cxn>
              </a:cxnLst>
              <a:rect l="0" t="0" r="r" b="b"/>
              <a:pathLst>
                <a:path w="2868" h="2719">
                  <a:moveTo>
                    <a:pt x="2868" y="2719"/>
                  </a:moveTo>
                  <a:lnTo>
                    <a:pt x="0" y="2719"/>
                  </a:lnTo>
                  <a:lnTo>
                    <a:pt x="0" y="0"/>
                  </a:lnTo>
                  <a:lnTo>
                    <a:pt x="2532" y="0"/>
                  </a:lnTo>
                  <a:lnTo>
                    <a:pt x="2868" y="2719"/>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sp>
          <p:nvSpPr>
            <p:cNvPr id="25" name="Freeform 18">
              <a:extLst>
                <a:ext uri="{FF2B5EF4-FFF2-40B4-BE49-F238E27FC236}">
                  <a16:creationId xmlns:a16="http://schemas.microsoft.com/office/drawing/2014/main" xmlns="" id="{F122EFA4-B347-4727-A62A-26D49C5EA14F}"/>
                </a:ext>
              </a:extLst>
            </p:cNvPr>
            <p:cNvSpPr>
              <a:spLocks/>
            </p:cNvSpPr>
            <p:nvPr/>
          </p:nvSpPr>
          <p:spPr bwMode="auto">
            <a:xfrm>
              <a:off x="-1" y="0"/>
              <a:ext cx="5997628" cy="5143500"/>
            </a:xfrm>
            <a:custGeom>
              <a:avLst/>
              <a:gdLst>
                <a:gd name="T0" fmla="*/ 2868 w 2868"/>
                <a:gd name="T1" fmla="*/ 2719 h 2719"/>
                <a:gd name="T2" fmla="*/ 0 w 2868"/>
                <a:gd name="T3" fmla="*/ 2719 h 2719"/>
                <a:gd name="T4" fmla="*/ 0 w 2868"/>
                <a:gd name="T5" fmla="*/ 0 h 2719"/>
                <a:gd name="T6" fmla="*/ 2366 w 2868"/>
                <a:gd name="T7" fmla="*/ 0 h 2719"/>
                <a:gd name="T8" fmla="*/ 2868 w 2868"/>
                <a:gd name="T9" fmla="*/ 2719 h 2719"/>
              </a:gdLst>
              <a:ahLst/>
              <a:cxnLst>
                <a:cxn ang="0">
                  <a:pos x="T0" y="T1"/>
                </a:cxn>
                <a:cxn ang="0">
                  <a:pos x="T2" y="T3"/>
                </a:cxn>
                <a:cxn ang="0">
                  <a:pos x="T4" y="T5"/>
                </a:cxn>
                <a:cxn ang="0">
                  <a:pos x="T6" y="T7"/>
                </a:cxn>
                <a:cxn ang="0">
                  <a:pos x="T8" y="T9"/>
                </a:cxn>
              </a:cxnLst>
              <a:rect l="0" t="0" r="r" b="b"/>
              <a:pathLst>
                <a:path w="2868" h="2719">
                  <a:moveTo>
                    <a:pt x="2868" y="2719"/>
                  </a:moveTo>
                  <a:lnTo>
                    <a:pt x="0" y="2719"/>
                  </a:lnTo>
                  <a:lnTo>
                    <a:pt x="0" y="0"/>
                  </a:lnTo>
                  <a:lnTo>
                    <a:pt x="2366" y="0"/>
                  </a:lnTo>
                  <a:lnTo>
                    <a:pt x="2868" y="2719"/>
                  </a:lnTo>
                  <a:close/>
                </a:path>
              </a:pathLst>
            </a:custGeom>
            <a:solidFill>
              <a:srgbClr val="1C789F"/>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0" name="Freeform 19">
              <a:extLst>
                <a:ext uri="{FF2B5EF4-FFF2-40B4-BE49-F238E27FC236}">
                  <a16:creationId xmlns:a16="http://schemas.microsoft.com/office/drawing/2014/main" xmlns="" id="{9A60C57B-D1D3-4FEA-8637-A998C57773E4}"/>
                </a:ext>
              </a:extLst>
            </p:cNvPr>
            <p:cNvSpPr>
              <a:spLocks/>
            </p:cNvSpPr>
            <p:nvPr/>
          </p:nvSpPr>
          <p:spPr bwMode="auto">
            <a:xfrm>
              <a:off x="0" y="0"/>
              <a:ext cx="5646302" cy="5143500"/>
            </a:xfrm>
            <a:custGeom>
              <a:avLst/>
              <a:gdLst>
                <a:gd name="T0" fmla="*/ 2700 w 2700"/>
                <a:gd name="T1" fmla="*/ 2719 h 2719"/>
                <a:gd name="T2" fmla="*/ 0 w 2700"/>
                <a:gd name="T3" fmla="*/ 2719 h 2719"/>
                <a:gd name="T4" fmla="*/ 0 w 2700"/>
                <a:gd name="T5" fmla="*/ 0 h 2719"/>
                <a:gd name="T6" fmla="*/ 2366 w 2700"/>
                <a:gd name="T7" fmla="*/ 0 h 2719"/>
                <a:gd name="T8" fmla="*/ 2700 w 2700"/>
                <a:gd name="T9" fmla="*/ 2719 h 2719"/>
              </a:gdLst>
              <a:ahLst/>
              <a:cxnLst>
                <a:cxn ang="0">
                  <a:pos x="T0" y="T1"/>
                </a:cxn>
                <a:cxn ang="0">
                  <a:pos x="T2" y="T3"/>
                </a:cxn>
                <a:cxn ang="0">
                  <a:pos x="T4" y="T5"/>
                </a:cxn>
                <a:cxn ang="0">
                  <a:pos x="T6" y="T7"/>
                </a:cxn>
                <a:cxn ang="0">
                  <a:pos x="T8" y="T9"/>
                </a:cxn>
              </a:cxnLst>
              <a:rect l="0" t="0" r="r" b="b"/>
              <a:pathLst>
                <a:path w="2700" h="2719">
                  <a:moveTo>
                    <a:pt x="2700" y="2719"/>
                  </a:moveTo>
                  <a:lnTo>
                    <a:pt x="0" y="2719"/>
                  </a:lnTo>
                  <a:lnTo>
                    <a:pt x="0" y="0"/>
                  </a:lnTo>
                  <a:lnTo>
                    <a:pt x="2366" y="0"/>
                  </a:lnTo>
                  <a:lnTo>
                    <a:pt x="2700" y="2719"/>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20">
              <a:extLst>
                <a:ext uri="{FF2B5EF4-FFF2-40B4-BE49-F238E27FC236}">
                  <a16:creationId xmlns:a16="http://schemas.microsoft.com/office/drawing/2014/main" xmlns="" id="{E4190B38-7E3D-491E-99CA-65B23F108957}"/>
                </a:ext>
              </a:extLst>
            </p:cNvPr>
            <p:cNvSpPr>
              <a:spLocks/>
            </p:cNvSpPr>
            <p:nvPr/>
          </p:nvSpPr>
          <p:spPr bwMode="auto">
            <a:xfrm>
              <a:off x="0" y="0"/>
              <a:ext cx="5646302" cy="5143500"/>
            </a:xfrm>
            <a:custGeom>
              <a:avLst/>
              <a:gdLst>
                <a:gd name="T0" fmla="*/ 2700 w 2700"/>
                <a:gd name="T1" fmla="*/ 2719 h 2719"/>
                <a:gd name="T2" fmla="*/ 0 w 2700"/>
                <a:gd name="T3" fmla="*/ 2719 h 2719"/>
                <a:gd name="T4" fmla="*/ 0 w 2700"/>
                <a:gd name="T5" fmla="*/ 0 h 2719"/>
                <a:gd name="T6" fmla="*/ 2198 w 2700"/>
                <a:gd name="T7" fmla="*/ 0 h 2719"/>
                <a:gd name="T8" fmla="*/ 2700 w 2700"/>
                <a:gd name="T9" fmla="*/ 2719 h 2719"/>
              </a:gdLst>
              <a:ahLst/>
              <a:cxnLst>
                <a:cxn ang="0">
                  <a:pos x="T0" y="T1"/>
                </a:cxn>
                <a:cxn ang="0">
                  <a:pos x="T2" y="T3"/>
                </a:cxn>
                <a:cxn ang="0">
                  <a:pos x="T4" y="T5"/>
                </a:cxn>
                <a:cxn ang="0">
                  <a:pos x="T6" y="T7"/>
                </a:cxn>
                <a:cxn ang="0">
                  <a:pos x="T8" y="T9"/>
                </a:cxn>
              </a:cxnLst>
              <a:rect l="0" t="0" r="r" b="b"/>
              <a:pathLst>
                <a:path w="2700" h="2719">
                  <a:moveTo>
                    <a:pt x="2700" y="2719"/>
                  </a:moveTo>
                  <a:lnTo>
                    <a:pt x="0" y="2719"/>
                  </a:lnTo>
                  <a:lnTo>
                    <a:pt x="0" y="0"/>
                  </a:lnTo>
                  <a:lnTo>
                    <a:pt x="2198" y="0"/>
                  </a:lnTo>
                  <a:lnTo>
                    <a:pt x="2700" y="271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sp>
        <p:nvSpPr>
          <p:cNvPr id="40" name="文本框 39">
            <a:extLst>
              <a:ext uri="{FF2B5EF4-FFF2-40B4-BE49-F238E27FC236}">
                <a16:creationId xmlns:a16="http://schemas.microsoft.com/office/drawing/2014/main" xmlns="" id="{0F0F52E2-8A33-4E4F-AE93-44ED101CE25E}"/>
              </a:ext>
            </a:extLst>
          </p:cNvPr>
          <p:cNvSpPr txBox="1"/>
          <p:nvPr/>
        </p:nvSpPr>
        <p:spPr>
          <a:xfrm>
            <a:off x="688500" y="1925419"/>
            <a:ext cx="1826334" cy="584775"/>
          </a:xfrm>
          <a:prstGeom prst="rect">
            <a:avLst/>
          </a:prstGeom>
          <a:noFill/>
        </p:spPr>
        <p:txBody>
          <a:bodyPr wrap="none" rtlCol="0">
            <a:spAutoFit/>
          </a:bodyPr>
          <a:lstStyle/>
          <a:p>
            <a:pPr algn="ctr"/>
            <a:r>
              <a:rPr lang="en-US" altLang="zh-CN" sz="3200" b="1" dirty="0">
                <a:solidFill>
                  <a:schemeClr val="tx2"/>
                </a:solidFill>
              </a:rPr>
              <a:t>CONTENT</a:t>
            </a:r>
            <a:endParaRPr lang="zh-CN" altLang="en-US" sz="3200" b="1" dirty="0">
              <a:solidFill>
                <a:schemeClr val="tx2"/>
              </a:solidFill>
            </a:endParaRPr>
          </a:p>
        </p:txBody>
      </p:sp>
      <p:sp>
        <p:nvSpPr>
          <p:cNvPr id="41" name="矩形 4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12A1D168-F7A7-4616-8B19-0AF9192ABB52}"/>
              </a:ext>
            </a:extLst>
          </p:cNvPr>
          <p:cNvSpPr/>
          <p:nvPr/>
        </p:nvSpPr>
        <p:spPr>
          <a:xfrm>
            <a:off x="265192" y="2425343"/>
            <a:ext cx="2672944" cy="525465"/>
          </a:xfrm>
          <a:prstGeom prst="rect">
            <a:avLst/>
          </a:prstGeom>
        </p:spPr>
        <p:txBody>
          <a:bodyPr wrap="square">
            <a:spAutoFit/>
          </a:bodyPr>
          <a:lstStyle/>
          <a:p>
            <a:pPr algn="ctr">
              <a:lnSpc>
                <a:spcPct val="150000"/>
              </a:lnSpc>
            </a:pP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框 41">
            <a:extLst>
              <a:ext uri="{FF2B5EF4-FFF2-40B4-BE49-F238E27FC236}">
                <a16:creationId xmlns:a16="http://schemas.microsoft.com/office/drawing/2014/main" xmlns="" id="{30064AF3-4701-43CB-82DB-2FB1984BECB3}"/>
              </a:ext>
            </a:extLst>
          </p:cNvPr>
          <p:cNvSpPr txBox="1"/>
          <p:nvPr/>
        </p:nvSpPr>
        <p:spPr>
          <a:xfrm>
            <a:off x="5823084" y="79773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43" name="矩形 42">
            <a:extLst>
              <a:ext uri="{FF2B5EF4-FFF2-40B4-BE49-F238E27FC236}">
                <a16:creationId xmlns:a16="http://schemas.microsoft.com/office/drawing/2014/main" xmlns="" id="{AA9C0E70-FA51-4C30-8E3F-310CF7F855AD}"/>
              </a:ext>
            </a:extLst>
          </p:cNvPr>
          <p:cNvSpPr/>
          <p:nvPr/>
        </p:nvSpPr>
        <p:spPr>
          <a:xfrm>
            <a:off x="5823084" y="1130976"/>
            <a:ext cx="2026324" cy="276999"/>
          </a:xfrm>
          <a:prstGeom prst="rect">
            <a:avLst/>
          </a:prstGeom>
        </p:spPr>
        <p:txBody>
          <a:bodyPr wrap="none">
            <a:spAutoFit/>
          </a:bodyPr>
          <a:lstStyle/>
          <a:p>
            <a:r>
              <a:rPr lang="en-US" altLang="zh-CN" sz="1200" dirty="0"/>
              <a:t>PLEASE PUT YOUR TEXT HERE</a:t>
            </a:r>
          </a:p>
        </p:txBody>
      </p:sp>
      <p:sp>
        <p:nvSpPr>
          <p:cNvPr id="44" name="椭圆 43">
            <a:extLst>
              <a:ext uri="{FF2B5EF4-FFF2-40B4-BE49-F238E27FC236}">
                <a16:creationId xmlns:a16="http://schemas.microsoft.com/office/drawing/2014/main" xmlns="" id="{399C9E56-7C78-405D-B481-801FB0B7CF93}"/>
              </a:ext>
            </a:extLst>
          </p:cNvPr>
          <p:cNvSpPr/>
          <p:nvPr/>
        </p:nvSpPr>
        <p:spPr>
          <a:xfrm>
            <a:off x="5131716" y="76352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p>
        </p:txBody>
      </p:sp>
      <p:sp>
        <p:nvSpPr>
          <p:cNvPr id="45" name="文本框 44">
            <a:extLst>
              <a:ext uri="{FF2B5EF4-FFF2-40B4-BE49-F238E27FC236}">
                <a16:creationId xmlns:a16="http://schemas.microsoft.com/office/drawing/2014/main" xmlns="" id="{E232A935-DB7F-4A72-BE27-62780B527537}"/>
              </a:ext>
            </a:extLst>
          </p:cNvPr>
          <p:cNvSpPr txBox="1"/>
          <p:nvPr/>
        </p:nvSpPr>
        <p:spPr>
          <a:xfrm>
            <a:off x="5823084" y="1771990"/>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46" name="矩形 45">
            <a:extLst>
              <a:ext uri="{FF2B5EF4-FFF2-40B4-BE49-F238E27FC236}">
                <a16:creationId xmlns:a16="http://schemas.microsoft.com/office/drawing/2014/main" xmlns="" id="{B7EF4111-47EB-4A62-ABA4-C1C4AE984507}"/>
              </a:ext>
            </a:extLst>
          </p:cNvPr>
          <p:cNvSpPr/>
          <p:nvPr/>
        </p:nvSpPr>
        <p:spPr>
          <a:xfrm>
            <a:off x="5823084" y="2105227"/>
            <a:ext cx="2026324" cy="276999"/>
          </a:xfrm>
          <a:prstGeom prst="rect">
            <a:avLst/>
          </a:prstGeom>
        </p:spPr>
        <p:txBody>
          <a:bodyPr wrap="none">
            <a:spAutoFit/>
          </a:bodyPr>
          <a:lstStyle/>
          <a:p>
            <a:r>
              <a:rPr lang="en-US" altLang="zh-CN" sz="1200" dirty="0"/>
              <a:t>PLEASE PUT YOUR TEXT HERE</a:t>
            </a:r>
          </a:p>
        </p:txBody>
      </p:sp>
      <p:sp>
        <p:nvSpPr>
          <p:cNvPr id="47" name="椭圆 46">
            <a:extLst>
              <a:ext uri="{FF2B5EF4-FFF2-40B4-BE49-F238E27FC236}">
                <a16:creationId xmlns:a16="http://schemas.microsoft.com/office/drawing/2014/main" xmlns="" id="{8CE9EA7A-69C6-486B-BE80-DD48AA98C9DF}"/>
              </a:ext>
            </a:extLst>
          </p:cNvPr>
          <p:cNvSpPr/>
          <p:nvPr/>
        </p:nvSpPr>
        <p:spPr>
          <a:xfrm>
            <a:off x="5131716" y="1737774"/>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二</a:t>
            </a:r>
          </a:p>
        </p:txBody>
      </p:sp>
      <p:sp>
        <p:nvSpPr>
          <p:cNvPr id="48" name="文本框 47">
            <a:extLst>
              <a:ext uri="{FF2B5EF4-FFF2-40B4-BE49-F238E27FC236}">
                <a16:creationId xmlns:a16="http://schemas.microsoft.com/office/drawing/2014/main" xmlns="" id="{D72FCAE6-D765-4F18-95B2-F34F0ABAD064}"/>
              </a:ext>
            </a:extLst>
          </p:cNvPr>
          <p:cNvSpPr txBox="1"/>
          <p:nvPr/>
        </p:nvSpPr>
        <p:spPr>
          <a:xfrm>
            <a:off x="5823084" y="2793318"/>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49" name="矩形 48">
            <a:extLst>
              <a:ext uri="{FF2B5EF4-FFF2-40B4-BE49-F238E27FC236}">
                <a16:creationId xmlns:a16="http://schemas.microsoft.com/office/drawing/2014/main" xmlns="" id="{E979D92A-3E7E-4419-8392-FD76494EFB5D}"/>
              </a:ext>
            </a:extLst>
          </p:cNvPr>
          <p:cNvSpPr/>
          <p:nvPr/>
        </p:nvSpPr>
        <p:spPr>
          <a:xfrm>
            <a:off x="5823084" y="3126555"/>
            <a:ext cx="2026324" cy="276999"/>
          </a:xfrm>
          <a:prstGeom prst="rect">
            <a:avLst/>
          </a:prstGeom>
        </p:spPr>
        <p:txBody>
          <a:bodyPr wrap="none">
            <a:spAutoFit/>
          </a:bodyPr>
          <a:lstStyle/>
          <a:p>
            <a:r>
              <a:rPr lang="en-US" altLang="zh-CN" sz="1200" dirty="0"/>
              <a:t>PLEASE PUT YOUR TEXT HERE</a:t>
            </a:r>
          </a:p>
        </p:txBody>
      </p:sp>
      <p:sp>
        <p:nvSpPr>
          <p:cNvPr id="50" name="椭圆 49">
            <a:extLst>
              <a:ext uri="{FF2B5EF4-FFF2-40B4-BE49-F238E27FC236}">
                <a16:creationId xmlns:a16="http://schemas.microsoft.com/office/drawing/2014/main" xmlns="" id="{3C2D418C-4ABF-4C98-8917-D6F050E1C34C}"/>
              </a:ext>
            </a:extLst>
          </p:cNvPr>
          <p:cNvSpPr/>
          <p:nvPr/>
        </p:nvSpPr>
        <p:spPr>
          <a:xfrm>
            <a:off x="5131716" y="2759102"/>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a:t>
            </a:r>
          </a:p>
        </p:txBody>
      </p:sp>
      <p:sp>
        <p:nvSpPr>
          <p:cNvPr id="51" name="文本框 50">
            <a:extLst>
              <a:ext uri="{FF2B5EF4-FFF2-40B4-BE49-F238E27FC236}">
                <a16:creationId xmlns:a16="http://schemas.microsoft.com/office/drawing/2014/main" xmlns="" id="{83C39EED-82FE-4077-87A5-EF63C72EB6F6}"/>
              </a:ext>
            </a:extLst>
          </p:cNvPr>
          <p:cNvSpPr txBox="1"/>
          <p:nvPr/>
        </p:nvSpPr>
        <p:spPr>
          <a:xfrm>
            <a:off x="5823084" y="376756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52" name="矩形 51">
            <a:extLst>
              <a:ext uri="{FF2B5EF4-FFF2-40B4-BE49-F238E27FC236}">
                <a16:creationId xmlns:a16="http://schemas.microsoft.com/office/drawing/2014/main" xmlns="" id="{CD29F7EA-AF11-4EA6-B9D2-29C3C51A55A6}"/>
              </a:ext>
            </a:extLst>
          </p:cNvPr>
          <p:cNvSpPr/>
          <p:nvPr/>
        </p:nvSpPr>
        <p:spPr>
          <a:xfrm>
            <a:off x="5823084" y="4100806"/>
            <a:ext cx="2026324" cy="276999"/>
          </a:xfrm>
          <a:prstGeom prst="rect">
            <a:avLst/>
          </a:prstGeom>
        </p:spPr>
        <p:txBody>
          <a:bodyPr wrap="none">
            <a:spAutoFit/>
          </a:bodyPr>
          <a:lstStyle/>
          <a:p>
            <a:r>
              <a:rPr lang="en-US" altLang="zh-CN" sz="1200" dirty="0"/>
              <a:t>PLEASE PUT YOUR TEXT HERE</a:t>
            </a:r>
          </a:p>
        </p:txBody>
      </p:sp>
      <p:sp>
        <p:nvSpPr>
          <p:cNvPr id="53" name="椭圆 52">
            <a:extLst>
              <a:ext uri="{FF2B5EF4-FFF2-40B4-BE49-F238E27FC236}">
                <a16:creationId xmlns:a16="http://schemas.microsoft.com/office/drawing/2014/main" xmlns="" id="{F0B61E08-95A2-455B-8203-3BFCC67F82F6}"/>
              </a:ext>
            </a:extLst>
          </p:cNvPr>
          <p:cNvSpPr/>
          <p:nvPr/>
        </p:nvSpPr>
        <p:spPr>
          <a:xfrm>
            <a:off x="5131716" y="373335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四</a:t>
            </a:r>
          </a:p>
        </p:txBody>
      </p:sp>
    </p:spTree>
    <p:extLst>
      <p:ext uri="{BB962C8B-B14F-4D97-AF65-F5344CB8AC3E}">
        <p14:creationId xmlns:p14="http://schemas.microsoft.com/office/powerpoint/2010/main" val="17468464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20281" y="3614803"/>
            <a:ext cx="817340" cy="300082"/>
          </a:xfrm>
          <a:prstGeom prst="rect">
            <a:avLst/>
          </a:prstGeom>
          <a:noFill/>
        </p:spPr>
        <p:txBody>
          <a:bodyPr wrap="none" rtlCol="0">
            <a:spAutoFit/>
          </a:bodyPr>
          <a:lstStyle/>
          <a:p>
            <a:pPr>
              <a:defRPr/>
            </a:pPr>
            <a:r>
              <a:rPr lang="id-ID" b="1" dirty="0">
                <a:solidFill>
                  <a:prstClr val="black">
                    <a:lumMod val="65000"/>
                    <a:lumOff val="35000"/>
                  </a:prstClr>
                </a:solidFill>
                <a:latin typeface="Neris Thin" panose="00000300000000000000" pitchFamily="50" charset="0"/>
              </a:rPr>
              <a:t>Project 1</a:t>
            </a:r>
            <a:endParaRPr lang="en-US" b="1" dirty="0">
              <a:solidFill>
                <a:srgbClr val="02AEE4"/>
              </a:solidFill>
              <a:latin typeface="Neris Thin" panose="00000300000000000000" pitchFamily="50" charset="0"/>
            </a:endParaRPr>
          </a:p>
        </p:txBody>
      </p:sp>
      <p:sp>
        <p:nvSpPr>
          <p:cNvPr id="24" name="TextBox 23"/>
          <p:cNvSpPr txBox="1"/>
          <p:nvPr/>
        </p:nvSpPr>
        <p:spPr>
          <a:xfrm>
            <a:off x="120281" y="3862814"/>
            <a:ext cx="2036511" cy="507831"/>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 sed diam nonumm.</a:t>
            </a:r>
          </a:p>
        </p:txBody>
      </p:sp>
      <p:sp>
        <p:nvSpPr>
          <p:cNvPr id="25" name="TextBox 24"/>
          <p:cNvSpPr txBox="1"/>
          <p:nvPr/>
        </p:nvSpPr>
        <p:spPr>
          <a:xfrm>
            <a:off x="2412486" y="3614803"/>
            <a:ext cx="817340" cy="300082"/>
          </a:xfrm>
          <a:prstGeom prst="rect">
            <a:avLst/>
          </a:prstGeom>
          <a:noFill/>
        </p:spPr>
        <p:txBody>
          <a:bodyPr wrap="none" rtlCol="0">
            <a:spAutoFit/>
          </a:bodyPr>
          <a:lstStyle/>
          <a:p>
            <a:pPr>
              <a:defRPr/>
            </a:pPr>
            <a:r>
              <a:rPr lang="id-ID" b="1" dirty="0">
                <a:solidFill>
                  <a:prstClr val="black">
                    <a:lumMod val="65000"/>
                    <a:lumOff val="35000"/>
                  </a:prstClr>
                </a:solidFill>
                <a:latin typeface="Neris Thin" panose="00000300000000000000" pitchFamily="50" charset="0"/>
              </a:rPr>
              <a:t>Project 2</a:t>
            </a:r>
            <a:endParaRPr lang="en-US" b="1" dirty="0">
              <a:solidFill>
                <a:srgbClr val="02AEE4"/>
              </a:solidFill>
              <a:latin typeface="Neris Thin" panose="00000300000000000000" pitchFamily="50" charset="0"/>
            </a:endParaRPr>
          </a:p>
        </p:txBody>
      </p:sp>
      <p:sp>
        <p:nvSpPr>
          <p:cNvPr id="26" name="TextBox 25"/>
          <p:cNvSpPr txBox="1"/>
          <p:nvPr/>
        </p:nvSpPr>
        <p:spPr>
          <a:xfrm>
            <a:off x="2423111" y="3862814"/>
            <a:ext cx="2036511" cy="507831"/>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 sed diam nonumm.</a:t>
            </a:r>
          </a:p>
        </p:txBody>
      </p:sp>
      <p:sp>
        <p:nvSpPr>
          <p:cNvPr id="27" name="TextBox 26"/>
          <p:cNvSpPr txBox="1"/>
          <p:nvPr/>
        </p:nvSpPr>
        <p:spPr>
          <a:xfrm>
            <a:off x="4714518" y="3614803"/>
            <a:ext cx="817340" cy="300082"/>
          </a:xfrm>
          <a:prstGeom prst="rect">
            <a:avLst/>
          </a:prstGeom>
          <a:noFill/>
        </p:spPr>
        <p:txBody>
          <a:bodyPr wrap="none" rtlCol="0">
            <a:spAutoFit/>
          </a:bodyPr>
          <a:lstStyle/>
          <a:p>
            <a:pPr>
              <a:defRPr/>
            </a:pPr>
            <a:r>
              <a:rPr lang="id-ID" b="1" dirty="0">
                <a:solidFill>
                  <a:prstClr val="black">
                    <a:lumMod val="65000"/>
                    <a:lumOff val="35000"/>
                  </a:prstClr>
                </a:solidFill>
                <a:latin typeface="Neris Thin" panose="00000300000000000000" pitchFamily="50" charset="0"/>
              </a:rPr>
              <a:t>Project 3</a:t>
            </a:r>
            <a:endParaRPr lang="en-US" b="1" dirty="0">
              <a:solidFill>
                <a:srgbClr val="02AEE4"/>
              </a:solidFill>
              <a:latin typeface="Neris Thin" panose="00000300000000000000" pitchFamily="50" charset="0"/>
            </a:endParaRPr>
          </a:p>
        </p:txBody>
      </p:sp>
      <p:sp>
        <p:nvSpPr>
          <p:cNvPr id="28" name="TextBox 27"/>
          <p:cNvSpPr txBox="1"/>
          <p:nvPr/>
        </p:nvSpPr>
        <p:spPr>
          <a:xfrm>
            <a:off x="4714518" y="3862814"/>
            <a:ext cx="2036511" cy="507831"/>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 sed diam nonumm.</a:t>
            </a:r>
          </a:p>
        </p:txBody>
      </p:sp>
      <p:sp>
        <p:nvSpPr>
          <p:cNvPr id="29" name="TextBox 28"/>
          <p:cNvSpPr txBox="1"/>
          <p:nvPr/>
        </p:nvSpPr>
        <p:spPr>
          <a:xfrm>
            <a:off x="6970200" y="3614803"/>
            <a:ext cx="817340" cy="300082"/>
          </a:xfrm>
          <a:prstGeom prst="rect">
            <a:avLst/>
          </a:prstGeom>
          <a:noFill/>
        </p:spPr>
        <p:txBody>
          <a:bodyPr wrap="none" rtlCol="0">
            <a:spAutoFit/>
          </a:bodyPr>
          <a:lstStyle/>
          <a:p>
            <a:pPr>
              <a:defRPr/>
            </a:pPr>
            <a:r>
              <a:rPr lang="id-ID" b="1" dirty="0">
                <a:solidFill>
                  <a:prstClr val="black">
                    <a:lumMod val="65000"/>
                    <a:lumOff val="35000"/>
                  </a:prstClr>
                </a:solidFill>
                <a:latin typeface="Neris Thin" panose="00000300000000000000" pitchFamily="50" charset="0"/>
              </a:rPr>
              <a:t>Project 4</a:t>
            </a:r>
            <a:endParaRPr lang="en-US" b="1" dirty="0">
              <a:solidFill>
                <a:srgbClr val="02AEE4"/>
              </a:solidFill>
              <a:latin typeface="Neris Thin" panose="00000300000000000000" pitchFamily="50" charset="0"/>
            </a:endParaRPr>
          </a:p>
        </p:txBody>
      </p:sp>
      <p:sp>
        <p:nvSpPr>
          <p:cNvPr id="30" name="TextBox 29"/>
          <p:cNvSpPr txBox="1"/>
          <p:nvPr/>
        </p:nvSpPr>
        <p:spPr>
          <a:xfrm>
            <a:off x="6973807" y="3862814"/>
            <a:ext cx="2036511" cy="507831"/>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 sed diam nonumm.</a:t>
            </a:r>
          </a:p>
        </p:txBody>
      </p:sp>
      <p:pic>
        <p:nvPicPr>
          <p:cNvPr id="7" name="图片占位符 6">
            <a:extLst>
              <a:ext uri="{FF2B5EF4-FFF2-40B4-BE49-F238E27FC236}">
                <a16:creationId xmlns:a16="http://schemas.microsoft.com/office/drawing/2014/main" xmlns="" id="{29FAE4C4-5F24-4A55-B897-482D29381A0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5306" r="15306"/>
          <a:stretch>
            <a:fillRect/>
          </a:stretch>
        </p:blipFill>
        <p:spPr/>
      </p:pic>
      <p:pic>
        <p:nvPicPr>
          <p:cNvPr id="9" name="图片占位符 8">
            <a:extLst>
              <a:ext uri="{FF2B5EF4-FFF2-40B4-BE49-F238E27FC236}">
                <a16:creationId xmlns:a16="http://schemas.microsoft.com/office/drawing/2014/main" xmlns="" id="{29A78C7D-42E9-406D-9C89-3A0792415EDB}"/>
              </a:ext>
            </a:extLst>
          </p:cNvPr>
          <p:cNvPicPr>
            <a:picLocks noGrp="1" noChangeAspect="1"/>
          </p:cNvPicPr>
          <p:nvPr>
            <p:ph type="pic" sz="quarter" idx="33"/>
          </p:nvPr>
        </p:nvPicPr>
        <p:blipFill>
          <a:blip r:embed="rId3" cstate="print">
            <a:extLst>
              <a:ext uri="{28A0092B-C50C-407E-A947-70E740481C1C}">
                <a14:useLocalDpi xmlns:a14="http://schemas.microsoft.com/office/drawing/2010/main" val="0"/>
              </a:ext>
            </a:extLst>
          </a:blip>
          <a:srcRect l="14998" r="14998"/>
          <a:stretch>
            <a:fillRect/>
          </a:stretch>
        </p:blipFill>
        <p:spPr/>
      </p:pic>
      <p:pic>
        <p:nvPicPr>
          <p:cNvPr id="11" name="图片占位符 10">
            <a:extLst>
              <a:ext uri="{FF2B5EF4-FFF2-40B4-BE49-F238E27FC236}">
                <a16:creationId xmlns:a16="http://schemas.microsoft.com/office/drawing/2014/main" xmlns="" id="{1619BD72-125A-4F6A-8F8B-9A3AF9620C6F}"/>
              </a:ext>
            </a:extLst>
          </p:cNvPr>
          <p:cNvPicPr>
            <a:picLocks noGrp="1" noChangeAspect="1"/>
          </p:cNvPicPr>
          <p:nvPr>
            <p:ph type="pic" sz="quarter" idx="34"/>
          </p:nvPr>
        </p:nvPicPr>
        <p:blipFill>
          <a:blip r:embed="rId4" cstate="print">
            <a:extLst>
              <a:ext uri="{28A0092B-C50C-407E-A947-70E740481C1C}">
                <a14:useLocalDpi xmlns:a14="http://schemas.microsoft.com/office/drawing/2010/main" val="0"/>
              </a:ext>
            </a:extLst>
          </a:blip>
          <a:srcRect l="14980" r="14980"/>
          <a:stretch>
            <a:fillRect/>
          </a:stretch>
        </p:blipFill>
        <p:spPr/>
      </p:pic>
      <p:pic>
        <p:nvPicPr>
          <p:cNvPr id="13" name="图片占位符 12">
            <a:extLst>
              <a:ext uri="{FF2B5EF4-FFF2-40B4-BE49-F238E27FC236}">
                <a16:creationId xmlns:a16="http://schemas.microsoft.com/office/drawing/2014/main" xmlns="" id="{3CF390B9-12DC-487D-BA0C-798F2A2B904F}"/>
              </a:ext>
            </a:extLst>
          </p:cNvPr>
          <p:cNvPicPr>
            <a:picLocks noGrp="1" noChangeAspect="1"/>
          </p:cNvPicPr>
          <p:nvPr>
            <p:ph type="pic" sz="quarter" idx="35"/>
          </p:nvPr>
        </p:nvPicPr>
        <p:blipFill>
          <a:blip r:embed="rId5" cstate="print">
            <a:extLst>
              <a:ext uri="{28A0092B-C50C-407E-A947-70E740481C1C}">
                <a14:useLocalDpi xmlns:a14="http://schemas.microsoft.com/office/drawing/2010/main" val="0"/>
              </a:ext>
            </a:extLst>
          </a:blip>
          <a:srcRect t="17824" b="17824"/>
          <a:stretch>
            <a:fillRect/>
          </a:stretch>
        </p:blipFill>
        <p:spPr/>
      </p:pic>
      <p:sp>
        <p:nvSpPr>
          <p:cNvPr id="14" name="文本框 13">
            <a:extLst>
              <a:ext uri="{FF2B5EF4-FFF2-40B4-BE49-F238E27FC236}">
                <a16:creationId xmlns:a16="http://schemas.microsoft.com/office/drawing/2014/main" xmlns="" id="{3142B78E-EE53-4CD9-9213-EFCC41415E14}"/>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5" name="矩形 14">
            <a:extLst>
              <a:ext uri="{FF2B5EF4-FFF2-40B4-BE49-F238E27FC236}">
                <a16:creationId xmlns:a16="http://schemas.microsoft.com/office/drawing/2014/main" xmlns="" id="{6F29A202-EAA2-4014-8AD1-E927E834DD67}"/>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16" name="矩形 15">
            <a:extLst>
              <a:ext uri="{FF2B5EF4-FFF2-40B4-BE49-F238E27FC236}">
                <a16:creationId xmlns:a16="http://schemas.microsoft.com/office/drawing/2014/main" xmlns="" id="{EEBBC568-DCA8-4C6C-8322-B6477F894370}"/>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6972044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arn(outVertical)">
                                      <p:cBhvr>
                                        <p:cTn id="13" dur="500"/>
                                        <p:tgtEl>
                                          <p:spTgt spid="2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outVertical)">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outVertical)">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333374" y="1016453"/>
            <a:ext cx="8477251" cy="3307896"/>
            <a:chOff x="444498" y="1355271"/>
            <a:chExt cx="11303001" cy="4410528"/>
          </a:xfrm>
        </p:grpSpPr>
        <p:sp>
          <p:nvSpPr>
            <p:cNvPr id="17" name="Rectangle 16"/>
            <p:cNvSpPr/>
            <p:nvPr/>
          </p:nvSpPr>
          <p:spPr>
            <a:xfrm>
              <a:off x="444500" y="1355271"/>
              <a:ext cx="11302998" cy="45719"/>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8" name="Rectangle 17"/>
            <p:cNvSpPr/>
            <p:nvPr/>
          </p:nvSpPr>
          <p:spPr>
            <a:xfrm>
              <a:off x="444498" y="1426028"/>
              <a:ext cx="2440910" cy="754743"/>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Project</a:t>
              </a:r>
            </a:p>
          </p:txBody>
        </p:sp>
        <p:sp>
          <p:nvSpPr>
            <p:cNvPr id="55" name="Rectangle 54"/>
            <p:cNvSpPr/>
            <p:nvPr/>
          </p:nvSpPr>
          <p:spPr>
            <a:xfrm>
              <a:off x="2885412" y="1400990"/>
              <a:ext cx="8862087" cy="344358"/>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900" b="1" dirty="0">
                  <a:solidFill>
                    <a:schemeClr val="tx1">
                      <a:lumMod val="65000"/>
                      <a:lumOff val="35000"/>
                    </a:schemeClr>
                  </a:solidFill>
                  <a:latin typeface="Neris Light" panose="00000400000000000000" pitchFamily="50" charset="0"/>
                </a:rPr>
                <a:t>August 2015</a:t>
              </a:r>
            </a:p>
          </p:txBody>
        </p:sp>
        <p:grpSp>
          <p:nvGrpSpPr>
            <p:cNvPr id="157" name="Group 156"/>
            <p:cNvGrpSpPr/>
            <p:nvPr/>
          </p:nvGrpSpPr>
          <p:grpSpPr>
            <a:xfrm>
              <a:off x="2885412" y="1746796"/>
              <a:ext cx="8862087" cy="433975"/>
              <a:chOff x="2885412" y="1746796"/>
              <a:chExt cx="8862087" cy="433975"/>
            </a:xfrm>
          </p:grpSpPr>
          <p:sp>
            <p:nvSpPr>
              <p:cNvPr id="19" name="Rectangle 18"/>
              <p:cNvSpPr/>
              <p:nvPr/>
            </p:nvSpPr>
            <p:spPr>
              <a:xfrm>
                <a:off x="11325496"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21</a:t>
                </a:r>
              </a:p>
            </p:txBody>
          </p:sp>
          <p:sp>
            <p:nvSpPr>
              <p:cNvPr id="20" name="Rectangle 19"/>
              <p:cNvSpPr/>
              <p:nvPr/>
            </p:nvSpPr>
            <p:spPr>
              <a:xfrm>
                <a:off x="10903492"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20</a:t>
                </a:r>
              </a:p>
            </p:txBody>
          </p:sp>
          <p:sp>
            <p:nvSpPr>
              <p:cNvPr id="21" name="Rectangle 20"/>
              <p:cNvSpPr/>
              <p:nvPr/>
            </p:nvSpPr>
            <p:spPr>
              <a:xfrm>
                <a:off x="10481488"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19</a:t>
                </a:r>
              </a:p>
            </p:txBody>
          </p:sp>
          <p:sp>
            <p:nvSpPr>
              <p:cNvPr id="22" name="Rectangle 21"/>
              <p:cNvSpPr/>
              <p:nvPr/>
            </p:nvSpPr>
            <p:spPr>
              <a:xfrm>
                <a:off x="10059484"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18</a:t>
                </a:r>
              </a:p>
            </p:txBody>
          </p:sp>
          <p:sp>
            <p:nvSpPr>
              <p:cNvPr id="23" name="Rectangle 22"/>
              <p:cNvSpPr/>
              <p:nvPr/>
            </p:nvSpPr>
            <p:spPr>
              <a:xfrm>
                <a:off x="9637480"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17</a:t>
                </a:r>
              </a:p>
            </p:txBody>
          </p:sp>
          <p:sp>
            <p:nvSpPr>
              <p:cNvPr id="24" name="Rectangle 23"/>
              <p:cNvSpPr/>
              <p:nvPr/>
            </p:nvSpPr>
            <p:spPr>
              <a:xfrm>
                <a:off x="9215476"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16</a:t>
                </a:r>
              </a:p>
            </p:txBody>
          </p:sp>
          <p:sp>
            <p:nvSpPr>
              <p:cNvPr id="25" name="Rectangle 24"/>
              <p:cNvSpPr/>
              <p:nvPr/>
            </p:nvSpPr>
            <p:spPr>
              <a:xfrm>
                <a:off x="8793472"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15</a:t>
                </a:r>
              </a:p>
            </p:txBody>
          </p:sp>
          <p:sp>
            <p:nvSpPr>
              <p:cNvPr id="26" name="Rectangle 25"/>
              <p:cNvSpPr/>
              <p:nvPr/>
            </p:nvSpPr>
            <p:spPr>
              <a:xfrm>
                <a:off x="8371467"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14</a:t>
                </a:r>
              </a:p>
            </p:txBody>
          </p:sp>
          <p:sp>
            <p:nvSpPr>
              <p:cNvPr id="34" name="Rectangle 33"/>
              <p:cNvSpPr/>
              <p:nvPr/>
            </p:nvSpPr>
            <p:spPr>
              <a:xfrm>
                <a:off x="7949463"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13</a:t>
                </a:r>
              </a:p>
            </p:txBody>
          </p:sp>
          <p:sp>
            <p:nvSpPr>
              <p:cNvPr id="35" name="Rectangle 34"/>
              <p:cNvSpPr/>
              <p:nvPr/>
            </p:nvSpPr>
            <p:spPr>
              <a:xfrm>
                <a:off x="7527459"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12</a:t>
                </a:r>
              </a:p>
            </p:txBody>
          </p:sp>
          <p:sp>
            <p:nvSpPr>
              <p:cNvPr id="36" name="Rectangle 35"/>
              <p:cNvSpPr/>
              <p:nvPr/>
            </p:nvSpPr>
            <p:spPr>
              <a:xfrm>
                <a:off x="7105455"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11</a:t>
                </a:r>
              </a:p>
            </p:txBody>
          </p:sp>
          <p:sp>
            <p:nvSpPr>
              <p:cNvPr id="37" name="Rectangle 36"/>
              <p:cNvSpPr/>
              <p:nvPr/>
            </p:nvSpPr>
            <p:spPr>
              <a:xfrm>
                <a:off x="6683451"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10</a:t>
                </a:r>
              </a:p>
            </p:txBody>
          </p:sp>
          <p:sp>
            <p:nvSpPr>
              <p:cNvPr id="38" name="Rectangle 37"/>
              <p:cNvSpPr/>
              <p:nvPr/>
            </p:nvSpPr>
            <p:spPr>
              <a:xfrm>
                <a:off x="6261447"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9</a:t>
                </a:r>
              </a:p>
            </p:txBody>
          </p:sp>
          <p:sp>
            <p:nvSpPr>
              <p:cNvPr id="39" name="Rectangle 38"/>
              <p:cNvSpPr/>
              <p:nvPr/>
            </p:nvSpPr>
            <p:spPr>
              <a:xfrm>
                <a:off x="5839443"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8</a:t>
                </a:r>
              </a:p>
            </p:txBody>
          </p:sp>
          <p:sp>
            <p:nvSpPr>
              <p:cNvPr id="40" name="Rectangle 39"/>
              <p:cNvSpPr/>
              <p:nvPr/>
            </p:nvSpPr>
            <p:spPr>
              <a:xfrm>
                <a:off x="5417439"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7</a:t>
                </a:r>
              </a:p>
            </p:txBody>
          </p:sp>
          <p:sp>
            <p:nvSpPr>
              <p:cNvPr id="41" name="Rectangle 40"/>
              <p:cNvSpPr/>
              <p:nvPr/>
            </p:nvSpPr>
            <p:spPr>
              <a:xfrm>
                <a:off x="4995434" y="1747520"/>
                <a:ext cx="422003" cy="4325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solidFill>
                    <a:schemeClr val="bg1">
                      <a:lumMod val="65000"/>
                    </a:schemeClr>
                  </a:solidFill>
                </a:endParaRPr>
              </a:p>
            </p:txBody>
          </p:sp>
          <p:sp>
            <p:nvSpPr>
              <p:cNvPr id="49" name="Rectangle 48"/>
              <p:cNvSpPr/>
              <p:nvPr/>
            </p:nvSpPr>
            <p:spPr>
              <a:xfrm>
                <a:off x="4995432"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6</a:t>
                </a:r>
              </a:p>
            </p:txBody>
          </p:sp>
          <p:sp>
            <p:nvSpPr>
              <p:cNvPr id="50" name="Rectangle 49"/>
              <p:cNvSpPr/>
              <p:nvPr/>
            </p:nvSpPr>
            <p:spPr>
              <a:xfrm>
                <a:off x="4573428"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5</a:t>
                </a:r>
              </a:p>
            </p:txBody>
          </p:sp>
          <p:sp>
            <p:nvSpPr>
              <p:cNvPr id="51" name="Rectangle 50"/>
              <p:cNvSpPr/>
              <p:nvPr/>
            </p:nvSpPr>
            <p:spPr>
              <a:xfrm>
                <a:off x="4151424"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4</a:t>
                </a:r>
              </a:p>
            </p:txBody>
          </p:sp>
          <p:sp>
            <p:nvSpPr>
              <p:cNvPr id="52" name="Rectangle 51"/>
              <p:cNvSpPr/>
              <p:nvPr/>
            </p:nvSpPr>
            <p:spPr>
              <a:xfrm>
                <a:off x="3729420"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3</a:t>
                </a:r>
              </a:p>
            </p:txBody>
          </p:sp>
          <p:sp>
            <p:nvSpPr>
              <p:cNvPr id="53" name="Rectangle 52"/>
              <p:cNvSpPr/>
              <p:nvPr/>
            </p:nvSpPr>
            <p:spPr>
              <a:xfrm>
                <a:off x="3307416" y="1746796"/>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2</a:t>
                </a:r>
              </a:p>
            </p:txBody>
          </p:sp>
          <p:sp>
            <p:nvSpPr>
              <p:cNvPr id="54" name="Rectangle 53"/>
              <p:cNvSpPr/>
              <p:nvPr/>
            </p:nvSpPr>
            <p:spPr>
              <a:xfrm>
                <a:off x="2885412"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1</a:t>
                </a:r>
              </a:p>
            </p:txBody>
          </p:sp>
        </p:grpSp>
        <p:grpSp>
          <p:nvGrpSpPr>
            <p:cNvPr id="156" name="Group 155"/>
            <p:cNvGrpSpPr/>
            <p:nvPr/>
          </p:nvGrpSpPr>
          <p:grpSpPr>
            <a:xfrm>
              <a:off x="444500" y="2178599"/>
              <a:ext cx="11302998" cy="3587200"/>
              <a:chOff x="444500" y="2178599"/>
              <a:chExt cx="11302998" cy="3587200"/>
            </a:xfrm>
          </p:grpSpPr>
          <p:grpSp>
            <p:nvGrpSpPr>
              <p:cNvPr id="80" name="Group 79"/>
              <p:cNvGrpSpPr/>
              <p:nvPr/>
            </p:nvGrpSpPr>
            <p:grpSpPr>
              <a:xfrm>
                <a:off x="444500" y="2178599"/>
                <a:ext cx="11302998" cy="898429"/>
                <a:chOff x="444500" y="2004428"/>
                <a:chExt cx="11302998" cy="898429"/>
              </a:xfrm>
            </p:grpSpPr>
            <p:grpSp>
              <p:nvGrpSpPr>
                <p:cNvPr id="78" name="Group 77"/>
                <p:cNvGrpSpPr/>
                <p:nvPr/>
              </p:nvGrpSpPr>
              <p:grpSpPr>
                <a:xfrm>
                  <a:off x="2885411" y="2005152"/>
                  <a:ext cx="8862087" cy="897705"/>
                  <a:chOff x="2885411" y="2005152"/>
                  <a:chExt cx="8862087" cy="897705"/>
                </a:xfrm>
              </p:grpSpPr>
              <p:sp>
                <p:nvSpPr>
                  <p:cNvPr id="56" name="Rectangle 55"/>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7" name="Rectangle 56"/>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8" name="Rectangle 57"/>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9" name="Rectangle 58"/>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0" name="Rectangle 59"/>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1" name="Rectangle 60"/>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2" name="Rectangle 61"/>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3" name="Rectangle 62"/>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4" name="Rectangle 63"/>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5" name="Rectangle 64"/>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6" name="Rectangle 65"/>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7" name="Rectangle 66"/>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8" name="Rectangle 67"/>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9" name="Rectangle 68"/>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0" name="Rectangle 69"/>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1" name="Rectangle 70"/>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2" name="Rectangle 71"/>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3" name="Rectangle 72"/>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4" name="Rectangle 73"/>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5" name="Rectangle 74"/>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6" name="Rectangle 75"/>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7" name="Rectangle 76"/>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sp>
              <p:nvSpPr>
                <p:cNvPr id="79" name="Rectangle 78"/>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California</a:t>
                  </a:r>
                </a:p>
              </p:txBody>
            </p:sp>
          </p:grpSp>
          <p:grpSp>
            <p:nvGrpSpPr>
              <p:cNvPr id="81" name="Group 80"/>
              <p:cNvGrpSpPr/>
              <p:nvPr/>
            </p:nvGrpSpPr>
            <p:grpSpPr>
              <a:xfrm>
                <a:off x="444500" y="3075580"/>
                <a:ext cx="11302998" cy="898429"/>
                <a:chOff x="444500" y="2004428"/>
                <a:chExt cx="11302998" cy="898429"/>
              </a:xfrm>
            </p:grpSpPr>
            <p:grpSp>
              <p:nvGrpSpPr>
                <p:cNvPr id="82" name="Group 81"/>
                <p:cNvGrpSpPr/>
                <p:nvPr/>
              </p:nvGrpSpPr>
              <p:grpSpPr>
                <a:xfrm>
                  <a:off x="2885411" y="2005152"/>
                  <a:ext cx="8862087" cy="897705"/>
                  <a:chOff x="2885411" y="2005152"/>
                  <a:chExt cx="8862087" cy="897705"/>
                </a:xfrm>
              </p:grpSpPr>
              <p:sp>
                <p:nvSpPr>
                  <p:cNvPr id="84" name="Rectangle 83"/>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5" name="Rectangle 84"/>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6" name="Rectangle 85"/>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7" name="Rectangle 86"/>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8" name="Rectangle 87"/>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9" name="Rectangle 88"/>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0" name="Rectangle 89"/>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1" name="Rectangle 90"/>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2" name="Rectangle 91"/>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3" name="Rectangle 92"/>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4" name="Rectangle 93"/>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5" name="Rectangle 94"/>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6" name="Rectangle 95"/>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7" name="Rectangle 96"/>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8" name="Rectangle 97"/>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9" name="Rectangle 98"/>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0" name="Rectangle 99"/>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1" name="Rectangle 100"/>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2" name="Rectangle 101"/>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3" name="Rectangle 102"/>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4" name="Rectangle 103"/>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5" name="Rectangle 104"/>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sp>
              <p:nvSpPr>
                <p:cNvPr id="83" name="Rectangle 82"/>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Las vegas</a:t>
                  </a:r>
                </a:p>
              </p:txBody>
            </p:sp>
          </p:grpSp>
          <p:grpSp>
            <p:nvGrpSpPr>
              <p:cNvPr id="106" name="Group 105"/>
              <p:cNvGrpSpPr/>
              <p:nvPr/>
            </p:nvGrpSpPr>
            <p:grpSpPr>
              <a:xfrm>
                <a:off x="444500" y="3970389"/>
                <a:ext cx="11302998" cy="898429"/>
                <a:chOff x="444500" y="2004428"/>
                <a:chExt cx="11302998" cy="898429"/>
              </a:xfrm>
            </p:grpSpPr>
            <p:grpSp>
              <p:nvGrpSpPr>
                <p:cNvPr id="107" name="Group 106"/>
                <p:cNvGrpSpPr/>
                <p:nvPr/>
              </p:nvGrpSpPr>
              <p:grpSpPr>
                <a:xfrm>
                  <a:off x="2885411" y="2005152"/>
                  <a:ext cx="8862087" cy="897705"/>
                  <a:chOff x="2885411" y="2005152"/>
                  <a:chExt cx="8862087" cy="897705"/>
                </a:xfrm>
              </p:grpSpPr>
              <p:sp>
                <p:nvSpPr>
                  <p:cNvPr id="109" name="Rectangle 108"/>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0" name="Rectangle 109"/>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1" name="Rectangle 110"/>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2" name="Rectangle 111"/>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3" name="Rectangle 112"/>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4" name="Rectangle 113"/>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5" name="Rectangle 114"/>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6" name="Rectangle 115"/>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7" name="Rectangle 116"/>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8" name="Rectangle 117"/>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9" name="Rectangle 118"/>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0" name="Rectangle 119"/>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1" name="Rectangle 120"/>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2" name="Rectangle 121"/>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3" name="Rectangle 122"/>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4" name="Rectangle 123"/>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5" name="Rectangle 124"/>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6" name="Rectangle 125"/>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7" name="Rectangle 126"/>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8" name="Rectangle 127"/>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9" name="Rectangle 128"/>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0" name="Rectangle 129"/>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sp>
              <p:nvSpPr>
                <p:cNvPr id="108" name="Rectangle 107"/>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Texas</a:t>
                  </a:r>
                </a:p>
              </p:txBody>
            </p:sp>
          </p:grpSp>
          <p:grpSp>
            <p:nvGrpSpPr>
              <p:cNvPr id="131" name="Group 130"/>
              <p:cNvGrpSpPr/>
              <p:nvPr/>
            </p:nvGrpSpPr>
            <p:grpSpPr>
              <a:xfrm>
                <a:off x="444500" y="4867370"/>
                <a:ext cx="11302998" cy="898429"/>
                <a:chOff x="444500" y="2004428"/>
                <a:chExt cx="11302998" cy="898429"/>
              </a:xfrm>
            </p:grpSpPr>
            <p:grpSp>
              <p:nvGrpSpPr>
                <p:cNvPr id="132" name="Group 131"/>
                <p:cNvGrpSpPr/>
                <p:nvPr/>
              </p:nvGrpSpPr>
              <p:grpSpPr>
                <a:xfrm>
                  <a:off x="2885411" y="2005152"/>
                  <a:ext cx="8862087" cy="897705"/>
                  <a:chOff x="2885411" y="2005152"/>
                  <a:chExt cx="8862087" cy="897705"/>
                </a:xfrm>
              </p:grpSpPr>
              <p:sp>
                <p:nvSpPr>
                  <p:cNvPr id="134" name="Rectangle 133"/>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5" name="Rectangle 134"/>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6" name="Rectangle 135"/>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7" name="Rectangle 136"/>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8" name="Rectangle 137"/>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9" name="Rectangle 138"/>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0" name="Rectangle 139"/>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1" name="Rectangle 140"/>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2" name="Rectangle 141"/>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3" name="Rectangle 142"/>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4" name="Rectangle 143"/>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5" name="Rectangle 144"/>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6" name="Rectangle 145"/>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7" name="Rectangle 146"/>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8" name="Rectangle 147"/>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9" name="Rectangle 148"/>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0" name="Rectangle 149"/>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1" name="Rectangle 150"/>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2" name="Rectangle 151"/>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3" name="Rectangle 152"/>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4" name="Rectangle 153"/>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5" name="Rectangle 154"/>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sp>
              <p:nvSpPr>
                <p:cNvPr id="133" name="Rectangle 132"/>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solidFill>
                        <a:schemeClr val="bg1">
                          <a:lumMod val="65000"/>
                        </a:schemeClr>
                      </a:solidFill>
                    </a:rPr>
                    <a:t>Los Angeles</a:t>
                  </a:r>
                </a:p>
              </p:txBody>
            </p:sp>
          </p:grpSp>
        </p:grpSp>
      </p:grpSp>
      <p:sp>
        <p:nvSpPr>
          <p:cNvPr id="159" name="Rectangle 158"/>
          <p:cNvSpPr/>
          <p:nvPr/>
        </p:nvSpPr>
        <p:spPr>
          <a:xfrm>
            <a:off x="2164056" y="1856564"/>
            <a:ext cx="1266014" cy="22533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0" name="Rectangle 159"/>
          <p:cNvSpPr/>
          <p:nvPr/>
        </p:nvSpPr>
        <p:spPr>
          <a:xfrm>
            <a:off x="4379578" y="1856019"/>
            <a:ext cx="2848529" cy="225335"/>
          </a:xfrm>
          <a:prstGeom prst="rect">
            <a:avLst/>
          </a:prstGeom>
          <a:solidFill>
            <a:schemeClr val="accent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1" name="Rectangle 160"/>
          <p:cNvSpPr/>
          <p:nvPr/>
        </p:nvSpPr>
        <p:spPr>
          <a:xfrm>
            <a:off x="2164056" y="2526037"/>
            <a:ext cx="2469856" cy="225335"/>
          </a:xfrm>
          <a:prstGeom prst="rect">
            <a:avLst/>
          </a:prstGeom>
          <a:solidFill>
            <a:schemeClr val="accent3">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2" name="Rectangle 161"/>
          <p:cNvSpPr/>
          <p:nvPr/>
        </p:nvSpPr>
        <p:spPr>
          <a:xfrm>
            <a:off x="4798679" y="2525492"/>
            <a:ext cx="3695442" cy="225335"/>
          </a:xfrm>
          <a:prstGeom prst="rect">
            <a:avLst/>
          </a:prstGeom>
          <a:solidFill>
            <a:schemeClr val="accent3">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3" name="Rectangle 162"/>
          <p:cNvSpPr/>
          <p:nvPr/>
        </p:nvSpPr>
        <p:spPr>
          <a:xfrm>
            <a:off x="2164057" y="3194965"/>
            <a:ext cx="1488782" cy="225335"/>
          </a:xfrm>
          <a:prstGeom prst="rect">
            <a:avLst/>
          </a:prstGeom>
          <a:solidFill>
            <a:schemeClr val="accent4">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4" name="Rectangle 163"/>
          <p:cNvSpPr/>
          <p:nvPr/>
        </p:nvSpPr>
        <p:spPr>
          <a:xfrm>
            <a:off x="3746572" y="3194420"/>
            <a:ext cx="2025578" cy="225335"/>
          </a:xfrm>
          <a:prstGeom prst="rect">
            <a:avLst/>
          </a:prstGeom>
          <a:solidFill>
            <a:schemeClr val="accent4">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5" name="Rectangle 164"/>
          <p:cNvSpPr/>
          <p:nvPr/>
        </p:nvSpPr>
        <p:spPr>
          <a:xfrm>
            <a:off x="6215318" y="3194420"/>
            <a:ext cx="2595306" cy="225335"/>
          </a:xfrm>
          <a:prstGeom prst="rect">
            <a:avLst/>
          </a:prstGeom>
          <a:solidFill>
            <a:schemeClr val="accent4">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6" name="Rectangle 165"/>
          <p:cNvSpPr/>
          <p:nvPr/>
        </p:nvSpPr>
        <p:spPr>
          <a:xfrm>
            <a:off x="2164057" y="3884015"/>
            <a:ext cx="1488782" cy="225335"/>
          </a:xfrm>
          <a:prstGeom prst="rect">
            <a:avLst/>
          </a:prstGeom>
          <a:solidFill>
            <a:schemeClr val="accent6">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7" name="Rectangle 166"/>
          <p:cNvSpPr/>
          <p:nvPr/>
        </p:nvSpPr>
        <p:spPr>
          <a:xfrm>
            <a:off x="4728235" y="3883470"/>
            <a:ext cx="2025578" cy="225335"/>
          </a:xfrm>
          <a:prstGeom prst="rect">
            <a:avLst/>
          </a:prstGeom>
          <a:solidFill>
            <a:schemeClr val="accent6">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8" name="Rectangle 167"/>
          <p:cNvSpPr/>
          <p:nvPr/>
        </p:nvSpPr>
        <p:spPr>
          <a:xfrm>
            <a:off x="6911605" y="3883470"/>
            <a:ext cx="1899019" cy="225335"/>
          </a:xfrm>
          <a:prstGeom prst="rect">
            <a:avLst/>
          </a:prstGeom>
          <a:solidFill>
            <a:schemeClr val="accent6">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9" name="文本框 168">
            <a:extLst>
              <a:ext uri="{FF2B5EF4-FFF2-40B4-BE49-F238E27FC236}">
                <a16:creationId xmlns:a16="http://schemas.microsoft.com/office/drawing/2014/main" xmlns="" id="{1E34D60B-1831-4BFA-83B8-9D8C87CF7021}"/>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70" name="矩形 169">
            <a:extLst>
              <a:ext uri="{FF2B5EF4-FFF2-40B4-BE49-F238E27FC236}">
                <a16:creationId xmlns:a16="http://schemas.microsoft.com/office/drawing/2014/main" xmlns="" id="{D3D81DD8-6550-49E6-B3AE-F4A843A0F5FD}"/>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171" name="矩形 170">
            <a:extLst>
              <a:ext uri="{FF2B5EF4-FFF2-40B4-BE49-F238E27FC236}">
                <a16:creationId xmlns:a16="http://schemas.microsoft.com/office/drawing/2014/main" xmlns="" id="{63B0E881-BEA3-4D8F-AE64-DE29A92BB8EB}"/>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9194345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 calcmode="lin" valueType="num">
                                      <p:cBhvr>
                                        <p:cTn id="7" dur="1000" fill="hold"/>
                                        <p:tgtEl>
                                          <p:spTgt spid="158"/>
                                        </p:tgtEl>
                                        <p:attrNameLst>
                                          <p:attrName>ppt_w</p:attrName>
                                        </p:attrNameLst>
                                      </p:cBhvr>
                                      <p:tavLst>
                                        <p:tav tm="0">
                                          <p:val>
                                            <p:strVal val="#ppt_w+.3"/>
                                          </p:val>
                                        </p:tav>
                                        <p:tav tm="100000">
                                          <p:val>
                                            <p:strVal val="#ppt_w"/>
                                          </p:val>
                                        </p:tav>
                                      </p:tavLst>
                                    </p:anim>
                                    <p:anim calcmode="lin" valueType="num">
                                      <p:cBhvr>
                                        <p:cTn id="8" dur="1000" fill="hold"/>
                                        <p:tgtEl>
                                          <p:spTgt spid="158"/>
                                        </p:tgtEl>
                                        <p:attrNameLst>
                                          <p:attrName>ppt_h</p:attrName>
                                        </p:attrNameLst>
                                      </p:cBhvr>
                                      <p:tavLst>
                                        <p:tav tm="0">
                                          <p:val>
                                            <p:strVal val="#ppt_h"/>
                                          </p:val>
                                        </p:tav>
                                        <p:tav tm="100000">
                                          <p:val>
                                            <p:strVal val="#ppt_h"/>
                                          </p:val>
                                        </p:tav>
                                      </p:tavLst>
                                    </p:anim>
                                    <p:animEffect transition="in" filter="fade">
                                      <p:cBhvr>
                                        <p:cTn id="9" dur="1000"/>
                                        <p:tgtEl>
                                          <p:spTgt spid="158"/>
                                        </p:tgtEl>
                                      </p:cBhvr>
                                    </p:animEffect>
                                  </p:childTnLst>
                                </p:cTn>
                              </p:par>
                            </p:childTnLst>
                          </p:cTn>
                        </p:par>
                        <p:par>
                          <p:cTn id="10" fill="hold">
                            <p:stCondLst>
                              <p:cond delay="1000"/>
                            </p:stCondLst>
                            <p:childTnLst>
                              <p:par>
                                <p:cTn id="11" presetID="22" presetClass="entr" presetSubtype="8" fill="hold" grpId="0" nodeType="afterEffect">
                                  <p:stCondLst>
                                    <p:cond delay="250"/>
                                  </p:stCondLst>
                                  <p:childTnLst>
                                    <p:set>
                                      <p:cBhvr>
                                        <p:cTn id="12" dur="1" fill="hold">
                                          <p:stCondLst>
                                            <p:cond delay="0"/>
                                          </p:stCondLst>
                                        </p:cTn>
                                        <p:tgtEl>
                                          <p:spTgt spid="159"/>
                                        </p:tgtEl>
                                        <p:attrNameLst>
                                          <p:attrName>style.visibility</p:attrName>
                                        </p:attrNameLst>
                                      </p:cBhvr>
                                      <p:to>
                                        <p:strVal val="visible"/>
                                      </p:to>
                                    </p:set>
                                    <p:animEffect transition="in" filter="wipe(left)">
                                      <p:cBhvr>
                                        <p:cTn id="13" dur="500"/>
                                        <p:tgtEl>
                                          <p:spTgt spid="159"/>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60"/>
                                        </p:tgtEl>
                                        <p:attrNameLst>
                                          <p:attrName>style.visibility</p:attrName>
                                        </p:attrNameLst>
                                      </p:cBhvr>
                                      <p:to>
                                        <p:strVal val="visible"/>
                                      </p:to>
                                    </p:set>
                                    <p:animEffect transition="in" filter="wipe(left)">
                                      <p:cBhvr>
                                        <p:cTn id="16" dur="500"/>
                                        <p:tgtEl>
                                          <p:spTgt spid="160"/>
                                        </p:tgtEl>
                                      </p:cBhvr>
                                    </p:animEffect>
                                  </p:childTnLst>
                                </p:cTn>
                              </p:par>
                              <p:par>
                                <p:cTn id="17" presetID="22" presetClass="entr" presetSubtype="8" fill="hold" grpId="0" nodeType="withEffect">
                                  <p:stCondLst>
                                    <p:cond delay="500"/>
                                  </p:stCondLst>
                                  <p:childTnLst>
                                    <p:set>
                                      <p:cBhvr>
                                        <p:cTn id="18" dur="1" fill="hold">
                                          <p:stCondLst>
                                            <p:cond delay="0"/>
                                          </p:stCondLst>
                                        </p:cTn>
                                        <p:tgtEl>
                                          <p:spTgt spid="161"/>
                                        </p:tgtEl>
                                        <p:attrNameLst>
                                          <p:attrName>style.visibility</p:attrName>
                                        </p:attrNameLst>
                                      </p:cBhvr>
                                      <p:to>
                                        <p:strVal val="visible"/>
                                      </p:to>
                                    </p:set>
                                    <p:animEffect transition="in" filter="wipe(left)">
                                      <p:cBhvr>
                                        <p:cTn id="19" dur="500"/>
                                        <p:tgtEl>
                                          <p:spTgt spid="161"/>
                                        </p:tgtEl>
                                      </p:cBhvr>
                                    </p:animEffect>
                                  </p:childTnLst>
                                </p:cTn>
                              </p:par>
                              <p:par>
                                <p:cTn id="20" presetID="22" presetClass="entr" presetSubtype="8" fill="hold" grpId="0" nodeType="withEffect">
                                  <p:stCondLst>
                                    <p:cond delay="500"/>
                                  </p:stCondLst>
                                  <p:childTnLst>
                                    <p:set>
                                      <p:cBhvr>
                                        <p:cTn id="21" dur="1" fill="hold">
                                          <p:stCondLst>
                                            <p:cond delay="0"/>
                                          </p:stCondLst>
                                        </p:cTn>
                                        <p:tgtEl>
                                          <p:spTgt spid="162"/>
                                        </p:tgtEl>
                                        <p:attrNameLst>
                                          <p:attrName>style.visibility</p:attrName>
                                        </p:attrNameLst>
                                      </p:cBhvr>
                                      <p:to>
                                        <p:strVal val="visible"/>
                                      </p:to>
                                    </p:set>
                                    <p:animEffect transition="in" filter="wipe(left)">
                                      <p:cBhvr>
                                        <p:cTn id="22" dur="500"/>
                                        <p:tgtEl>
                                          <p:spTgt spid="162"/>
                                        </p:tgtEl>
                                      </p:cBhvr>
                                    </p:animEffect>
                                  </p:childTnLst>
                                </p:cTn>
                              </p:par>
                              <p:par>
                                <p:cTn id="23" presetID="22" presetClass="entr" presetSubtype="8" fill="hold" grpId="0" nodeType="withEffect">
                                  <p:stCondLst>
                                    <p:cond delay="750"/>
                                  </p:stCondLst>
                                  <p:childTnLst>
                                    <p:set>
                                      <p:cBhvr>
                                        <p:cTn id="24" dur="1" fill="hold">
                                          <p:stCondLst>
                                            <p:cond delay="0"/>
                                          </p:stCondLst>
                                        </p:cTn>
                                        <p:tgtEl>
                                          <p:spTgt spid="163"/>
                                        </p:tgtEl>
                                        <p:attrNameLst>
                                          <p:attrName>style.visibility</p:attrName>
                                        </p:attrNameLst>
                                      </p:cBhvr>
                                      <p:to>
                                        <p:strVal val="visible"/>
                                      </p:to>
                                    </p:set>
                                    <p:animEffect transition="in" filter="wipe(left)">
                                      <p:cBhvr>
                                        <p:cTn id="25" dur="500"/>
                                        <p:tgtEl>
                                          <p:spTgt spid="163"/>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164"/>
                                        </p:tgtEl>
                                        <p:attrNameLst>
                                          <p:attrName>style.visibility</p:attrName>
                                        </p:attrNameLst>
                                      </p:cBhvr>
                                      <p:to>
                                        <p:strVal val="visible"/>
                                      </p:to>
                                    </p:set>
                                    <p:animEffect transition="in" filter="wipe(left)">
                                      <p:cBhvr>
                                        <p:cTn id="28" dur="500"/>
                                        <p:tgtEl>
                                          <p:spTgt spid="164"/>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165"/>
                                        </p:tgtEl>
                                        <p:attrNameLst>
                                          <p:attrName>style.visibility</p:attrName>
                                        </p:attrNameLst>
                                      </p:cBhvr>
                                      <p:to>
                                        <p:strVal val="visible"/>
                                      </p:to>
                                    </p:set>
                                    <p:animEffect transition="in" filter="wipe(left)">
                                      <p:cBhvr>
                                        <p:cTn id="31" dur="500"/>
                                        <p:tgtEl>
                                          <p:spTgt spid="165"/>
                                        </p:tgtEl>
                                      </p:cBhvr>
                                    </p:animEffect>
                                  </p:childTnLst>
                                </p:cTn>
                              </p:par>
                              <p:par>
                                <p:cTn id="32" presetID="22" presetClass="entr" presetSubtype="8" fill="hold" grpId="0" nodeType="withEffect">
                                  <p:stCondLst>
                                    <p:cond delay="1000"/>
                                  </p:stCondLst>
                                  <p:childTnLst>
                                    <p:set>
                                      <p:cBhvr>
                                        <p:cTn id="33" dur="1" fill="hold">
                                          <p:stCondLst>
                                            <p:cond delay="0"/>
                                          </p:stCondLst>
                                        </p:cTn>
                                        <p:tgtEl>
                                          <p:spTgt spid="166"/>
                                        </p:tgtEl>
                                        <p:attrNameLst>
                                          <p:attrName>style.visibility</p:attrName>
                                        </p:attrNameLst>
                                      </p:cBhvr>
                                      <p:to>
                                        <p:strVal val="visible"/>
                                      </p:to>
                                    </p:set>
                                    <p:animEffect transition="in" filter="wipe(left)">
                                      <p:cBhvr>
                                        <p:cTn id="34" dur="500"/>
                                        <p:tgtEl>
                                          <p:spTgt spid="166"/>
                                        </p:tgtEl>
                                      </p:cBhvr>
                                    </p:animEffect>
                                  </p:childTnLst>
                                </p:cTn>
                              </p:par>
                              <p:par>
                                <p:cTn id="35" presetID="22" presetClass="entr" presetSubtype="8" fill="hold" grpId="0" nodeType="withEffect">
                                  <p:stCondLst>
                                    <p:cond delay="1000"/>
                                  </p:stCondLst>
                                  <p:childTnLst>
                                    <p:set>
                                      <p:cBhvr>
                                        <p:cTn id="36" dur="1" fill="hold">
                                          <p:stCondLst>
                                            <p:cond delay="0"/>
                                          </p:stCondLst>
                                        </p:cTn>
                                        <p:tgtEl>
                                          <p:spTgt spid="167"/>
                                        </p:tgtEl>
                                        <p:attrNameLst>
                                          <p:attrName>style.visibility</p:attrName>
                                        </p:attrNameLst>
                                      </p:cBhvr>
                                      <p:to>
                                        <p:strVal val="visible"/>
                                      </p:to>
                                    </p:set>
                                    <p:animEffect transition="in" filter="wipe(left)">
                                      <p:cBhvr>
                                        <p:cTn id="37" dur="500"/>
                                        <p:tgtEl>
                                          <p:spTgt spid="167"/>
                                        </p:tgtEl>
                                      </p:cBhvr>
                                    </p:animEffect>
                                  </p:childTnLst>
                                </p:cTn>
                              </p:par>
                              <p:par>
                                <p:cTn id="38" presetID="22" presetClass="entr" presetSubtype="8" fill="hold" grpId="0" nodeType="withEffect">
                                  <p:stCondLst>
                                    <p:cond delay="1000"/>
                                  </p:stCondLst>
                                  <p:childTnLst>
                                    <p:set>
                                      <p:cBhvr>
                                        <p:cTn id="39" dur="1" fill="hold">
                                          <p:stCondLst>
                                            <p:cond delay="0"/>
                                          </p:stCondLst>
                                        </p:cTn>
                                        <p:tgtEl>
                                          <p:spTgt spid="168"/>
                                        </p:tgtEl>
                                        <p:attrNameLst>
                                          <p:attrName>style.visibility</p:attrName>
                                        </p:attrNameLst>
                                      </p:cBhvr>
                                      <p:to>
                                        <p:strVal val="visible"/>
                                      </p:to>
                                    </p:set>
                                    <p:animEffect transition="in" filter="wipe(left)">
                                      <p:cBhvr>
                                        <p:cTn id="40"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292A35BF-B990-4F96-8EEC-BBBF1AC018F3}"/>
              </a:ext>
            </a:extLst>
          </p:cNvPr>
          <p:cNvGrpSpPr/>
          <p:nvPr/>
        </p:nvGrpSpPr>
        <p:grpSpPr>
          <a:xfrm>
            <a:off x="0" y="770021"/>
            <a:ext cx="4447980" cy="3603458"/>
            <a:chOff x="-1" y="0"/>
            <a:chExt cx="6348954" cy="5143500"/>
          </a:xfrm>
        </p:grpSpPr>
        <p:sp>
          <p:nvSpPr>
            <p:cNvPr id="10" name="Freeform 16">
              <a:extLst>
                <a:ext uri="{FF2B5EF4-FFF2-40B4-BE49-F238E27FC236}">
                  <a16:creationId xmlns:a16="http://schemas.microsoft.com/office/drawing/2014/main" xmlns="" id="{0C181001-6A9B-4CCD-ADD7-48A46D32A355}"/>
                </a:ext>
              </a:extLst>
            </p:cNvPr>
            <p:cNvSpPr>
              <a:spLocks/>
            </p:cNvSpPr>
            <p:nvPr/>
          </p:nvSpPr>
          <p:spPr bwMode="auto">
            <a:xfrm>
              <a:off x="0" y="0"/>
              <a:ext cx="6348953" cy="5143500"/>
            </a:xfrm>
            <a:custGeom>
              <a:avLst/>
              <a:gdLst>
                <a:gd name="T0" fmla="*/ 3036 w 3036"/>
                <a:gd name="T1" fmla="*/ 2719 h 2719"/>
                <a:gd name="T2" fmla="*/ 0 w 3036"/>
                <a:gd name="T3" fmla="*/ 2719 h 2719"/>
                <a:gd name="T4" fmla="*/ 0 w 3036"/>
                <a:gd name="T5" fmla="*/ 0 h 2719"/>
                <a:gd name="T6" fmla="*/ 2532 w 3036"/>
                <a:gd name="T7" fmla="*/ 0 h 2719"/>
                <a:gd name="T8" fmla="*/ 3036 w 3036"/>
                <a:gd name="T9" fmla="*/ 2719 h 2719"/>
              </a:gdLst>
              <a:ahLst/>
              <a:cxnLst>
                <a:cxn ang="0">
                  <a:pos x="T0" y="T1"/>
                </a:cxn>
                <a:cxn ang="0">
                  <a:pos x="T2" y="T3"/>
                </a:cxn>
                <a:cxn ang="0">
                  <a:pos x="T4" y="T5"/>
                </a:cxn>
                <a:cxn ang="0">
                  <a:pos x="T6" y="T7"/>
                </a:cxn>
                <a:cxn ang="0">
                  <a:pos x="T8" y="T9"/>
                </a:cxn>
              </a:cxnLst>
              <a:rect l="0" t="0" r="r" b="b"/>
              <a:pathLst>
                <a:path w="3036" h="2719">
                  <a:moveTo>
                    <a:pt x="3036" y="2719"/>
                  </a:moveTo>
                  <a:lnTo>
                    <a:pt x="0" y="2719"/>
                  </a:lnTo>
                  <a:lnTo>
                    <a:pt x="0" y="0"/>
                  </a:lnTo>
                  <a:lnTo>
                    <a:pt x="2532" y="0"/>
                  </a:lnTo>
                  <a:lnTo>
                    <a:pt x="3036" y="2719"/>
                  </a:lnTo>
                  <a:close/>
                </a:path>
              </a:pathLst>
            </a:custGeom>
            <a:solidFill>
              <a:srgbClr val="44B3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Freeform 17">
              <a:extLst>
                <a:ext uri="{FF2B5EF4-FFF2-40B4-BE49-F238E27FC236}">
                  <a16:creationId xmlns:a16="http://schemas.microsoft.com/office/drawing/2014/main" xmlns="" id="{07AEB8CD-3372-4E05-96B5-621B4B903BD3}"/>
                </a:ext>
              </a:extLst>
            </p:cNvPr>
            <p:cNvSpPr>
              <a:spLocks/>
            </p:cNvSpPr>
            <p:nvPr/>
          </p:nvSpPr>
          <p:spPr bwMode="auto">
            <a:xfrm>
              <a:off x="-1" y="0"/>
              <a:ext cx="5997628" cy="5143500"/>
            </a:xfrm>
            <a:custGeom>
              <a:avLst/>
              <a:gdLst>
                <a:gd name="T0" fmla="*/ 2868 w 2868"/>
                <a:gd name="T1" fmla="*/ 2719 h 2719"/>
                <a:gd name="T2" fmla="*/ 0 w 2868"/>
                <a:gd name="T3" fmla="*/ 2719 h 2719"/>
                <a:gd name="T4" fmla="*/ 0 w 2868"/>
                <a:gd name="T5" fmla="*/ 0 h 2719"/>
                <a:gd name="T6" fmla="*/ 2532 w 2868"/>
                <a:gd name="T7" fmla="*/ 0 h 2719"/>
                <a:gd name="T8" fmla="*/ 2868 w 2868"/>
                <a:gd name="T9" fmla="*/ 2719 h 2719"/>
              </a:gdLst>
              <a:ahLst/>
              <a:cxnLst>
                <a:cxn ang="0">
                  <a:pos x="T0" y="T1"/>
                </a:cxn>
                <a:cxn ang="0">
                  <a:pos x="T2" y="T3"/>
                </a:cxn>
                <a:cxn ang="0">
                  <a:pos x="T4" y="T5"/>
                </a:cxn>
                <a:cxn ang="0">
                  <a:pos x="T6" y="T7"/>
                </a:cxn>
                <a:cxn ang="0">
                  <a:pos x="T8" y="T9"/>
                </a:cxn>
              </a:cxnLst>
              <a:rect l="0" t="0" r="r" b="b"/>
              <a:pathLst>
                <a:path w="2868" h="2719">
                  <a:moveTo>
                    <a:pt x="2868" y="2719"/>
                  </a:moveTo>
                  <a:lnTo>
                    <a:pt x="0" y="2719"/>
                  </a:lnTo>
                  <a:lnTo>
                    <a:pt x="0" y="0"/>
                  </a:lnTo>
                  <a:lnTo>
                    <a:pt x="2532" y="0"/>
                  </a:lnTo>
                  <a:lnTo>
                    <a:pt x="2868" y="2719"/>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sp>
          <p:nvSpPr>
            <p:cNvPr id="12" name="Freeform 18">
              <a:extLst>
                <a:ext uri="{FF2B5EF4-FFF2-40B4-BE49-F238E27FC236}">
                  <a16:creationId xmlns:a16="http://schemas.microsoft.com/office/drawing/2014/main" xmlns="" id="{6B4FD19E-04C3-4395-A353-F3B4DB7DF63E}"/>
                </a:ext>
              </a:extLst>
            </p:cNvPr>
            <p:cNvSpPr>
              <a:spLocks/>
            </p:cNvSpPr>
            <p:nvPr/>
          </p:nvSpPr>
          <p:spPr bwMode="auto">
            <a:xfrm>
              <a:off x="-1" y="0"/>
              <a:ext cx="5997628" cy="5143500"/>
            </a:xfrm>
            <a:custGeom>
              <a:avLst/>
              <a:gdLst>
                <a:gd name="T0" fmla="*/ 2868 w 2868"/>
                <a:gd name="T1" fmla="*/ 2719 h 2719"/>
                <a:gd name="T2" fmla="*/ 0 w 2868"/>
                <a:gd name="T3" fmla="*/ 2719 h 2719"/>
                <a:gd name="T4" fmla="*/ 0 w 2868"/>
                <a:gd name="T5" fmla="*/ 0 h 2719"/>
                <a:gd name="T6" fmla="*/ 2366 w 2868"/>
                <a:gd name="T7" fmla="*/ 0 h 2719"/>
                <a:gd name="T8" fmla="*/ 2868 w 2868"/>
                <a:gd name="T9" fmla="*/ 2719 h 2719"/>
              </a:gdLst>
              <a:ahLst/>
              <a:cxnLst>
                <a:cxn ang="0">
                  <a:pos x="T0" y="T1"/>
                </a:cxn>
                <a:cxn ang="0">
                  <a:pos x="T2" y="T3"/>
                </a:cxn>
                <a:cxn ang="0">
                  <a:pos x="T4" y="T5"/>
                </a:cxn>
                <a:cxn ang="0">
                  <a:pos x="T6" y="T7"/>
                </a:cxn>
                <a:cxn ang="0">
                  <a:pos x="T8" y="T9"/>
                </a:cxn>
              </a:cxnLst>
              <a:rect l="0" t="0" r="r" b="b"/>
              <a:pathLst>
                <a:path w="2868" h="2719">
                  <a:moveTo>
                    <a:pt x="2868" y="2719"/>
                  </a:moveTo>
                  <a:lnTo>
                    <a:pt x="0" y="2719"/>
                  </a:lnTo>
                  <a:lnTo>
                    <a:pt x="0" y="0"/>
                  </a:lnTo>
                  <a:lnTo>
                    <a:pt x="2366" y="0"/>
                  </a:lnTo>
                  <a:lnTo>
                    <a:pt x="2868" y="2719"/>
                  </a:lnTo>
                  <a:close/>
                </a:path>
              </a:pathLst>
            </a:custGeom>
            <a:solidFill>
              <a:srgbClr val="1C789F"/>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6" name="Freeform 19">
              <a:extLst>
                <a:ext uri="{FF2B5EF4-FFF2-40B4-BE49-F238E27FC236}">
                  <a16:creationId xmlns:a16="http://schemas.microsoft.com/office/drawing/2014/main" xmlns="" id="{97E02ED3-AEFE-42B9-951F-C6F76C594724}"/>
                </a:ext>
              </a:extLst>
            </p:cNvPr>
            <p:cNvSpPr>
              <a:spLocks/>
            </p:cNvSpPr>
            <p:nvPr/>
          </p:nvSpPr>
          <p:spPr bwMode="auto">
            <a:xfrm>
              <a:off x="0" y="0"/>
              <a:ext cx="5646302" cy="5143500"/>
            </a:xfrm>
            <a:custGeom>
              <a:avLst/>
              <a:gdLst>
                <a:gd name="T0" fmla="*/ 2700 w 2700"/>
                <a:gd name="T1" fmla="*/ 2719 h 2719"/>
                <a:gd name="T2" fmla="*/ 0 w 2700"/>
                <a:gd name="T3" fmla="*/ 2719 h 2719"/>
                <a:gd name="T4" fmla="*/ 0 w 2700"/>
                <a:gd name="T5" fmla="*/ 0 h 2719"/>
                <a:gd name="T6" fmla="*/ 2366 w 2700"/>
                <a:gd name="T7" fmla="*/ 0 h 2719"/>
                <a:gd name="T8" fmla="*/ 2700 w 2700"/>
                <a:gd name="T9" fmla="*/ 2719 h 2719"/>
              </a:gdLst>
              <a:ahLst/>
              <a:cxnLst>
                <a:cxn ang="0">
                  <a:pos x="T0" y="T1"/>
                </a:cxn>
                <a:cxn ang="0">
                  <a:pos x="T2" y="T3"/>
                </a:cxn>
                <a:cxn ang="0">
                  <a:pos x="T4" y="T5"/>
                </a:cxn>
                <a:cxn ang="0">
                  <a:pos x="T6" y="T7"/>
                </a:cxn>
                <a:cxn ang="0">
                  <a:pos x="T8" y="T9"/>
                </a:cxn>
              </a:cxnLst>
              <a:rect l="0" t="0" r="r" b="b"/>
              <a:pathLst>
                <a:path w="2700" h="2719">
                  <a:moveTo>
                    <a:pt x="2700" y="2719"/>
                  </a:moveTo>
                  <a:lnTo>
                    <a:pt x="0" y="2719"/>
                  </a:lnTo>
                  <a:lnTo>
                    <a:pt x="0" y="0"/>
                  </a:lnTo>
                  <a:lnTo>
                    <a:pt x="2366" y="0"/>
                  </a:lnTo>
                  <a:lnTo>
                    <a:pt x="2700" y="2719"/>
                  </a:lnTo>
                  <a:close/>
                </a:path>
              </a:pathLst>
            </a:custGeom>
            <a:solidFill>
              <a:schemeClr val="bg1">
                <a:alpha val="30000"/>
              </a:schemeClr>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20">
              <a:extLst>
                <a:ext uri="{FF2B5EF4-FFF2-40B4-BE49-F238E27FC236}">
                  <a16:creationId xmlns:a16="http://schemas.microsoft.com/office/drawing/2014/main" xmlns="" id="{E33B5FD3-441E-4572-A273-B8B5F751C705}"/>
                </a:ext>
              </a:extLst>
            </p:cNvPr>
            <p:cNvSpPr>
              <a:spLocks/>
            </p:cNvSpPr>
            <p:nvPr/>
          </p:nvSpPr>
          <p:spPr bwMode="auto">
            <a:xfrm>
              <a:off x="0" y="0"/>
              <a:ext cx="5646302" cy="5143500"/>
            </a:xfrm>
            <a:custGeom>
              <a:avLst/>
              <a:gdLst>
                <a:gd name="T0" fmla="*/ 2700 w 2700"/>
                <a:gd name="T1" fmla="*/ 2719 h 2719"/>
                <a:gd name="T2" fmla="*/ 0 w 2700"/>
                <a:gd name="T3" fmla="*/ 2719 h 2719"/>
                <a:gd name="T4" fmla="*/ 0 w 2700"/>
                <a:gd name="T5" fmla="*/ 0 h 2719"/>
                <a:gd name="T6" fmla="*/ 2198 w 2700"/>
                <a:gd name="T7" fmla="*/ 0 h 2719"/>
                <a:gd name="T8" fmla="*/ 2700 w 2700"/>
                <a:gd name="T9" fmla="*/ 2719 h 2719"/>
              </a:gdLst>
              <a:ahLst/>
              <a:cxnLst>
                <a:cxn ang="0">
                  <a:pos x="T0" y="T1"/>
                </a:cxn>
                <a:cxn ang="0">
                  <a:pos x="T2" y="T3"/>
                </a:cxn>
                <a:cxn ang="0">
                  <a:pos x="T4" y="T5"/>
                </a:cxn>
                <a:cxn ang="0">
                  <a:pos x="T6" y="T7"/>
                </a:cxn>
                <a:cxn ang="0">
                  <a:pos x="T8" y="T9"/>
                </a:cxn>
              </a:cxnLst>
              <a:rect l="0" t="0" r="r" b="b"/>
              <a:pathLst>
                <a:path w="2700" h="2719">
                  <a:moveTo>
                    <a:pt x="2700" y="2719"/>
                  </a:moveTo>
                  <a:lnTo>
                    <a:pt x="0" y="2719"/>
                  </a:lnTo>
                  <a:lnTo>
                    <a:pt x="0" y="0"/>
                  </a:lnTo>
                  <a:lnTo>
                    <a:pt x="2198" y="0"/>
                  </a:lnTo>
                  <a:lnTo>
                    <a:pt x="2700" y="2719"/>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zh-CN" altLang="en-US" sz="1013" dirty="0"/>
            </a:p>
          </p:txBody>
        </p:sp>
      </p:grpSp>
      <p:sp>
        <p:nvSpPr>
          <p:cNvPr id="18" name="矩形 17">
            <a:extLst>
              <a:ext uri="{FF2B5EF4-FFF2-40B4-BE49-F238E27FC236}">
                <a16:creationId xmlns:a16="http://schemas.microsoft.com/office/drawing/2014/main" xmlns="" id="{57DAEDBE-AE3A-4E2E-8708-8F72D2F448B6}"/>
              </a:ext>
            </a:extLst>
          </p:cNvPr>
          <p:cNvSpPr/>
          <p:nvPr/>
        </p:nvSpPr>
        <p:spPr>
          <a:xfrm>
            <a:off x="613611" y="1139793"/>
            <a:ext cx="2693016" cy="2863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sz="6000" b="1" dirty="0">
                <a:solidFill>
                  <a:schemeClr val="tx2"/>
                </a:solidFill>
              </a:rPr>
              <a:t>04</a:t>
            </a: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189F529-6EC5-49B9-A4DE-903A52F3DDB9}"/>
              </a:ext>
            </a:extLst>
          </p:cNvPr>
          <p:cNvSpPr/>
          <p:nvPr/>
        </p:nvSpPr>
        <p:spPr>
          <a:xfrm>
            <a:off x="4752476" y="2480969"/>
            <a:ext cx="4066674" cy="612155"/>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19">
            <a:extLst>
              <a:ext uri="{FF2B5EF4-FFF2-40B4-BE49-F238E27FC236}">
                <a16:creationId xmlns:a16="http://schemas.microsoft.com/office/drawing/2014/main" xmlns="" id="{35343329-9C49-49C9-B282-B50A067DBD0E}"/>
              </a:ext>
            </a:extLst>
          </p:cNvPr>
          <p:cNvSpPr txBox="1"/>
          <p:nvPr/>
        </p:nvSpPr>
        <p:spPr>
          <a:xfrm>
            <a:off x="4752476" y="1957749"/>
            <a:ext cx="2339102" cy="523220"/>
          </a:xfrm>
          <a:prstGeom prst="rect">
            <a:avLst/>
          </a:prstGeom>
          <a:noFill/>
        </p:spPr>
        <p:txBody>
          <a:bodyPr wrap="none" rtlCol="0">
            <a:spAutoFit/>
          </a:bodyPr>
          <a:lstStyle/>
          <a:p>
            <a:r>
              <a:rPr lang="zh-CN" altLang="en-US" sz="2800" b="1" dirty="0">
                <a:solidFill>
                  <a:schemeClr val="tx2"/>
                </a:solidFill>
              </a:rPr>
              <a:t>输入你的文本</a:t>
            </a:r>
          </a:p>
        </p:txBody>
      </p:sp>
    </p:spTree>
    <p:extLst>
      <p:ext uri="{BB962C8B-B14F-4D97-AF65-F5344CB8AC3E}">
        <p14:creationId xmlns:p14="http://schemas.microsoft.com/office/powerpoint/2010/main" val="380434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3743664" y="1373401"/>
            <a:ext cx="1650719" cy="3071797"/>
          </a:xfrm>
          <a:prstGeom prst="rect">
            <a:avLst/>
          </a:prstGeom>
        </p:spPr>
      </p:pic>
      <p:sp>
        <p:nvSpPr>
          <p:cNvPr id="11" name="Rounded Rectangular Callout 10"/>
          <p:cNvSpPr/>
          <p:nvPr/>
        </p:nvSpPr>
        <p:spPr>
          <a:xfrm>
            <a:off x="6450419" y="2571750"/>
            <a:ext cx="1894974" cy="711467"/>
          </a:xfrm>
          <a:prstGeom prst="wedgeRoundRectCallout">
            <a:avLst>
              <a:gd name="adj1" fmla="val -57325"/>
              <a:gd name="adj2" fmla="val -21040"/>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solidFill>
              <a:latin typeface="Calibri" panose="020F0502020204030204"/>
            </a:endParaRPr>
          </a:p>
        </p:txBody>
      </p:sp>
      <p:sp>
        <p:nvSpPr>
          <p:cNvPr id="13" name="TextBox 12"/>
          <p:cNvSpPr txBox="1"/>
          <p:nvPr/>
        </p:nvSpPr>
        <p:spPr>
          <a:xfrm>
            <a:off x="6516544" y="1642237"/>
            <a:ext cx="1704975" cy="300082"/>
          </a:xfrm>
          <a:prstGeom prst="rect">
            <a:avLst/>
          </a:prstGeom>
          <a:noFill/>
        </p:spPr>
        <p:txBody>
          <a:bodyPr wrap="square" rtlCol="0">
            <a:spAutoFit/>
          </a:bodyPr>
          <a:lstStyle/>
          <a:p>
            <a:pPr>
              <a:defRPr/>
            </a:pPr>
            <a:r>
              <a:rPr lang="id-ID" b="1" dirty="0">
                <a:solidFill>
                  <a:prstClr val="black">
                    <a:lumMod val="50000"/>
                    <a:lumOff val="50000"/>
                  </a:prstClr>
                </a:solidFill>
                <a:latin typeface="Calibri" panose="020F0502020204030204"/>
              </a:rPr>
              <a:t>Lorem Ipsum</a:t>
            </a:r>
          </a:p>
        </p:txBody>
      </p:sp>
      <p:sp>
        <p:nvSpPr>
          <p:cNvPr id="14" name="TextBox 13"/>
          <p:cNvSpPr txBox="1"/>
          <p:nvPr/>
        </p:nvSpPr>
        <p:spPr>
          <a:xfrm>
            <a:off x="6516544" y="1853507"/>
            <a:ext cx="1912144" cy="369332"/>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a:t>
            </a:r>
          </a:p>
        </p:txBody>
      </p:sp>
      <p:sp>
        <p:nvSpPr>
          <p:cNvPr id="15" name="TextBox 14"/>
          <p:cNvSpPr txBox="1"/>
          <p:nvPr/>
        </p:nvSpPr>
        <p:spPr>
          <a:xfrm>
            <a:off x="6516544" y="2619319"/>
            <a:ext cx="1704975" cy="300082"/>
          </a:xfrm>
          <a:prstGeom prst="rect">
            <a:avLst/>
          </a:prstGeom>
          <a:noFill/>
        </p:spPr>
        <p:txBody>
          <a:bodyPr wrap="square" rtlCol="0">
            <a:spAutoFit/>
          </a:bodyPr>
          <a:lstStyle/>
          <a:p>
            <a:pPr>
              <a:defRPr/>
            </a:pPr>
            <a:r>
              <a:rPr lang="id-ID" b="1" dirty="0">
                <a:solidFill>
                  <a:prstClr val="white"/>
                </a:solidFill>
                <a:latin typeface="Calibri" panose="020F0502020204030204"/>
              </a:rPr>
              <a:t>Lorem Ipsum</a:t>
            </a:r>
          </a:p>
        </p:txBody>
      </p:sp>
      <p:sp>
        <p:nvSpPr>
          <p:cNvPr id="16" name="TextBox 15"/>
          <p:cNvSpPr txBox="1"/>
          <p:nvPr/>
        </p:nvSpPr>
        <p:spPr>
          <a:xfrm>
            <a:off x="6516544" y="2830589"/>
            <a:ext cx="1912144" cy="369332"/>
          </a:xfrm>
          <a:prstGeom prst="rect">
            <a:avLst/>
          </a:prstGeom>
          <a:noFill/>
        </p:spPr>
        <p:txBody>
          <a:bodyPr wrap="square" rtlCol="0">
            <a:spAutoFit/>
          </a:bodyPr>
          <a:lstStyle/>
          <a:p>
            <a:pPr>
              <a:defRPr/>
            </a:pPr>
            <a:r>
              <a:rPr lang="id-ID" sz="900" dirty="0">
                <a:solidFill>
                  <a:prstClr val="white"/>
                </a:solidFill>
                <a:latin typeface="Calibri" panose="020F0502020204030204"/>
              </a:rPr>
              <a:t>Lorem ipsum dolor sit amet, consectetuer adipiscing elit.</a:t>
            </a:r>
          </a:p>
        </p:txBody>
      </p:sp>
      <p:sp>
        <p:nvSpPr>
          <p:cNvPr id="17" name="TextBox 16"/>
          <p:cNvSpPr txBox="1"/>
          <p:nvPr/>
        </p:nvSpPr>
        <p:spPr>
          <a:xfrm>
            <a:off x="875003" y="1642237"/>
            <a:ext cx="1704975" cy="300082"/>
          </a:xfrm>
          <a:prstGeom prst="rect">
            <a:avLst/>
          </a:prstGeom>
          <a:noFill/>
        </p:spPr>
        <p:txBody>
          <a:bodyPr wrap="square" rtlCol="0">
            <a:spAutoFit/>
          </a:bodyPr>
          <a:lstStyle/>
          <a:p>
            <a:pPr algn="r">
              <a:defRPr/>
            </a:pPr>
            <a:r>
              <a:rPr lang="id-ID" b="1" dirty="0">
                <a:solidFill>
                  <a:prstClr val="black">
                    <a:lumMod val="50000"/>
                    <a:lumOff val="50000"/>
                  </a:prstClr>
                </a:solidFill>
                <a:latin typeface="Calibri" panose="020F0502020204030204"/>
              </a:rPr>
              <a:t>Lorem Ipsum</a:t>
            </a:r>
          </a:p>
        </p:txBody>
      </p:sp>
      <p:sp>
        <p:nvSpPr>
          <p:cNvPr id="18" name="TextBox 17"/>
          <p:cNvSpPr txBox="1"/>
          <p:nvPr/>
        </p:nvSpPr>
        <p:spPr>
          <a:xfrm>
            <a:off x="674288" y="1853507"/>
            <a:ext cx="1912144" cy="369332"/>
          </a:xfrm>
          <a:prstGeom prst="rect">
            <a:avLst/>
          </a:prstGeom>
          <a:noFill/>
        </p:spPr>
        <p:txBody>
          <a:bodyPr wrap="square" rtlCol="0">
            <a:spAutoFit/>
          </a:bodyPr>
          <a:lstStyle/>
          <a:p>
            <a:pPr algn="r">
              <a:defRPr/>
            </a:pPr>
            <a:r>
              <a:rPr lang="id-ID" sz="900" dirty="0">
                <a:solidFill>
                  <a:prstClr val="white">
                    <a:lumMod val="65000"/>
                  </a:prstClr>
                </a:solidFill>
                <a:latin typeface="Calibri" panose="020F0502020204030204"/>
              </a:rPr>
              <a:t>Lorem ipsum dolor sit amet, consectetuer adipiscing elit.</a:t>
            </a:r>
          </a:p>
        </p:txBody>
      </p:sp>
      <p:sp>
        <p:nvSpPr>
          <p:cNvPr id="19" name="TextBox 18"/>
          <p:cNvSpPr txBox="1"/>
          <p:nvPr/>
        </p:nvSpPr>
        <p:spPr>
          <a:xfrm>
            <a:off x="875003" y="2619319"/>
            <a:ext cx="1704975" cy="300082"/>
          </a:xfrm>
          <a:prstGeom prst="rect">
            <a:avLst/>
          </a:prstGeom>
          <a:noFill/>
        </p:spPr>
        <p:txBody>
          <a:bodyPr wrap="square" rtlCol="0">
            <a:spAutoFit/>
          </a:bodyPr>
          <a:lstStyle/>
          <a:p>
            <a:pPr algn="r">
              <a:defRPr/>
            </a:pPr>
            <a:r>
              <a:rPr lang="id-ID" b="1" dirty="0">
                <a:solidFill>
                  <a:prstClr val="black">
                    <a:lumMod val="50000"/>
                    <a:lumOff val="50000"/>
                  </a:prstClr>
                </a:solidFill>
                <a:latin typeface="Calibri" panose="020F0502020204030204"/>
              </a:rPr>
              <a:t>Lorem Ipsum</a:t>
            </a:r>
          </a:p>
        </p:txBody>
      </p:sp>
      <p:sp>
        <p:nvSpPr>
          <p:cNvPr id="20" name="TextBox 19"/>
          <p:cNvSpPr txBox="1"/>
          <p:nvPr/>
        </p:nvSpPr>
        <p:spPr>
          <a:xfrm>
            <a:off x="674288" y="2830589"/>
            <a:ext cx="1912144" cy="369332"/>
          </a:xfrm>
          <a:prstGeom prst="rect">
            <a:avLst/>
          </a:prstGeom>
          <a:noFill/>
        </p:spPr>
        <p:txBody>
          <a:bodyPr wrap="square" rtlCol="0">
            <a:spAutoFit/>
          </a:bodyPr>
          <a:lstStyle/>
          <a:p>
            <a:pPr algn="r">
              <a:defRPr/>
            </a:pPr>
            <a:r>
              <a:rPr lang="id-ID" sz="900" dirty="0">
                <a:solidFill>
                  <a:prstClr val="white">
                    <a:lumMod val="65000"/>
                  </a:prstClr>
                </a:solidFill>
                <a:latin typeface="Calibri" panose="020F0502020204030204"/>
              </a:rPr>
              <a:t>Lorem ipsum dolor sit amet, consectetuer adipiscing elit.</a:t>
            </a:r>
          </a:p>
        </p:txBody>
      </p:sp>
      <p:sp>
        <p:nvSpPr>
          <p:cNvPr id="21" name="TextBox 20"/>
          <p:cNvSpPr txBox="1"/>
          <p:nvPr/>
        </p:nvSpPr>
        <p:spPr>
          <a:xfrm>
            <a:off x="875003" y="3596401"/>
            <a:ext cx="1704975" cy="300082"/>
          </a:xfrm>
          <a:prstGeom prst="rect">
            <a:avLst/>
          </a:prstGeom>
          <a:noFill/>
        </p:spPr>
        <p:txBody>
          <a:bodyPr wrap="square" rtlCol="0">
            <a:spAutoFit/>
          </a:bodyPr>
          <a:lstStyle/>
          <a:p>
            <a:pPr algn="r">
              <a:defRPr/>
            </a:pPr>
            <a:r>
              <a:rPr lang="id-ID" b="1" dirty="0">
                <a:solidFill>
                  <a:prstClr val="black">
                    <a:lumMod val="50000"/>
                    <a:lumOff val="50000"/>
                  </a:prstClr>
                </a:solidFill>
                <a:latin typeface="Calibri" panose="020F0502020204030204"/>
              </a:rPr>
              <a:t>Lorem Ipsum</a:t>
            </a:r>
          </a:p>
        </p:txBody>
      </p:sp>
      <p:sp>
        <p:nvSpPr>
          <p:cNvPr id="22" name="TextBox 21"/>
          <p:cNvSpPr txBox="1"/>
          <p:nvPr/>
        </p:nvSpPr>
        <p:spPr>
          <a:xfrm>
            <a:off x="674288" y="3807671"/>
            <a:ext cx="1912144" cy="369332"/>
          </a:xfrm>
          <a:prstGeom prst="rect">
            <a:avLst/>
          </a:prstGeom>
          <a:noFill/>
        </p:spPr>
        <p:txBody>
          <a:bodyPr wrap="square" rtlCol="0">
            <a:spAutoFit/>
          </a:bodyPr>
          <a:lstStyle/>
          <a:p>
            <a:pPr algn="r">
              <a:defRPr/>
            </a:pPr>
            <a:r>
              <a:rPr lang="id-ID" sz="900" dirty="0">
                <a:solidFill>
                  <a:prstClr val="white">
                    <a:lumMod val="65000"/>
                  </a:prstClr>
                </a:solidFill>
                <a:latin typeface="Calibri" panose="020F0502020204030204"/>
              </a:rPr>
              <a:t>Lorem ipsum dolor sit amet, consectetuer adipiscing elit.</a:t>
            </a:r>
          </a:p>
        </p:txBody>
      </p:sp>
      <p:sp>
        <p:nvSpPr>
          <p:cNvPr id="23" name="TextBox 22"/>
          <p:cNvSpPr txBox="1"/>
          <p:nvPr/>
        </p:nvSpPr>
        <p:spPr>
          <a:xfrm>
            <a:off x="6516544" y="3596401"/>
            <a:ext cx="1704975" cy="300082"/>
          </a:xfrm>
          <a:prstGeom prst="rect">
            <a:avLst/>
          </a:prstGeom>
          <a:noFill/>
        </p:spPr>
        <p:txBody>
          <a:bodyPr wrap="square" rtlCol="0">
            <a:spAutoFit/>
          </a:bodyPr>
          <a:lstStyle/>
          <a:p>
            <a:pPr>
              <a:defRPr/>
            </a:pPr>
            <a:r>
              <a:rPr lang="id-ID" b="1" dirty="0">
                <a:solidFill>
                  <a:prstClr val="black">
                    <a:lumMod val="50000"/>
                    <a:lumOff val="50000"/>
                  </a:prstClr>
                </a:solidFill>
                <a:latin typeface="Calibri" panose="020F0502020204030204"/>
              </a:rPr>
              <a:t>Lorem Ipsum</a:t>
            </a:r>
          </a:p>
        </p:txBody>
      </p:sp>
      <p:sp>
        <p:nvSpPr>
          <p:cNvPr id="24" name="TextBox 23"/>
          <p:cNvSpPr txBox="1"/>
          <p:nvPr/>
        </p:nvSpPr>
        <p:spPr>
          <a:xfrm>
            <a:off x="6516544" y="3807671"/>
            <a:ext cx="1912144" cy="369332"/>
          </a:xfrm>
          <a:prstGeom prst="rect">
            <a:avLst/>
          </a:prstGeom>
          <a:noFill/>
        </p:spPr>
        <p:txBody>
          <a:bodyPr wrap="square" rtlCol="0">
            <a:spAutoFit/>
          </a:bodyPr>
          <a:lstStyle/>
          <a:p>
            <a:pPr>
              <a:defRPr/>
            </a:pPr>
            <a:r>
              <a:rPr lang="id-ID" sz="900" dirty="0">
                <a:solidFill>
                  <a:prstClr val="white">
                    <a:lumMod val="65000"/>
                  </a:prstClr>
                </a:solidFill>
                <a:latin typeface="Calibri" panose="020F0502020204030204"/>
              </a:rPr>
              <a:t>Lorem ipsum dolor sit amet, consectetuer adipiscing elit.</a:t>
            </a:r>
          </a:p>
        </p:txBody>
      </p:sp>
      <p:grpSp>
        <p:nvGrpSpPr>
          <p:cNvPr id="25" name="Group 24"/>
          <p:cNvGrpSpPr/>
          <p:nvPr/>
        </p:nvGrpSpPr>
        <p:grpSpPr>
          <a:xfrm>
            <a:off x="2752961" y="1598689"/>
            <a:ext cx="711467" cy="711467"/>
            <a:chOff x="1119258" y="2117447"/>
            <a:chExt cx="1868076" cy="1868076"/>
          </a:xfrm>
          <a:solidFill>
            <a:schemeClr val="accent1"/>
          </a:solidFill>
        </p:grpSpPr>
        <p:sp>
          <p:nvSpPr>
            <p:cNvPr id="26"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27" name="Group 26"/>
            <p:cNvGrpSpPr/>
            <p:nvPr/>
          </p:nvGrpSpPr>
          <p:grpSpPr>
            <a:xfrm>
              <a:off x="1119258" y="2117447"/>
              <a:ext cx="1868076" cy="1868076"/>
              <a:chOff x="1119258" y="2257147"/>
              <a:chExt cx="1868076" cy="1868076"/>
            </a:xfrm>
            <a:grpFill/>
          </p:grpSpPr>
          <p:sp>
            <p:nvSpPr>
              <p:cNvPr id="28"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29"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0"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1"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2"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3"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4"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5"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6"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7"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8"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9"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40" name="Group 39"/>
          <p:cNvGrpSpPr/>
          <p:nvPr/>
        </p:nvGrpSpPr>
        <p:grpSpPr>
          <a:xfrm>
            <a:off x="2744591" y="2571750"/>
            <a:ext cx="711467" cy="711467"/>
            <a:chOff x="1119258" y="2117447"/>
            <a:chExt cx="1868076" cy="1868076"/>
          </a:xfrm>
          <a:solidFill>
            <a:schemeClr val="accent2"/>
          </a:solidFill>
        </p:grpSpPr>
        <p:sp>
          <p:nvSpPr>
            <p:cNvPr id="41"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42" name="Group 41"/>
            <p:cNvGrpSpPr/>
            <p:nvPr/>
          </p:nvGrpSpPr>
          <p:grpSpPr>
            <a:xfrm>
              <a:off x="1119258" y="2117447"/>
              <a:ext cx="1868076" cy="1868076"/>
              <a:chOff x="1119258" y="2257147"/>
              <a:chExt cx="1868076" cy="1868076"/>
            </a:xfrm>
            <a:grpFill/>
          </p:grpSpPr>
          <p:sp>
            <p:nvSpPr>
              <p:cNvPr id="4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4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55" name="Group 54"/>
          <p:cNvGrpSpPr/>
          <p:nvPr/>
        </p:nvGrpSpPr>
        <p:grpSpPr>
          <a:xfrm>
            <a:off x="2752961" y="3545229"/>
            <a:ext cx="711467" cy="711467"/>
            <a:chOff x="1119258" y="2117447"/>
            <a:chExt cx="1868076" cy="1868076"/>
          </a:xfrm>
          <a:solidFill>
            <a:schemeClr val="accent3"/>
          </a:solidFill>
        </p:grpSpPr>
        <p:sp>
          <p:nvSpPr>
            <p:cNvPr id="56"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57" name="Group 56"/>
            <p:cNvGrpSpPr/>
            <p:nvPr/>
          </p:nvGrpSpPr>
          <p:grpSpPr>
            <a:xfrm>
              <a:off x="1119258" y="2117447"/>
              <a:ext cx="1868076" cy="1868076"/>
              <a:chOff x="1119258" y="2257147"/>
              <a:chExt cx="1868076" cy="1868076"/>
            </a:xfrm>
            <a:grpFill/>
          </p:grpSpPr>
          <p:sp>
            <p:nvSpPr>
              <p:cNvPr id="58"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59"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0"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1"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2"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3"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4"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5"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6"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7"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8"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69"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70" name="Group 69"/>
          <p:cNvGrpSpPr/>
          <p:nvPr/>
        </p:nvGrpSpPr>
        <p:grpSpPr>
          <a:xfrm flipH="1">
            <a:off x="5597908" y="1598689"/>
            <a:ext cx="711467" cy="711467"/>
            <a:chOff x="1119258" y="2117447"/>
            <a:chExt cx="1868076" cy="1868076"/>
          </a:xfrm>
          <a:solidFill>
            <a:schemeClr val="accent4"/>
          </a:solidFill>
        </p:grpSpPr>
        <p:sp>
          <p:nvSpPr>
            <p:cNvPr id="71"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72" name="Group 71"/>
            <p:cNvGrpSpPr/>
            <p:nvPr/>
          </p:nvGrpSpPr>
          <p:grpSpPr>
            <a:xfrm>
              <a:off x="1119258" y="2117447"/>
              <a:ext cx="1868076" cy="1868076"/>
              <a:chOff x="1119258" y="2257147"/>
              <a:chExt cx="1868076" cy="1868076"/>
            </a:xfrm>
            <a:grpFill/>
          </p:grpSpPr>
          <p:sp>
            <p:nvSpPr>
              <p:cNvPr id="7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7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85" name="Group 84"/>
          <p:cNvGrpSpPr/>
          <p:nvPr/>
        </p:nvGrpSpPr>
        <p:grpSpPr>
          <a:xfrm flipH="1">
            <a:off x="5589538" y="2571750"/>
            <a:ext cx="711467" cy="711467"/>
            <a:chOff x="1119258" y="2117447"/>
            <a:chExt cx="1868076" cy="1868076"/>
          </a:xfrm>
          <a:solidFill>
            <a:schemeClr val="accent5"/>
          </a:solidFill>
        </p:grpSpPr>
        <p:sp>
          <p:nvSpPr>
            <p:cNvPr id="86"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87" name="Group 86"/>
            <p:cNvGrpSpPr/>
            <p:nvPr/>
          </p:nvGrpSpPr>
          <p:grpSpPr>
            <a:xfrm>
              <a:off x="1119258" y="2117447"/>
              <a:ext cx="1868076" cy="1868076"/>
              <a:chOff x="1119258" y="2257147"/>
              <a:chExt cx="1868076" cy="1868076"/>
            </a:xfrm>
            <a:grpFill/>
          </p:grpSpPr>
          <p:sp>
            <p:nvSpPr>
              <p:cNvPr id="88"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89"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0"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1"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2"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3"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4"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5"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6"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7"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8"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99"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100" name="Group 99"/>
          <p:cNvGrpSpPr/>
          <p:nvPr/>
        </p:nvGrpSpPr>
        <p:grpSpPr>
          <a:xfrm flipH="1">
            <a:off x="5597908" y="3545229"/>
            <a:ext cx="711467" cy="711467"/>
            <a:chOff x="1119258" y="2117447"/>
            <a:chExt cx="1868076" cy="1868076"/>
          </a:xfrm>
          <a:solidFill>
            <a:schemeClr val="accent6"/>
          </a:solidFill>
        </p:grpSpPr>
        <p:sp>
          <p:nvSpPr>
            <p:cNvPr id="101"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102" name="Group 101"/>
            <p:cNvGrpSpPr/>
            <p:nvPr/>
          </p:nvGrpSpPr>
          <p:grpSpPr>
            <a:xfrm>
              <a:off x="1119258" y="2117447"/>
              <a:ext cx="1868076" cy="1868076"/>
              <a:chOff x="1119258" y="2257147"/>
              <a:chExt cx="1868076" cy="1868076"/>
            </a:xfrm>
            <a:grpFill/>
          </p:grpSpPr>
          <p:sp>
            <p:nvSpPr>
              <p:cNvPr id="10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0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grpSp>
      <p:grpSp>
        <p:nvGrpSpPr>
          <p:cNvPr id="115" name="Group 114"/>
          <p:cNvGrpSpPr/>
          <p:nvPr/>
        </p:nvGrpSpPr>
        <p:grpSpPr>
          <a:xfrm>
            <a:off x="2972576" y="1825123"/>
            <a:ext cx="270139" cy="270139"/>
            <a:chOff x="2005013" y="1077913"/>
            <a:chExt cx="688975" cy="688975"/>
          </a:xfrm>
          <a:solidFill>
            <a:schemeClr val="bg1"/>
          </a:solidFill>
        </p:grpSpPr>
        <p:sp>
          <p:nvSpPr>
            <p:cNvPr id="116"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7"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sp>
        <p:nvSpPr>
          <p:cNvPr id="118" name="Freeform 26"/>
          <p:cNvSpPr>
            <a:spLocks noEditPoints="1"/>
          </p:cNvSpPr>
          <p:nvPr/>
        </p:nvSpPr>
        <p:spPr bwMode="auto">
          <a:xfrm>
            <a:off x="2982524" y="3820020"/>
            <a:ext cx="249195" cy="170713"/>
          </a:xfrm>
          <a:custGeom>
            <a:avLst/>
            <a:gdLst>
              <a:gd name="T0" fmla="*/ 12071 w 16095"/>
              <a:gd name="T1" fmla="*/ 4009 h 11026"/>
              <a:gd name="T2" fmla="*/ 1458 w 16095"/>
              <a:gd name="T3" fmla="*/ 10021 h 11026"/>
              <a:gd name="T4" fmla="*/ 1291 w 16095"/>
              <a:gd name="T5" fmla="*/ 9975 h 11026"/>
              <a:gd name="T6" fmla="*/ 1153 w 16095"/>
              <a:gd name="T7" fmla="*/ 9876 h 11026"/>
              <a:gd name="T8" fmla="*/ 1055 w 16095"/>
              <a:gd name="T9" fmla="*/ 9739 h 11026"/>
              <a:gd name="T10" fmla="*/ 1009 w 16095"/>
              <a:gd name="T11" fmla="*/ 9574 h 11026"/>
              <a:gd name="T12" fmla="*/ 1016 w 16095"/>
              <a:gd name="T13" fmla="*/ 1402 h 11026"/>
              <a:gd name="T14" fmla="*/ 1078 w 16095"/>
              <a:gd name="T15" fmla="*/ 1244 h 11026"/>
              <a:gd name="T16" fmla="*/ 1189 w 16095"/>
              <a:gd name="T17" fmla="*/ 1117 h 11026"/>
              <a:gd name="T18" fmla="*/ 1336 w 16095"/>
              <a:gd name="T19" fmla="*/ 1032 h 11026"/>
              <a:gd name="T20" fmla="*/ 1509 w 16095"/>
              <a:gd name="T21" fmla="*/ 1002 h 11026"/>
              <a:gd name="T22" fmla="*/ 11214 w 16095"/>
              <a:gd name="T23" fmla="*/ 1024 h 11026"/>
              <a:gd name="T24" fmla="*/ 11366 w 16095"/>
              <a:gd name="T25" fmla="*/ 1102 h 11026"/>
              <a:gd name="T26" fmla="*/ 11482 w 16095"/>
              <a:gd name="T27" fmla="*/ 1223 h 11026"/>
              <a:gd name="T28" fmla="*/ 11552 w 16095"/>
              <a:gd name="T29" fmla="*/ 1378 h 11026"/>
              <a:gd name="T30" fmla="*/ 11567 w 16095"/>
              <a:gd name="T31" fmla="*/ 9549 h 11026"/>
              <a:gd name="T32" fmla="*/ 11529 w 16095"/>
              <a:gd name="T33" fmla="*/ 9717 h 11026"/>
              <a:gd name="T34" fmla="*/ 11438 w 16095"/>
              <a:gd name="T35" fmla="*/ 9859 h 11026"/>
              <a:gd name="T36" fmla="*/ 11305 w 16095"/>
              <a:gd name="T37" fmla="*/ 9962 h 11026"/>
              <a:gd name="T38" fmla="*/ 11142 w 16095"/>
              <a:gd name="T39" fmla="*/ 10018 h 11026"/>
              <a:gd name="T40" fmla="*/ 14618 w 16095"/>
              <a:gd name="T41" fmla="*/ 501 h 11026"/>
              <a:gd name="T42" fmla="*/ 14447 w 16095"/>
              <a:gd name="T43" fmla="*/ 520 h 11026"/>
              <a:gd name="T44" fmla="*/ 14284 w 16095"/>
              <a:gd name="T45" fmla="*/ 567 h 11026"/>
              <a:gd name="T46" fmla="*/ 14131 w 16095"/>
              <a:gd name="T47" fmla="*/ 641 h 11026"/>
              <a:gd name="T48" fmla="*/ 13992 w 16095"/>
              <a:gd name="T49" fmla="*/ 740 h 11026"/>
              <a:gd name="T50" fmla="*/ 12566 w 16095"/>
              <a:gd name="T51" fmla="*/ 1349 h 11026"/>
              <a:gd name="T52" fmla="*/ 12425 w 16095"/>
              <a:gd name="T53" fmla="*/ 851 h 11026"/>
              <a:gd name="T54" fmla="*/ 12132 w 16095"/>
              <a:gd name="T55" fmla="*/ 440 h 11026"/>
              <a:gd name="T56" fmla="*/ 11719 w 16095"/>
              <a:gd name="T57" fmla="*/ 148 h 11026"/>
              <a:gd name="T58" fmla="*/ 11219 w 16095"/>
              <a:gd name="T59" fmla="*/ 8 h 11026"/>
              <a:gd name="T60" fmla="*/ 1205 w 16095"/>
              <a:gd name="T61" fmla="*/ 31 h 11026"/>
              <a:gd name="T62" fmla="*/ 727 w 16095"/>
              <a:gd name="T63" fmla="*/ 218 h 11026"/>
              <a:gd name="T64" fmla="*/ 345 w 16095"/>
              <a:gd name="T65" fmla="*/ 547 h 11026"/>
              <a:gd name="T66" fmla="*/ 92 w 16095"/>
              <a:gd name="T67" fmla="*/ 987 h 11026"/>
              <a:gd name="T68" fmla="*/ 0 w 16095"/>
              <a:gd name="T69" fmla="*/ 1504 h 11026"/>
              <a:gd name="T70" fmla="*/ 47 w 16095"/>
              <a:gd name="T71" fmla="*/ 9898 h 11026"/>
              <a:gd name="T72" fmla="*/ 258 w 16095"/>
              <a:gd name="T73" fmla="*/ 10363 h 11026"/>
              <a:gd name="T74" fmla="*/ 606 w 16095"/>
              <a:gd name="T75" fmla="*/ 10727 h 11026"/>
              <a:gd name="T76" fmla="*/ 1060 w 16095"/>
              <a:gd name="T77" fmla="*/ 10959 h 11026"/>
              <a:gd name="T78" fmla="*/ 11065 w 16095"/>
              <a:gd name="T79" fmla="*/ 11026 h 11026"/>
              <a:gd name="T80" fmla="*/ 11584 w 16095"/>
              <a:gd name="T81" fmla="*/ 10935 h 11026"/>
              <a:gd name="T82" fmla="*/ 12025 w 16095"/>
              <a:gd name="T83" fmla="*/ 10682 h 11026"/>
              <a:gd name="T84" fmla="*/ 12356 w 16095"/>
              <a:gd name="T85" fmla="*/ 10302 h 11026"/>
              <a:gd name="T86" fmla="*/ 12543 w 16095"/>
              <a:gd name="T87" fmla="*/ 9825 h 11026"/>
              <a:gd name="T88" fmla="*/ 13954 w 16095"/>
              <a:gd name="T89" fmla="*/ 10267 h 11026"/>
              <a:gd name="T90" fmla="*/ 14089 w 16095"/>
              <a:gd name="T91" fmla="*/ 10373 h 11026"/>
              <a:gd name="T92" fmla="*/ 14239 w 16095"/>
              <a:gd name="T93" fmla="*/ 10455 h 11026"/>
              <a:gd name="T94" fmla="*/ 14400 w 16095"/>
              <a:gd name="T95" fmla="*/ 10509 h 11026"/>
              <a:gd name="T96" fmla="*/ 14569 w 16095"/>
              <a:gd name="T97" fmla="*/ 10536 h 11026"/>
              <a:gd name="T98" fmla="*/ 15242 w 16095"/>
              <a:gd name="T99" fmla="*/ 10527 h 11026"/>
              <a:gd name="T100" fmla="*/ 15569 w 16095"/>
              <a:gd name="T101" fmla="*/ 10418 h 11026"/>
              <a:gd name="T102" fmla="*/ 15833 w 16095"/>
              <a:gd name="T103" fmla="*/ 10210 h 11026"/>
              <a:gd name="T104" fmla="*/ 16016 w 16095"/>
              <a:gd name="T105" fmla="*/ 9926 h 11026"/>
              <a:gd name="T106" fmla="*/ 16094 w 16095"/>
              <a:gd name="T107" fmla="*/ 9588 h 11026"/>
              <a:gd name="T108" fmla="*/ 16063 w 16095"/>
              <a:gd name="T109" fmla="*/ 1253 h 11026"/>
              <a:gd name="T110" fmla="*/ 15923 w 16095"/>
              <a:gd name="T111" fmla="*/ 943 h 11026"/>
              <a:gd name="T112" fmla="*/ 15691 w 16095"/>
              <a:gd name="T113" fmla="*/ 701 h 11026"/>
              <a:gd name="T114" fmla="*/ 15388 w 16095"/>
              <a:gd name="T115" fmla="*/ 546 h 1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95" h="11026">
                <a:moveTo>
                  <a:pt x="15089" y="9536"/>
                </a:moveTo>
                <a:lnTo>
                  <a:pt x="14642" y="9536"/>
                </a:lnTo>
                <a:lnTo>
                  <a:pt x="14586" y="9536"/>
                </a:lnTo>
                <a:lnTo>
                  <a:pt x="12574" y="7532"/>
                </a:lnTo>
                <a:lnTo>
                  <a:pt x="12574" y="7518"/>
                </a:lnTo>
                <a:lnTo>
                  <a:pt x="12071" y="7017"/>
                </a:lnTo>
                <a:lnTo>
                  <a:pt x="12071" y="4009"/>
                </a:lnTo>
                <a:lnTo>
                  <a:pt x="14586" y="1504"/>
                </a:lnTo>
                <a:lnTo>
                  <a:pt x="14642" y="1504"/>
                </a:lnTo>
                <a:lnTo>
                  <a:pt x="15089" y="1504"/>
                </a:lnTo>
                <a:lnTo>
                  <a:pt x="15089" y="9536"/>
                </a:lnTo>
                <a:close/>
                <a:moveTo>
                  <a:pt x="1509" y="10024"/>
                </a:moveTo>
                <a:lnTo>
                  <a:pt x="1483" y="10023"/>
                </a:lnTo>
                <a:lnTo>
                  <a:pt x="1458" y="10021"/>
                </a:lnTo>
                <a:lnTo>
                  <a:pt x="1432" y="10018"/>
                </a:lnTo>
                <a:lnTo>
                  <a:pt x="1407" y="10014"/>
                </a:lnTo>
                <a:lnTo>
                  <a:pt x="1383" y="10008"/>
                </a:lnTo>
                <a:lnTo>
                  <a:pt x="1359" y="10001"/>
                </a:lnTo>
                <a:lnTo>
                  <a:pt x="1336" y="9993"/>
                </a:lnTo>
                <a:lnTo>
                  <a:pt x="1313" y="9985"/>
                </a:lnTo>
                <a:lnTo>
                  <a:pt x="1291" y="9975"/>
                </a:lnTo>
                <a:lnTo>
                  <a:pt x="1268" y="9962"/>
                </a:lnTo>
                <a:lnTo>
                  <a:pt x="1248" y="9950"/>
                </a:lnTo>
                <a:lnTo>
                  <a:pt x="1227" y="9937"/>
                </a:lnTo>
                <a:lnTo>
                  <a:pt x="1208" y="9923"/>
                </a:lnTo>
                <a:lnTo>
                  <a:pt x="1189" y="9909"/>
                </a:lnTo>
                <a:lnTo>
                  <a:pt x="1171" y="9893"/>
                </a:lnTo>
                <a:lnTo>
                  <a:pt x="1153" y="9876"/>
                </a:lnTo>
                <a:lnTo>
                  <a:pt x="1137" y="9859"/>
                </a:lnTo>
                <a:lnTo>
                  <a:pt x="1121" y="9841"/>
                </a:lnTo>
                <a:lnTo>
                  <a:pt x="1106" y="9822"/>
                </a:lnTo>
                <a:lnTo>
                  <a:pt x="1091" y="9802"/>
                </a:lnTo>
                <a:lnTo>
                  <a:pt x="1078" y="9782"/>
                </a:lnTo>
                <a:lnTo>
                  <a:pt x="1066" y="9761"/>
                </a:lnTo>
                <a:lnTo>
                  <a:pt x="1055" y="9739"/>
                </a:lnTo>
                <a:lnTo>
                  <a:pt x="1045" y="9717"/>
                </a:lnTo>
                <a:lnTo>
                  <a:pt x="1036" y="9695"/>
                </a:lnTo>
                <a:lnTo>
                  <a:pt x="1028" y="9671"/>
                </a:lnTo>
                <a:lnTo>
                  <a:pt x="1022" y="9648"/>
                </a:lnTo>
                <a:lnTo>
                  <a:pt x="1016" y="9624"/>
                </a:lnTo>
                <a:lnTo>
                  <a:pt x="1012" y="9599"/>
                </a:lnTo>
                <a:lnTo>
                  <a:pt x="1009" y="9574"/>
                </a:lnTo>
                <a:lnTo>
                  <a:pt x="1007" y="9549"/>
                </a:lnTo>
                <a:lnTo>
                  <a:pt x="1006" y="9522"/>
                </a:lnTo>
                <a:lnTo>
                  <a:pt x="1006" y="1504"/>
                </a:lnTo>
                <a:lnTo>
                  <a:pt x="1007" y="1477"/>
                </a:lnTo>
                <a:lnTo>
                  <a:pt x="1009" y="1452"/>
                </a:lnTo>
                <a:lnTo>
                  <a:pt x="1012" y="1427"/>
                </a:lnTo>
                <a:lnTo>
                  <a:pt x="1016" y="1402"/>
                </a:lnTo>
                <a:lnTo>
                  <a:pt x="1022" y="1378"/>
                </a:lnTo>
                <a:lnTo>
                  <a:pt x="1028" y="1354"/>
                </a:lnTo>
                <a:lnTo>
                  <a:pt x="1036" y="1331"/>
                </a:lnTo>
                <a:lnTo>
                  <a:pt x="1045" y="1308"/>
                </a:lnTo>
                <a:lnTo>
                  <a:pt x="1055" y="1286"/>
                </a:lnTo>
                <a:lnTo>
                  <a:pt x="1066" y="1264"/>
                </a:lnTo>
                <a:lnTo>
                  <a:pt x="1078" y="1244"/>
                </a:lnTo>
                <a:lnTo>
                  <a:pt x="1091" y="1223"/>
                </a:lnTo>
                <a:lnTo>
                  <a:pt x="1106" y="1204"/>
                </a:lnTo>
                <a:lnTo>
                  <a:pt x="1121" y="1185"/>
                </a:lnTo>
                <a:lnTo>
                  <a:pt x="1137" y="1167"/>
                </a:lnTo>
                <a:lnTo>
                  <a:pt x="1153" y="1149"/>
                </a:lnTo>
                <a:lnTo>
                  <a:pt x="1171" y="1133"/>
                </a:lnTo>
                <a:lnTo>
                  <a:pt x="1189" y="1117"/>
                </a:lnTo>
                <a:lnTo>
                  <a:pt x="1208" y="1102"/>
                </a:lnTo>
                <a:lnTo>
                  <a:pt x="1227" y="1088"/>
                </a:lnTo>
                <a:lnTo>
                  <a:pt x="1248" y="1075"/>
                </a:lnTo>
                <a:lnTo>
                  <a:pt x="1268" y="1063"/>
                </a:lnTo>
                <a:lnTo>
                  <a:pt x="1291" y="1051"/>
                </a:lnTo>
                <a:lnTo>
                  <a:pt x="1313" y="1041"/>
                </a:lnTo>
                <a:lnTo>
                  <a:pt x="1336" y="1032"/>
                </a:lnTo>
                <a:lnTo>
                  <a:pt x="1359" y="1024"/>
                </a:lnTo>
                <a:lnTo>
                  <a:pt x="1383" y="1018"/>
                </a:lnTo>
                <a:lnTo>
                  <a:pt x="1407" y="1012"/>
                </a:lnTo>
                <a:lnTo>
                  <a:pt x="1432" y="1008"/>
                </a:lnTo>
                <a:lnTo>
                  <a:pt x="1458" y="1005"/>
                </a:lnTo>
                <a:lnTo>
                  <a:pt x="1483" y="1003"/>
                </a:lnTo>
                <a:lnTo>
                  <a:pt x="1509" y="1002"/>
                </a:lnTo>
                <a:lnTo>
                  <a:pt x="11065" y="1002"/>
                </a:lnTo>
                <a:lnTo>
                  <a:pt x="11091" y="1003"/>
                </a:lnTo>
                <a:lnTo>
                  <a:pt x="11117" y="1005"/>
                </a:lnTo>
                <a:lnTo>
                  <a:pt x="11142" y="1008"/>
                </a:lnTo>
                <a:lnTo>
                  <a:pt x="11167" y="1012"/>
                </a:lnTo>
                <a:lnTo>
                  <a:pt x="11191" y="1018"/>
                </a:lnTo>
                <a:lnTo>
                  <a:pt x="11214" y="1024"/>
                </a:lnTo>
                <a:lnTo>
                  <a:pt x="11238" y="1032"/>
                </a:lnTo>
                <a:lnTo>
                  <a:pt x="11260" y="1041"/>
                </a:lnTo>
                <a:lnTo>
                  <a:pt x="11283" y="1051"/>
                </a:lnTo>
                <a:lnTo>
                  <a:pt x="11305" y="1063"/>
                </a:lnTo>
                <a:lnTo>
                  <a:pt x="11326" y="1075"/>
                </a:lnTo>
                <a:lnTo>
                  <a:pt x="11346" y="1088"/>
                </a:lnTo>
                <a:lnTo>
                  <a:pt x="11366" y="1102"/>
                </a:lnTo>
                <a:lnTo>
                  <a:pt x="11385" y="1117"/>
                </a:lnTo>
                <a:lnTo>
                  <a:pt x="11403" y="1133"/>
                </a:lnTo>
                <a:lnTo>
                  <a:pt x="11420" y="1149"/>
                </a:lnTo>
                <a:lnTo>
                  <a:pt x="11438" y="1167"/>
                </a:lnTo>
                <a:lnTo>
                  <a:pt x="11454" y="1185"/>
                </a:lnTo>
                <a:lnTo>
                  <a:pt x="11468" y="1204"/>
                </a:lnTo>
                <a:lnTo>
                  <a:pt x="11482" y="1223"/>
                </a:lnTo>
                <a:lnTo>
                  <a:pt x="11496" y="1244"/>
                </a:lnTo>
                <a:lnTo>
                  <a:pt x="11508" y="1265"/>
                </a:lnTo>
                <a:lnTo>
                  <a:pt x="11519" y="1286"/>
                </a:lnTo>
                <a:lnTo>
                  <a:pt x="11529" y="1308"/>
                </a:lnTo>
                <a:lnTo>
                  <a:pt x="11538" y="1331"/>
                </a:lnTo>
                <a:lnTo>
                  <a:pt x="11545" y="1354"/>
                </a:lnTo>
                <a:lnTo>
                  <a:pt x="11552" y="1378"/>
                </a:lnTo>
                <a:lnTo>
                  <a:pt x="11558" y="1402"/>
                </a:lnTo>
                <a:lnTo>
                  <a:pt x="11562" y="1427"/>
                </a:lnTo>
                <a:lnTo>
                  <a:pt x="11565" y="1452"/>
                </a:lnTo>
                <a:lnTo>
                  <a:pt x="11567" y="1477"/>
                </a:lnTo>
                <a:lnTo>
                  <a:pt x="11568" y="1504"/>
                </a:lnTo>
                <a:lnTo>
                  <a:pt x="11568" y="9522"/>
                </a:lnTo>
                <a:lnTo>
                  <a:pt x="11567" y="9549"/>
                </a:lnTo>
                <a:lnTo>
                  <a:pt x="11565" y="9574"/>
                </a:lnTo>
                <a:lnTo>
                  <a:pt x="11562" y="9599"/>
                </a:lnTo>
                <a:lnTo>
                  <a:pt x="11558" y="9624"/>
                </a:lnTo>
                <a:lnTo>
                  <a:pt x="11552" y="9648"/>
                </a:lnTo>
                <a:lnTo>
                  <a:pt x="11545" y="9671"/>
                </a:lnTo>
                <a:lnTo>
                  <a:pt x="11538" y="9695"/>
                </a:lnTo>
                <a:lnTo>
                  <a:pt x="11529" y="9717"/>
                </a:lnTo>
                <a:lnTo>
                  <a:pt x="11519" y="9739"/>
                </a:lnTo>
                <a:lnTo>
                  <a:pt x="11508" y="9761"/>
                </a:lnTo>
                <a:lnTo>
                  <a:pt x="11496" y="9782"/>
                </a:lnTo>
                <a:lnTo>
                  <a:pt x="11482" y="9802"/>
                </a:lnTo>
                <a:lnTo>
                  <a:pt x="11468" y="9822"/>
                </a:lnTo>
                <a:lnTo>
                  <a:pt x="11454" y="9841"/>
                </a:lnTo>
                <a:lnTo>
                  <a:pt x="11438" y="9859"/>
                </a:lnTo>
                <a:lnTo>
                  <a:pt x="11420" y="9876"/>
                </a:lnTo>
                <a:lnTo>
                  <a:pt x="11403" y="9893"/>
                </a:lnTo>
                <a:lnTo>
                  <a:pt x="11385" y="9909"/>
                </a:lnTo>
                <a:lnTo>
                  <a:pt x="11366" y="9923"/>
                </a:lnTo>
                <a:lnTo>
                  <a:pt x="11346" y="9937"/>
                </a:lnTo>
                <a:lnTo>
                  <a:pt x="11326" y="9950"/>
                </a:lnTo>
                <a:lnTo>
                  <a:pt x="11305" y="9962"/>
                </a:lnTo>
                <a:lnTo>
                  <a:pt x="11283" y="9975"/>
                </a:lnTo>
                <a:lnTo>
                  <a:pt x="11260" y="9985"/>
                </a:lnTo>
                <a:lnTo>
                  <a:pt x="11238" y="9993"/>
                </a:lnTo>
                <a:lnTo>
                  <a:pt x="11214" y="10001"/>
                </a:lnTo>
                <a:lnTo>
                  <a:pt x="11191" y="10008"/>
                </a:lnTo>
                <a:lnTo>
                  <a:pt x="11167" y="10014"/>
                </a:lnTo>
                <a:lnTo>
                  <a:pt x="11142" y="10018"/>
                </a:lnTo>
                <a:lnTo>
                  <a:pt x="11117" y="10021"/>
                </a:lnTo>
                <a:lnTo>
                  <a:pt x="11091" y="10023"/>
                </a:lnTo>
                <a:lnTo>
                  <a:pt x="11065" y="10024"/>
                </a:lnTo>
                <a:lnTo>
                  <a:pt x="1509" y="10024"/>
                </a:lnTo>
                <a:close/>
                <a:moveTo>
                  <a:pt x="15089" y="501"/>
                </a:moveTo>
                <a:lnTo>
                  <a:pt x="14642" y="501"/>
                </a:lnTo>
                <a:lnTo>
                  <a:pt x="14618" y="501"/>
                </a:lnTo>
                <a:lnTo>
                  <a:pt x="14593" y="502"/>
                </a:lnTo>
                <a:lnTo>
                  <a:pt x="14569" y="504"/>
                </a:lnTo>
                <a:lnTo>
                  <a:pt x="14545" y="506"/>
                </a:lnTo>
                <a:lnTo>
                  <a:pt x="14520" y="509"/>
                </a:lnTo>
                <a:lnTo>
                  <a:pt x="14496" y="512"/>
                </a:lnTo>
                <a:lnTo>
                  <a:pt x="14471" y="516"/>
                </a:lnTo>
                <a:lnTo>
                  <a:pt x="14447" y="520"/>
                </a:lnTo>
                <a:lnTo>
                  <a:pt x="14424" y="525"/>
                </a:lnTo>
                <a:lnTo>
                  <a:pt x="14400" y="531"/>
                </a:lnTo>
                <a:lnTo>
                  <a:pt x="14377" y="537"/>
                </a:lnTo>
                <a:lnTo>
                  <a:pt x="14353" y="543"/>
                </a:lnTo>
                <a:lnTo>
                  <a:pt x="14330" y="551"/>
                </a:lnTo>
                <a:lnTo>
                  <a:pt x="14307" y="559"/>
                </a:lnTo>
                <a:lnTo>
                  <a:pt x="14284" y="567"/>
                </a:lnTo>
                <a:lnTo>
                  <a:pt x="14261" y="576"/>
                </a:lnTo>
                <a:lnTo>
                  <a:pt x="14239" y="585"/>
                </a:lnTo>
                <a:lnTo>
                  <a:pt x="14217" y="595"/>
                </a:lnTo>
                <a:lnTo>
                  <a:pt x="14195" y="606"/>
                </a:lnTo>
                <a:lnTo>
                  <a:pt x="14174" y="617"/>
                </a:lnTo>
                <a:lnTo>
                  <a:pt x="14153" y="628"/>
                </a:lnTo>
                <a:lnTo>
                  <a:pt x="14131" y="641"/>
                </a:lnTo>
                <a:lnTo>
                  <a:pt x="14110" y="654"/>
                </a:lnTo>
                <a:lnTo>
                  <a:pt x="14089" y="667"/>
                </a:lnTo>
                <a:lnTo>
                  <a:pt x="14069" y="681"/>
                </a:lnTo>
                <a:lnTo>
                  <a:pt x="14049" y="695"/>
                </a:lnTo>
                <a:lnTo>
                  <a:pt x="14030" y="710"/>
                </a:lnTo>
                <a:lnTo>
                  <a:pt x="14011" y="725"/>
                </a:lnTo>
                <a:lnTo>
                  <a:pt x="13992" y="740"/>
                </a:lnTo>
                <a:lnTo>
                  <a:pt x="13972" y="756"/>
                </a:lnTo>
                <a:lnTo>
                  <a:pt x="13954" y="773"/>
                </a:lnTo>
                <a:lnTo>
                  <a:pt x="13936" y="790"/>
                </a:lnTo>
                <a:lnTo>
                  <a:pt x="12574" y="2129"/>
                </a:lnTo>
                <a:lnTo>
                  <a:pt x="12574" y="1504"/>
                </a:lnTo>
                <a:lnTo>
                  <a:pt x="12572" y="1426"/>
                </a:lnTo>
                <a:lnTo>
                  <a:pt x="12566" y="1349"/>
                </a:lnTo>
                <a:lnTo>
                  <a:pt x="12557" y="1274"/>
                </a:lnTo>
                <a:lnTo>
                  <a:pt x="12543" y="1200"/>
                </a:lnTo>
                <a:lnTo>
                  <a:pt x="12527" y="1128"/>
                </a:lnTo>
                <a:lnTo>
                  <a:pt x="12506" y="1056"/>
                </a:lnTo>
                <a:lnTo>
                  <a:pt x="12483" y="986"/>
                </a:lnTo>
                <a:lnTo>
                  <a:pt x="12456" y="918"/>
                </a:lnTo>
                <a:lnTo>
                  <a:pt x="12425" y="851"/>
                </a:lnTo>
                <a:lnTo>
                  <a:pt x="12392" y="787"/>
                </a:lnTo>
                <a:lnTo>
                  <a:pt x="12356" y="724"/>
                </a:lnTo>
                <a:lnTo>
                  <a:pt x="12317" y="663"/>
                </a:lnTo>
                <a:lnTo>
                  <a:pt x="12274" y="603"/>
                </a:lnTo>
                <a:lnTo>
                  <a:pt x="12229" y="547"/>
                </a:lnTo>
                <a:lnTo>
                  <a:pt x="12182" y="492"/>
                </a:lnTo>
                <a:lnTo>
                  <a:pt x="12132" y="440"/>
                </a:lnTo>
                <a:lnTo>
                  <a:pt x="12079" y="390"/>
                </a:lnTo>
                <a:lnTo>
                  <a:pt x="12025" y="343"/>
                </a:lnTo>
                <a:lnTo>
                  <a:pt x="11968" y="299"/>
                </a:lnTo>
                <a:lnTo>
                  <a:pt x="11908" y="257"/>
                </a:lnTo>
                <a:lnTo>
                  <a:pt x="11848" y="218"/>
                </a:lnTo>
                <a:lnTo>
                  <a:pt x="11785" y="181"/>
                </a:lnTo>
                <a:lnTo>
                  <a:pt x="11719" y="148"/>
                </a:lnTo>
                <a:lnTo>
                  <a:pt x="11653" y="118"/>
                </a:lnTo>
                <a:lnTo>
                  <a:pt x="11584" y="91"/>
                </a:lnTo>
                <a:lnTo>
                  <a:pt x="11514" y="67"/>
                </a:lnTo>
                <a:lnTo>
                  <a:pt x="11443" y="47"/>
                </a:lnTo>
                <a:lnTo>
                  <a:pt x="11369" y="30"/>
                </a:lnTo>
                <a:lnTo>
                  <a:pt x="11295" y="17"/>
                </a:lnTo>
                <a:lnTo>
                  <a:pt x="11219" y="8"/>
                </a:lnTo>
                <a:lnTo>
                  <a:pt x="11143" y="2"/>
                </a:lnTo>
                <a:lnTo>
                  <a:pt x="11065" y="0"/>
                </a:lnTo>
                <a:lnTo>
                  <a:pt x="1509" y="0"/>
                </a:lnTo>
                <a:lnTo>
                  <a:pt x="1431" y="2"/>
                </a:lnTo>
                <a:lnTo>
                  <a:pt x="1355" y="8"/>
                </a:lnTo>
                <a:lnTo>
                  <a:pt x="1280" y="17"/>
                </a:lnTo>
                <a:lnTo>
                  <a:pt x="1205" y="31"/>
                </a:lnTo>
                <a:lnTo>
                  <a:pt x="1133" y="47"/>
                </a:lnTo>
                <a:lnTo>
                  <a:pt x="1060" y="67"/>
                </a:lnTo>
                <a:lnTo>
                  <a:pt x="991" y="91"/>
                </a:lnTo>
                <a:lnTo>
                  <a:pt x="922" y="118"/>
                </a:lnTo>
                <a:lnTo>
                  <a:pt x="855" y="148"/>
                </a:lnTo>
                <a:lnTo>
                  <a:pt x="791" y="181"/>
                </a:lnTo>
                <a:lnTo>
                  <a:pt x="727" y="218"/>
                </a:lnTo>
                <a:lnTo>
                  <a:pt x="666" y="257"/>
                </a:lnTo>
                <a:lnTo>
                  <a:pt x="607" y="299"/>
                </a:lnTo>
                <a:lnTo>
                  <a:pt x="549" y="344"/>
                </a:lnTo>
                <a:lnTo>
                  <a:pt x="495" y="391"/>
                </a:lnTo>
                <a:lnTo>
                  <a:pt x="443" y="441"/>
                </a:lnTo>
                <a:lnTo>
                  <a:pt x="392" y="493"/>
                </a:lnTo>
                <a:lnTo>
                  <a:pt x="345" y="547"/>
                </a:lnTo>
                <a:lnTo>
                  <a:pt x="300" y="604"/>
                </a:lnTo>
                <a:lnTo>
                  <a:pt x="259" y="664"/>
                </a:lnTo>
                <a:lnTo>
                  <a:pt x="218" y="725"/>
                </a:lnTo>
                <a:lnTo>
                  <a:pt x="182" y="787"/>
                </a:lnTo>
                <a:lnTo>
                  <a:pt x="149" y="852"/>
                </a:lnTo>
                <a:lnTo>
                  <a:pt x="119" y="919"/>
                </a:lnTo>
                <a:lnTo>
                  <a:pt x="92" y="987"/>
                </a:lnTo>
                <a:lnTo>
                  <a:pt x="68" y="1056"/>
                </a:lnTo>
                <a:lnTo>
                  <a:pt x="47" y="1128"/>
                </a:lnTo>
                <a:lnTo>
                  <a:pt x="31" y="1201"/>
                </a:lnTo>
                <a:lnTo>
                  <a:pt x="17" y="1275"/>
                </a:lnTo>
                <a:lnTo>
                  <a:pt x="8" y="1350"/>
                </a:lnTo>
                <a:lnTo>
                  <a:pt x="2" y="1426"/>
                </a:lnTo>
                <a:lnTo>
                  <a:pt x="0" y="1504"/>
                </a:lnTo>
                <a:lnTo>
                  <a:pt x="0" y="4997"/>
                </a:lnTo>
                <a:lnTo>
                  <a:pt x="0" y="9522"/>
                </a:lnTo>
                <a:lnTo>
                  <a:pt x="2" y="9600"/>
                </a:lnTo>
                <a:lnTo>
                  <a:pt x="8" y="9676"/>
                </a:lnTo>
                <a:lnTo>
                  <a:pt x="17" y="9751"/>
                </a:lnTo>
                <a:lnTo>
                  <a:pt x="30" y="9825"/>
                </a:lnTo>
                <a:lnTo>
                  <a:pt x="47" y="9898"/>
                </a:lnTo>
                <a:lnTo>
                  <a:pt x="67" y="9970"/>
                </a:lnTo>
                <a:lnTo>
                  <a:pt x="92" y="10040"/>
                </a:lnTo>
                <a:lnTo>
                  <a:pt x="119" y="10108"/>
                </a:lnTo>
                <a:lnTo>
                  <a:pt x="149" y="10174"/>
                </a:lnTo>
                <a:lnTo>
                  <a:pt x="182" y="10239"/>
                </a:lnTo>
                <a:lnTo>
                  <a:pt x="218" y="10302"/>
                </a:lnTo>
                <a:lnTo>
                  <a:pt x="258" y="10363"/>
                </a:lnTo>
                <a:lnTo>
                  <a:pt x="300" y="10422"/>
                </a:lnTo>
                <a:lnTo>
                  <a:pt x="344" y="10479"/>
                </a:lnTo>
                <a:lnTo>
                  <a:pt x="391" y="10534"/>
                </a:lnTo>
                <a:lnTo>
                  <a:pt x="442" y="10586"/>
                </a:lnTo>
                <a:lnTo>
                  <a:pt x="494" y="10635"/>
                </a:lnTo>
                <a:lnTo>
                  <a:pt x="549" y="10682"/>
                </a:lnTo>
                <a:lnTo>
                  <a:pt x="606" y="10727"/>
                </a:lnTo>
                <a:lnTo>
                  <a:pt x="665" y="10769"/>
                </a:lnTo>
                <a:lnTo>
                  <a:pt x="726" y="10808"/>
                </a:lnTo>
                <a:lnTo>
                  <a:pt x="790" y="10845"/>
                </a:lnTo>
                <a:lnTo>
                  <a:pt x="854" y="10878"/>
                </a:lnTo>
                <a:lnTo>
                  <a:pt x="921" y="10908"/>
                </a:lnTo>
                <a:lnTo>
                  <a:pt x="990" y="10935"/>
                </a:lnTo>
                <a:lnTo>
                  <a:pt x="1060" y="10959"/>
                </a:lnTo>
                <a:lnTo>
                  <a:pt x="1132" y="10979"/>
                </a:lnTo>
                <a:lnTo>
                  <a:pt x="1204" y="10996"/>
                </a:lnTo>
                <a:lnTo>
                  <a:pt x="1279" y="11009"/>
                </a:lnTo>
                <a:lnTo>
                  <a:pt x="1354" y="11018"/>
                </a:lnTo>
                <a:lnTo>
                  <a:pt x="1431" y="11024"/>
                </a:lnTo>
                <a:lnTo>
                  <a:pt x="1509" y="11026"/>
                </a:lnTo>
                <a:lnTo>
                  <a:pt x="11065" y="11026"/>
                </a:lnTo>
                <a:lnTo>
                  <a:pt x="11143" y="11024"/>
                </a:lnTo>
                <a:lnTo>
                  <a:pt x="11219" y="11018"/>
                </a:lnTo>
                <a:lnTo>
                  <a:pt x="11295" y="11009"/>
                </a:lnTo>
                <a:lnTo>
                  <a:pt x="11369" y="10996"/>
                </a:lnTo>
                <a:lnTo>
                  <a:pt x="11443" y="10979"/>
                </a:lnTo>
                <a:lnTo>
                  <a:pt x="11514" y="10959"/>
                </a:lnTo>
                <a:lnTo>
                  <a:pt x="11584" y="10935"/>
                </a:lnTo>
                <a:lnTo>
                  <a:pt x="11653" y="10908"/>
                </a:lnTo>
                <a:lnTo>
                  <a:pt x="11719" y="10878"/>
                </a:lnTo>
                <a:lnTo>
                  <a:pt x="11785" y="10845"/>
                </a:lnTo>
                <a:lnTo>
                  <a:pt x="11848" y="10808"/>
                </a:lnTo>
                <a:lnTo>
                  <a:pt x="11908" y="10769"/>
                </a:lnTo>
                <a:lnTo>
                  <a:pt x="11968" y="10727"/>
                </a:lnTo>
                <a:lnTo>
                  <a:pt x="12025" y="10682"/>
                </a:lnTo>
                <a:lnTo>
                  <a:pt x="12079" y="10635"/>
                </a:lnTo>
                <a:lnTo>
                  <a:pt x="12132" y="10586"/>
                </a:lnTo>
                <a:lnTo>
                  <a:pt x="12182" y="10534"/>
                </a:lnTo>
                <a:lnTo>
                  <a:pt x="12229" y="10479"/>
                </a:lnTo>
                <a:lnTo>
                  <a:pt x="12274" y="10422"/>
                </a:lnTo>
                <a:lnTo>
                  <a:pt x="12317" y="10363"/>
                </a:lnTo>
                <a:lnTo>
                  <a:pt x="12356" y="10302"/>
                </a:lnTo>
                <a:lnTo>
                  <a:pt x="12392" y="10239"/>
                </a:lnTo>
                <a:lnTo>
                  <a:pt x="12425" y="10174"/>
                </a:lnTo>
                <a:lnTo>
                  <a:pt x="12456" y="10108"/>
                </a:lnTo>
                <a:lnTo>
                  <a:pt x="12483" y="10040"/>
                </a:lnTo>
                <a:lnTo>
                  <a:pt x="12506" y="9970"/>
                </a:lnTo>
                <a:lnTo>
                  <a:pt x="12527" y="9898"/>
                </a:lnTo>
                <a:lnTo>
                  <a:pt x="12543" y="9825"/>
                </a:lnTo>
                <a:lnTo>
                  <a:pt x="12557" y="9751"/>
                </a:lnTo>
                <a:lnTo>
                  <a:pt x="12566" y="9676"/>
                </a:lnTo>
                <a:lnTo>
                  <a:pt x="12572" y="9600"/>
                </a:lnTo>
                <a:lnTo>
                  <a:pt x="12574" y="9522"/>
                </a:lnTo>
                <a:lnTo>
                  <a:pt x="12574" y="8911"/>
                </a:lnTo>
                <a:lnTo>
                  <a:pt x="13936" y="10250"/>
                </a:lnTo>
                <a:lnTo>
                  <a:pt x="13954" y="10267"/>
                </a:lnTo>
                <a:lnTo>
                  <a:pt x="13972" y="10284"/>
                </a:lnTo>
                <a:lnTo>
                  <a:pt x="13992" y="10300"/>
                </a:lnTo>
                <a:lnTo>
                  <a:pt x="14011" y="10315"/>
                </a:lnTo>
                <a:lnTo>
                  <a:pt x="14030" y="10330"/>
                </a:lnTo>
                <a:lnTo>
                  <a:pt x="14049" y="10345"/>
                </a:lnTo>
                <a:lnTo>
                  <a:pt x="14069" y="10359"/>
                </a:lnTo>
                <a:lnTo>
                  <a:pt x="14089" y="10373"/>
                </a:lnTo>
                <a:lnTo>
                  <a:pt x="14110" y="10386"/>
                </a:lnTo>
                <a:lnTo>
                  <a:pt x="14131" y="10400"/>
                </a:lnTo>
                <a:lnTo>
                  <a:pt x="14153" y="10412"/>
                </a:lnTo>
                <a:lnTo>
                  <a:pt x="14174" y="10423"/>
                </a:lnTo>
                <a:lnTo>
                  <a:pt x="14195" y="10434"/>
                </a:lnTo>
                <a:lnTo>
                  <a:pt x="14217" y="10445"/>
                </a:lnTo>
                <a:lnTo>
                  <a:pt x="14239" y="10455"/>
                </a:lnTo>
                <a:lnTo>
                  <a:pt x="14261" y="10464"/>
                </a:lnTo>
                <a:lnTo>
                  <a:pt x="14284" y="10473"/>
                </a:lnTo>
                <a:lnTo>
                  <a:pt x="14307" y="10481"/>
                </a:lnTo>
                <a:lnTo>
                  <a:pt x="14330" y="10489"/>
                </a:lnTo>
                <a:lnTo>
                  <a:pt x="14353" y="10497"/>
                </a:lnTo>
                <a:lnTo>
                  <a:pt x="14377" y="10503"/>
                </a:lnTo>
                <a:lnTo>
                  <a:pt x="14400" y="10509"/>
                </a:lnTo>
                <a:lnTo>
                  <a:pt x="14424" y="10515"/>
                </a:lnTo>
                <a:lnTo>
                  <a:pt x="14447" y="10520"/>
                </a:lnTo>
                <a:lnTo>
                  <a:pt x="14471" y="10524"/>
                </a:lnTo>
                <a:lnTo>
                  <a:pt x="14496" y="10528"/>
                </a:lnTo>
                <a:lnTo>
                  <a:pt x="14520" y="10531"/>
                </a:lnTo>
                <a:lnTo>
                  <a:pt x="14545" y="10534"/>
                </a:lnTo>
                <a:lnTo>
                  <a:pt x="14569" y="10536"/>
                </a:lnTo>
                <a:lnTo>
                  <a:pt x="14593" y="10538"/>
                </a:lnTo>
                <a:lnTo>
                  <a:pt x="14618" y="10539"/>
                </a:lnTo>
                <a:lnTo>
                  <a:pt x="14642" y="10539"/>
                </a:lnTo>
                <a:lnTo>
                  <a:pt x="15089" y="10539"/>
                </a:lnTo>
                <a:lnTo>
                  <a:pt x="15140" y="10538"/>
                </a:lnTo>
                <a:lnTo>
                  <a:pt x="15192" y="10534"/>
                </a:lnTo>
                <a:lnTo>
                  <a:pt x="15242" y="10527"/>
                </a:lnTo>
                <a:lnTo>
                  <a:pt x="15291" y="10519"/>
                </a:lnTo>
                <a:lnTo>
                  <a:pt x="15341" y="10507"/>
                </a:lnTo>
                <a:lnTo>
                  <a:pt x="15388" y="10494"/>
                </a:lnTo>
                <a:lnTo>
                  <a:pt x="15435" y="10478"/>
                </a:lnTo>
                <a:lnTo>
                  <a:pt x="15480" y="10460"/>
                </a:lnTo>
                <a:lnTo>
                  <a:pt x="15525" y="10440"/>
                </a:lnTo>
                <a:lnTo>
                  <a:pt x="15569" y="10418"/>
                </a:lnTo>
                <a:lnTo>
                  <a:pt x="15610" y="10394"/>
                </a:lnTo>
                <a:lnTo>
                  <a:pt x="15651" y="10367"/>
                </a:lnTo>
                <a:lnTo>
                  <a:pt x="15691" y="10339"/>
                </a:lnTo>
                <a:lnTo>
                  <a:pt x="15729" y="10310"/>
                </a:lnTo>
                <a:lnTo>
                  <a:pt x="15765" y="10278"/>
                </a:lnTo>
                <a:lnTo>
                  <a:pt x="15800" y="10245"/>
                </a:lnTo>
                <a:lnTo>
                  <a:pt x="15833" y="10210"/>
                </a:lnTo>
                <a:lnTo>
                  <a:pt x="15866" y="10174"/>
                </a:lnTo>
                <a:lnTo>
                  <a:pt x="15895" y="10136"/>
                </a:lnTo>
                <a:lnTo>
                  <a:pt x="15923" y="10097"/>
                </a:lnTo>
                <a:lnTo>
                  <a:pt x="15949" y="10056"/>
                </a:lnTo>
                <a:lnTo>
                  <a:pt x="15973" y="10014"/>
                </a:lnTo>
                <a:lnTo>
                  <a:pt x="15995" y="9971"/>
                </a:lnTo>
                <a:lnTo>
                  <a:pt x="16016" y="9926"/>
                </a:lnTo>
                <a:lnTo>
                  <a:pt x="16034" y="9881"/>
                </a:lnTo>
                <a:lnTo>
                  <a:pt x="16050" y="9834"/>
                </a:lnTo>
                <a:lnTo>
                  <a:pt x="16063" y="9787"/>
                </a:lnTo>
                <a:lnTo>
                  <a:pt x="16075" y="9738"/>
                </a:lnTo>
                <a:lnTo>
                  <a:pt x="16083" y="9689"/>
                </a:lnTo>
                <a:lnTo>
                  <a:pt x="16090" y="9639"/>
                </a:lnTo>
                <a:lnTo>
                  <a:pt x="16094" y="9588"/>
                </a:lnTo>
                <a:lnTo>
                  <a:pt x="16095" y="9536"/>
                </a:lnTo>
                <a:lnTo>
                  <a:pt x="16095" y="1504"/>
                </a:lnTo>
                <a:lnTo>
                  <a:pt x="16094" y="1451"/>
                </a:lnTo>
                <a:lnTo>
                  <a:pt x="16090" y="1401"/>
                </a:lnTo>
                <a:lnTo>
                  <a:pt x="16083" y="1351"/>
                </a:lnTo>
                <a:lnTo>
                  <a:pt x="16075" y="1301"/>
                </a:lnTo>
                <a:lnTo>
                  <a:pt x="16063" y="1253"/>
                </a:lnTo>
                <a:lnTo>
                  <a:pt x="16050" y="1205"/>
                </a:lnTo>
                <a:lnTo>
                  <a:pt x="16034" y="1159"/>
                </a:lnTo>
                <a:lnTo>
                  <a:pt x="16016" y="1114"/>
                </a:lnTo>
                <a:lnTo>
                  <a:pt x="15995" y="1069"/>
                </a:lnTo>
                <a:lnTo>
                  <a:pt x="15973" y="1025"/>
                </a:lnTo>
                <a:lnTo>
                  <a:pt x="15949" y="983"/>
                </a:lnTo>
                <a:lnTo>
                  <a:pt x="15923" y="943"/>
                </a:lnTo>
                <a:lnTo>
                  <a:pt x="15895" y="904"/>
                </a:lnTo>
                <a:lnTo>
                  <a:pt x="15866" y="866"/>
                </a:lnTo>
                <a:lnTo>
                  <a:pt x="15833" y="830"/>
                </a:lnTo>
                <a:lnTo>
                  <a:pt x="15800" y="795"/>
                </a:lnTo>
                <a:lnTo>
                  <a:pt x="15765" y="762"/>
                </a:lnTo>
                <a:lnTo>
                  <a:pt x="15729" y="730"/>
                </a:lnTo>
                <a:lnTo>
                  <a:pt x="15691" y="701"/>
                </a:lnTo>
                <a:lnTo>
                  <a:pt x="15651" y="673"/>
                </a:lnTo>
                <a:lnTo>
                  <a:pt x="15610" y="647"/>
                </a:lnTo>
                <a:lnTo>
                  <a:pt x="15569" y="622"/>
                </a:lnTo>
                <a:lnTo>
                  <a:pt x="15525" y="600"/>
                </a:lnTo>
                <a:lnTo>
                  <a:pt x="15480" y="580"/>
                </a:lnTo>
                <a:lnTo>
                  <a:pt x="15435" y="562"/>
                </a:lnTo>
                <a:lnTo>
                  <a:pt x="15388" y="546"/>
                </a:lnTo>
                <a:lnTo>
                  <a:pt x="15341" y="532"/>
                </a:lnTo>
                <a:lnTo>
                  <a:pt x="15291" y="521"/>
                </a:lnTo>
                <a:lnTo>
                  <a:pt x="15242" y="513"/>
                </a:lnTo>
                <a:lnTo>
                  <a:pt x="15192" y="506"/>
                </a:lnTo>
                <a:lnTo>
                  <a:pt x="15140" y="502"/>
                </a:lnTo>
                <a:lnTo>
                  <a:pt x="15089" y="50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19" name="Freeform 59"/>
          <p:cNvSpPr>
            <a:spLocks noEditPoints="1"/>
          </p:cNvSpPr>
          <p:nvPr/>
        </p:nvSpPr>
        <p:spPr bwMode="auto">
          <a:xfrm>
            <a:off x="2958091" y="2849375"/>
            <a:ext cx="289379" cy="217368"/>
          </a:xfrm>
          <a:custGeom>
            <a:avLst/>
            <a:gdLst>
              <a:gd name="T0" fmla="*/ 3355 w 16058"/>
              <a:gd name="T1" fmla="*/ 1202 h 12062"/>
              <a:gd name="T2" fmla="*/ 12900 w 16058"/>
              <a:gd name="T3" fmla="*/ 3520 h 12062"/>
              <a:gd name="T4" fmla="*/ 6375 w 16058"/>
              <a:gd name="T5" fmla="*/ 9292 h 12062"/>
              <a:gd name="T6" fmla="*/ 7499 w 16058"/>
              <a:gd name="T7" fmla="*/ 10191 h 12062"/>
              <a:gd name="T8" fmla="*/ 3867 w 16058"/>
              <a:gd name="T9" fmla="*/ 3520 h 12062"/>
              <a:gd name="T10" fmla="*/ 4867 w 16058"/>
              <a:gd name="T11" fmla="*/ 1808 h 12062"/>
              <a:gd name="T12" fmla="*/ 10392 w 16058"/>
              <a:gd name="T13" fmla="*/ 1006 h 12062"/>
              <a:gd name="T14" fmla="*/ 11161 w 16058"/>
              <a:gd name="T15" fmla="*/ 2489 h 12062"/>
              <a:gd name="T16" fmla="*/ 8559 w 16058"/>
              <a:gd name="T17" fmla="*/ 10191 h 12062"/>
              <a:gd name="T18" fmla="*/ 9279 w 16058"/>
              <a:gd name="T19" fmla="*/ 4022 h 12062"/>
              <a:gd name="T20" fmla="*/ 6524 w 16058"/>
              <a:gd name="T21" fmla="*/ 3192 h 12062"/>
              <a:gd name="T22" fmla="*/ 8421 w 16058"/>
              <a:gd name="T23" fmla="*/ 2263 h 12062"/>
              <a:gd name="T24" fmla="*/ 15764 w 16058"/>
              <a:gd name="T25" fmla="*/ 2849 h 12062"/>
              <a:gd name="T26" fmla="*/ 13141 w 16058"/>
              <a:gd name="T27" fmla="*/ 228 h 12062"/>
              <a:gd name="T28" fmla="*/ 13041 w 16058"/>
              <a:gd name="T29" fmla="*/ 156 h 12062"/>
              <a:gd name="T30" fmla="*/ 12934 w 16058"/>
              <a:gd name="T31" fmla="*/ 97 h 12062"/>
              <a:gd name="T32" fmla="*/ 12820 w 16058"/>
              <a:gd name="T33" fmla="*/ 51 h 12062"/>
              <a:gd name="T34" fmla="*/ 12702 w 16058"/>
              <a:gd name="T35" fmla="*/ 19 h 12062"/>
              <a:gd name="T36" fmla="*/ 12579 w 16058"/>
              <a:gd name="T37" fmla="*/ 3 h 12062"/>
              <a:gd name="T38" fmla="*/ 3529 w 16058"/>
              <a:gd name="T39" fmla="*/ 0 h 12062"/>
              <a:gd name="T40" fmla="*/ 3405 w 16058"/>
              <a:gd name="T41" fmla="*/ 11 h 12062"/>
              <a:gd name="T42" fmla="*/ 3285 w 16058"/>
              <a:gd name="T43" fmla="*/ 36 h 12062"/>
              <a:gd name="T44" fmla="*/ 3169 w 16058"/>
              <a:gd name="T45" fmla="*/ 76 h 12062"/>
              <a:gd name="T46" fmla="*/ 3059 w 16058"/>
              <a:gd name="T47" fmla="*/ 131 h 12062"/>
              <a:gd name="T48" fmla="*/ 2957 w 16058"/>
              <a:gd name="T49" fmla="*/ 197 h 12062"/>
              <a:gd name="T50" fmla="*/ 2861 w 16058"/>
              <a:gd name="T51" fmla="*/ 278 h 12062"/>
              <a:gd name="T52" fmla="*/ 242 w 16058"/>
              <a:gd name="T53" fmla="*/ 2906 h 12062"/>
              <a:gd name="T54" fmla="*/ 166 w 16058"/>
              <a:gd name="T55" fmla="*/ 3008 h 12062"/>
              <a:gd name="T56" fmla="*/ 103 w 16058"/>
              <a:gd name="T57" fmla="*/ 3116 h 12062"/>
              <a:gd name="T58" fmla="*/ 56 w 16058"/>
              <a:gd name="T59" fmla="*/ 3231 h 12062"/>
              <a:gd name="T60" fmla="*/ 23 w 16058"/>
              <a:gd name="T61" fmla="*/ 3349 h 12062"/>
              <a:gd name="T62" fmla="*/ 5 w 16058"/>
              <a:gd name="T63" fmla="*/ 3469 h 12062"/>
              <a:gd name="T64" fmla="*/ 1 w 16058"/>
              <a:gd name="T65" fmla="*/ 3611 h 12062"/>
              <a:gd name="T66" fmla="*/ 37 w 16058"/>
              <a:gd name="T67" fmla="*/ 3830 h 12062"/>
              <a:gd name="T68" fmla="*/ 90 w 16058"/>
              <a:gd name="T69" fmla="*/ 3978 h 12062"/>
              <a:gd name="T70" fmla="*/ 144 w 16058"/>
              <a:gd name="T71" fmla="*/ 4079 h 12062"/>
              <a:gd name="T72" fmla="*/ 209 w 16058"/>
              <a:gd name="T73" fmla="*/ 4174 h 12062"/>
              <a:gd name="T74" fmla="*/ 7297 w 16058"/>
              <a:gd name="T75" fmla="*/ 11744 h 12062"/>
              <a:gd name="T76" fmla="*/ 7395 w 16058"/>
              <a:gd name="T77" fmla="*/ 11836 h 12062"/>
              <a:gd name="T78" fmla="*/ 7502 w 16058"/>
              <a:gd name="T79" fmla="*/ 11912 h 12062"/>
              <a:gd name="T80" fmla="*/ 7618 w 16058"/>
              <a:gd name="T81" fmla="*/ 11974 h 12062"/>
              <a:gd name="T82" fmla="*/ 7741 w 16058"/>
              <a:gd name="T83" fmla="*/ 12020 h 12062"/>
              <a:gd name="T84" fmla="*/ 7869 w 16058"/>
              <a:gd name="T85" fmla="*/ 12049 h 12062"/>
              <a:gd name="T86" fmla="*/ 8002 w 16058"/>
              <a:gd name="T87" fmla="*/ 12062 h 12062"/>
              <a:gd name="T88" fmla="*/ 8135 w 16058"/>
              <a:gd name="T89" fmla="*/ 12056 h 12062"/>
              <a:gd name="T90" fmla="*/ 8266 w 16058"/>
              <a:gd name="T91" fmla="*/ 12034 h 12062"/>
              <a:gd name="T92" fmla="*/ 8392 w 16058"/>
              <a:gd name="T93" fmla="*/ 11994 h 12062"/>
              <a:gd name="T94" fmla="*/ 8511 w 16058"/>
              <a:gd name="T95" fmla="*/ 11938 h 12062"/>
              <a:gd name="T96" fmla="*/ 8622 w 16058"/>
              <a:gd name="T97" fmla="*/ 11868 h 12062"/>
              <a:gd name="T98" fmla="*/ 8724 w 16058"/>
              <a:gd name="T99" fmla="*/ 11782 h 12062"/>
              <a:gd name="T100" fmla="*/ 15821 w 16058"/>
              <a:gd name="T101" fmla="*/ 4210 h 12062"/>
              <a:gd name="T102" fmla="*/ 15892 w 16058"/>
              <a:gd name="T103" fmla="*/ 4115 h 12062"/>
              <a:gd name="T104" fmla="*/ 15951 w 16058"/>
              <a:gd name="T105" fmla="*/ 4014 h 12062"/>
              <a:gd name="T106" fmla="*/ 15997 w 16058"/>
              <a:gd name="T107" fmla="*/ 3908 h 12062"/>
              <a:gd name="T108" fmla="*/ 16030 w 16058"/>
              <a:gd name="T109" fmla="*/ 3799 h 12062"/>
              <a:gd name="T110" fmla="*/ 16050 w 16058"/>
              <a:gd name="T111" fmla="*/ 3686 h 12062"/>
              <a:gd name="T112" fmla="*/ 16058 w 16058"/>
              <a:gd name="T113" fmla="*/ 3574 h 12062"/>
              <a:gd name="T114" fmla="*/ 16053 w 16058"/>
              <a:gd name="T115" fmla="*/ 3456 h 12062"/>
              <a:gd name="T116" fmla="*/ 16034 w 16058"/>
              <a:gd name="T117" fmla="*/ 3338 h 12062"/>
              <a:gd name="T118" fmla="*/ 16000 w 16058"/>
              <a:gd name="T119" fmla="*/ 3222 h 12062"/>
              <a:gd name="T120" fmla="*/ 15953 w 16058"/>
              <a:gd name="T121" fmla="*/ 3111 h 12062"/>
              <a:gd name="T122" fmla="*/ 15891 w 16058"/>
              <a:gd name="T123" fmla="*/ 3005 h 12062"/>
              <a:gd name="T124" fmla="*/ 15816 w 16058"/>
              <a:gd name="T125" fmla="*/ 2905 h 12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58" h="12062">
                <a:moveTo>
                  <a:pt x="3355" y="1202"/>
                </a:moveTo>
                <a:lnTo>
                  <a:pt x="4509" y="2165"/>
                </a:lnTo>
                <a:lnTo>
                  <a:pt x="3157" y="3520"/>
                </a:lnTo>
                <a:lnTo>
                  <a:pt x="1007" y="3520"/>
                </a:lnTo>
                <a:lnTo>
                  <a:pt x="3355" y="1202"/>
                </a:lnTo>
                <a:close/>
                <a:moveTo>
                  <a:pt x="12900" y="3520"/>
                </a:moveTo>
                <a:lnTo>
                  <a:pt x="11549" y="2165"/>
                </a:lnTo>
                <a:lnTo>
                  <a:pt x="12702" y="1203"/>
                </a:lnTo>
                <a:lnTo>
                  <a:pt x="15013" y="3520"/>
                </a:lnTo>
                <a:lnTo>
                  <a:pt x="12900" y="3520"/>
                </a:lnTo>
                <a:close/>
                <a:moveTo>
                  <a:pt x="12837" y="4022"/>
                </a:moveTo>
                <a:lnTo>
                  <a:pt x="14621" y="4022"/>
                </a:lnTo>
                <a:lnTo>
                  <a:pt x="9682" y="9292"/>
                </a:lnTo>
                <a:lnTo>
                  <a:pt x="12837" y="4022"/>
                </a:lnTo>
                <a:close/>
                <a:moveTo>
                  <a:pt x="6375" y="9292"/>
                </a:moveTo>
                <a:lnTo>
                  <a:pt x="1438" y="4022"/>
                </a:lnTo>
                <a:lnTo>
                  <a:pt x="3221" y="4022"/>
                </a:lnTo>
                <a:lnTo>
                  <a:pt x="6375" y="9292"/>
                </a:lnTo>
                <a:close/>
                <a:moveTo>
                  <a:pt x="6268" y="4022"/>
                </a:moveTo>
                <a:lnTo>
                  <a:pt x="7499" y="10191"/>
                </a:lnTo>
                <a:lnTo>
                  <a:pt x="3806" y="4022"/>
                </a:lnTo>
                <a:lnTo>
                  <a:pt x="6268" y="4022"/>
                </a:lnTo>
                <a:close/>
                <a:moveTo>
                  <a:pt x="4897" y="2489"/>
                </a:moveTo>
                <a:lnTo>
                  <a:pt x="6132" y="3520"/>
                </a:lnTo>
                <a:lnTo>
                  <a:pt x="3867" y="3520"/>
                </a:lnTo>
                <a:lnTo>
                  <a:pt x="4897" y="2489"/>
                </a:lnTo>
                <a:close/>
                <a:moveTo>
                  <a:pt x="4867" y="1808"/>
                </a:moveTo>
                <a:lnTo>
                  <a:pt x="3905" y="1006"/>
                </a:lnTo>
                <a:lnTo>
                  <a:pt x="5666" y="1006"/>
                </a:lnTo>
                <a:lnTo>
                  <a:pt x="4867" y="1808"/>
                </a:lnTo>
                <a:close/>
                <a:moveTo>
                  <a:pt x="8029" y="1936"/>
                </a:moveTo>
                <a:lnTo>
                  <a:pt x="6915" y="1006"/>
                </a:lnTo>
                <a:lnTo>
                  <a:pt x="9143" y="1006"/>
                </a:lnTo>
                <a:lnTo>
                  <a:pt x="8029" y="1936"/>
                </a:lnTo>
                <a:close/>
                <a:moveTo>
                  <a:pt x="10392" y="1006"/>
                </a:moveTo>
                <a:lnTo>
                  <a:pt x="12154" y="1006"/>
                </a:lnTo>
                <a:lnTo>
                  <a:pt x="11192" y="1808"/>
                </a:lnTo>
                <a:lnTo>
                  <a:pt x="10392" y="1006"/>
                </a:lnTo>
                <a:close/>
                <a:moveTo>
                  <a:pt x="9926" y="3520"/>
                </a:moveTo>
                <a:lnTo>
                  <a:pt x="11161" y="2489"/>
                </a:lnTo>
                <a:lnTo>
                  <a:pt x="12190" y="3520"/>
                </a:lnTo>
                <a:lnTo>
                  <a:pt x="9926" y="3520"/>
                </a:lnTo>
                <a:close/>
                <a:moveTo>
                  <a:pt x="9790" y="4022"/>
                </a:moveTo>
                <a:lnTo>
                  <a:pt x="12252" y="4022"/>
                </a:lnTo>
                <a:lnTo>
                  <a:pt x="8559" y="10191"/>
                </a:lnTo>
                <a:lnTo>
                  <a:pt x="9790" y="4022"/>
                </a:lnTo>
                <a:close/>
                <a:moveTo>
                  <a:pt x="9279" y="4022"/>
                </a:moveTo>
                <a:lnTo>
                  <a:pt x="8029" y="10283"/>
                </a:lnTo>
                <a:lnTo>
                  <a:pt x="6779" y="4022"/>
                </a:lnTo>
                <a:lnTo>
                  <a:pt x="9279" y="4022"/>
                </a:lnTo>
                <a:close/>
                <a:moveTo>
                  <a:pt x="6524" y="3192"/>
                </a:moveTo>
                <a:lnTo>
                  <a:pt x="5253" y="2132"/>
                </a:lnTo>
                <a:lnTo>
                  <a:pt x="6266" y="1117"/>
                </a:lnTo>
                <a:lnTo>
                  <a:pt x="7637" y="2263"/>
                </a:lnTo>
                <a:lnTo>
                  <a:pt x="6524" y="3192"/>
                </a:lnTo>
                <a:close/>
                <a:moveTo>
                  <a:pt x="8421" y="2263"/>
                </a:moveTo>
                <a:lnTo>
                  <a:pt x="9792" y="1117"/>
                </a:lnTo>
                <a:lnTo>
                  <a:pt x="10806" y="2132"/>
                </a:lnTo>
                <a:lnTo>
                  <a:pt x="9534" y="3192"/>
                </a:lnTo>
                <a:lnTo>
                  <a:pt x="8421" y="2263"/>
                </a:lnTo>
                <a:close/>
                <a:moveTo>
                  <a:pt x="9143" y="3520"/>
                </a:moveTo>
                <a:lnTo>
                  <a:pt x="6915" y="3520"/>
                </a:lnTo>
                <a:lnTo>
                  <a:pt x="8029" y="2589"/>
                </a:lnTo>
                <a:lnTo>
                  <a:pt x="9143" y="3520"/>
                </a:lnTo>
                <a:close/>
                <a:moveTo>
                  <a:pt x="15764" y="2849"/>
                </a:moveTo>
                <a:lnTo>
                  <a:pt x="13215" y="295"/>
                </a:lnTo>
                <a:lnTo>
                  <a:pt x="13197" y="278"/>
                </a:lnTo>
                <a:lnTo>
                  <a:pt x="13179" y="260"/>
                </a:lnTo>
                <a:lnTo>
                  <a:pt x="13160" y="243"/>
                </a:lnTo>
                <a:lnTo>
                  <a:pt x="13141" y="228"/>
                </a:lnTo>
                <a:lnTo>
                  <a:pt x="13121" y="212"/>
                </a:lnTo>
                <a:lnTo>
                  <a:pt x="13102" y="197"/>
                </a:lnTo>
                <a:lnTo>
                  <a:pt x="13082" y="183"/>
                </a:lnTo>
                <a:lnTo>
                  <a:pt x="13062" y="169"/>
                </a:lnTo>
                <a:lnTo>
                  <a:pt x="13041" y="156"/>
                </a:lnTo>
                <a:lnTo>
                  <a:pt x="13020" y="143"/>
                </a:lnTo>
                <a:lnTo>
                  <a:pt x="12999" y="131"/>
                </a:lnTo>
                <a:lnTo>
                  <a:pt x="12978" y="119"/>
                </a:lnTo>
                <a:lnTo>
                  <a:pt x="12956" y="108"/>
                </a:lnTo>
                <a:lnTo>
                  <a:pt x="12934" y="97"/>
                </a:lnTo>
                <a:lnTo>
                  <a:pt x="12912" y="86"/>
                </a:lnTo>
                <a:lnTo>
                  <a:pt x="12890" y="76"/>
                </a:lnTo>
                <a:lnTo>
                  <a:pt x="12866" y="67"/>
                </a:lnTo>
                <a:lnTo>
                  <a:pt x="12843" y="59"/>
                </a:lnTo>
                <a:lnTo>
                  <a:pt x="12820" y="51"/>
                </a:lnTo>
                <a:lnTo>
                  <a:pt x="12797" y="43"/>
                </a:lnTo>
                <a:lnTo>
                  <a:pt x="12773" y="36"/>
                </a:lnTo>
                <a:lnTo>
                  <a:pt x="12750" y="30"/>
                </a:lnTo>
                <a:lnTo>
                  <a:pt x="12726" y="25"/>
                </a:lnTo>
                <a:lnTo>
                  <a:pt x="12702" y="19"/>
                </a:lnTo>
                <a:lnTo>
                  <a:pt x="12678" y="15"/>
                </a:lnTo>
                <a:lnTo>
                  <a:pt x="12654" y="11"/>
                </a:lnTo>
                <a:lnTo>
                  <a:pt x="12629" y="8"/>
                </a:lnTo>
                <a:lnTo>
                  <a:pt x="12605" y="5"/>
                </a:lnTo>
                <a:lnTo>
                  <a:pt x="12579" y="3"/>
                </a:lnTo>
                <a:lnTo>
                  <a:pt x="12555" y="1"/>
                </a:lnTo>
                <a:lnTo>
                  <a:pt x="12530" y="0"/>
                </a:lnTo>
                <a:lnTo>
                  <a:pt x="12505" y="0"/>
                </a:lnTo>
                <a:lnTo>
                  <a:pt x="3554" y="0"/>
                </a:lnTo>
                <a:lnTo>
                  <a:pt x="3529" y="0"/>
                </a:lnTo>
                <a:lnTo>
                  <a:pt x="3504" y="1"/>
                </a:lnTo>
                <a:lnTo>
                  <a:pt x="3480" y="3"/>
                </a:lnTo>
                <a:lnTo>
                  <a:pt x="3454" y="5"/>
                </a:lnTo>
                <a:lnTo>
                  <a:pt x="3430" y="8"/>
                </a:lnTo>
                <a:lnTo>
                  <a:pt x="3405" y="11"/>
                </a:lnTo>
                <a:lnTo>
                  <a:pt x="3381" y="15"/>
                </a:lnTo>
                <a:lnTo>
                  <a:pt x="3357" y="19"/>
                </a:lnTo>
                <a:lnTo>
                  <a:pt x="3333" y="25"/>
                </a:lnTo>
                <a:lnTo>
                  <a:pt x="3309" y="30"/>
                </a:lnTo>
                <a:lnTo>
                  <a:pt x="3285" y="36"/>
                </a:lnTo>
                <a:lnTo>
                  <a:pt x="3262" y="43"/>
                </a:lnTo>
                <a:lnTo>
                  <a:pt x="3239" y="51"/>
                </a:lnTo>
                <a:lnTo>
                  <a:pt x="3216" y="59"/>
                </a:lnTo>
                <a:lnTo>
                  <a:pt x="3193" y="67"/>
                </a:lnTo>
                <a:lnTo>
                  <a:pt x="3169" y="76"/>
                </a:lnTo>
                <a:lnTo>
                  <a:pt x="3147" y="86"/>
                </a:lnTo>
                <a:lnTo>
                  <a:pt x="3124" y="97"/>
                </a:lnTo>
                <a:lnTo>
                  <a:pt x="3103" y="108"/>
                </a:lnTo>
                <a:lnTo>
                  <a:pt x="3081" y="119"/>
                </a:lnTo>
                <a:lnTo>
                  <a:pt x="3059" y="131"/>
                </a:lnTo>
                <a:lnTo>
                  <a:pt x="3038" y="143"/>
                </a:lnTo>
                <a:lnTo>
                  <a:pt x="3017" y="156"/>
                </a:lnTo>
                <a:lnTo>
                  <a:pt x="2997" y="169"/>
                </a:lnTo>
                <a:lnTo>
                  <a:pt x="2977" y="183"/>
                </a:lnTo>
                <a:lnTo>
                  <a:pt x="2957" y="197"/>
                </a:lnTo>
                <a:lnTo>
                  <a:pt x="2937" y="212"/>
                </a:lnTo>
                <a:lnTo>
                  <a:pt x="2918" y="228"/>
                </a:lnTo>
                <a:lnTo>
                  <a:pt x="2898" y="243"/>
                </a:lnTo>
                <a:lnTo>
                  <a:pt x="2880" y="260"/>
                </a:lnTo>
                <a:lnTo>
                  <a:pt x="2861" y="278"/>
                </a:lnTo>
                <a:lnTo>
                  <a:pt x="2844" y="295"/>
                </a:lnTo>
                <a:lnTo>
                  <a:pt x="295" y="2849"/>
                </a:lnTo>
                <a:lnTo>
                  <a:pt x="277" y="2868"/>
                </a:lnTo>
                <a:lnTo>
                  <a:pt x="259" y="2887"/>
                </a:lnTo>
                <a:lnTo>
                  <a:pt x="242" y="2906"/>
                </a:lnTo>
                <a:lnTo>
                  <a:pt x="226" y="2926"/>
                </a:lnTo>
                <a:lnTo>
                  <a:pt x="210" y="2946"/>
                </a:lnTo>
                <a:lnTo>
                  <a:pt x="195" y="2966"/>
                </a:lnTo>
                <a:lnTo>
                  <a:pt x="180" y="2987"/>
                </a:lnTo>
                <a:lnTo>
                  <a:pt x="166" y="3008"/>
                </a:lnTo>
                <a:lnTo>
                  <a:pt x="152" y="3029"/>
                </a:lnTo>
                <a:lnTo>
                  <a:pt x="140" y="3051"/>
                </a:lnTo>
                <a:lnTo>
                  <a:pt x="126" y="3072"/>
                </a:lnTo>
                <a:lnTo>
                  <a:pt x="114" y="3094"/>
                </a:lnTo>
                <a:lnTo>
                  <a:pt x="103" y="3116"/>
                </a:lnTo>
                <a:lnTo>
                  <a:pt x="93" y="3139"/>
                </a:lnTo>
                <a:lnTo>
                  <a:pt x="83" y="3162"/>
                </a:lnTo>
                <a:lnTo>
                  <a:pt x="73" y="3185"/>
                </a:lnTo>
                <a:lnTo>
                  <a:pt x="64" y="3208"/>
                </a:lnTo>
                <a:lnTo>
                  <a:pt x="56" y="3231"/>
                </a:lnTo>
                <a:lnTo>
                  <a:pt x="48" y="3254"/>
                </a:lnTo>
                <a:lnTo>
                  <a:pt x="41" y="3277"/>
                </a:lnTo>
                <a:lnTo>
                  <a:pt x="34" y="3301"/>
                </a:lnTo>
                <a:lnTo>
                  <a:pt x="28" y="3324"/>
                </a:lnTo>
                <a:lnTo>
                  <a:pt x="23" y="3349"/>
                </a:lnTo>
                <a:lnTo>
                  <a:pt x="18" y="3373"/>
                </a:lnTo>
                <a:lnTo>
                  <a:pt x="14" y="3397"/>
                </a:lnTo>
                <a:lnTo>
                  <a:pt x="10" y="3421"/>
                </a:lnTo>
                <a:lnTo>
                  <a:pt x="7" y="3445"/>
                </a:lnTo>
                <a:lnTo>
                  <a:pt x="5" y="3469"/>
                </a:lnTo>
                <a:lnTo>
                  <a:pt x="3" y="3493"/>
                </a:lnTo>
                <a:lnTo>
                  <a:pt x="1" y="3518"/>
                </a:lnTo>
                <a:lnTo>
                  <a:pt x="0" y="3543"/>
                </a:lnTo>
                <a:lnTo>
                  <a:pt x="0" y="3567"/>
                </a:lnTo>
                <a:lnTo>
                  <a:pt x="1" y="3611"/>
                </a:lnTo>
                <a:lnTo>
                  <a:pt x="5" y="3655"/>
                </a:lnTo>
                <a:lnTo>
                  <a:pt x="10" y="3700"/>
                </a:lnTo>
                <a:lnTo>
                  <a:pt x="17" y="3743"/>
                </a:lnTo>
                <a:lnTo>
                  <a:pt x="26" y="3787"/>
                </a:lnTo>
                <a:lnTo>
                  <a:pt x="37" y="3830"/>
                </a:lnTo>
                <a:lnTo>
                  <a:pt x="49" y="3874"/>
                </a:lnTo>
                <a:lnTo>
                  <a:pt x="64" y="3916"/>
                </a:lnTo>
                <a:lnTo>
                  <a:pt x="72" y="3936"/>
                </a:lnTo>
                <a:lnTo>
                  <a:pt x="81" y="3957"/>
                </a:lnTo>
                <a:lnTo>
                  <a:pt x="90" y="3978"/>
                </a:lnTo>
                <a:lnTo>
                  <a:pt x="100" y="3998"/>
                </a:lnTo>
                <a:lnTo>
                  <a:pt x="110" y="4018"/>
                </a:lnTo>
                <a:lnTo>
                  <a:pt x="120" y="4039"/>
                </a:lnTo>
                <a:lnTo>
                  <a:pt x="132" y="4059"/>
                </a:lnTo>
                <a:lnTo>
                  <a:pt x="144" y="4079"/>
                </a:lnTo>
                <a:lnTo>
                  <a:pt x="156" y="4099"/>
                </a:lnTo>
                <a:lnTo>
                  <a:pt x="169" y="4118"/>
                </a:lnTo>
                <a:lnTo>
                  <a:pt x="182" y="4137"/>
                </a:lnTo>
                <a:lnTo>
                  <a:pt x="195" y="4156"/>
                </a:lnTo>
                <a:lnTo>
                  <a:pt x="209" y="4174"/>
                </a:lnTo>
                <a:lnTo>
                  <a:pt x="224" y="4193"/>
                </a:lnTo>
                <a:lnTo>
                  <a:pt x="239" y="4211"/>
                </a:lnTo>
                <a:lnTo>
                  <a:pt x="254" y="4228"/>
                </a:lnTo>
                <a:lnTo>
                  <a:pt x="7278" y="11724"/>
                </a:lnTo>
                <a:lnTo>
                  <a:pt x="7297" y="11744"/>
                </a:lnTo>
                <a:lnTo>
                  <a:pt x="7315" y="11763"/>
                </a:lnTo>
                <a:lnTo>
                  <a:pt x="7334" y="11782"/>
                </a:lnTo>
                <a:lnTo>
                  <a:pt x="7354" y="11801"/>
                </a:lnTo>
                <a:lnTo>
                  <a:pt x="7374" y="11819"/>
                </a:lnTo>
                <a:lnTo>
                  <a:pt x="7395" y="11836"/>
                </a:lnTo>
                <a:lnTo>
                  <a:pt x="7415" y="11852"/>
                </a:lnTo>
                <a:lnTo>
                  <a:pt x="7436" y="11868"/>
                </a:lnTo>
                <a:lnTo>
                  <a:pt x="7458" y="11883"/>
                </a:lnTo>
                <a:lnTo>
                  <a:pt x="7480" y="11898"/>
                </a:lnTo>
                <a:lnTo>
                  <a:pt x="7502" y="11912"/>
                </a:lnTo>
                <a:lnTo>
                  <a:pt x="7524" y="11925"/>
                </a:lnTo>
                <a:lnTo>
                  <a:pt x="7547" y="11938"/>
                </a:lnTo>
                <a:lnTo>
                  <a:pt x="7570" y="11950"/>
                </a:lnTo>
                <a:lnTo>
                  <a:pt x="7594" y="11962"/>
                </a:lnTo>
                <a:lnTo>
                  <a:pt x="7618" y="11974"/>
                </a:lnTo>
                <a:lnTo>
                  <a:pt x="7642" y="11985"/>
                </a:lnTo>
                <a:lnTo>
                  <a:pt x="7667" y="11994"/>
                </a:lnTo>
                <a:lnTo>
                  <a:pt x="7691" y="12004"/>
                </a:lnTo>
                <a:lnTo>
                  <a:pt x="7716" y="12012"/>
                </a:lnTo>
                <a:lnTo>
                  <a:pt x="7741" y="12020"/>
                </a:lnTo>
                <a:lnTo>
                  <a:pt x="7766" y="12027"/>
                </a:lnTo>
                <a:lnTo>
                  <a:pt x="7792" y="12034"/>
                </a:lnTo>
                <a:lnTo>
                  <a:pt x="7817" y="12040"/>
                </a:lnTo>
                <a:lnTo>
                  <a:pt x="7843" y="12045"/>
                </a:lnTo>
                <a:lnTo>
                  <a:pt x="7869" y="12049"/>
                </a:lnTo>
                <a:lnTo>
                  <a:pt x="7896" y="12053"/>
                </a:lnTo>
                <a:lnTo>
                  <a:pt x="7923" y="12056"/>
                </a:lnTo>
                <a:lnTo>
                  <a:pt x="7949" y="12059"/>
                </a:lnTo>
                <a:lnTo>
                  <a:pt x="7976" y="12061"/>
                </a:lnTo>
                <a:lnTo>
                  <a:pt x="8002" y="12062"/>
                </a:lnTo>
                <a:lnTo>
                  <a:pt x="8029" y="12062"/>
                </a:lnTo>
                <a:lnTo>
                  <a:pt x="8056" y="12062"/>
                </a:lnTo>
                <a:lnTo>
                  <a:pt x="8082" y="12061"/>
                </a:lnTo>
                <a:lnTo>
                  <a:pt x="8109" y="12059"/>
                </a:lnTo>
                <a:lnTo>
                  <a:pt x="8135" y="12056"/>
                </a:lnTo>
                <a:lnTo>
                  <a:pt x="8162" y="12053"/>
                </a:lnTo>
                <a:lnTo>
                  <a:pt x="8189" y="12049"/>
                </a:lnTo>
                <a:lnTo>
                  <a:pt x="8215" y="12045"/>
                </a:lnTo>
                <a:lnTo>
                  <a:pt x="8241" y="12040"/>
                </a:lnTo>
                <a:lnTo>
                  <a:pt x="8266" y="12034"/>
                </a:lnTo>
                <a:lnTo>
                  <a:pt x="8292" y="12027"/>
                </a:lnTo>
                <a:lnTo>
                  <a:pt x="8317" y="12020"/>
                </a:lnTo>
                <a:lnTo>
                  <a:pt x="8342" y="12012"/>
                </a:lnTo>
                <a:lnTo>
                  <a:pt x="8367" y="12004"/>
                </a:lnTo>
                <a:lnTo>
                  <a:pt x="8392" y="11994"/>
                </a:lnTo>
                <a:lnTo>
                  <a:pt x="8416" y="11985"/>
                </a:lnTo>
                <a:lnTo>
                  <a:pt x="8440" y="11974"/>
                </a:lnTo>
                <a:lnTo>
                  <a:pt x="8465" y="11962"/>
                </a:lnTo>
                <a:lnTo>
                  <a:pt x="8488" y="11950"/>
                </a:lnTo>
                <a:lnTo>
                  <a:pt x="8511" y="11938"/>
                </a:lnTo>
                <a:lnTo>
                  <a:pt x="8534" y="11925"/>
                </a:lnTo>
                <a:lnTo>
                  <a:pt x="8557" y="11912"/>
                </a:lnTo>
                <a:lnTo>
                  <a:pt x="8579" y="11898"/>
                </a:lnTo>
                <a:lnTo>
                  <a:pt x="8601" y="11883"/>
                </a:lnTo>
                <a:lnTo>
                  <a:pt x="8622" y="11868"/>
                </a:lnTo>
                <a:lnTo>
                  <a:pt x="8643" y="11852"/>
                </a:lnTo>
                <a:lnTo>
                  <a:pt x="8664" y="11836"/>
                </a:lnTo>
                <a:lnTo>
                  <a:pt x="8684" y="11819"/>
                </a:lnTo>
                <a:lnTo>
                  <a:pt x="8704" y="11801"/>
                </a:lnTo>
                <a:lnTo>
                  <a:pt x="8724" y="11782"/>
                </a:lnTo>
                <a:lnTo>
                  <a:pt x="8743" y="11763"/>
                </a:lnTo>
                <a:lnTo>
                  <a:pt x="8762" y="11744"/>
                </a:lnTo>
                <a:lnTo>
                  <a:pt x="8780" y="11724"/>
                </a:lnTo>
                <a:lnTo>
                  <a:pt x="15805" y="4228"/>
                </a:lnTo>
                <a:lnTo>
                  <a:pt x="15821" y="4210"/>
                </a:lnTo>
                <a:lnTo>
                  <a:pt x="15836" y="4192"/>
                </a:lnTo>
                <a:lnTo>
                  <a:pt x="15851" y="4173"/>
                </a:lnTo>
                <a:lnTo>
                  <a:pt x="15865" y="4154"/>
                </a:lnTo>
                <a:lnTo>
                  <a:pt x="15878" y="4135"/>
                </a:lnTo>
                <a:lnTo>
                  <a:pt x="15892" y="4115"/>
                </a:lnTo>
                <a:lnTo>
                  <a:pt x="15904" y="4096"/>
                </a:lnTo>
                <a:lnTo>
                  <a:pt x="15917" y="4076"/>
                </a:lnTo>
                <a:lnTo>
                  <a:pt x="15929" y="4056"/>
                </a:lnTo>
                <a:lnTo>
                  <a:pt x="15940" y="4034"/>
                </a:lnTo>
                <a:lnTo>
                  <a:pt x="15951" y="4014"/>
                </a:lnTo>
                <a:lnTo>
                  <a:pt x="15961" y="3993"/>
                </a:lnTo>
                <a:lnTo>
                  <a:pt x="15971" y="3972"/>
                </a:lnTo>
                <a:lnTo>
                  <a:pt x="15980" y="3951"/>
                </a:lnTo>
                <a:lnTo>
                  <a:pt x="15989" y="3930"/>
                </a:lnTo>
                <a:lnTo>
                  <a:pt x="15997" y="3908"/>
                </a:lnTo>
                <a:lnTo>
                  <a:pt x="16004" y="3887"/>
                </a:lnTo>
                <a:lnTo>
                  <a:pt x="16011" y="3864"/>
                </a:lnTo>
                <a:lnTo>
                  <a:pt x="16018" y="3842"/>
                </a:lnTo>
                <a:lnTo>
                  <a:pt x="16024" y="3820"/>
                </a:lnTo>
                <a:lnTo>
                  <a:pt x="16030" y="3799"/>
                </a:lnTo>
                <a:lnTo>
                  <a:pt x="16035" y="3776"/>
                </a:lnTo>
                <a:lnTo>
                  <a:pt x="16039" y="3754"/>
                </a:lnTo>
                <a:lnTo>
                  <a:pt x="16044" y="3732"/>
                </a:lnTo>
                <a:lnTo>
                  <a:pt x="16047" y="3710"/>
                </a:lnTo>
                <a:lnTo>
                  <a:pt x="16050" y="3686"/>
                </a:lnTo>
                <a:lnTo>
                  <a:pt x="16053" y="3664"/>
                </a:lnTo>
                <a:lnTo>
                  <a:pt x="16055" y="3642"/>
                </a:lnTo>
                <a:lnTo>
                  <a:pt x="16056" y="3619"/>
                </a:lnTo>
                <a:lnTo>
                  <a:pt x="16057" y="3597"/>
                </a:lnTo>
                <a:lnTo>
                  <a:pt x="16058" y="3574"/>
                </a:lnTo>
                <a:lnTo>
                  <a:pt x="16058" y="3552"/>
                </a:lnTo>
                <a:lnTo>
                  <a:pt x="16057" y="3528"/>
                </a:lnTo>
                <a:lnTo>
                  <a:pt x="16056" y="3503"/>
                </a:lnTo>
                <a:lnTo>
                  <a:pt x="16055" y="3479"/>
                </a:lnTo>
                <a:lnTo>
                  <a:pt x="16053" y="3456"/>
                </a:lnTo>
                <a:lnTo>
                  <a:pt x="16050" y="3432"/>
                </a:lnTo>
                <a:lnTo>
                  <a:pt x="16047" y="3408"/>
                </a:lnTo>
                <a:lnTo>
                  <a:pt x="16043" y="3385"/>
                </a:lnTo>
                <a:lnTo>
                  <a:pt x="16039" y="3362"/>
                </a:lnTo>
                <a:lnTo>
                  <a:pt x="16034" y="3338"/>
                </a:lnTo>
                <a:lnTo>
                  <a:pt x="16028" y="3314"/>
                </a:lnTo>
                <a:lnTo>
                  <a:pt x="16022" y="3291"/>
                </a:lnTo>
                <a:lnTo>
                  <a:pt x="16015" y="3268"/>
                </a:lnTo>
                <a:lnTo>
                  <a:pt x="16008" y="3245"/>
                </a:lnTo>
                <a:lnTo>
                  <a:pt x="16000" y="3222"/>
                </a:lnTo>
                <a:lnTo>
                  <a:pt x="15992" y="3200"/>
                </a:lnTo>
                <a:lnTo>
                  <a:pt x="15983" y="3178"/>
                </a:lnTo>
                <a:lnTo>
                  <a:pt x="15974" y="3155"/>
                </a:lnTo>
                <a:lnTo>
                  <a:pt x="15964" y="3132"/>
                </a:lnTo>
                <a:lnTo>
                  <a:pt x="15953" y="3111"/>
                </a:lnTo>
                <a:lnTo>
                  <a:pt x="15942" y="3089"/>
                </a:lnTo>
                <a:lnTo>
                  <a:pt x="15930" y="3068"/>
                </a:lnTo>
                <a:lnTo>
                  <a:pt x="15917" y="3047"/>
                </a:lnTo>
                <a:lnTo>
                  <a:pt x="15904" y="3026"/>
                </a:lnTo>
                <a:lnTo>
                  <a:pt x="15891" y="3005"/>
                </a:lnTo>
                <a:lnTo>
                  <a:pt x="15877" y="2985"/>
                </a:lnTo>
                <a:lnTo>
                  <a:pt x="15863" y="2964"/>
                </a:lnTo>
                <a:lnTo>
                  <a:pt x="15848" y="2944"/>
                </a:lnTo>
                <a:lnTo>
                  <a:pt x="15832" y="2924"/>
                </a:lnTo>
                <a:lnTo>
                  <a:pt x="15816" y="2905"/>
                </a:lnTo>
                <a:lnTo>
                  <a:pt x="15799" y="2886"/>
                </a:lnTo>
                <a:lnTo>
                  <a:pt x="15782" y="2868"/>
                </a:lnTo>
                <a:lnTo>
                  <a:pt x="15764" y="284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20" name="Freeform 96"/>
          <p:cNvSpPr>
            <a:spLocks noEditPoints="1"/>
          </p:cNvSpPr>
          <p:nvPr/>
        </p:nvSpPr>
        <p:spPr bwMode="auto">
          <a:xfrm>
            <a:off x="5807310" y="2820271"/>
            <a:ext cx="269413" cy="268793"/>
          </a:xfrm>
          <a:custGeom>
            <a:avLst/>
            <a:gdLst>
              <a:gd name="T0" fmla="*/ 13537 w 16094"/>
              <a:gd name="T1" fmla="*/ 6059 h 16058"/>
              <a:gd name="T2" fmla="*/ 13105 w 16094"/>
              <a:gd name="T3" fmla="*/ 4843 h 16058"/>
              <a:gd name="T4" fmla="*/ 12309 w 16094"/>
              <a:gd name="T5" fmla="*/ 3778 h 16058"/>
              <a:gd name="T6" fmla="*/ 11103 w 16094"/>
              <a:gd name="T7" fmla="*/ 2914 h 16058"/>
              <a:gd name="T8" fmla="*/ 9730 w 16094"/>
              <a:gd name="T9" fmla="*/ 2510 h 16058"/>
              <a:gd name="T10" fmla="*/ 10548 w 16094"/>
              <a:gd name="T11" fmla="*/ 1344 h 16058"/>
              <a:gd name="T12" fmla="*/ 11273 w 16094"/>
              <a:gd name="T13" fmla="*/ 1058 h 16058"/>
              <a:gd name="T14" fmla="*/ 12175 w 16094"/>
              <a:gd name="T15" fmla="*/ 1030 h 16058"/>
              <a:gd name="T16" fmla="*/ 13215 w 16094"/>
              <a:gd name="T17" fmla="*/ 1370 h 16058"/>
              <a:gd name="T18" fmla="*/ 14130 w 16094"/>
              <a:gd name="T19" fmla="*/ 2061 h 16058"/>
              <a:gd name="T20" fmla="*/ 14752 w 16094"/>
              <a:gd name="T21" fmla="*/ 2927 h 16058"/>
              <a:gd name="T22" fmla="*/ 15061 w 16094"/>
              <a:gd name="T23" fmla="*/ 3885 h 16058"/>
              <a:gd name="T24" fmla="*/ 15035 w 16094"/>
              <a:gd name="T25" fmla="*/ 4794 h 16058"/>
              <a:gd name="T26" fmla="*/ 14704 w 16094"/>
              <a:gd name="T27" fmla="*/ 5577 h 16058"/>
              <a:gd name="T28" fmla="*/ 4429 w 16094"/>
              <a:gd name="T29" fmla="*/ 13990 h 16058"/>
              <a:gd name="T30" fmla="*/ 4128 w 16094"/>
              <a:gd name="T31" fmla="*/ 13119 h 16058"/>
              <a:gd name="T32" fmla="*/ 3522 w 16094"/>
              <a:gd name="T33" fmla="*/ 12349 h 16058"/>
              <a:gd name="T34" fmla="*/ 2735 w 16094"/>
              <a:gd name="T35" fmla="*/ 11832 h 16058"/>
              <a:gd name="T36" fmla="*/ 1857 w 16094"/>
              <a:gd name="T37" fmla="*/ 11600 h 16058"/>
              <a:gd name="T38" fmla="*/ 2349 w 16094"/>
              <a:gd name="T39" fmla="*/ 9539 h 16058"/>
              <a:gd name="T40" fmla="*/ 3383 w 16094"/>
              <a:gd name="T41" fmla="*/ 9051 h 16058"/>
              <a:gd name="T42" fmla="*/ 5065 w 16094"/>
              <a:gd name="T43" fmla="*/ 9305 h 16058"/>
              <a:gd name="T44" fmla="*/ 6529 w 16094"/>
              <a:gd name="T45" fmla="*/ 10574 h 16058"/>
              <a:gd name="T46" fmla="*/ 7057 w 16094"/>
              <a:gd name="T47" fmla="*/ 12341 h 16058"/>
              <a:gd name="T48" fmla="*/ 6481 w 16094"/>
              <a:gd name="T49" fmla="*/ 13816 h 16058"/>
              <a:gd name="T50" fmla="*/ 1899 w 16094"/>
              <a:gd name="T51" fmla="*/ 15034 h 16058"/>
              <a:gd name="T52" fmla="*/ 1430 w 16094"/>
              <a:gd name="T53" fmla="*/ 14978 h 16058"/>
              <a:gd name="T54" fmla="*/ 1080 w 16094"/>
              <a:gd name="T55" fmla="*/ 14626 h 16058"/>
              <a:gd name="T56" fmla="*/ 1037 w 16094"/>
              <a:gd name="T57" fmla="*/ 14110 h 16058"/>
              <a:gd name="T58" fmla="*/ 2133 w 16094"/>
              <a:gd name="T59" fmla="*/ 12161 h 16058"/>
              <a:gd name="T60" fmla="*/ 2879 w 16094"/>
              <a:gd name="T61" fmla="*/ 12483 h 16058"/>
              <a:gd name="T62" fmla="*/ 3517 w 16094"/>
              <a:gd name="T63" fmla="*/ 13089 h 16058"/>
              <a:gd name="T64" fmla="*/ 3887 w 16094"/>
              <a:gd name="T65" fmla="*/ 13837 h 16058"/>
              <a:gd name="T66" fmla="*/ 5275 w 16094"/>
              <a:gd name="T67" fmla="*/ 8311 h 16058"/>
              <a:gd name="T68" fmla="*/ 4471 w 16094"/>
              <a:gd name="T69" fmla="*/ 8075 h 16058"/>
              <a:gd name="T70" fmla="*/ 3832 w 16094"/>
              <a:gd name="T71" fmla="*/ 8011 h 16058"/>
              <a:gd name="T72" fmla="*/ 8544 w 16094"/>
              <a:gd name="T73" fmla="*/ 3613 h 16058"/>
              <a:gd name="T74" fmla="*/ 9615 w 16094"/>
              <a:gd name="T75" fmla="*/ 3512 h 16058"/>
              <a:gd name="T76" fmla="*/ 7177 w 16094"/>
              <a:gd name="T77" fmla="*/ 9768 h 16058"/>
              <a:gd name="T78" fmla="*/ 6475 w 16094"/>
              <a:gd name="T79" fmla="*/ 9029 h 16058"/>
              <a:gd name="T80" fmla="*/ 10683 w 16094"/>
              <a:gd name="T81" fmla="*/ 3831 h 16058"/>
              <a:gd name="T82" fmla="*/ 11597 w 16094"/>
              <a:gd name="T83" fmla="*/ 4487 h 16058"/>
              <a:gd name="T84" fmla="*/ 12178 w 16094"/>
              <a:gd name="T85" fmla="*/ 5258 h 16058"/>
              <a:gd name="T86" fmla="*/ 7882 w 16094"/>
              <a:gd name="T87" fmla="*/ 11105 h 16058"/>
              <a:gd name="T88" fmla="*/ 12576 w 16094"/>
              <a:gd name="T89" fmla="*/ 6482 h 16058"/>
              <a:gd name="T90" fmla="*/ 12439 w 16094"/>
              <a:gd name="T91" fmla="*/ 7635 h 16058"/>
              <a:gd name="T92" fmla="*/ 11948 w 16094"/>
              <a:gd name="T93" fmla="*/ 8406 h 16058"/>
              <a:gd name="T94" fmla="*/ 14463 w 16094"/>
              <a:gd name="T95" fmla="*/ 1003 h 16058"/>
              <a:gd name="T96" fmla="*/ 13190 w 16094"/>
              <a:gd name="T97" fmla="*/ 260 h 16058"/>
              <a:gd name="T98" fmla="*/ 11795 w 16094"/>
              <a:gd name="T99" fmla="*/ 0 h 16058"/>
              <a:gd name="T100" fmla="*/ 10660 w 16094"/>
              <a:gd name="T101" fmla="*/ 187 h 16058"/>
              <a:gd name="T102" fmla="*/ 9684 w 16094"/>
              <a:gd name="T103" fmla="*/ 727 h 16058"/>
              <a:gd name="T104" fmla="*/ 1704 w 16094"/>
              <a:gd name="T105" fmla="*/ 8728 h 16058"/>
              <a:gd name="T106" fmla="*/ 1279 w 16094"/>
              <a:gd name="T107" fmla="*/ 9454 h 16058"/>
              <a:gd name="T108" fmla="*/ 0 w 16094"/>
              <a:gd name="T109" fmla="*/ 14302 h 16058"/>
              <a:gd name="T110" fmla="*/ 402 w 16094"/>
              <a:gd name="T111" fmla="*/ 15419 h 16058"/>
              <a:gd name="T112" fmla="*/ 1407 w 16094"/>
              <a:gd name="T113" fmla="*/ 16022 h 16058"/>
              <a:gd name="T114" fmla="*/ 2275 w 16094"/>
              <a:gd name="T115" fmla="*/ 15980 h 16058"/>
              <a:gd name="T116" fmla="*/ 7227 w 16094"/>
              <a:gd name="T117" fmla="*/ 14541 h 16058"/>
              <a:gd name="T118" fmla="*/ 15901 w 16094"/>
              <a:gd name="T119" fmla="*/ 5421 h 16058"/>
              <a:gd name="T120" fmla="*/ 15857 w 16094"/>
              <a:gd name="T121" fmla="*/ 2953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094" h="16058">
                <a:moveTo>
                  <a:pt x="14431" y="5907"/>
                </a:moveTo>
                <a:lnTo>
                  <a:pt x="13584" y="6759"/>
                </a:lnTo>
                <a:lnTo>
                  <a:pt x="13585" y="6717"/>
                </a:lnTo>
                <a:lnTo>
                  <a:pt x="13586" y="6675"/>
                </a:lnTo>
                <a:lnTo>
                  <a:pt x="13588" y="6633"/>
                </a:lnTo>
                <a:lnTo>
                  <a:pt x="13590" y="6591"/>
                </a:lnTo>
                <a:lnTo>
                  <a:pt x="13591" y="6549"/>
                </a:lnTo>
                <a:lnTo>
                  <a:pt x="13591" y="6507"/>
                </a:lnTo>
                <a:lnTo>
                  <a:pt x="13590" y="6464"/>
                </a:lnTo>
                <a:lnTo>
                  <a:pt x="13587" y="6420"/>
                </a:lnTo>
                <a:lnTo>
                  <a:pt x="13578" y="6330"/>
                </a:lnTo>
                <a:lnTo>
                  <a:pt x="13566" y="6240"/>
                </a:lnTo>
                <a:lnTo>
                  <a:pt x="13553" y="6148"/>
                </a:lnTo>
                <a:lnTo>
                  <a:pt x="13537" y="6059"/>
                </a:lnTo>
                <a:lnTo>
                  <a:pt x="13520" y="5969"/>
                </a:lnTo>
                <a:lnTo>
                  <a:pt x="13500" y="5879"/>
                </a:lnTo>
                <a:lnTo>
                  <a:pt x="13478" y="5790"/>
                </a:lnTo>
                <a:lnTo>
                  <a:pt x="13453" y="5702"/>
                </a:lnTo>
                <a:lnTo>
                  <a:pt x="13427" y="5613"/>
                </a:lnTo>
                <a:lnTo>
                  <a:pt x="13400" y="5525"/>
                </a:lnTo>
                <a:lnTo>
                  <a:pt x="13370" y="5439"/>
                </a:lnTo>
                <a:lnTo>
                  <a:pt x="13338" y="5351"/>
                </a:lnTo>
                <a:lnTo>
                  <a:pt x="13305" y="5265"/>
                </a:lnTo>
                <a:lnTo>
                  <a:pt x="13268" y="5180"/>
                </a:lnTo>
                <a:lnTo>
                  <a:pt x="13230" y="5094"/>
                </a:lnTo>
                <a:lnTo>
                  <a:pt x="13191" y="5010"/>
                </a:lnTo>
                <a:lnTo>
                  <a:pt x="13150" y="4927"/>
                </a:lnTo>
                <a:lnTo>
                  <a:pt x="13105" y="4843"/>
                </a:lnTo>
                <a:lnTo>
                  <a:pt x="13060" y="4761"/>
                </a:lnTo>
                <a:lnTo>
                  <a:pt x="13014" y="4680"/>
                </a:lnTo>
                <a:lnTo>
                  <a:pt x="12965" y="4600"/>
                </a:lnTo>
                <a:lnTo>
                  <a:pt x="12913" y="4520"/>
                </a:lnTo>
                <a:lnTo>
                  <a:pt x="12861" y="4441"/>
                </a:lnTo>
                <a:lnTo>
                  <a:pt x="12807" y="4364"/>
                </a:lnTo>
                <a:lnTo>
                  <a:pt x="12750" y="4286"/>
                </a:lnTo>
                <a:lnTo>
                  <a:pt x="12692" y="4210"/>
                </a:lnTo>
                <a:lnTo>
                  <a:pt x="12633" y="4136"/>
                </a:lnTo>
                <a:lnTo>
                  <a:pt x="12571" y="4062"/>
                </a:lnTo>
                <a:lnTo>
                  <a:pt x="12508" y="3989"/>
                </a:lnTo>
                <a:lnTo>
                  <a:pt x="12443" y="3917"/>
                </a:lnTo>
                <a:lnTo>
                  <a:pt x="12376" y="3847"/>
                </a:lnTo>
                <a:lnTo>
                  <a:pt x="12309" y="3778"/>
                </a:lnTo>
                <a:lnTo>
                  <a:pt x="12230" y="3701"/>
                </a:lnTo>
                <a:lnTo>
                  <a:pt x="12152" y="3628"/>
                </a:lnTo>
                <a:lnTo>
                  <a:pt x="12071" y="3557"/>
                </a:lnTo>
                <a:lnTo>
                  <a:pt x="11989" y="3487"/>
                </a:lnTo>
                <a:lnTo>
                  <a:pt x="11905" y="3419"/>
                </a:lnTo>
                <a:lnTo>
                  <a:pt x="11821" y="3354"/>
                </a:lnTo>
                <a:lnTo>
                  <a:pt x="11735" y="3292"/>
                </a:lnTo>
                <a:lnTo>
                  <a:pt x="11648" y="3231"/>
                </a:lnTo>
                <a:lnTo>
                  <a:pt x="11560" y="3172"/>
                </a:lnTo>
                <a:lnTo>
                  <a:pt x="11471" y="3116"/>
                </a:lnTo>
                <a:lnTo>
                  <a:pt x="11380" y="3062"/>
                </a:lnTo>
                <a:lnTo>
                  <a:pt x="11289" y="3010"/>
                </a:lnTo>
                <a:lnTo>
                  <a:pt x="11196" y="2961"/>
                </a:lnTo>
                <a:lnTo>
                  <a:pt x="11103" y="2914"/>
                </a:lnTo>
                <a:lnTo>
                  <a:pt x="11009" y="2868"/>
                </a:lnTo>
                <a:lnTo>
                  <a:pt x="10913" y="2826"/>
                </a:lnTo>
                <a:lnTo>
                  <a:pt x="10818" y="2786"/>
                </a:lnTo>
                <a:lnTo>
                  <a:pt x="10721" y="2749"/>
                </a:lnTo>
                <a:lnTo>
                  <a:pt x="10625" y="2714"/>
                </a:lnTo>
                <a:lnTo>
                  <a:pt x="10527" y="2681"/>
                </a:lnTo>
                <a:lnTo>
                  <a:pt x="10429" y="2651"/>
                </a:lnTo>
                <a:lnTo>
                  <a:pt x="10330" y="2622"/>
                </a:lnTo>
                <a:lnTo>
                  <a:pt x="10231" y="2597"/>
                </a:lnTo>
                <a:lnTo>
                  <a:pt x="10132" y="2574"/>
                </a:lnTo>
                <a:lnTo>
                  <a:pt x="10031" y="2554"/>
                </a:lnTo>
                <a:lnTo>
                  <a:pt x="9932" y="2537"/>
                </a:lnTo>
                <a:lnTo>
                  <a:pt x="9831" y="2522"/>
                </a:lnTo>
                <a:lnTo>
                  <a:pt x="9730" y="2510"/>
                </a:lnTo>
                <a:lnTo>
                  <a:pt x="9630" y="2500"/>
                </a:lnTo>
                <a:lnTo>
                  <a:pt x="9529" y="2493"/>
                </a:lnTo>
                <a:lnTo>
                  <a:pt x="9428" y="2489"/>
                </a:lnTo>
                <a:lnTo>
                  <a:pt x="9327" y="2487"/>
                </a:lnTo>
                <a:lnTo>
                  <a:pt x="10160" y="1649"/>
                </a:lnTo>
                <a:lnTo>
                  <a:pt x="10199" y="1611"/>
                </a:lnTo>
                <a:lnTo>
                  <a:pt x="10240" y="1574"/>
                </a:lnTo>
                <a:lnTo>
                  <a:pt x="10282" y="1538"/>
                </a:lnTo>
                <a:lnTo>
                  <a:pt x="10324" y="1502"/>
                </a:lnTo>
                <a:lnTo>
                  <a:pt x="10367" y="1468"/>
                </a:lnTo>
                <a:lnTo>
                  <a:pt x="10411" y="1435"/>
                </a:lnTo>
                <a:lnTo>
                  <a:pt x="10456" y="1404"/>
                </a:lnTo>
                <a:lnTo>
                  <a:pt x="10502" y="1373"/>
                </a:lnTo>
                <a:lnTo>
                  <a:pt x="10548" y="1344"/>
                </a:lnTo>
                <a:lnTo>
                  <a:pt x="10596" y="1316"/>
                </a:lnTo>
                <a:lnTo>
                  <a:pt x="10644" y="1289"/>
                </a:lnTo>
                <a:lnTo>
                  <a:pt x="10692" y="1263"/>
                </a:lnTo>
                <a:lnTo>
                  <a:pt x="10742" y="1237"/>
                </a:lnTo>
                <a:lnTo>
                  <a:pt x="10793" y="1214"/>
                </a:lnTo>
                <a:lnTo>
                  <a:pt x="10843" y="1192"/>
                </a:lnTo>
                <a:lnTo>
                  <a:pt x="10894" y="1171"/>
                </a:lnTo>
                <a:lnTo>
                  <a:pt x="10947" y="1151"/>
                </a:lnTo>
                <a:lnTo>
                  <a:pt x="11000" y="1132"/>
                </a:lnTo>
                <a:lnTo>
                  <a:pt x="11053" y="1115"/>
                </a:lnTo>
                <a:lnTo>
                  <a:pt x="11108" y="1099"/>
                </a:lnTo>
                <a:lnTo>
                  <a:pt x="11162" y="1084"/>
                </a:lnTo>
                <a:lnTo>
                  <a:pt x="11217" y="1070"/>
                </a:lnTo>
                <a:lnTo>
                  <a:pt x="11273" y="1058"/>
                </a:lnTo>
                <a:lnTo>
                  <a:pt x="11329" y="1046"/>
                </a:lnTo>
                <a:lnTo>
                  <a:pt x="11386" y="1037"/>
                </a:lnTo>
                <a:lnTo>
                  <a:pt x="11444" y="1028"/>
                </a:lnTo>
                <a:lnTo>
                  <a:pt x="11501" y="1021"/>
                </a:lnTo>
                <a:lnTo>
                  <a:pt x="11559" y="1015"/>
                </a:lnTo>
                <a:lnTo>
                  <a:pt x="11618" y="1010"/>
                </a:lnTo>
                <a:lnTo>
                  <a:pt x="11676" y="1007"/>
                </a:lnTo>
                <a:lnTo>
                  <a:pt x="11735" y="1005"/>
                </a:lnTo>
                <a:lnTo>
                  <a:pt x="11795" y="1004"/>
                </a:lnTo>
                <a:lnTo>
                  <a:pt x="11871" y="1005"/>
                </a:lnTo>
                <a:lnTo>
                  <a:pt x="11947" y="1008"/>
                </a:lnTo>
                <a:lnTo>
                  <a:pt x="12023" y="1014"/>
                </a:lnTo>
                <a:lnTo>
                  <a:pt x="12098" y="1021"/>
                </a:lnTo>
                <a:lnTo>
                  <a:pt x="12175" y="1030"/>
                </a:lnTo>
                <a:lnTo>
                  <a:pt x="12251" y="1042"/>
                </a:lnTo>
                <a:lnTo>
                  <a:pt x="12327" y="1055"/>
                </a:lnTo>
                <a:lnTo>
                  <a:pt x="12402" y="1071"/>
                </a:lnTo>
                <a:lnTo>
                  <a:pt x="12478" y="1088"/>
                </a:lnTo>
                <a:lnTo>
                  <a:pt x="12553" y="1108"/>
                </a:lnTo>
                <a:lnTo>
                  <a:pt x="12629" y="1129"/>
                </a:lnTo>
                <a:lnTo>
                  <a:pt x="12703" y="1153"/>
                </a:lnTo>
                <a:lnTo>
                  <a:pt x="12777" y="1178"/>
                </a:lnTo>
                <a:lnTo>
                  <a:pt x="12852" y="1205"/>
                </a:lnTo>
                <a:lnTo>
                  <a:pt x="12925" y="1234"/>
                </a:lnTo>
                <a:lnTo>
                  <a:pt x="12999" y="1266"/>
                </a:lnTo>
                <a:lnTo>
                  <a:pt x="13071" y="1299"/>
                </a:lnTo>
                <a:lnTo>
                  <a:pt x="13144" y="1334"/>
                </a:lnTo>
                <a:lnTo>
                  <a:pt x="13215" y="1370"/>
                </a:lnTo>
                <a:lnTo>
                  <a:pt x="13285" y="1408"/>
                </a:lnTo>
                <a:lnTo>
                  <a:pt x="13356" y="1448"/>
                </a:lnTo>
                <a:lnTo>
                  <a:pt x="13425" y="1490"/>
                </a:lnTo>
                <a:lnTo>
                  <a:pt x="13495" y="1535"/>
                </a:lnTo>
                <a:lnTo>
                  <a:pt x="13562" y="1580"/>
                </a:lnTo>
                <a:lnTo>
                  <a:pt x="13629" y="1627"/>
                </a:lnTo>
                <a:lnTo>
                  <a:pt x="13696" y="1676"/>
                </a:lnTo>
                <a:lnTo>
                  <a:pt x="13761" y="1727"/>
                </a:lnTo>
                <a:lnTo>
                  <a:pt x="13827" y="1779"/>
                </a:lnTo>
                <a:lnTo>
                  <a:pt x="13890" y="1834"/>
                </a:lnTo>
                <a:lnTo>
                  <a:pt x="13952" y="1889"/>
                </a:lnTo>
                <a:lnTo>
                  <a:pt x="14014" y="1946"/>
                </a:lnTo>
                <a:lnTo>
                  <a:pt x="14075" y="2005"/>
                </a:lnTo>
                <a:lnTo>
                  <a:pt x="14130" y="2061"/>
                </a:lnTo>
                <a:lnTo>
                  <a:pt x="14185" y="2119"/>
                </a:lnTo>
                <a:lnTo>
                  <a:pt x="14237" y="2177"/>
                </a:lnTo>
                <a:lnTo>
                  <a:pt x="14288" y="2235"/>
                </a:lnTo>
                <a:lnTo>
                  <a:pt x="14338" y="2295"/>
                </a:lnTo>
                <a:lnTo>
                  <a:pt x="14386" y="2356"/>
                </a:lnTo>
                <a:lnTo>
                  <a:pt x="14433" y="2417"/>
                </a:lnTo>
                <a:lnTo>
                  <a:pt x="14478" y="2478"/>
                </a:lnTo>
                <a:lnTo>
                  <a:pt x="14522" y="2540"/>
                </a:lnTo>
                <a:lnTo>
                  <a:pt x="14564" y="2603"/>
                </a:lnTo>
                <a:lnTo>
                  <a:pt x="14605" y="2667"/>
                </a:lnTo>
                <a:lnTo>
                  <a:pt x="14644" y="2731"/>
                </a:lnTo>
                <a:lnTo>
                  <a:pt x="14682" y="2796"/>
                </a:lnTo>
                <a:lnTo>
                  <a:pt x="14718" y="2861"/>
                </a:lnTo>
                <a:lnTo>
                  <a:pt x="14752" y="2927"/>
                </a:lnTo>
                <a:lnTo>
                  <a:pt x="14785" y="2993"/>
                </a:lnTo>
                <a:lnTo>
                  <a:pt x="14816" y="3060"/>
                </a:lnTo>
                <a:lnTo>
                  <a:pt x="14846" y="3126"/>
                </a:lnTo>
                <a:lnTo>
                  <a:pt x="14874" y="3195"/>
                </a:lnTo>
                <a:lnTo>
                  <a:pt x="14900" y="3262"/>
                </a:lnTo>
                <a:lnTo>
                  <a:pt x="14925" y="3330"/>
                </a:lnTo>
                <a:lnTo>
                  <a:pt x="14948" y="3398"/>
                </a:lnTo>
                <a:lnTo>
                  <a:pt x="14969" y="3468"/>
                </a:lnTo>
                <a:lnTo>
                  <a:pt x="14988" y="3537"/>
                </a:lnTo>
                <a:lnTo>
                  <a:pt x="15007" y="3606"/>
                </a:lnTo>
                <a:lnTo>
                  <a:pt x="15023" y="3675"/>
                </a:lnTo>
                <a:lnTo>
                  <a:pt x="15038" y="3746"/>
                </a:lnTo>
                <a:lnTo>
                  <a:pt x="15050" y="3816"/>
                </a:lnTo>
                <a:lnTo>
                  <a:pt x="15061" y="3885"/>
                </a:lnTo>
                <a:lnTo>
                  <a:pt x="15070" y="3955"/>
                </a:lnTo>
                <a:lnTo>
                  <a:pt x="15078" y="4026"/>
                </a:lnTo>
                <a:lnTo>
                  <a:pt x="15084" y="4097"/>
                </a:lnTo>
                <a:lnTo>
                  <a:pt x="15087" y="4162"/>
                </a:lnTo>
                <a:lnTo>
                  <a:pt x="15089" y="4227"/>
                </a:lnTo>
                <a:lnTo>
                  <a:pt x="15089" y="4292"/>
                </a:lnTo>
                <a:lnTo>
                  <a:pt x="15088" y="4357"/>
                </a:lnTo>
                <a:lnTo>
                  <a:pt x="15085" y="4420"/>
                </a:lnTo>
                <a:lnTo>
                  <a:pt x="15081" y="4484"/>
                </a:lnTo>
                <a:lnTo>
                  <a:pt x="15075" y="4546"/>
                </a:lnTo>
                <a:lnTo>
                  <a:pt x="15067" y="4610"/>
                </a:lnTo>
                <a:lnTo>
                  <a:pt x="15058" y="4672"/>
                </a:lnTo>
                <a:lnTo>
                  <a:pt x="15048" y="4733"/>
                </a:lnTo>
                <a:lnTo>
                  <a:pt x="15035" y="4794"/>
                </a:lnTo>
                <a:lnTo>
                  <a:pt x="15022" y="4855"/>
                </a:lnTo>
                <a:lnTo>
                  <a:pt x="15006" y="4914"/>
                </a:lnTo>
                <a:lnTo>
                  <a:pt x="14989" y="4973"/>
                </a:lnTo>
                <a:lnTo>
                  <a:pt x="14970" y="5032"/>
                </a:lnTo>
                <a:lnTo>
                  <a:pt x="14950" y="5089"/>
                </a:lnTo>
                <a:lnTo>
                  <a:pt x="14929" y="5147"/>
                </a:lnTo>
                <a:lnTo>
                  <a:pt x="14906" y="5203"/>
                </a:lnTo>
                <a:lnTo>
                  <a:pt x="14882" y="5259"/>
                </a:lnTo>
                <a:lnTo>
                  <a:pt x="14856" y="5314"/>
                </a:lnTo>
                <a:lnTo>
                  <a:pt x="14829" y="5368"/>
                </a:lnTo>
                <a:lnTo>
                  <a:pt x="14799" y="5422"/>
                </a:lnTo>
                <a:lnTo>
                  <a:pt x="14769" y="5474"/>
                </a:lnTo>
                <a:lnTo>
                  <a:pt x="14737" y="5526"/>
                </a:lnTo>
                <a:lnTo>
                  <a:pt x="14704" y="5577"/>
                </a:lnTo>
                <a:lnTo>
                  <a:pt x="14670" y="5627"/>
                </a:lnTo>
                <a:lnTo>
                  <a:pt x="14633" y="5675"/>
                </a:lnTo>
                <a:lnTo>
                  <a:pt x="14595" y="5724"/>
                </a:lnTo>
                <a:lnTo>
                  <a:pt x="14557" y="5772"/>
                </a:lnTo>
                <a:lnTo>
                  <a:pt x="14516" y="5818"/>
                </a:lnTo>
                <a:lnTo>
                  <a:pt x="14474" y="5863"/>
                </a:lnTo>
                <a:lnTo>
                  <a:pt x="14431" y="5907"/>
                </a:lnTo>
                <a:close/>
                <a:moveTo>
                  <a:pt x="4463" y="14370"/>
                </a:moveTo>
                <a:lnTo>
                  <a:pt x="4461" y="14307"/>
                </a:lnTo>
                <a:lnTo>
                  <a:pt x="4458" y="14243"/>
                </a:lnTo>
                <a:lnTo>
                  <a:pt x="4453" y="14180"/>
                </a:lnTo>
                <a:lnTo>
                  <a:pt x="4446" y="14117"/>
                </a:lnTo>
                <a:lnTo>
                  <a:pt x="4438" y="14053"/>
                </a:lnTo>
                <a:lnTo>
                  <a:pt x="4429" y="13990"/>
                </a:lnTo>
                <a:lnTo>
                  <a:pt x="4417" y="13926"/>
                </a:lnTo>
                <a:lnTo>
                  <a:pt x="4405" y="13863"/>
                </a:lnTo>
                <a:lnTo>
                  <a:pt x="4391" y="13800"/>
                </a:lnTo>
                <a:lnTo>
                  <a:pt x="4375" y="13737"/>
                </a:lnTo>
                <a:lnTo>
                  <a:pt x="4357" y="13673"/>
                </a:lnTo>
                <a:lnTo>
                  <a:pt x="4338" y="13610"/>
                </a:lnTo>
                <a:lnTo>
                  <a:pt x="4317" y="13548"/>
                </a:lnTo>
                <a:lnTo>
                  <a:pt x="4295" y="13486"/>
                </a:lnTo>
                <a:lnTo>
                  <a:pt x="4271" y="13423"/>
                </a:lnTo>
                <a:lnTo>
                  <a:pt x="4246" y="13362"/>
                </a:lnTo>
                <a:lnTo>
                  <a:pt x="4219" y="13300"/>
                </a:lnTo>
                <a:lnTo>
                  <a:pt x="4191" y="13240"/>
                </a:lnTo>
                <a:lnTo>
                  <a:pt x="4161" y="13179"/>
                </a:lnTo>
                <a:lnTo>
                  <a:pt x="4128" y="13119"/>
                </a:lnTo>
                <a:lnTo>
                  <a:pt x="4095" y="13059"/>
                </a:lnTo>
                <a:lnTo>
                  <a:pt x="4060" y="13000"/>
                </a:lnTo>
                <a:lnTo>
                  <a:pt x="4024" y="12942"/>
                </a:lnTo>
                <a:lnTo>
                  <a:pt x="3986" y="12884"/>
                </a:lnTo>
                <a:lnTo>
                  <a:pt x="3946" y="12826"/>
                </a:lnTo>
                <a:lnTo>
                  <a:pt x="3905" y="12769"/>
                </a:lnTo>
                <a:lnTo>
                  <a:pt x="3862" y="12714"/>
                </a:lnTo>
                <a:lnTo>
                  <a:pt x="3818" y="12658"/>
                </a:lnTo>
                <a:lnTo>
                  <a:pt x="3771" y="12604"/>
                </a:lnTo>
                <a:lnTo>
                  <a:pt x="3723" y="12549"/>
                </a:lnTo>
                <a:lnTo>
                  <a:pt x="3674" y="12497"/>
                </a:lnTo>
                <a:lnTo>
                  <a:pt x="3622" y="12445"/>
                </a:lnTo>
                <a:lnTo>
                  <a:pt x="3573" y="12396"/>
                </a:lnTo>
                <a:lnTo>
                  <a:pt x="3522" y="12349"/>
                </a:lnTo>
                <a:lnTo>
                  <a:pt x="3470" y="12303"/>
                </a:lnTo>
                <a:lnTo>
                  <a:pt x="3418" y="12258"/>
                </a:lnTo>
                <a:lnTo>
                  <a:pt x="3366" y="12215"/>
                </a:lnTo>
                <a:lnTo>
                  <a:pt x="3312" y="12174"/>
                </a:lnTo>
                <a:lnTo>
                  <a:pt x="3257" y="12133"/>
                </a:lnTo>
                <a:lnTo>
                  <a:pt x="3202" y="12094"/>
                </a:lnTo>
                <a:lnTo>
                  <a:pt x="3146" y="12057"/>
                </a:lnTo>
                <a:lnTo>
                  <a:pt x="3088" y="12020"/>
                </a:lnTo>
                <a:lnTo>
                  <a:pt x="3031" y="11985"/>
                </a:lnTo>
                <a:lnTo>
                  <a:pt x="2974" y="11952"/>
                </a:lnTo>
                <a:lnTo>
                  <a:pt x="2914" y="11920"/>
                </a:lnTo>
                <a:lnTo>
                  <a:pt x="2855" y="11889"/>
                </a:lnTo>
                <a:lnTo>
                  <a:pt x="2796" y="11860"/>
                </a:lnTo>
                <a:lnTo>
                  <a:pt x="2735" y="11832"/>
                </a:lnTo>
                <a:lnTo>
                  <a:pt x="2675" y="11806"/>
                </a:lnTo>
                <a:lnTo>
                  <a:pt x="2613" y="11781"/>
                </a:lnTo>
                <a:lnTo>
                  <a:pt x="2552" y="11757"/>
                </a:lnTo>
                <a:lnTo>
                  <a:pt x="2490" y="11735"/>
                </a:lnTo>
                <a:lnTo>
                  <a:pt x="2427" y="11715"/>
                </a:lnTo>
                <a:lnTo>
                  <a:pt x="2365" y="11696"/>
                </a:lnTo>
                <a:lnTo>
                  <a:pt x="2303" y="11679"/>
                </a:lnTo>
                <a:lnTo>
                  <a:pt x="2239" y="11663"/>
                </a:lnTo>
                <a:lnTo>
                  <a:pt x="2176" y="11648"/>
                </a:lnTo>
                <a:lnTo>
                  <a:pt x="2112" y="11636"/>
                </a:lnTo>
                <a:lnTo>
                  <a:pt x="2048" y="11625"/>
                </a:lnTo>
                <a:lnTo>
                  <a:pt x="1985" y="11615"/>
                </a:lnTo>
                <a:lnTo>
                  <a:pt x="1920" y="11607"/>
                </a:lnTo>
                <a:lnTo>
                  <a:pt x="1857" y="11600"/>
                </a:lnTo>
                <a:lnTo>
                  <a:pt x="1793" y="11595"/>
                </a:lnTo>
                <a:lnTo>
                  <a:pt x="1728" y="11592"/>
                </a:lnTo>
                <a:lnTo>
                  <a:pt x="2229" y="9781"/>
                </a:lnTo>
                <a:lnTo>
                  <a:pt x="2236" y="9759"/>
                </a:lnTo>
                <a:lnTo>
                  <a:pt x="2244" y="9736"/>
                </a:lnTo>
                <a:lnTo>
                  <a:pt x="2253" y="9714"/>
                </a:lnTo>
                <a:lnTo>
                  <a:pt x="2263" y="9692"/>
                </a:lnTo>
                <a:lnTo>
                  <a:pt x="2273" y="9670"/>
                </a:lnTo>
                <a:lnTo>
                  <a:pt x="2284" y="9648"/>
                </a:lnTo>
                <a:lnTo>
                  <a:pt x="2296" y="9626"/>
                </a:lnTo>
                <a:lnTo>
                  <a:pt x="2308" y="9604"/>
                </a:lnTo>
                <a:lnTo>
                  <a:pt x="2321" y="9583"/>
                </a:lnTo>
                <a:lnTo>
                  <a:pt x="2335" y="9561"/>
                </a:lnTo>
                <a:lnTo>
                  <a:pt x="2349" y="9539"/>
                </a:lnTo>
                <a:lnTo>
                  <a:pt x="2363" y="9518"/>
                </a:lnTo>
                <a:lnTo>
                  <a:pt x="2378" y="9498"/>
                </a:lnTo>
                <a:lnTo>
                  <a:pt x="2393" y="9478"/>
                </a:lnTo>
                <a:lnTo>
                  <a:pt x="2409" y="9458"/>
                </a:lnTo>
                <a:lnTo>
                  <a:pt x="2426" y="9438"/>
                </a:lnTo>
                <a:lnTo>
                  <a:pt x="2522" y="9374"/>
                </a:lnTo>
                <a:lnTo>
                  <a:pt x="2621" y="9314"/>
                </a:lnTo>
                <a:lnTo>
                  <a:pt x="2723" y="9260"/>
                </a:lnTo>
                <a:lnTo>
                  <a:pt x="2828" y="9211"/>
                </a:lnTo>
                <a:lnTo>
                  <a:pt x="2934" y="9169"/>
                </a:lnTo>
                <a:lnTo>
                  <a:pt x="3044" y="9131"/>
                </a:lnTo>
                <a:lnTo>
                  <a:pt x="3156" y="9099"/>
                </a:lnTo>
                <a:lnTo>
                  <a:pt x="3268" y="9072"/>
                </a:lnTo>
                <a:lnTo>
                  <a:pt x="3383" y="9051"/>
                </a:lnTo>
                <a:lnTo>
                  <a:pt x="3500" y="9034"/>
                </a:lnTo>
                <a:lnTo>
                  <a:pt x="3617" y="9024"/>
                </a:lnTo>
                <a:lnTo>
                  <a:pt x="3736" y="9018"/>
                </a:lnTo>
                <a:lnTo>
                  <a:pt x="3857" y="9018"/>
                </a:lnTo>
                <a:lnTo>
                  <a:pt x="3976" y="9023"/>
                </a:lnTo>
                <a:lnTo>
                  <a:pt x="4098" y="9033"/>
                </a:lnTo>
                <a:lnTo>
                  <a:pt x="4220" y="9049"/>
                </a:lnTo>
                <a:lnTo>
                  <a:pt x="4342" y="9070"/>
                </a:lnTo>
                <a:lnTo>
                  <a:pt x="4463" y="9096"/>
                </a:lnTo>
                <a:lnTo>
                  <a:pt x="4584" y="9127"/>
                </a:lnTo>
                <a:lnTo>
                  <a:pt x="4706" y="9164"/>
                </a:lnTo>
                <a:lnTo>
                  <a:pt x="4826" y="9206"/>
                </a:lnTo>
                <a:lnTo>
                  <a:pt x="4946" y="9252"/>
                </a:lnTo>
                <a:lnTo>
                  <a:pt x="5065" y="9305"/>
                </a:lnTo>
                <a:lnTo>
                  <a:pt x="5184" y="9363"/>
                </a:lnTo>
                <a:lnTo>
                  <a:pt x="5300" y="9425"/>
                </a:lnTo>
                <a:lnTo>
                  <a:pt x="5415" y="9493"/>
                </a:lnTo>
                <a:lnTo>
                  <a:pt x="5529" y="9566"/>
                </a:lnTo>
                <a:lnTo>
                  <a:pt x="5640" y="9644"/>
                </a:lnTo>
                <a:lnTo>
                  <a:pt x="5750" y="9727"/>
                </a:lnTo>
                <a:lnTo>
                  <a:pt x="5857" y="9815"/>
                </a:lnTo>
                <a:lnTo>
                  <a:pt x="5962" y="9909"/>
                </a:lnTo>
                <a:lnTo>
                  <a:pt x="6065" y="10007"/>
                </a:lnTo>
                <a:lnTo>
                  <a:pt x="6168" y="10115"/>
                </a:lnTo>
                <a:lnTo>
                  <a:pt x="6267" y="10226"/>
                </a:lnTo>
                <a:lnTo>
                  <a:pt x="6360" y="10339"/>
                </a:lnTo>
                <a:lnTo>
                  <a:pt x="6447" y="10456"/>
                </a:lnTo>
                <a:lnTo>
                  <a:pt x="6529" y="10574"/>
                </a:lnTo>
                <a:lnTo>
                  <a:pt x="6604" y="10695"/>
                </a:lnTo>
                <a:lnTo>
                  <a:pt x="6673" y="10816"/>
                </a:lnTo>
                <a:lnTo>
                  <a:pt x="6738" y="10941"/>
                </a:lnTo>
                <a:lnTo>
                  <a:pt x="6796" y="11065"/>
                </a:lnTo>
                <a:lnTo>
                  <a:pt x="6848" y="11191"/>
                </a:lnTo>
                <a:lnTo>
                  <a:pt x="6895" y="11318"/>
                </a:lnTo>
                <a:lnTo>
                  <a:pt x="6936" y="11446"/>
                </a:lnTo>
                <a:lnTo>
                  <a:pt x="6971" y="11574"/>
                </a:lnTo>
                <a:lnTo>
                  <a:pt x="7000" y="11702"/>
                </a:lnTo>
                <a:lnTo>
                  <a:pt x="7023" y="11831"/>
                </a:lnTo>
                <a:lnTo>
                  <a:pt x="7041" y="11959"/>
                </a:lnTo>
                <a:lnTo>
                  <a:pt x="7052" y="12087"/>
                </a:lnTo>
                <a:lnTo>
                  <a:pt x="7058" y="12214"/>
                </a:lnTo>
                <a:lnTo>
                  <a:pt x="7057" y="12341"/>
                </a:lnTo>
                <a:lnTo>
                  <a:pt x="7051" y="12466"/>
                </a:lnTo>
                <a:lnTo>
                  <a:pt x="7039" y="12589"/>
                </a:lnTo>
                <a:lnTo>
                  <a:pt x="7019" y="12712"/>
                </a:lnTo>
                <a:lnTo>
                  <a:pt x="6995" y="12832"/>
                </a:lnTo>
                <a:lnTo>
                  <a:pt x="6965" y="12952"/>
                </a:lnTo>
                <a:lnTo>
                  <a:pt x="6929" y="13068"/>
                </a:lnTo>
                <a:lnTo>
                  <a:pt x="6886" y="13183"/>
                </a:lnTo>
                <a:lnTo>
                  <a:pt x="6837" y="13294"/>
                </a:lnTo>
                <a:lnTo>
                  <a:pt x="6783" y="13402"/>
                </a:lnTo>
                <a:lnTo>
                  <a:pt x="6722" y="13508"/>
                </a:lnTo>
                <a:lnTo>
                  <a:pt x="6655" y="13610"/>
                </a:lnTo>
                <a:lnTo>
                  <a:pt x="6582" y="13710"/>
                </a:lnTo>
                <a:lnTo>
                  <a:pt x="6502" y="13805"/>
                </a:lnTo>
                <a:lnTo>
                  <a:pt x="6481" y="13816"/>
                </a:lnTo>
                <a:lnTo>
                  <a:pt x="6459" y="13827"/>
                </a:lnTo>
                <a:lnTo>
                  <a:pt x="6437" y="13838"/>
                </a:lnTo>
                <a:lnTo>
                  <a:pt x="6415" y="13848"/>
                </a:lnTo>
                <a:lnTo>
                  <a:pt x="6392" y="13858"/>
                </a:lnTo>
                <a:lnTo>
                  <a:pt x="6369" y="13867"/>
                </a:lnTo>
                <a:lnTo>
                  <a:pt x="6345" y="13876"/>
                </a:lnTo>
                <a:lnTo>
                  <a:pt x="6322" y="13884"/>
                </a:lnTo>
                <a:lnTo>
                  <a:pt x="4463" y="14370"/>
                </a:lnTo>
                <a:close/>
                <a:moveTo>
                  <a:pt x="2096" y="14991"/>
                </a:moveTo>
                <a:lnTo>
                  <a:pt x="2070" y="14997"/>
                </a:lnTo>
                <a:lnTo>
                  <a:pt x="2036" y="15005"/>
                </a:lnTo>
                <a:lnTo>
                  <a:pt x="1995" y="15014"/>
                </a:lnTo>
                <a:lnTo>
                  <a:pt x="1949" y="15024"/>
                </a:lnTo>
                <a:lnTo>
                  <a:pt x="1899" y="15034"/>
                </a:lnTo>
                <a:lnTo>
                  <a:pt x="1849" y="15043"/>
                </a:lnTo>
                <a:lnTo>
                  <a:pt x="1825" y="15046"/>
                </a:lnTo>
                <a:lnTo>
                  <a:pt x="1801" y="15050"/>
                </a:lnTo>
                <a:lnTo>
                  <a:pt x="1777" y="15052"/>
                </a:lnTo>
                <a:lnTo>
                  <a:pt x="1755" y="15054"/>
                </a:lnTo>
                <a:lnTo>
                  <a:pt x="1716" y="15053"/>
                </a:lnTo>
                <a:lnTo>
                  <a:pt x="1679" y="15049"/>
                </a:lnTo>
                <a:lnTo>
                  <a:pt x="1641" y="15044"/>
                </a:lnTo>
                <a:lnTo>
                  <a:pt x="1604" y="15037"/>
                </a:lnTo>
                <a:lnTo>
                  <a:pt x="1568" y="15029"/>
                </a:lnTo>
                <a:lnTo>
                  <a:pt x="1532" y="15018"/>
                </a:lnTo>
                <a:lnTo>
                  <a:pt x="1498" y="15006"/>
                </a:lnTo>
                <a:lnTo>
                  <a:pt x="1464" y="14993"/>
                </a:lnTo>
                <a:lnTo>
                  <a:pt x="1430" y="14978"/>
                </a:lnTo>
                <a:lnTo>
                  <a:pt x="1398" y="14961"/>
                </a:lnTo>
                <a:lnTo>
                  <a:pt x="1367" y="14943"/>
                </a:lnTo>
                <a:lnTo>
                  <a:pt x="1336" y="14923"/>
                </a:lnTo>
                <a:lnTo>
                  <a:pt x="1307" y="14902"/>
                </a:lnTo>
                <a:lnTo>
                  <a:pt x="1279" y="14880"/>
                </a:lnTo>
                <a:lnTo>
                  <a:pt x="1251" y="14856"/>
                </a:lnTo>
                <a:lnTo>
                  <a:pt x="1225" y="14832"/>
                </a:lnTo>
                <a:lnTo>
                  <a:pt x="1201" y="14804"/>
                </a:lnTo>
                <a:lnTo>
                  <a:pt x="1177" y="14777"/>
                </a:lnTo>
                <a:lnTo>
                  <a:pt x="1155" y="14749"/>
                </a:lnTo>
                <a:lnTo>
                  <a:pt x="1134" y="14720"/>
                </a:lnTo>
                <a:lnTo>
                  <a:pt x="1115" y="14689"/>
                </a:lnTo>
                <a:lnTo>
                  <a:pt x="1096" y="14658"/>
                </a:lnTo>
                <a:lnTo>
                  <a:pt x="1080" y="14626"/>
                </a:lnTo>
                <a:lnTo>
                  <a:pt x="1065" y="14593"/>
                </a:lnTo>
                <a:lnTo>
                  <a:pt x="1051" y="14559"/>
                </a:lnTo>
                <a:lnTo>
                  <a:pt x="1040" y="14524"/>
                </a:lnTo>
                <a:lnTo>
                  <a:pt x="1030" y="14488"/>
                </a:lnTo>
                <a:lnTo>
                  <a:pt x="1021" y="14452"/>
                </a:lnTo>
                <a:lnTo>
                  <a:pt x="1015" y="14415"/>
                </a:lnTo>
                <a:lnTo>
                  <a:pt x="1010" y="14378"/>
                </a:lnTo>
                <a:lnTo>
                  <a:pt x="1007" y="14340"/>
                </a:lnTo>
                <a:lnTo>
                  <a:pt x="1006" y="14302"/>
                </a:lnTo>
                <a:lnTo>
                  <a:pt x="1009" y="14268"/>
                </a:lnTo>
                <a:lnTo>
                  <a:pt x="1015" y="14229"/>
                </a:lnTo>
                <a:lnTo>
                  <a:pt x="1022" y="14189"/>
                </a:lnTo>
                <a:lnTo>
                  <a:pt x="1029" y="14149"/>
                </a:lnTo>
                <a:lnTo>
                  <a:pt x="1037" y="14110"/>
                </a:lnTo>
                <a:lnTo>
                  <a:pt x="1045" y="14074"/>
                </a:lnTo>
                <a:lnTo>
                  <a:pt x="1051" y="14043"/>
                </a:lnTo>
                <a:lnTo>
                  <a:pt x="1056" y="14020"/>
                </a:lnTo>
                <a:lnTo>
                  <a:pt x="1586" y="12106"/>
                </a:lnTo>
                <a:lnTo>
                  <a:pt x="1641" y="12105"/>
                </a:lnTo>
                <a:lnTo>
                  <a:pt x="1695" y="12105"/>
                </a:lnTo>
                <a:lnTo>
                  <a:pt x="1749" y="12107"/>
                </a:lnTo>
                <a:lnTo>
                  <a:pt x="1804" y="12111"/>
                </a:lnTo>
                <a:lnTo>
                  <a:pt x="1858" y="12116"/>
                </a:lnTo>
                <a:lnTo>
                  <a:pt x="1913" y="12122"/>
                </a:lnTo>
                <a:lnTo>
                  <a:pt x="1968" y="12130"/>
                </a:lnTo>
                <a:lnTo>
                  <a:pt x="2023" y="12139"/>
                </a:lnTo>
                <a:lnTo>
                  <a:pt x="2077" y="12149"/>
                </a:lnTo>
                <a:lnTo>
                  <a:pt x="2133" y="12161"/>
                </a:lnTo>
                <a:lnTo>
                  <a:pt x="2187" y="12175"/>
                </a:lnTo>
                <a:lnTo>
                  <a:pt x="2242" y="12190"/>
                </a:lnTo>
                <a:lnTo>
                  <a:pt x="2297" y="12206"/>
                </a:lnTo>
                <a:lnTo>
                  <a:pt x="2351" y="12224"/>
                </a:lnTo>
                <a:lnTo>
                  <a:pt x="2405" y="12243"/>
                </a:lnTo>
                <a:lnTo>
                  <a:pt x="2460" y="12264"/>
                </a:lnTo>
                <a:lnTo>
                  <a:pt x="2513" y="12286"/>
                </a:lnTo>
                <a:lnTo>
                  <a:pt x="2566" y="12309"/>
                </a:lnTo>
                <a:lnTo>
                  <a:pt x="2619" y="12335"/>
                </a:lnTo>
                <a:lnTo>
                  <a:pt x="2673" y="12362"/>
                </a:lnTo>
                <a:lnTo>
                  <a:pt x="2725" y="12390"/>
                </a:lnTo>
                <a:lnTo>
                  <a:pt x="2776" y="12420"/>
                </a:lnTo>
                <a:lnTo>
                  <a:pt x="2829" y="12451"/>
                </a:lnTo>
                <a:lnTo>
                  <a:pt x="2879" y="12483"/>
                </a:lnTo>
                <a:lnTo>
                  <a:pt x="2930" y="12517"/>
                </a:lnTo>
                <a:lnTo>
                  <a:pt x="2980" y="12553"/>
                </a:lnTo>
                <a:lnTo>
                  <a:pt x="3029" y="12590"/>
                </a:lnTo>
                <a:lnTo>
                  <a:pt x="3078" y="12629"/>
                </a:lnTo>
                <a:lnTo>
                  <a:pt x="3126" y="12669"/>
                </a:lnTo>
                <a:lnTo>
                  <a:pt x="3174" y="12711"/>
                </a:lnTo>
                <a:lnTo>
                  <a:pt x="3220" y="12754"/>
                </a:lnTo>
                <a:lnTo>
                  <a:pt x="3266" y="12799"/>
                </a:lnTo>
                <a:lnTo>
                  <a:pt x="3312" y="12845"/>
                </a:lnTo>
                <a:lnTo>
                  <a:pt x="3356" y="12893"/>
                </a:lnTo>
                <a:lnTo>
                  <a:pt x="3398" y="12941"/>
                </a:lnTo>
                <a:lnTo>
                  <a:pt x="3439" y="12990"/>
                </a:lnTo>
                <a:lnTo>
                  <a:pt x="3479" y="13039"/>
                </a:lnTo>
                <a:lnTo>
                  <a:pt x="3517" y="13089"/>
                </a:lnTo>
                <a:lnTo>
                  <a:pt x="3553" y="13139"/>
                </a:lnTo>
                <a:lnTo>
                  <a:pt x="3588" y="13191"/>
                </a:lnTo>
                <a:lnTo>
                  <a:pt x="3621" y="13243"/>
                </a:lnTo>
                <a:lnTo>
                  <a:pt x="3653" y="13295"/>
                </a:lnTo>
                <a:lnTo>
                  <a:pt x="3683" y="13348"/>
                </a:lnTo>
                <a:lnTo>
                  <a:pt x="3712" y="13401"/>
                </a:lnTo>
                <a:lnTo>
                  <a:pt x="3739" y="13455"/>
                </a:lnTo>
                <a:lnTo>
                  <a:pt x="3765" y="13509"/>
                </a:lnTo>
                <a:lnTo>
                  <a:pt x="3788" y="13563"/>
                </a:lnTo>
                <a:lnTo>
                  <a:pt x="3811" y="13617"/>
                </a:lnTo>
                <a:lnTo>
                  <a:pt x="3833" y="13671"/>
                </a:lnTo>
                <a:lnTo>
                  <a:pt x="3852" y="13727"/>
                </a:lnTo>
                <a:lnTo>
                  <a:pt x="3870" y="13782"/>
                </a:lnTo>
                <a:lnTo>
                  <a:pt x="3887" y="13837"/>
                </a:lnTo>
                <a:lnTo>
                  <a:pt x="3902" y="13892"/>
                </a:lnTo>
                <a:lnTo>
                  <a:pt x="3915" y="13948"/>
                </a:lnTo>
                <a:lnTo>
                  <a:pt x="3927" y="14004"/>
                </a:lnTo>
                <a:lnTo>
                  <a:pt x="3938" y="14060"/>
                </a:lnTo>
                <a:lnTo>
                  <a:pt x="3946" y="14115"/>
                </a:lnTo>
                <a:lnTo>
                  <a:pt x="3954" y="14170"/>
                </a:lnTo>
                <a:lnTo>
                  <a:pt x="3960" y="14225"/>
                </a:lnTo>
                <a:lnTo>
                  <a:pt x="3964" y="14282"/>
                </a:lnTo>
                <a:lnTo>
                  <a:pt x="3967" y="14337"/>
                </a:lnTo>
                <a:lnTo>
                  <a:pt x="3968" y="14391"/>
                </a:lnTo>
                <a:lnTo>
                  <a:pt x="3968" y="14446"/>
                </a:lnTo>
                <a:lnTo>
                  <a:pt x="3967" y="14500"/>
                </a:lnTo>
                <a:lnTo>
                  <a:pt x="2096" y="14991"/>
                </a:lnTo>
                <a:close/>
                <a:moveTo>
                  <a:pt x="5275" y="8311"/>
                </a:moveTo>
                <a:lnTo>
                  <a:pt x="5187" y="8277"/>
                </a:lnTo>
                <a:lnTo>
                  <a:pt x="5099" y="8245"/>
                </a:lnTo>
                <a:lnTo>
                  <a:pt x="5011" y="8215"/>
                </a:lnTo>
                <a:lnTo>
                  <a:pt x="4921" y="8186"/>
                </a:lnTo>
                <a:lnTo>
                  <a:pt x="4877" y="8173"/>
                </a:lnTo>
                <a:lnTo>
                  <a:pt x="4833" y="8159"/>
                </a:lnTo>
                <a:lnTo>
                  <a:pt x="4787" y="8147"/>
                </a:lnTo>
                <a:lnTo>
                  <a:pt x="4742" y="8135"/>
                </a:lnTo>
                <a:lnTo>
                  <a:pt x="4698" y="8124"/>
                </a:lnTo>
                <a:lnTo>
                  <a:pt x="4652" y="8113"/>
                </a:lnTo>
                <a:lnTo>
                  <a:pt x="4607" y="8103"/>
                </a:lnTo>
                <a:lnTo>
                  <a:pt x="4562" y="8093"/>
                </a:lnTo>
                <a:lnTo>
                  <a:pt x="4517" y="8084"/>
                </a:lnTo>
                <a:lnTo>
                  <a:pt x="4471" y="8075"/>
                </a:lnTo>
                <a:lnTo>
                  <a:pt x="4426" y="8067"/>
                </a:lnTo>
                <a:lnTo>
                  <a:pt x="4380" y="8059"/>
                </a:lnTo>
                <a:lnTo>
                  <a:pt x="4335" y="8052"/>
                </a:lnTo>
                <a:lnTo>
                  <a:pt x="4289" y="8045"/>
                </a:lnTo>
                <a:lnTo>
                  <a:pt x="4243" y="8039"/>
                </a:lnTo>
                <a:lnTo>
                  <a:pt x="4198" y="8034"/>
                </a:lnTo>
                <a:lnTo>
                  <a:pt x="4153" y="8029"/>
                </a:lnTo>
                <a:lnTo>
                  <a:pt x="4106" y="8025"/>
                </a:lnTo>
                <a:lnTo>
                  <a:pt x="4061" y="8021"/>
                </a:lnTo>
                <a:lnTo>
                  <a:pt x="4015" y="8018"/>
                </a:lnTo>
                <a:lnTo>
                  <a:pt x="3969" y="8015"/>
                </a:lnTo>
                <a:lnTo>
                  <a:pt x="3923" y="8013"/>
                </a:lnTo>
                <a:lnTo>
                  <a:pt x="3878" y="8011"/>
                </a:lnTo>
                <a:lnTo>
                  <a:pt x="3832" y="8011"/>
                </a:lnTo>
                <a:lnTo>
                  <a:pt x="7706" y="4116"/>
                </a:lnTo>
                <a:lnTo>
                  <a:pt x="7763" y="4063"/>
                </a:lnTo>
                <a:lnTo>
                  <a:pt x="7820" y="4012"/>
                </a:lnTo>
                <a:lnTo>
                  <a:pt x="7880" y="3964"/>
                </a:lnTo>
                <a:lnTo>
                  <a:pt x="7941" y="3918"/>
                </a:lnTo>
                <a:lnTo>
                  <a:pt x="8003" y="3875"/>
                </a:lnTo>
                <a:lnTo>
                  <a:pt x="8067" y="3834"/>
                </a:lnTo>
                <a:lnTo>
                  <a:pt x="8131" y="3796"/>
                </a:lnTo>
                <a:lnTo>
                  <a:pt x="8197" y="3760"/>
                </a:lnTo>
                <a:lnTo>
                  <a:pt x="8265" y="3725"/>
                </a:lnTo>
                <a:lnTo>
                  <a:pt x="8333" y="3694"/>
                </a:lnTo>
                <a:lnTo>
                  <a:pt x="8403" y="3665"/>
                </a:lnTo>
                <a:lnTo>
                  <a:pt x="8473" y="3638"/>
                </a:lnTo>
                <a:lnTo>
                  <a:pt x="8544" y="3613"/>
                </a:lnTo>
                <a:lnTo>
                  <a:pt x="8616" y="3591"/>
                </a:lnTo>
                <a:lnTo>
                  <a:pt x="8689" y="3571"/>
                </a:lnTo>
                <a:lnTo>
                  <a:pt x="8764" y="3554"/>
                </a:lnTo>
                <a:lnTo>
                  <a:pt x="8838" y="3539"/>
                </a:lnTo>
                <a:lnTo>
                  <a:pt x="8914" y="3526"/>
                </a:lnTo>
                <a:lnTo>
                  <a:pt x="8989" y="3515"/>
                </a:lnTo>
                <a:lnTo>
                  <a:pt x="9067" y="3507"/>
                </a:lnTo>
                <a:lnTo>
                  <a:pt x="9143" y="3501"/>
                </a:lnTo>
                <a:lnTo>
                  <a:pt x="9220" y="3497"/>
                </a:lnTo>
                <a:lnTo>
                  <a:pt x="9299" y="3496"/>
                </a:lnTo>
                <a:lnTo>
                  <a:pt x="9377" y="3497"/>
                </a:lnTo>
                <a:lnTo>
                  <a:pt x="9457" y="3500"/>
                </a:lnTo>
                <a:lnTo>
                  <a:pt x="9535" y="3505"/>
                </a:lnTo>
                <a:lnTo>
                  <a:pt x="9615" y="3512"/>
                </a:lnTo>
                <a:lnTo>
                  <a:pt x="9694" y="3522"/>
                </a:lnTo>
                <a:lnTo>
                  <a:pt x="9775" y="3534"/>
                </a:lnTo>
                <a:lnTo>
                  <a:pt x="9854" y="3548"/>
                </a:lnTo>
                <a:lnTo>
                  <a:pt x="9934" y="3565"/>
                </a:lnTo>
                <a:lnTo>
                  <a:pt x="10014" y="3583"/>
                </a:lnTo>
                <a:lnTo>
                  <a:pt x="5275" y="8311"/>
                </a:lnTo>
                <a:close/>
                <a:moveTo>
                  <a:pt x="7441" y="10165"/>
                </a:moveTo>
                <a:lnTo>
                  <a:pt x="7406" y="10107"/>
                </a:lnTo>
                <a:lnTo>
                  <a:pt x="7369" y="10049"/>
                </a:lnTo>
                <a:lnTo>
                  <a:pt x="7332" y="9992"/>
                </a:lnTo>
                <a:lnTo>
                  <a:pt x="7295" y="9936"/>
                </a:lnTo>
                <a:lnTo>
                  <a:pt x="7257" y="9880"/>
                </a:lnTo>
                <a:lnTo>
                  <a:pt x="7218" y="9824"/>
                </a:lnTo>
                <a:lnTo>
                  <a:pt x="7177" y="9768"/>
                </a:lnTo>
                <a:lnTo>
                  <a:pt x="7137" y="9714"/>
                </a:lnTo>
                <a:lnTo>
                  <a:pt x="7096" y="9660"/>
                </a:lnTo>
                <a:lnTo>
                  <a:pt x="7053" y="9606"/>
                </a:lnTo>
                <a:lnTo>
                  <a:pt x="7009" y="9553"/>
                </a:lnTo>
                <a:lnTo>
                  <a:pt x="6965" y="9500"/>
                </a:lnTo>
                <a:lnTo>
                  <a:pt x="6919" y="9448"/>
                </a:lnTo>
                <a:lnTo>
                  <a:pt x="6873" y="9397"/>
                </a:lnTo>
                <a:lnTo>
                  <a:pt x="6824" y="9347"/>
                </a:lnTo>
                <a:lnTo>
                  <a:pt x="6776" y="9297"/>
                </a:lnTo>
                <a:lnTo>
                  <a:pt x="6718" y="9240"/>
                </a:lnTo>
                <a:lnTo>
                  <a:pt x="6658" y="9185"/>
                </a:lnTo>
                <a:lnTo>
                  <a:pt x="6598" y="9131"/>
                </a:lnTo>
                <a:lnTo>
                  <a:pt x="6538" y="9079"/>
                </a:lnTo>
                <a:lnTo>
                  <a:pt x="6475" y="9029"/>
                </a:lnTo>
                <a:lnTo>
                  <a:pt x="6412" y="8978"/>
                </a:lnTo>
                <a:lnTo>
                  <a:pt x="6348" y="8930"/>
                </a:lnTo>
                <a:lnTo>
                  <a:pt x="6284" y="8884"/>
                </a:lnTo>
                <a:lnTo>
                  <a:pt x="6220" y="8838"/>
                </a:lnTo>
                <a:lnTo>
                  <a:pt x="6153" y="8794"/>
                </a:lnTo>
                <a:lnTo>
                  <a:pt x="6087" y="8750"/>
                </a:lnTo>
                <a:lnTo>
                  <a:pt x="6021" y="8707"/>
                </a:lnTo>
                <a:lnTo>
                  <a:pt x="5953" y="8666"/>
                </a:lnTo>
                <a:lnTo>
                  <a:pt x="5885" y="8626"/>
                </a:lnTo>
                <a:lnTo>
                  <a:pt x="5816" y="8587"/>
                </a:lnTo>
                <a:lnTo>
                  <a:pt x="5748" y="8549"/>
                </a:lnTo>
                <a:lnTo>
                  <a:pt x="10542" y="3766"/>
                </a:lnTo>
                <a:lnTo>
                  <a:pt x="10613" y="3798"/>
                </a:lnTo>
                <a:lnTo>
                  <a:pt x="10683" y="3831"/>
                </a:lnTo>
                <a:lnTo>
                  <a:pt x="10752" y="3866"/>
                </a:lnTo>
                <a:lnTo>
                  <a:pt x="10821" y="3903"/>
                </a:lnTo>
                <a:lnTo>
                  <a:pt x="10889" y="3942"/>
                </a:lnTo>
                <a:lnTo>
                  <a:pt x="10958" y="3983"/>
                </a:lnTo>
                <a:lnTo>
                  <a:pt x="11025" y="4026"/>
                </a:lnTo>
                <a:lnTo>
                  <a:pt x="11091" y="4070"/>
                </a:lnTo>
                <a:lnTo>
                  <a:pt x="11157" y="4115"/>
                </a:lnTo>
                <a:lnTo>
                  <a:pt x="11222" y="4163"/>
                </a:lnTo>
                <a:lnTo>
                  <a:pt x="11287" y="4212"/>
                </a:lnTo>
                <a:lnTo>
                  <a:pt x="11351" y="4263"/>
                </a:lnTo>
                <a:lnTo>
                  <a:pt x="11413" y="4317"/>
                </a:lnTo>
                <a:lnTo>
                  <a:pt x="11476" y="4372"/>
                </a:lnTo>
                <a:lnTo>
                  <a:pt x="11537" y="4428"/>
                </a:lnTo>
                <a:lnTo>
                  <a:pt x="11597" y="4487"/>
                </a:lnTo>
                <a:lnTo>
                  <a:pt x="11648" y="4537"/>
                </a:lnTo>
                <a:lnTo>
                  <a:pt x="11696" y="4590"/>
                </a:lnTo>
                <a:lnTo>
                  <a:pt x="11743" y="4642"/>
                </a:lnTo>
                <a:lnTo>
                  <a:pt x="11790" y="4696"/>
                </a:lnTo>
                <a:lnTo>
                  <a:pt x="11835" y="4749"/>
                </a:lnTo>
                <a:lnTo>
                  <a:pt x="11878" y="4803"/>
                </a:lnTo>
                <a:lnTo>
                  <a:pt x="11919" y="4859"/>
                </a:lnTo>
                <a:lnTo>
                  <a:pt x="11961" y="4915"/>
                </a:lnTo>
                <a:lnTo>
                  <a:pt x="12000" y="4970"/>
                </a:lnTo>
                <a:lnTo>
                  <a:pt x="12038" y="5027"/>
                </a:lnTo>
                <a:lnTo>
                  <a:pt x="12075" y="5084"/>
                </a:lnTo>
                <a:lnTo>
                  <a:pt x="12110" y="5142"/>
                </a:lnTo>
                <a:lnTo>
                  <a:pt x="12145" y="5200"/>
                </a:lnTo>
                <a:lnTo>
                  <a:pt x="12178" y="5258"/>
                </a:lnTo>
                <a:lnTo>
                  <a:pt x="12210" y="5316"/>
                </a:lnTo>
                <a:lnTo>
                  <a:pt x="12241" y="5375"/>
                </a:lnTo>
                <a:lnTo>
                  <a:pt x="7441" y="10165"/>
                </a:lnTo>
                <a:close/>
                <a:moveTo>
                  <a:pt x="8055" y="11941"/>
                </a:moveTo>
                <a:lnTo>
                  <a:pt x="8045" y="11856"/>
                </a:lnTo>
                <a:lnTo>
                  <a:pt x="8035" y="11772"/>
                </a:lnTo>
                <a:lnTo>
                  <a:pt x="8022" y="11687"/>
                </a:lnTo>
                <a:lnTo>
                  <a:pt x="8008" y="11603"/>
                </a:lnTo>
                <a:lnTo>
                  <a:pt x="7991" y="11519"/>
                </a:lnTo>
                <a:lnTo>
                  <a:pt x="7973" y="11435"/>
                </a:lnTo>
                <a:lnTo>
                  <a:pt x="7953" y="11352"/>
                </a:lnTo>
                <a:lnTo>
                  <a:pt x="7931" y="11270"/>
                </a:lnTo>
                <a:lnTo>
                  <a:pt x="7907" y="11187"/>
                </a:lnTo>
                <a:lnTo>
                  <a:pt x="7882" y="11105"/>
                </a:lnTo>
                <a:lnTo>
                  <a:pt x="7854" y="11024"/>
                </a:lnTo>
                <a:lnTo>
                  <a:pt x="7825" y="10943"/>
                </a:lnTo>
                <a:lnTo>
                  <a:pt x="7795" y="10861"/>
                </a:lnTo>
                <a:lnTo>
                  <a:pt x="7763" y="10781"/>
                </a:lnTo>
                <a:lnTo>
                  <a:pt x="7729" y="10702"/>
                </a:lnTo>
                <a:lnTo>
                  <a:pt x="7693" y="10622"/>
                </a:lnTo>
                <a:lnTo>
                  <a:pt x="12448" y="5878"/>
                </a:lnTo>
                <a:lnTo>
                  <a:pt x="12475" y="5965"/>
                </a:lnTo>
                <a:lnTo>
                  <a:pt x="12499" y="6051"/>
                </a:lnTo>
                <a:lnTo>
                  <a:pt x="12519" y="6137"/>
                </a:lnTo>
                <a:lnTo>
                  <a:pt x="12537" y="6223"/>
                </a:lnTo>
                <a:lnTo>
                  <a:pt x="12553" y="6310"/>
                </a:lnTo>
                <a:lnTo>
                  <a:pt x="12566" y="6396"/>
                </a:lnTo>
                <a:lnTo>
                  <a:pt x="12576" y="6482"/>
                </a:lnTo>
                <a:lnTo>
                  <a:pt x="12583" y="6568"/>
                </a:lnTo>
                <a:lnTo>
                  <a:pt x="12588" y="6654"/>
                </a:lnTo>
                <a:lnTo>
                  <a:pt x="12591" y="6739"/>
                </a:lnTo>
                <a:lnTo>
                  <a:pt x="12591" y="6824"/>
                </a:lnTo>
                <a:lnTo>
                  <a:pt x="12588" y="6908"/>
                </a:lnTo>
                <a:lnTo>
                  <a:pt x="12582" y="6992"/>
                </a:lnTo>
                <a:lnTo>
                  <a:pt x="12574" y="7075"/>
                </a:lnTo>
                <a:lnTo>
                  <a:pt x="12563" y="7158"/>
                </a:lnTo>
                <a:lnTo>
                  <a:pt x="12549" y="7239"/>
                </a:lnTo>
                <a:lnTo>
                  <a:pt x="12533" y="7320"/>
                </a:lnTo>
                <a:lnTo>
                  <a:pt x="12513" y="7400"/>
                </a:lnTo>
                <a:lnTo>
                  <a:pt x="12492" y="7479"/>
                </a:lnTo>
                <a:lnTo>
                  <a:pt x="12467" y="7557"/>
                </a:lnTo>
                <a:lnTo>
                  <a:pt x="12439" y="7635"/>
                </a:lnTo>
                <a:lnTo>
                  <a:pt x="12409" y="7710"/>
                </a:lnTo>
                <a:lnTo>
                  <a:pt x="12376" y="7784"/>
                </a:lnTo>
                <a:lnTo>
                  <a:pt x="12340" y="7857"/>
                </a:lnTo>
                <a:lnTo>
                  <a:pt x="12302" y="7930"/>
                </a:lnTo>
                <a:lnTo>
                  <a:pt x="12260" y="8000"/>
                </a:lnTo>
                <a:lnTo>
                  <a:pt x="12216" y="8069"/>
                </a:lnTo>
                <a:lnTo>
                  <a:pt x="12169" y="8136"/>
                </a:lnTo>
                <a:lnTo>
                  <a:pt x="12120" y="8203"/>
                </a:lnTo>
                <a:lnTo>
                  <a:pt x="12066" y="8267"/>
                </a:lnTo>
                <a:lnTo>
                  <a:pt x="12011" y="8329"/>
                </a:lnTo>
                <a:lnTo>
                  <a:pt x="11953" y="8389"/>
                </a:lnTo>
                <a:lnTo>
                  <a:pt x="11947" y="8394"/>
                </a:lnTo>
                <a:lnTo>
                  <a:pt x="11940" y="8400"/>
                </a:lnTo>
                <a:lnTo>
                  <a:pt x="11948" y="8406"/>
                </a:lnTo>
                <a:lnTo>
                  <a:pt x="8060" y="12314"/>
                </a:lnTo>
                <a:lnTo>
                  <a:pt x="8061" y="12268"/>
                </a:lnTo>
                <a:lnTo>
                  <a:pt x="8061" y="12222"/>
                </a:lnTo>
                <a:lnTo>
                  <a:pt x="8062" y="12175"/>
                </a:lnTo>
                <a:lnTo>
                  <a:pt x="8062" y="12129"/>
                </a:lnTo>
                <a:lnTo>
                  <a:pt x="8062" y="12082"/>
                </a:lnTo>
                <a:lnTo>
                  <a:pt x="8061" y="12035"/>
                </a:lnTo>
                <a:lnTo>
                  <a:pt x="8059" y="11988"/>
                </a:lnTo>
                <a:lnTo>
                  <a:pt x="8055" y="11941"/>
                </a:lnTo>
                <a:close/>
                <a:moveTo>
                  <a:pt x="14785" y="1295"/>
                </a:moveTo>
                <a:lnTo>
                  <a:pt x="14707" y="1218"/>
                </a:lnTo>
                <a:lnTo>
                  <a:pt x="14626" y="1144"/>
                </a:lnTo>
                <a:lnTo>
                  <a:pt x="14546" y="1072"/>
                </a:lnTo>
                <a:lnTo>
                  <a:pt x="14463" y="1003"/>
                </a:lnTo>
                <a:lnTo>
                  <a:pt x="14379" y="934"/>
                </a:lnTo>
                <a:lnTo>
                  <a:pt x="14294" y="869"/>
                </a:lnTo>
                <a:lnTo>
                  <a:pt x="14208" y="806"/>
                </a:lnTo>
                <a:lnTo>
                  <a:pt x="14119" y="745"/>
                </a:lnTo>
                <a:lnTo>
                  <a:pt x="14031" y="685"/>
                </a:lnTo>
                <a:lnTo>
                  <a:pt x="13941" y="629"/>
                </a:lnTo>
                <a:lnTo>
                  <a:pt x="13851" y="575"/>
                </a:lnTo>
                <a:lnTo>
                  <a:pt x="13758" y="523"/>
                </a:lnTo>
                <a:lnTo>
                  <a:pt x="13666" y="473"/>
                </a:lnTo>
                <a:lnTo>
                  <a:pt x="13572" y="426"/>
                </a:lnTo>
                <a:lnTo>
                  <a:pt x="13478" y="380"/>
                </a:lnTo>
                <a:lnTo>
                  <a:pt x="13382" y="338"/>
                </a:lnTo>
                <a:lnTo>
                  <a:pt x="13286" y="298"/>
                </a:lnTo>
                <a:lnTo>
                  <a:pt x="13190" y="260"/>
                </a:lnTo>
                <a:lnTo>
                  <a:pt x="13092" y="225"/>
                </a:lnTo>
                <a:lnTo>
                  <a:pt x="12995" y="193"/>
                </a:lnTo>
                <a:lnTo>
                  <a:pt x="12896" y="162"/>
                </a:lnTo>
                <a:lnTo>
                  <a:pt x="12798" y="134"/>
                </a:lnTo>
                <a:lnTo>
                  <a:pt x="12698" y="109"/>
                </a:lnTo>
                <a:lnTo>
                  <a:pt x="12598" y="86"/>
                </a:lnTo>
                <a:lnTo>
                  <a:pt x="12499" y="66"/>
                </a:lnTo>
                <a:lnTo>
                  <a:pt x="12398" y="49"/>
                </a:lnTo>
                <a:lnTo>
                  <a:pt x="12299" y="34"/>
                </a:lnTo>
                <a:lnTo>
                  <a:pt x="12198" y="22"/>
                </a:lnTo>
                <a:lnTo>
                  <a:pt x="12097" y="12"/>
                </a:lnTo>
                <a:lnTo>
                  <a:pt x="11996" y="5"/>
                </a:lnTo>
                <a:lnTo>
                  <a:pt x="11895" y="1"/>
                </a:lnTo>
                <a:lnTo>
                  <a:pt x="11795" y="0"/>
                </a:lnTo>
                <a:lnTo>
                  <a:pt x="11710" y="1"/>
                </a:lnTo>
                <a:lnTo>
                  <a:pt x="11626" y="4"/>
                </a:lnTo>
                <a:lnTo>
                  <a:pt x="11542" y="9"/>
                </a:lnTo>
                <a:lnTo>
                  <a:pt x="11459" y="16"/>
                </a:lnTo>
                <a:lnTo>
                  <a:pt x="11376" y="24"/>
                </a:lnTo>
                <a:lnTo>
                  <a:pt x="11294" y="35"/>
                </a:lnTo>
                <a:lnTo>
                  <a:pt x="11212" y="47"/>
                </a:lnTo>
                <a:lnTo>
                  <a:pt x="11131" y="62"/>
                </a:lnTo>
                <a:lnTo>
                  <a:pt x="11051" y="78"/>
                </a:lnTo>
                <a:lnTo>
                  <a:pt x="10971" y="96"/>
                </a:lnTo>
                <a:lnTo>
                  <a:pt x="10892" y="116"/>
                </a:lnTo>
                <a:lnTo>
                  <a:pt x="10814" y="139"/>
                </a:lnTo>
                <a:lnTo>
                  <a:pt x="10736" y="162"/>
                </a:lnTo>
                <a:lnTo>
                  <a:pt x="10660" y="187"/>
                </a:lnTo>
                <a:lnTo>
                  <a:pt x="10584" y="215"/>
                </a:lnTo>
                <a:lnTo>
                  <a:pt x="10509" y="243"/>
                </a:lnTo>
                <a:lnTo>
                  <a:pt x="10435" y="274"/>
                </a:lnTo>
                <a:lnTo>
                  <a:pt x="10361" y="307"/>
                </a:lnTo>
                <a:lnTo>
                  <a:pt x="10289" y="341"/>
                </a:lnTo>
                <a:lnTo>
                  <a:pt x="10217" y="377"/>
                </a:lnTo>
                <a:lnTo>
                  <a:pt x="10147" y="416"/>
                </a:lnTo>
                <a:lnTo>
                  <a:pt x="10078" y="455"/>
                </a:lnTo>
                <a:lnTo>
                  <a:pt x="10010" y="496"/>
                </a:lnTo>
                <a:lnTo>
                  <a:pt x="9943" y="539"/>
                </a:lnTo>
                <a:lnTo>
                  <a:pt x="9876" y="583"/>
                </a:lnTo>
                <a:lnTo>
                  <a:pt x="9811" y="629"/>
                </a:lnTo>
                <a:lnTo>
                  <a:pt x="9748" y="677"/>
                </a:lnTo>
                <a:lnTo>
                  <a:pt x="9684" y="727"/>
                </a:lnTo>
                <a:lnTo>
                  <a:pt x="9623" y="778"/>
                </a:lnTo>
                <a:lnTo>
                  <a:pt x="9562" y="831"/>
                </a:lnTo>
                <a:lnTo>
                  <a:pt x="9503" y="885"/>
                </a:lnTo>
                <a:lnTo>
                  <a:pt x="9446" y="941"/>
                </a:lnTo>
                <a:lnTo>
                  <a:pt x="6997" y="3403"/>
                </a:lnTo>
                <a:lnTo>
                  <a:pt x="6986" y="3412"/>
                </a:lnTo>
                <a:lnTo>
                  <a:pt x="6974" y="3422"/>
                </a:lnTo>
                <a:lnTo>
                  <a:pt x="6969" y="3428"/>
                </a:lnTo>
                <a:lnTo>
                  <a:pt x="6964" y="3435"/>
                </a:lnTo>
                <a:lnTo>
                  <a:pt x="6965" y="3436"/>
                </a:lnTo>
                <a:lnTo>
                  <a:pt x="1769" y="8659"/>
                </a:lnTo>
                <a:lnTo>
                  <a:pt x="1747" y="8681"/>
                </a:lnTo>
                <a:lnTo>
                  <a:pt x="1725" y="8704"/>
                </a:lnTo>
                <a:lnTo>
                  <a:pt x="1704" y="8728"/>
                </a:lnTo>
                <a:lnTo>
                  <a:pt x="1683" y="8751"/>
                </a:lnTo>
                <a:lnTo>
                  <a:pt x="1642" y="8799"/>
                </a:lnTo>
                <a:lnTo>
                  <a:pt x="1602" y="8847"/>
                </a:lnTo>
                <a:lnTo>
                  <a:pt x="1564" y="8897"/>
                </a:lnTo>
                <a:lnTo>
                  <a:pt x="1528" y="8949"/>
                </a:lnTo>
                <a:lnTo>
                  <a:pt x="1494" y="9002"/>
                </a:lnTo>
                <a:lnTo>
                  <a:pt x="1461" y="9055"/>
                </a:lnTo>
                <a:lnTo>
                  <a:pt x="1429" y="9109"/>
                </a:lnTo>
                <a:lnTo>
                  <a:pt x="1400" y="9165"/>
                </a:lnTo>
                <a:lnTo>
                  <a:pt x="1372" y="9221"/>
                </a:lnTo>
                <a:lnTo>
                  <a:pt x="1347" y="9279"/>
                </a:lnTo>
                <a:lnTo>
                  <a:pt x="1322" y="9336"/>
                </a:lnTo>
                <a:lnTo>
                  <a:pt x="1300" y="9395"/>
                </a:lnTo>
                <a:lnTo>
                  <a:pt x="1279" y="9454"/>
                </a:lnTo>
                <a:lnTo>
                  <a:pt x="1260" y="9514"/>
                </a:lnTo>
                <a:lnTo>
                  <a:pt x="78" y="13784"/>
                </a:lnTo>
                <a:lnTo>
                  <a:pt x="74" y="13803"/>
                </a:lnTo>
                <a:lnTo>
                  <a:pt x="65" y="13846"/>
                </a:lnTo>
                <a:lnTo>
                  <a:pt x="53" y="13908"/>
                </a:lnTo>
                <a:lnTo>
                  <a:pt x="38" y="13984"/>
                </a:lnTo>
                <a:lnTo>
                  <a:pt x="31" y="14025"/>
                </a:lnTo>
                <a:lnTo>
                  <a:pt x="24" y="14066"/>
                </a:lnTo>
                <a:lnTo>
                  <a:pt x="18" y="14109"/>
                </a:lnTo>
                <a:lnTo>
                  <a:pt x="12" y="14151"/>
                </a:lnTo>
                <a:lnTo>
                  <a:pt x="7" y="14192"/>
                </a:lnTo>
                <a:lnTo>
                  <a:pt x="3" y="14231"/>
                </a:lnTo>
                <a:lnTo>
                  <a:pt x="1" y="14268"/>
                </a:lnTo>
                <a:lnTo>
                  <a:pt x="0" y="14302"/>
                </a:lnTo>
                <a:lnTo>
                  <a:pt x="2" y="14392"/>
                </a:lnTo>
                <a:lnTo>
                  <a:pt x="9" y="14481"/>
                </a:lnTo>
                <a:lnTo>
                  <a:pt x="20" y="14569"/>
                </a:lnTo>
                <a:lnTo>
                  <a:pt x="36" y="14656"/>
                </a:lnTo>
                <a:lnTo>
                  <a:pt x="55" y="14740"/>
                </a:lnTo>
                <a:lnTo>
                  <a:pt x="79" y="14824"/>
                </a:lnTo>
                <a:lnTo>
                  <a:pt x="107" y="14906"/>
                </a:lnTo>
                <a:lnTo>
                  <a:pt x="139" y="14985"/>
                </a:lnTo>
                <a:lnTo>
                  <a:pt x="174" y="15063"/>
                </a:lnTo>
                <a:lnTo>
                  <a:pt x="212" y="15139"/>
                </a:lnTo>
                <a:lnTo>
                  <a:pt x="256" y="15212"/>
                </a:lnTo>
                <a:lnTo>
                  <a:pt x="301" y="15283"/>
                </a:lnTo>
                <a:lnTo>
                  <a:pt x="350" y="15352"/>
                </a:lnTo>
                <a:lnTo>
                  <a:pt x="402" y="15419"/>
                </a:lnTo>
                <a:lnTo>
                  <a:pt x="458" y="15483"/>
                </a:lnTo>
                <a:lnTo>
                  <a:pt x="516" y="15543"/>
                </a:lnTo>
                <a:lnTo>
                  <a:pt x="577" y="15601"/>
                </a:lnTo>
                <a:lnTo>
                  <a:pt x="642" y="15657"/>
                </a:lnTo>
                <a:lnTo>
                  <a:pt x="708" y="15709"/>
                </a:lnTo>
                <a:lnTo>
                  <a:pt x="778" y="15758"/>
                </a:lnTo>
                <a:lnTo>
                  <a:pt x="849" y="15804"/>
                </a:lnTo>
                <a:lnTo>
                  <a:pt x="922" y="15846"/>
                </a:lnTo>
                <a:lnTo>
                  <a:pt x="999" y="15884"/>
                </a:lnTo>
                <a:lnTo>
                  <a:pt x="1076" y="15919"/>
                </a:lnTo>
                <a:lnTo>
                  <a:pt x="1157" y="15952"/>
                </a:lnTo>
                <a:lnTo>
                  <a:pt x="1238" y="15979"/>
                </a:lnTo>
                <a:lnTo>
                  <a:pt x="1323" y="16003"/>
                </a:lnTo>
                <a:lnTo>
                  <a:pt x="1407" y="16022"/>
                </a:lnTo>
                <a:lnTo>
                  <a:pt x="1495" y="16038"/>
                </a:lnTo>
                <a:lnTo>
                  <a:pt x="1582" y="16049"/>
                </a:lnTo>
                <a:lnTo>
                  <a:pt x="1672" y="16056"/>
                </a:lnTo>
                <a:lnTo>
                  <a:pt x="1763" y="16058"/>
                </a:lnTo>
                <a:lnTo>
                  <a:pt x="1801" y="16057"/>
                </a:lnTo>
                <a:lnTo>
                  <a:pt x="1843" y="16054"/>
                </a:lnTo>
                <a:lnTo>
                  <a:pt x="1887" y="16049"/>
                </a:lnTo>
                <a:lnTo>
                  <a:pt x="1933" y="16044"/>
                </a:lnTo>
                <a:lnTo>
                  <a:pt x="1981" y="16037"/>
                </a:lnTo>
                <a:lnTo>
                  <a:pt x="2028" y="16029"/>
                </a:lnTo>
                <a:lnTo>
                  <a:pt x="2075" y="16020"/>
                </a:lnTo>
                <a:lnTo>
                  <a:pt x="2122" y="16012"/>
                </a:lnTo>
                <a:lnTo>
                  <a:pt x="2205" y="15995"/>
                </a:lnTo>
                <a:lnTo>
                  <a:pt x="2275" y="15980"/>
                </a:lnTo>
                <a:lnTo>
                  <a:pt x="2324" y="15969"/>
                </a:lnTo>
                <a:lnTo>
                  <a:pt x="2345" y="15964"/>
                </a:lnTo>
                <a:lnTo>
                  <a:pt x="6609" y="14846"/>
                </a:lnTo>
                <a:lnTo>
                  <a:pt x="6669" y="14827"/>
                </a:lnTo>
                <a:lnTo>
                  <a:pt x="6729" y="14805"/>
                </a:lnTo>
                <a:lnTo>
                  <a:pt x="6788" y="14783"/>
                </a:lnTo>
                <a:lnTo>
                  <a:pt x="6845" y="14759"/>
                </a:lnTo>
                <a:lnTo>
                  <a:pt x="6903" y="14733"/>
                </a:lnTo>
                <a:lnTo>
                  <a:pt x="6960" y="14705"/>
                </a:lnTo>
                <a:lnTo>
                  <a:pt x="7015" y="14675"/>
                </a:lnTo>
                <a:lnTo>
                  <a:pt x="7070" y="14644"/>
                </a:lnTo>
                <a:lnTo>
                  <a:pt x="7123" y="14612"/>
                </a:lnTo>
                <a:lnTo>
                  <a:pt x="7175" y="14577"/>
                </a:lnTo>
                <a:lnTo>
                  <a:pt x="7227" y="14541"/>
                </a:lnTo>
                <a:lnTo>
                  <a:pt x="7277" y="14502"/>
                </a:lnTo>
                <a:lnTo>
                  <a:pt x="7326" y="14463"/>
                </a:lnTo>
                <a:lnTo>
                  <a:pt x="7375" y="14422"/>
                </a:lnTo>
                <a:lnTo>
                  <a:pt x="7421" y="14380"/>
                </a:lnTo>
                <a:lnTo>
                  <a:pt x="7466" y="14336"/>
                </a:lnTo>
                <a:lnTo>
                  <a:pt x="15143" y="6617"/>
                </a:lnTo>
                <a:lnTo>
                  <a:pt x="15270" y="6483"/>
                </a:lnTo>
                <a:lnTo>
                  <a:pt x="15387" y="6344"/>
                </a:lnTo>
                <a:lnTo>
                  <a:pt x="15495" y="6200"/>
                </a:lnTo>
                <a:lnTo>
                  <a:pt x="15594" y="6053"/>
                </a:lnTo>
                <a:lnTo>
                  <a:pt x="15685" y="5900"/>
                </a:lnTo>
                <a:lnTo>
                  <a:pt x="15766" y="5744"/>
                </a:lnTo>
                <a:lnTo>
                  <a:pt x="15837" y="5584"/>
                </a:lnTo>
                <a:lnTo>
                  <a:pt x="15901" y="5421"/>
                </a:lnTo>
                <a:lnTo>
                  <a:pt x="15955" y="5254"/>
                </a:lnTo>
                <a:lnTo>
                  <a:pt x="16000" y="5084"/>
                </a:lnTo>
                <a:lnTo>
                  <a:pt x="16037" y="4913"/>
                </a:lnTo>
                <a:lnTo>
                  <a:pt x="16065" y="4739"/>
                </a:lnTo>
                <a:lnTo>
                  <a:pt x="16083" y="4563"/>
                </a:lnTo>
                <a:lnTo>
                  <a:pt x="16093" y="4387"/>
                </a:lnTo>
                <a:lnTo>
                  <a:pt x="16094" y="4208"/>
                </a:lnTo>
                <a:lnTo>
                  <a:pt x="16087" y="4030"/>
                </a:lnTo>
                <a:lnTo>
                  <a:pt x="16070" y="3850"/>
                </a:lnTo>
                <a:lnTo>
                  <a:pt x="16045" y="3669"/>
                </a:lnTo>
                <a:lnTo>
                  <a:pt x="16011" y="3490"/>
                </a:lnTo>
                <a:lnTo>
                  <a:pt x="15968" y="3310"/>
                </a:lnTo>
                <a:lnTo>
                  <a:pt x="15917" y="3131"/>
                </a:lnTo>
                <a:lnTo>
                  <a:pt x="15857" y="2953"/>
                </a:lnTo>
                <a:lnTo>
                  <a:pt x="15788" y="2776"/>
                </a:lnTo>
                <a:lnTo>
                  <a:pt x="15711" y="2601"/>
                </a:lnTo>
                <a:lnTo>
                  <a:pt x="15625" y="2428"/>
                </a:lnTo>
                <a:lnTo>
                  <a:pt x="15531" y="2257"/>
                </a:lnTo>
                <a:lnTo>
                  <a:pt x="15428" y="2089"/>
                </a:lnTo>
                <a:lnTo>
                  <a:pt x="15316" y="1923"/>
                </a:lnTo>
                <a:lnTo>
                  <a:pt x="15196" y="1760"/>
                </a:lnTo>
                <a:lnTo>
                  <a:pt x="15067" y="1602"/>
                </a:lnTo>
                <a:lnTo>
                  <a:pt x="14930" y="1446"/>
                </a:lnTo>
                <a:lnTo>
                  <a:pt x="14785" y="129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nvGrpSpPr>
          <p:cNvPr id="121" name="Group 120"/>
          <p:cNvGrpSpPr/>
          <p:nvPr/>
        </p:nvGrpSpPr>
        <p:grpSpPr>
          <a:xfrm>
            <a:off x="5837296" y="1804551"/>
            <a:ext cx="230180" cy="334108"/>
            <a:chOff x="8591550" y="2065338"/>
            <a:chExt cx="474663" cy="688975"/>
          </a:xfrm>
          <a:solidFill>
            <a:schemeClr val="bg1"/>
          </a:solidFill>
        </p:grpSpPr>
        <p:sp>
          <p:nvSpPr>
            <p:cNvPr id="122" name="Freeform 100"/>
            <p:cNvSpPr>
              <a:spLocks noEditPoints="1"/>
            </p:cNvSpPr>
            <p:nvPr/>
          </p:nvSpPr>
          <p:spPr bwMode="auto">
            <a:xfrm>
              <a:off x="8591550" y="2065338"/>
              <a:ext cx="474663" cy="688975"/>
            </a:xfrm>
            <a:custGeom>
              <a:avLst/>
              <a:gdLst>
                <a:gd name="T0" fmla="*/ 2887 w 11063"/>
                <a:gd name="T1" fmla="*/ 9929 h 16058"/>
                <a:gd name="T2" fmla="*/ 2451 w 11063"/>
                <a:gd name="T3" fmla="*/ 9123 h 16058"/>
                <a:gd name="T4" fmla="*/ 1855 w 11063"/>
                <a:gd name="T5" fmla="*/ 8041 h 16058"/>
                <a:gd name="T6" fmla="*/ 1427 w 11063"/>
                <a:gd name="T7" fmla="*/ 7165 h 16058"/>
                <a:gd name="T8" fmla="*/ 1122 w 11063"/>
                <a:gd name="T9" fmla="*/ 6318 h 16058"/>
                <a:gd name="T10" fmla="*/ 1006 w 11063"/>
                <a:gd name="T11" fmla="*/ 5520 h 16058"/>
                <a:gd name="T12" fmla="*/ 1362 w 11063"/>
                <a:gd name="T13" fmla="*/ 3764 h 16058"/>
                <a:gd name="T14" fmla="*/ 2332 w 11063"/>
                <a:gd name="T15" fmla="*/ 2327 h 16058"/>
                <a:gd name="T16" fmla="*/ 3771 w 11063"/>
                <a:gd name="T17" fmla="*/ 1359 h 16058"/>
                <a:gd name="T18" fmla="*/ 5532 w 11063"/>
                <a:gd name="T19" fmla="*/ 1004 h 16058"/>
                <a:gd name="T20" fmla="*/ 7292 w 11063"/>
                <a:gd name="T21" fmla="*/ 1359 h 16058"/>
                <a:gd name="T22" fmla="*/ 8731 w 11063"/>
                <a:gd name="T23" fmla="*/ 2327 h 16058"/>
                <a:gd name="T24" fmla="*/ 9701 w 11063"/>
                <a:gd name="T25" fmla="*/ 3764 h 16058"/>
                <a:gd name="T26" fmla="*/ 10057 w 11063"/>
                <a:gd name="T27" fmla="*/ 5520 h 16058"/>
                <a:gd name="T28" fmla="*/ 9941 w 11063"/>
                <a:gd name="T29" fmla="*/ 6314 h 16058"/>
                <a:gd name="T30" fmla="*/ 9636 w 11063"/>
                <a:gd name="T31" fmla="*/ 7163 h 16058"/>
                <a:gd name="T32" fmla="*/ 9207 w 11063"/>
                <a:gd name="T33" fmla="*/ 8042 h 16058"/>
                <a:gd name="T34" fmla="*/ 8612 w 11063"/>
                <a:gd name="T35" fmla="*/ 9129 h 16058"/>
                <a:gd name="T36" fmla="*/ 8179 w 11063"/>
                <a:gd name="T37" fmla="*/ 9932 h 16058"/>
                <a:gd name="T38" fmla="*/ 5484 w 11063"/>
                <a:gd name="T39" fmla="*/ 15054 h 16058"/>
                <a:gd name="T40" fmla="*/ 5160 w 11063"/>
                <a:gd name="T41" fmla="*/ 15030 h 16058"/>
                <a:gd name="T42" fmla="*/ 4907 w 11063"/>
                <a:gd name="T43" fmla="*/ 14937 h 16058"/>
                <a:gd name="T44" fmla="*/ 4698 w 11063"/>
                <a:gd name="T45" fmla="*/ 14732 h 16058"/>
                <a:gd name="T46" fmla="*/ 6658 w 11063"/>
                <a:gd name="T47" fmla="*/ 14161 h 16058"/>
                <a:gd name="T48" fmla="*/ 6436 w 11063"/>
                <a:gd name="T49" fmla="*/ 14651 h 16058"/>
                <a:gd name="T50" fmla="*/ 6202 w 11063"/>
                <a:gd name="T51" fmla="*/ 14919 h 16058"/>
                <a:gd name="T52" fmla="*/ 5915 w 11063"/>
                <a:gd name="T53" fmla="*/ 15031 h 16058"/>
                <a:gd name="T54" fmla="*/ 5532 w 11063"/>
                <a:gd name="T55" fmla="*/ 15054 h 16058"/>
                <a:gd name="T56" fmla="*/ 3763 w 11063"/>
                <a:gd name="T57" fmla="*/ 12094 h 16058"/>
                <a:gd name="T58" fmla="*/ 3603 w 11063"/>
                <a:gd name="T59" fmla="*/ 11605 h 16058"/>
                <a:gd name="T60" fmla="*/ 7351 w 11063"/>
                <a:gd name="T61" fmla="*/ 11943 h 16058"/>
                <a:gd name="T62" fmla="*/ 4290 w 11063"/>
                <a:gd name="T63" fmla="*/ 13799 h 16058"/>
                <a:gd name="T64" fmla="*/ 4145 w 11063"/>
                <a:gd name="T65" fmla="*/ 13340 h 16058"/>
                <a:gd name="T66" fmla="*/ 7149 w 11063"/>
                <a:gd name="T67" fmla="*/ 12594 h 16058"/>
                <a:gd name="T68" fmla="*/ 7016 w 11063"/>
                <a:gd name="T69" fmla="*/ 13038 h 16058"/>
                <a:gd name="T70" fmla="*/ 6835 w 11063"/>
                <a:gd name="T71" fmla="*/ 13637 h 16058"/>
                <a:gd name="T72" fmla="*/ 3630 w 11063"/>
                <a:gd name="T73" fmla="*/ 335 h 16058"/>
                <a:gd name="T74" fmla="*/ 1812 w 11063"/>
                <a:gd name="T75" fmla="*/ 1434 h 16058"/>
                <a:gd name="T76" fmla="*/ 545 w 11063"/>
                <a:gd name="T77" fmla="*/ 3127 h 16058"/>
                <a:gd name="T78" fmla="*/ 7 w 11063"/>
                <a:gd name="T79" fmla="*/ 5236 h 16058"/>
                <a:gd name="T80" fmla="*/ 234 w 11063"/>
                <a:gd name="T81" fmla="*/ 6861 h 16058"/>
                <a:gd name="T82" fmla="*/ 910 w 11063"/>
                <a:gd name="T83" fmla="*/ 8405 h 16058"/>
                <a:gd name="T84" fmla="*/ 1748 w 11063"/>
                <a:gd name="T85" fmla="*/ 9927 h 16058"/>
                <a:gd name="T86" fmla="*/ 2463 w 11063"/>
                <a:gd name="T87" fmla="*/ 11392 h 16058"/>
                <a:gd name="T88" fmla="*/ 3065 w 11063"/>
                <a:gd name="T89" fmla="*/ 13245 h 16058"/>
                <a:gd name="T90" fmla="*/ 3552 w 11063"/>
                <a:gd name="T91" fmla="*/ 14718 h 16058"/>
                <a:gd name="T92" fmla="*/ 4207 w 11063"/>
                <a:gd name="T93" fmla="*/ 15672 h 16058"/>
                <a:gd name="T94" fmla="*/ 5340 w 11063"/>
                <a:gd name="T95" fmla="*/ 16053 h 16058"/>
                <a:gd name="T96" fmla="*/ 6643 w 11063"/>
                <a:gd name="T97" fmla="*/ 15823 h 16058"/>
                <a:gd name="T98" fmla="*/ 7387 w 11063"/>
                <a:gd name="T99" fmla="*/ 15011 h 16058"/>
                <a:gd name="T100" fmla="*/ 7880 w 11063"/>
                <a:gd name="T101" fmla="*/ 13666 h 16058"/>
                <a:gd name="T102" fmla="*/ 8442 w 11063"/>
                <a:gd name="T103" fmla="*/ 11841 h 16058"/>
                <a:gd name="T104" fmla="*/ 9115 w 11063"/>
                <a:gd name="T105" fmla="*/ 10307 h 16058"/>
                <a:gd name="T106" fmla="*/ 9949 w 11063"/>
                <a:gd name="T107" fmla="*/ 8788 h 16058"/>
                <a:gd name="T108" fmla="*/ 10691 w 11063"/>
                <a:gd name="T109" fmla="*/ 7241 h 16058"/>
                <a:gd name="T110" fmla="*/ 11058 w 11063"/>
                <a:gd name="T111" fmla="*/ 5709 h 16058"/>
                <a:gd name="T112" fmla="*/ 10727 w 11063"/>
                <a:gd name="T113" fmla="*/ 3622 h 16058"/>
                <a:gd name="T114" fmla="*/ 9626 w 11063"/>
                <a:gd name="T115" fmla="*/ 1809 h 16058"/>
                <a:gd name="T116" fmla="*/ 7929 w 11063"/>
                <a:gd name="T117" fmla="*/ 544 h 16058"/>
                <a:gd name="T118" fmla="*/ 5816 w 11063"/>
                <a:gd name="T119" fmla="*/ 7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63" h="16058">
                  <a:moveTo>
                    <a:pt x="7881" y="10538"/>
                  </a:moveTo>
                  <a:lnTo>
                    <a:pt x="3187" y="10538"/>
                  </a:lnTo>
                  <a:lnTo>
                    <a:pt x="3140" y="10437"/>
                  </a:lnTo>
                  <a:lnTo>
                    <a:pt x="3092" y="10335"/>
                  </a:lnTo>
                  <a:lnTo>
                    <a:pt x="3041" y="10234"/>
                  </a:lnTo>
                  <a:lnTo>
                    <a:pt x="2991" y="10132"/>
                  </a:lnTo>
                  <a:lnTo>
                    <a:pt x="2940" y="10030"/>
                  </a:lnTo>
                  <a:lnTo>
                    <a:pt x="2887" y="9929"/>
                  </a:lnTo>
                  <a:lnTo>
                    <a:pt x="2835" y="9827"/>
                  </a:lnTo>
                  <a:lnTo>
                    <a:pt x="2781" y="9727"/>
                  </a:lnTo>
                  <a:lnTo>
                    <a:pt x="2728" y="9626"/>
                  </a:lnTo>
                  <a:lnTo>
                    <a:pt x="2672" y="9524"/>
                  </a:lnTo>
                  <a:lnTo>
                    <a:pt x="2618" y="9424"/>
                  </a:lnTo>
                  <a:lnTo>
                    <a:pt x="2563" y="9324"/>
                  </a:lnTo>
                  <a:lnTo>
                    <a:pt x="2507" y="9223"/>
                  </a:lnTo>
                  <a:lnTo>
                    <a:pt x="2451" y="9123"/>
                  </a:lnTo>
                  <a:lnTo>
                    <a:pt x="2396" y="9024"/>
                  </a:lnTo>
                  <a:lnTo>
                    <a:pt x="2340" y="8924"/>
                  </a:lnTo>
                  <a:lnTo>
                    <a:pt x="2217" y="8703"/>
                  </a:lnTo>
                  <a:lnTo>
                    <a:pt x="2094" y="8483"/>
                  </a:lnTo>
                  <a:lnTo>
                    <a:pt x="2034" y="8372"/>
                  </a:lnTo>
                  <a:lnTo>
                    <a:pt x="1973" y="8262"/>
                  </a:lnTo>
                  <a:lnTo>
                    <a:pt x="1914" y="8151"/>
                  </a:lnTo>
                  <a:lnTo>
                    <a:pt x="1855" y="8041"/>
                  </a:lnTo>
                  <a:lnTo>
                    <a:pt x="1796" y="7931"/>
                  </a:lnTo>
                  <a:lnTo>
                    <a:pt x="1740" y="7820"/>
                  </a:lnTo>
                  <a:lnTo>
                    <a:pt x="1684" y="7711"/>
                  </a:lnTo>
                  <a:lnTo>
                    <a:pt x="1629" y="7600"/>
                  </a:lnTo>
                  <a:lnTo>
                    <a:pt x="1576" y="7491"/>
                  </a:lnTo>
                  <a:lnTo>
                    <a:pt x="1525" y="7383"/>
                  </a:lnTo>
                  <a:lnTo>
                    <a:pt x="1475" y="7273"/>
                  </a:lnTo>
                  <a:lnTo>
                    <a:pt x="1427" y="7165"/>
                  </a:lnTo>
                  <a:lnTo>
                    <a:pt x="1381" y="7057"/>
                  </a:lnTo>
                  <a:lnTo>
                    <a:pt x="1337" y="6950"/>
                  </a:lnTo>
                  <a:lnTo>
                    <a:pt x="1294" y="6843"/>
                  </a:lnTo>
                  <a:lnTo>
                    <a:pt x="1255" y="6736"/>
                  </a:lnTo>
                  <a:lnTo>
                    <a:pt x="1218" y="6631"/>
                  </a:lnTo>
                  <a:lnTo>
                    <a:pt x="1183" y="6526"/>
                  </a:lnTo>
                  <a:lnTo>
                    <a:pt x="1151" y="6421"/>
                  </a:lnTo>
                  <a:lnTo>
                    <a:pt x="1122" y="6318"/>
                  </a:lnTo>
                  <a:lnTo>
                    <a:pt x="1095" y="6214"/>
                  </a:lnTo>
                  <a:lnTo>
                    <a:pt x="1072" y="6112"/>
                  </a:lnTo>
                  <a:lnTo>
                    <a:pt x="1053" y="6012"/>
                  </a:lnTo>
                  <a:lnTo>
                    <a:pt x="1036" y="5911"/>
                  </a:lnTo>
                  <a:lnTo>
                    <a:pt x="1023" y="5812"/>
                  </a:lnTo>
                  <a:lnTo>
                    <a:pt x="1014" y="5714"/>
                  </a:lnTo>
                  <a:lnTo>
                    <a:pt x="1008" y="5616"/>
                  </a:lnTo>
                  <a:lnTo>
                    <a:pt x="1006" y="5520"/>
                  </a:lnTo>
                  <a:lnTo>
                    <a:pt x="1012" y="5288"/>
                  </a:lnTo>
                  <a:lnTo>
                    <a:pt x="1029" y="5059"/>
                  </a:lnTo>
                  <a:lnTo>
                    <a:pt x="1058" y="4833"/>
                  </a:lnTo>
                  <a:lnTo>
                    <a:pt x="1098" y="4611"/>
                  </a:lnTo>
                  <a:lnTo>
                    <a:pt x="1149" y="4393"/>
                  </a:lnTo>
                  <a:lnTo>
                    <a:pt x="1210" y="4178"/>
                  </a:lnTo>
                  <a:lnTo>
                    <a:pt x="1280" y="3968"/>
                  </a:lnTo>
                  <a:lnTo>
                    <a:pt x="1362" y="3764"/>
                  </a:lnTo>
                  <a:lnTo>
                    <a:pt x="1452" y="3564"/>
                  </a:lnTo>
                  <a:lnTo>
                    <a:pt x="1553" y="3369"/>
                  </a:lnTo>
                  <a:lnTo>
                    <a:pt x="1661" y="3179"/>
                  </a:lnTo>
                  <a:lnTo>
                    <a:pt x="1779" y="2997"/>
                  </a:lnTo>
                  <a:lnTo>
                    <a:pt x="1906" y="2819"/>
                  </a:lnTo>
                  <a:lnTo>
                    <a:pt x="2041" y="2649"/>
                  </a:lnTo>
                  <a:lnTo>
                    <a:pt x="2182" y="2485"/>
                  </a:lnTo>
                  <a:lnTo>
                    <a:pt x="2332" y="2327"/>
                  </a:lnTo>
                  <a:lnTo>
                    <a:pt x="2490" y="2178"/>
                  </a:lnTo>
                  <a:lnTo>
                    <a:pt x="2654" y="2036"/>
                  </a:lnTo>
                  <a:lnTo>
                    <a:pt x="2825" y="1902"/>
                  </a:lnTo>
                  <a:lnTo>
                    <a:pt x="3003" y="1776"/>
                  </a:lnTo>
                  <a:lnTo>
                    <a:pt x="3186" y="1658"/>
                  </a:lnTo>
                  <a:lnTo>
                    <a:pt x="3376" y="1550"/>
                  </a:lnTo>
                  <a:lnTo>
                    <a:pt x="3571" y="1449"/>
                  </a:lnTo>
                  <a:lnTo>
                    <a:pt x="3771" y="1359"/>
                  </a:lnTo>
                  <a:lnTo>
                    <a:pt x="3977" y="1279"/>
                  </a:lnTo>
                  <a:lnTo>
                    <a:pt x="4187" y="1207"/>
                  </a:lnTo>
                  <a:lnTo>
                    <a:pt x="4402" y="1146"/>
                  </a:lnTo>
                  <a:lnTo>
                    <a:pt x="4620" y="1096"/>
                  </a:lnTo>
                  <a:lnTo>
                    <a:pt x="4843" y="1056"/>
                  </a:lnTo>
                  <a:lnTo>
                    <a:pt x="5069" y="1027"/>
                  </a:lnTo>
                  <a:lnTo>
                    <a:pt x="5299" y="1010"/>
                  </a:lnTo>
                  <a:lnTo>
                    <a:pt x="5532" y="1004"/>
                  </a:lnTo>
                  <a:lnTo>
                    <a:pt x="5764" y="1010"/>
                  </a:lnTo>
                  <a:lnTo>
                    <a:pt x="5993" y="1027"/>
                  </a:lnTo>
                  <a:lnTo>
                    <a:pt x="6219" y="1056"/>
                  </a:lnTo>
                  <a:lnTo>
                    <a:pt x="6443" y="1096"/>
                  </a:lnTo>
                  <a:lnTo>
                    <a:pt x="6661" y="1146"/>
                  </a:lnTo>
                  <a:lnTo>
                    <a:pt x="6876" y="1207"/>
                  </a:lnTo>
                  <a:lnTo>
                    <a:pt x="7086" y="1279"/>
                  </a:lnTo>
                  <a:lnTo>
                    <a:pt x="7292" y="1359"/>
                  </a:lnTo>
                  <a:lnTo>
                    <a:pt x="7492" y="1449"/>
                  </a:lnTo>
                  <a:lnTo>
                    <a:pt x="7687" y="1550"/>
                  </a:lnTo>
                  <a:lnTo>
                    <a:pt x="7877" y="1658"/>
                  </a:lnTo>
                  <a:lnTo>
                    <a:pt x="8060" y="1776"/>
                  </a:lnTo>
                  <a:lnTo>
                    <a:pt x="8238" y="1902"/>
                  </a:lnTo>
                  <a:lnTo>
                    <a:pt x="8409" y="2036"/>
                  </a:lnTo>
                  <a:lnTo>
                    <a:pt x="8573" y="2178"/>
                  </a:lnTo>
                  <a:lnTo>
                    <a:pt x="8731" y="2327"/>
                  </a:lnTo>
                  <a:lnTo>
                    <a:pt x="8881" y="2485"/>
                  </a:lnTo>
                  <a:lnTo>
                    <a:pt x="9022" y="2649"/>
                  </a:lnTo>
                  <a:lnTo>
                    <a:pt x="9157" y="2819"/>
                  </a:lnTo>
                  <a:lnTo>
                    <a:pt x="9283" y="2997"/>
                  </a:lnTo>
                  <a:lnTo>
                    <a:pt x="9402" y="3179"/>
                  </a:lnTo>
                  <a:lnTo>
                    <a:pt x="9510" y="3369"/>
                  </a:lnTo>
                  <a:lnTo>
                    <a:pt x="9611" y="3564"/>
                  </a:lnTo>
                  <a:lnTo>
                    <a:pt x="9701" y="3764"/>
                  </a:lnTo>
                  <a:lnTo>
                    <a:pt x="9783" y="3968"/>
                  </a:lnTo>
                  <a:lnTo>
                    <a:pt x="9853" y="4178"/>
                  </a:lnTo>
                  <a:lnTo>
                    <a:pt x="9914" y="4393"/>
                  </a:lnTo>
                  <a:lnTo>
                    <a:pt x="9965" y="4611"/>
                  </a:lnTo>
                  <a:lnTo>
                    <a:pt x="10005" y="4833"/>
                  </a:lnTo>
                  <a:lnTo>
                    <a:pt x="10034" y="5059"/>
                  </a:lnTo>
                  <a:lnTo>
                    <a:pt x="10051" y="5288"/>
                  </a:lnTo>
                  <a:lnTo>
                    <a:pt x="10057" y="5520"/>
                  </a:lnTo>
                  <a:lnTo>
                    <a:pt x="10055" y="5615"/>
                  </a:lnTo>
                  <a:lnTo>
                    <a:pt x="10049" y="5713"/>
                  </a:lnTo>
                  <a:lnTo>
                    <a:pt x="10040" y="5810"/>
                  </a:lnTo>
                  <a:lnTo>
                    <a:pt x="10027" y="5908"/>
                  </a:lnTo>
                  <a:lnTo>
                    <a:pt x="10010" y="6009"/>
                  </a:lnTo>
                  <a:lnTo>
                    <a:pt x="9990" y="6110"/>
                  </a:lnTo>
                  <a:lnTo>
                    <a:pt x="9967" y="6211"/>
                  </a:lnTo>
                  <a:lnTo>
                    <a:pt x="9941" y="6314"/>
                  </a:lnTo>
                  <a:lnTo>
                    <a:pt x="9911" y="6418"/>
                  </a:lnTo>
                  <a:lnTo>
                    <a:pt x="9880" y="6523"/>
                  </a:lnTo>
                  <a:lnTo>
                    <a:pt x="9845" y="6627"/>
                  </a:lnTo>
                  <a:lnTo>
                    <a:pt x="9808" y="6733"/>
                  </a:lnTo>
                  <a:lnTo>
                    <a:pt x="9769" y="6840"/>
                  </a:lnTo>
                  <a:lnTo>
                    <a:pt x="9726" y="6947"/>
                  </a:lnTo>
                  <a:lnTo>
                    <a:pt x="9682" y="7054"/>
                  </a:lnTo>
                  <a:lnTo>
                    <a:pt x="9636" y="7163"/>
                  </a:lnTo>
                  <a:lnTo>
                    <a:pt x="9588" y="7271"/>
                  </a:lnTo>
                  <a:lnTo>
                    <a:pt x="9538" y="7381"/>
                  </a:lnTo>
                  <a:lnTo>
                    <a:pt x="9486" y="7490"/>
                  </a:lnTo>
                  <a:lnTo>
                    <a:pt x="9433" y="7599"/>
                  </a:lnTo>
                  <a:lnTo>
                    <a:pt x="9378" y="7710"/>
                  </a:lnTo>
                  <a:lnTo>
                    <a:pt x="9323" y="7820"/>
                  </a:lnTo>
                  <a:lnTo>
                    <a:pt x="9266" y="7932"/>
                  </a:lnTo>
                  <a:lnTo>
                    <a:pt x="9207" y="8042"/>
                  </a:lnTo>
                  <a:lnTo>
                    <a:pt x="9149" y="8153"/>
                  </a:lnTo>
                  <a:lnTo>
                    <a:pt x="9089" y="8264"/>
                  </a:lnTo>
                  <a:lnTo>
                    <a:pt x="9028" y="8375"/>
                  </a:lnTo>
                  <a:lnTo>
                    <a:pt x="8968" y="8487"/>
                  </a:lnTo>
                  <a:lnTo>
                    <a:pt x="8845" y="8708"/>
                  </a:lnTo>
                  <a:lnTo>
                    <a:pt x="8722" y="8930"/>
                  </a:lnTo>
                  <a:lnTo>
                    <a:pt x="8667" y="9029"/>
                  </a:lnTo>
                  <a:lnTo>
                    <a:pt x="8612" y="9129"/>
                  </a:lnTo>
                  <a:lnTo>
                    <a:pt x="8557" y="9228"/>
                  </a:lnTo>
                  <a:lnTo>
                    <a:pt x="8501" y="9329"/>
                  </a:lnTo>
                  <a:lnTo>
                    <a:pt x="8447" y="9429"/>
                  </a:lnTo>
                  <a:lnTo>
                    <a:pt x="8392" y="9529"/>
                  </a:lnTo>
                  <a:lnTo>
                    <a:pt x="8338" y="9630"/>
                  </a:lnTo>
                  <a:lnTo>
                    <a:pt x="8284" y="9730"/>
                  </a:lnTo>
                  <a:lnTo>
                    <a:pt x="8231" y="9831"/>
                  </a:lnTo>
                  <a:lnTo>
                    <a:pt x="8179" y="9932"/>
                  </a:lnTo>
                  <a:lnTo>
                    <a:pt x="8127" y="10033"/>
                  </a:lnTo>
                  <a:lnTo>
                    <a:pt x="8076" y="10134"/>
                  </a:lnTo>
                  <a:lnTo>
                    <a:pt x="8026" y="10235"/>
                  </a:lnTo>
                  <a:lnTo>
                    <a:pt x="7976" y="10336"/>
                  </a:lnTo>
                  <a:lnTo>
                    <a:pt x="7928" y="10437"/>
                  </a:lnTo>
                  <a:lnTo>
                    <a:pt x="7881" y="10538"/>
                  </a:lnTo>
                  <a:close/>
                  <a:moveTo>
                    <a:pt x="5532" y="15054"/>
                  </a:moveTo>
                  <a:lnTo>
                    <a:pt x="5484" y="15054"/>
                  </a:lnTo>
                  <a:lnTo>
                    <a:pt x="5439" y="15053"/>
                  </a:lnTo>
                  <a:lnTo>
                    <a:pt x="5395" y="15052"/>
                  </a:lnTo>
                  <a:lnTo>
                    <a:pt x="5352" y="15050"/>
                  </a:lnTo>
                  <a:lnTo>
                    <a:pt x="5311" y="15048"/>
                  </a:lnTo>
                  <a:lnTo>
                    <a:pt x="5272" y="15045"/>
                  </a:lnTo>
                  <a:lnTo>
                    <a:pt x="5234" y="15041"/>
                  </a:lnTo>
                  <a:lnTo>
                    <a:pt x="5197" y="15036"/>
                  </a:lnTo>
                  <a:lnTo>
                    <a:pt x="5160" y="15030"/>
                  </a:lnTo>
                  <a:lnTo>
                    <a:pt x="5125" y="15023"/>
                  </a:lnTo>
                  <a:lnTo>
                    <a:pt x="5091" y="15015"/>
                  </a:lnTo>
                  <a:lnTo>
                    <a:pt x="5059" y="15006"/>
                  </a:lnTo>
                  <a:lnTo>
                    <a:pt x="5027" y="14995"/>
                  </a:lnTo>
                  <a:lnTo>
                    <a:pt x="4995" y="14983"/>
                  </a:lnTo>
                  <a:lnTo>
                    <a:pt x="4965" y="14969"/>
                  </a:lnTo>
                  <a:lnTo>
                    <a:pt x="4936" y="14954"/>
                  </a:lnTo>
                  <a:lnTo>
                    <a:pt x="4907" y="14937"/>
                  </a:lnTo>
                  <a:lnTo>
                    <a:pt x="4880" y="14919"/>
                  </a:lnTo>
                  <a:lnTo>
                    <a:pt x="4852" y="14898"/>
                  </a:lnTo>
                  <a:lnTo>
                    <a:pt x="4825" y="14876"/>
                  </a:lnTo>
                  <a:lnTo>
                    <a:pt x="4799" y="14852"/>
                  </a:lnTo>
                  <a:lnTo>
                    <a:pt x="4773" y="14825"/>
                  </a:lnTo>
                  <a:lnTo>
                    <a:pt x="4748" y="14796"/>
                  </a:lnTo>
                  <a:lnTo>
                    <a:pt x="4723" y="14765"/>
                  </a:lnTo>
                  <a:lnTo>
                    <a:pt x="4698" y="14732"/>
                  </a:lnTo>
                  <a:lnTo>
                    <a:pt x="4673" y="14696"/>
                  </a:lnTo>
                  <a:lnTo>
                    <a:pt x="4648" y="14658"/>
                  </a:lnTo>
                  <a:lnTo>
                    <a:pt x="4624" y="14618"/>
                  </a:lnTo>
                  <a:lnTo>
                    <a:pt x="4600" y="14574"/>
                  </a:lnTo>
                  <a:lnTo>
                    <a:pt x="4576" y="14527"/>
                  </a:lnTo>
                  <a:lnTo>
                    <a:pt x="4552" y="14479"/>
                  </a:lnTo>
                  <a:lnTo>
                    <a:pt x="4527" y="14427"/>
                  </a:lnTo>
                  <a:lnTo>
                    <a:pt x="6658" y="14161"/>
                  </a:lnTo>
                  <a:lnTo>
                    <a:pt x="6630" y="14236"/>
                  </a:lnTo>
                  <a:lnTo>
                    <a:pt x="6602" y="14308"/>
                  </a:lnTo>
                  <a:lnTo>
                    <a:pt x="6573" y="14375"/>
                  </a:lnTo>
                  <a:lnTo>
                    <a:pt x="6546" y="14438"/>
                  </a:lnTo>
                  <a:lnTo>
                    <a:pt x="6518" y="14496"/>
                  </a:lnTo>
                  <a:lnTo>
                    <a:pt x="6491" y="14552"/>
                  </a:lnTo>
                  <a:lnTo>
                    <a:pt x="6464" y="14603"/>
                  </a:lnTo>
                  <a:lnTo>
                    <a:pt x="6436" y="14651"/>
                  </a:lnTo>
                  <a:lnTo>
                    <a:pt x="6408" y="14695"/>
                  </a:lnTo>
                  <a:lnTo>
                    <a:pt x="6380" y="14736"/>
                  </a:lnTo>
                  <a:lnTo>
                    <a:pt x="6352" y="14773"/>
                  </a:lnTo>
                  <a:lnTo>
                    <a:pt x="6323" y="14808"/>
                  </a:lnTo>
                  <a:lnTo>
                    <a:pt x="6294" y="14841"/>
                  </a:lnTo>
                  <a:lnTo>
                    <a:pt x="6264" y="14869"/>
                  </a:lnTo>
                  <a:lnTo>
                    <a:pt x="6233" y="14895"/>
                  </a:lnTo>
                  <a:lnTo>
                    <a:pt x="6202" y="14919"/>
                  </a:lnTo>
                  <a:lnTo>
                    <a:pt x="6170" y="14940"/>
                  </a:lnTo>
                  <a:lnTo>
                    <a:pt x="6137" y="14959"/>
                  </a:lnTo>
                  <a:lnTo>
                    <a:pt x="6103" y="14976"/>
                  </a:lnTo>
                  <a:lnTo>
                    <a:pt x="6068" y="14990"/>
                  </a:lnTo>
                  <a:lnTo>
                    <a:pt x="6031" y="15003"/>
                  </a:lnTo>
                  <a:lnTo>
                    <a:pt x="5994" y="15014"/>
                  </a:lnTo>
                  <a:lnTo>
                    <a:pt x="5955" y="15023"/>
                  </a:lnTo>
                  <a:lnTo>
                    <a:pt x="5915" y="15031"/>
                  </a:lnTo>
                  <a:lnTo>
                    <a:pt x="5873" y="15038"/>
                  </a:lnTo>
                  <a:lnTo>
                    <a:pt x="5829" y="15043"/>
                  </a:lnTo>
                  <a:lnTo>
                    <a:pt x="5785" y="15047"/>
                  </a:lnTo>
                  <a:lnTo>
                    <a:pt x="5738" y="15050"/>
                  </a:lnTo>
                  <a:lnTo>
                    <a:pt x="5689" y="15052"/>
                  </a:lnTo>
                  <a:lnTo>
                    <a:pt x="5638" y="15053"/>
                  </a:lnTo>
                  <a:lnTo>
                    <a:pt x="5586" y="15054"/>
                  </a:lnTo>
                  <a:lnTo>
                    <a:pt x="5532" y="15054"/>
                  </a:lnTo>
                  <a:close/>
                  <a:moveTo>
                    <a:pt x="3890" y="12499"/>
                  </a:moveTo>
                  <a:lnTo>
                    <a:pt x="3873" y="12442"/>
                  </a:lnTo>
                  <a:lnTo>
                    <a:pt x="3855" y="12386"/>
                  </a:lnTo>
                  <a:lnTo>
                    <a:pt x="3838" y="12328"/>
                  </a:lnTo>
                  <a:lnTo>
                    <a:pt x="3820" y="12269"/>
                  </a:lnTo>
                  <a:lnTo>
                    <a:pt x="3802" y="12211"/>
                  </a:lnTo>
                  <a:lnTo>
                    <a:pt x="3783" y="12153"/>
                  </a:lnTo>
                  <a:lnTo>
                    <a:pt x="3763" y="12094"/>
                  </a:lnTo>
                  <a:lnTo>
                    <a:pt x="3744" y="12033"/>
                  </a:lnTo>
                  <a:lnTo>
                    <a:pt x="3725" y="11974"/>
                  </a:lnTo>
                  <a:lnTo>
                    <a:pt x="3705" y="11913"/>
                  </a:lnTo>
                  <a:lnTo>
                    <a:pt x="3685" y="11853"/>
                  </a:lnTo>
                  <a:lnTo>
                    <a:pt x="3665" y="11792"/>
                  </a:lnTo>
                  <a:lnTo>
                    <a:pt x="3645" y="11729"/>
                  </a:lnTo>
                  <a:lnTo>
                    <a:pt x="3624" y="11667"/>
                  </a:lnTo>
                  <a:lnTo>
                    <a:pt x="3603" y="11605"/>
                  </a:lnTo>
                  <a:lnTo>
                    <a:pt x="3581" y="11542"/>
                  </a:lnTo>
                  <a:lnTo>
                    <a:pt x="7487" y="11542"/>
                  </a:lnTo>
                  <a:lnTo>
                    <a:pt x="7464" y="11609"/>
                  </a:lnTo>
                  <a:lnTo>
                    <a:pt x="7440" y="11677"/>
                  </a:lnTo>
                  <a:lnTo>
                    <a:pt x="7417" y="11744"/>
                  </a:lnTo>
                  <a:lnTo>
                    <a:pt x="7395" y="11811"/>
                  </a:lnTo>
                  <a:lnTo>
                    <a:pt x="7373" y="11878"/>
                  </a:lnTo>
                  <a:lnTo>
                    <a:pt x="7351" y="11943"/>
                  </a:lnTo>
                  <a:lnTo>
                    <a:pt x="7330" y="12008"/>
                  </a:lnTo>
                  <a:lnTo>
                    <a:pt x="7309" y="12074"/>
                  </a:lnTo>
                  <a:lnTo>
                    <a:pt x="3890" y="12499"/>
                  </a:lnTo>
                  <a:close/>
                  <a:moveTo>
                    <a:pt x="6835" y="13637"/>
                  </a:moveTo>
                  <a:lnTo>
                    <a:pt x="4342" y="13948"/>
                  </a:lnTo>
                  <a:lnTo>
                    <a:pt x="4325" y="13899"/>
                  </a:lnTo>
                  <a:lnTo>
                    <a:pt x="4309" y="13850"/>
                  </a:lnTo>
                  <a:lnTo>
                    <a:pt x="4290" y="13799"/>
                  </a:lnTo>
                  <a:lnTo>
                    <a:pt x="4273" y="13747"/>
                  </a:lnTo>
                  <a:lnTo>
                    <a:pt x="4256" y="13693"/>
                  </a:lnTo>
                  <a:lnTo>
                    <a:pt x="4238" y="13638"/>
                  </a:lnTo>
                  <a:lnTo>
                    <a:pt x="4220" y="13582"/>
                  </a:lnTo>
                  <a:lnTo>
                    <a:pt x="4202" y="13524"/>
                  </a:lnTo>
                  <a:lnTo>
                    <a:pt x="4183" y="13465"/>
                  </a:lnTo>
                  <a:lnTo>
                    <a:pt x="4164" y="13403"/>
                  </a:lnTo>
                  <a:lnTo>
                    <a:pt x="4145" y="13340"/>
                  </a:lnTo>
                  <a:lnTo>
                    <a:pt x="4124" y="13276"/>
                  </a:lnTo>
                  <a:lnTo>
                    <a:pt x="4104" y="13210"/>
                  </a:lnTo>
                  <a:lnTo>
                    <a:pt x="4083" y="13141"/>
                  </a:lnTo>
                  <a:lnTo>
                    <a:pt x="4062" y="13070"/>
                  </a:lnTo>
                  <a:lnTo>
                    <a:pt x="4041" y="12998"/>
                  </a:lnTo>
                  <a:lnTo>
                    <a:pt x="4038" y="12990"/>
                  </a:lnTo>
                  <a:lnTo>
                    <a:pt x="4036" y="12983"/>
                  </a:lnTo>
                  <a:lnTo>
                    <a:pt x="7149" y="12594"/>
                  </a:lnTo>
                  <a:lnTo>
                    <a:pt x="7132" y="12651"/>
                  </a:lnTo>
                  <a:lnTo>
                    <a:pt x="7116" y="12707"/>
                  </a:lnTo>
                  <a:lnTo>
                    <a:pt x="7098" y="12763"/>
                  </a:lnTo>
                  <a:lnTo>
                    <a:pt x="7081" y="12819"/>
                  </a:lnTo>
                  <a:lnTo>
                    <a:pt x="7064" y="12876"/>
                  </a:lnTo>
                  <a:lnTo>
                    <a:pt x="7047" y="12931"/>
                  </a:lnTo>
                  <a:lnTo>
                    <a:pt x="7031" y="12985"/>
                  </a:lnTo>
                  <a:lnTo>
                    <a:pt x="7016" y="13038"/>
                  </a:lnTo>
                  <a:lnTo>
                    <a:pt x="6992" y="13121"/>
                  </a:lnTo>
                  <a:lnTo>
                    <a:pt x="6968" y="13202"/>
                  </a:lnTo>
                  <a:lnTo>
                    <a:pt x="6945" y="13280"/>
                  </a:lnTo>
                  <a:lnTo>
                    <a:pt x="6921" y="13355"/>
                  </a:lnTo>
                  <a:lnTo>
                    <a:pt x="6899" y="13429"/>
                  </a:lnTo>
                  <a:lnTo>
                    <a:pt x="6878" y="13500"/>
                  </a:lnTo>
                  <a:lnTo>
                    <a:pt x="6856" y="13570"/>
                  </a:lnTo>
                  <a:lnTo>
                    <a:pt x="6835" y="13637"/>
                  </a:lnTo>
                  <a:close/>
                  <a:moveTo>
                    <a:pt x="5532" y="0"/>
                  </a:moveTo>
                  <a:lnTo>
                    <a:pt x="5247" y="7"/>
                  </a:lnTo>
                  <a:lnTo>
                    <a:pt x="4966" y="28"/>
                  </a:lnTo>
                  <a:lnTo>
                    <a:pt x="4689" y="63"/>
                  </a:lnTo>
                  <a:lnTo>
                    <a:pt x="4417" y="112"/>
                  </a:lnTo>
                  <a:lnTo>
                    <a:pt x="4149" y="174"/>
                  </a:lnTo>
                  <a:lnTo>
                    <a:pt x="3886" y="248"/>
                  </a:lnTo>
                  <a:lnTo>
                    <a:pt x="3630" y="335"/>
                  </a:lnTo>
                  <a:lnTo>
                    <a:pt x="3378" y="434"/>
                  </a:lnTo>
                  <a:lnTo>
                    <a:pt x="3133" y="544"/>
                  </a:lnTo>
                  <a:lnTo>
                    <a:pt x="2894" y="666"/>
                  </a:lnTo>
                  <a:lnTo>
                    <a:pt x="2663" y="799"/>
                  </a:lnTo>
                  <a:lnTo>
                    <a:pt x="2439" y="942"/>
                  </a:lnTo>
                  <a:lnTo>
                    <a:pt x="2222" y="1097"/>
                  </a:lnTo>
                  <a:lnTo>
                    <a:pt x="2013" y="1261"/>
                  </a:lnTo>
                  <a:lnTo>
                    <a:pt x="1812" y="1434"/>
                  </a:lnTo>
                  <a:lnTo>
                    <a:pt x="1620" y="1617"/>
                  </a:lnTo>
                  <a:lnTo>
                    <a:pt x="1437" y="1809"/>
                  </a:lnTo>
                  <a:lnTo>
                    <a:pt x="1263" y="2009"/>
                  </a:lnTo>
                  <a:lnTo>
                    <a:pt x="1099" y="2217"/>
                  </a:lnTo>
                  <a:lnTo>
                    <a:pt x="944" y="2434"/>
                  </a:lnTo>
                  <a:lnTo>
                    <a:pt x="801" y="2658"/>
                  </a:lnTo>
                  <a:lnTo>
                    <a:pt x="668" y="2888"/>
                  </a:lnTo>
                  <a:lnTo>
                    <a:pt x="545" y="3127"/>
                  </a:lnTo>
                  <a:lnTo>
                    <a:pt x="434" y="3371"/>
                  </a:lnTo>
                  <a:lnTo>
                    <a:pt x="336" y="3622"/>
                  </a:lnTo>
                  <a:lnTo>
                    <a:pt x="248" y="3879"/>
                  </a:lnTo>
                  <a:lnTo>
                    <a:pt x="174" y="4141"/>
                  </a:lnTo>
                  <a:lnTo>
                    <a:pt x="113" y="4408"/>
                  </a:lnTo>
                  <a:lnTo>
                    <a:pt x="63" y="4679"/>
                  </a:lnTo>
                  <a:lnTo>
                    <a:pt x="28" y="4956"/>
                  </a:lnTo>
                  <a:lnTo>
                    <a:pt x="7" y="5236"/>
                  </a:lnTo>
                  <a:lnTo>
                    <a:pt x="0" y="5520"/>
                  </a:lnTo>
                  <a:lnTo>
                    <a:pt x="5" y="5710"/>
                  </a:lnTo>
                  <a:lnTo>
                    <a:pt x="21" y="5900"/>
                  </a:lnTo>
                  <a:lnTo>
                    <a:pt x="46" y="6092"/>
                  </a:lnTo>
                  <a:lnTo>
                    <a:pt x="81" y="6284"/>
                  </a:lnTo>
                  <a:lnTo>
                    <a:pt x="125" y="6475"/>
                  </a:lnTo>
                  <a:lnTo>
                    <a:pt x="176" y="6668"/>
                  </a:lnTo>
                  <a:lnTo>
                    <a:pt x="234" y="6861"/>
                  </a:lnTo>
                  <a:lnTo>
                    <a:pt x="301" y="7053"/>
                  </a:lnTo>
                  <a:lnTo>
                    <a:pt x="373" y="7247"/>
                  </a:lnTo>
                  <a:lnTo>
                    <a:pt x="451" y="7440"/>
                  </a:lnTo>
                  <a:lnTo>
                    <a:pt x="534" y="7634"/>
                  </a:lnTo>
                  <a:lnTo>
                    <a:pt x="623" y="7826"/>
                  </a:lnTo>
                  <a:lnTo>
                    <a:pt x="715" y="8020"/>
                  </a:lnTo>
                  <a:lnTo>
                    <a:pt x="811" y="8213"/>
                  </a:lnTo>
                  <a:lnTo>
                    <a:pt x="910" y="8405"/>
                  </a:lnTo>
                  <a:lnTo>
                    <a:pt x="1012" y="8597"/>
                  </a:lnTo>
                  <a:lnTo>
                    <a:pt x="1115" y="8789"/>
                  </a:lnTo>
                  <a:lnTo>
                    <a:pt x="1221" y="8980"/>
                  </a:lnTo>
                  <a:lnTo>
                    <a:pt x="1327" y="9171"/>
                  </a:lnTo>
                  <a:lnTo>
                    <a:pt x="1433" y="9361"/>
                  </a:lnTo>
                  <a:lnTo>
                    <a:pt x="1539" y="9550"/>
                  </a:lnTo>
                  <a:lnTo>
                    <a:pt x="1644" y="9739"/>
                  </a:lnTo>
                  <a:lnTo>
                    <a:pt x="1748" y="9927"/>
                  </a:lnTo>
                  <a:lnTo>
                    <a:pt x="1850" y="10115"/>
                  </a:lnTo>
                  <a:lnTo>
                    <a:pt x="1949" y="10300"/>
                  </a:lnTo>
                  <a:lnTo>
                    <a:pt x="2046" y="10485"/>
                  </a:lnTo>
                  <a:lnTo>
                    <a:pt x="2138" y="10670"/>
                  </a:lnTo>
                  <a:lnTo>
                    <a:pt x="2228" y="10852"/>
                  </a:lnTo>
                  <a:lnTo>
                    <a:pt x="2311" y="11033"/>
                  </a:lnTo>
                  <a:lnTo>
                    <a:pt x="2391" y="11214"/>
                  </a:lnTo>
                  <a:lnTo>
                    <a:pt x="2463" y="11392"/>
                  </a:lnTo>
                  <a:lnTo>
                    <a:pt x="2529" y="11569"/>
                  </a:lnTo>
                  <a:lnTo>
                    <a:pt x="2621" y="11829"/>
                  </a:lnTo>
                  <a:lnTo>
                    <a:pt x="2706" y="12083"/>
                  </a:lnTo>
                  <a:lnTo>
                    <a:pt x="2787" y="12329"/>
                  </a:lnTo>
                  <a:lnTo>
                    <a:pt x="2861" y="12568"/>
                  </a:lnTo>
                  <a:lnTo>
                    <a:pt x="2933" y="12801"/>
                  </a:lnTo>
                  <a:lnTo>
                    <a:pt x="3000" y="13026"/>
                  </a:lnTo>
                  <a:lnTo>
                    <a:pt x="3065" y="13245"/>
                  </a:lnTo>
                  <a:lnTo>
                    <a:pt x="3128" y="13456"/>
                  </a:lnTo>
                  <a:lnTo>
                    <a:pt x="3188" y="13658"/>
                  </a:lnTo>
                  <a:lnTo>
                    <a:pt x="3248" y="13855"/>
                  </a:lnTo>
                  <a:lnTo>
                    <a:pt x="3308" y="14043"/>
                  </a:lnTo>
                  <a:lnTo>
                    <a:pt x="3367" y="14223"/>
                  </a:lnTo>
                  <a:lnTo>
                    <a:pt x="3428" y="14396"/>
                  </a:lnTo>
                  <a:lnTo>
                    <a:pt x="3489" y="14562"/>
                  </a:lnTo>
                  <a:lnTo>
                    <a:pt x="3552" y="14718"/>
                  </a:lnTo>
                  <a:lnTo>
                    <a:pt x="3619" y="14867"/>
                  </a:lnTo>
                  <a:lnTo>
                    <a:pt x="3688" y="15007"/>
                  </a:lnTo>
                  <a:lnTo>
                    <a:pt x="3761" y="15140"/>
                  </a:lnTo>
                  <a:lnTo>
                    <a:pt x="3839" y="15263"/>
                  </a:lnTo>
                  <a:lnTo>
                    <a:pt x="3922" y="15379"/>
                  </a:lnTo>
                  <a:lnTo>
                    <a:pt x="4011" y="15485"/>
                  </a:lnTo>
                  <a:lnTo>
                    <a:pt x="4105" y="15582"/>
                  </a:lnTo>
                  <a:lnTo>
                    <a:pt x="4207" y="15672"/>
                  </a:lnTo>
                  <a:lnTo>
                    <a:pt x="4316" y="15752"/>
                  </a:lnTo>
                  <a:lnTo>
                    <a:pt x="4433" y="15822"/>
                  </a:lnTo>
                  <a:lnTo>
                    <a:pt x="4559" y="15884"/>
                  </a:lnTo>
                  <a:lnTo>
                    <a:pt x="4694" y="15937"/>
                  </a:lnTo>
                  <a:lnTo>
                    <a:pt x="4840" y="15981"/>
                  </a:lnTo>
                  <a:lnTo>
                    <a:pt x="4995" y="16014"/>
                  </a:lnTo>
                  <a:lnTo>
                    <a:pt x="5161" y="16038"/>
                  </a:lnTo>
                  <a:lnTo>
                    <a:pt x="5340" y="16053"/>
                  </a:lnTo>
                  <a:lnTo>
                    <a:pt x="5532" y="16058"/>
                  </a:lnTo>
                  <a:lnTo>
                    <a:pt x="5726" y="16053"/>
                  </a:lnTo>
                  <a:lnTo>
                    <a:pt x="5907" y="16039"/>
                  </a:lnTo>
                  <a:lnTo>
                    <a:pt x="6076" y="16014"/>
                  </a:lnTo>
                  <a:lnTo>
                    <a:pt x="6232" y="15981"/>
                  </a:lnTo>
                  <a:lnTo>
                    <a:pt x="6379" y="15938"/>
                  </a:lnTo>
                  <a:lnTo>
                    <a:pt x="6516" y="15885"/>
                  </a:lnTo>
                  <a:lnTo>
                    <a:pt x="6643" y="15823"/>
                  </a:lnTo>
                  <a:lnTo>
                    <a:pt x="6760" y="15753"/>
                  </a:lnTo>
                  <a:lnTo>
                    <a:pt x="6870" y="15673"/>
                  </a:lnTo>
                  <a:lnTo>
                    <a:pt x="6972" y="15584"/>
                  </a:lnTo>
                  <a:lnTo>
                    <a:pt x="7066" y="15487"/>
                  </a:lnTo>
                  <a:lnTo>
                    <a:pt x="7155" y="15381"/>
                  </a:lnTo>
                  <a:lnTo>
                    <a:pt x="7237" y="15266"/>
                  </a:lnTo>
                  <a:lnTo>
                    <a:pt x="7315" y="15143"/>
                  </a:lnTo>
                  <a:lnTo>
                    <a:pt x="7387" y="15011"/>
                  </a:lnTo>
                  <a:lnTo>
                    <a:pt x="7455" y="14871"/>
                  </a:lnTo>
                  <a:lnTo>
                    <a:pt x="7521" y="14723"/>
                  </a:lnTo>
                  <a:lnTo>
                    <a:pt x="7584" y="14567"/>
                  </a:lnTo>
                  <a:lnTo>
                    <a:pt x="7645" y="14402"/>
                  </a:lnTo>
                  <a:lnTo>
                    <a:pt x="7704" y="14229"/>
                  </a:lnTo>
                  <a:lnTo>
                    <a:pt x="7762" y="14050"/>
                  </a:lnTo>
                  <a:lnTo>
                    <a:pt x="7821" y="13862"/>
                  </a:lnTo>
                  <a:lnTo>
                    <a:pt x="7880" y="13666"/>
                  </a:lnTo>
                  <a:lnTo>
                    <a:pt x="7939" y="13464"/>
                  </a:lnTo>
                  <a:lnTo>
                    <a:pt x="8002" y="13253"/>
                  </a:lnTo>
                  <a:lnTo>
                    <a:pt x="8065" y="13035"/>
                  </a:lnTo>
                  <a:lnTo>
                    <a:pt x="8132" y="12810"/>
                  </a:lnTo>
                  <a:lnTo>
                    <a:pt x="8203" y="12578"/>
                  </a:lnTo>
                  <a:lnTo>
                    <a:pt x="8277" y="12340"/>
                  </a:lnTo>
                  <a:lnTo>
                    <a:pt x="8357" y="12094"/>
                  </a:lnTo>
                  <a:lnTo>
                    <a:pt x="8442" y="11841"/>
                  </a:lnTo>
                  <a:lnTo>
                    <a:pt x="8534" y="11581"/>
                  </a:lnTo>
                  <a:lnTo>
                    <a:pt x="8600" y="11403"/>
                  </a:lnTo>
                  <a:lnTo>
                    <a:pt x="8673" y="11224"/>
                  </a:lnTo>
                  <a:lnTo>
                    <a:pt x="8752" y="11043"/>
                  </a:lnTo>
                  <a:lnTo>
                    <a:pt x="8836" y="10861"/>
                  </a:lnTo>
                  <a:lnTo>
                    <a:pt x="8926" y="10678"/>
                  </a:lnTo>
                  <a:lnTo>
                    <a:pt x="9018" y="10493"/>
                  </a:lnTo>
                  <a:lnTo>
                    <a:pt x="9115" y="10307"/>
                  </a:lnTo>
                  <a:lnTo>
                    <a:pt x="9214" y="10121"/>
                  </a:lnTo>
                  <a:lnTo>
                    <a:pt x="9316" y="9932"/>
                  </a:lnTo>
                  <a:lnTo>
                    <a:pt x="9421" y="9743"/>
                  </a:lnTo>
                  <a:lnTo>
                    <a:pt x="9525" y="9554"/>
                  </a:lnTo>
                  <a:lnTo>
                    <a:pt x="9632" y="9363"/>
                  </a:lnTo>
                  <a:lnTo>
                    <a:pt x="9737" y="9172"/>
                  </a:lnTo>
                  <a:lnTo>
                    <a:pt x="9844" y="8980"/>
                  </a:lnTo>
                  <a:lnTo>
                    <a:pt x="9949" y="8788"/>
                  </a:lnTo>
                  <a:lnTo>
                    <a:pt x="10052" y="8596"/>
                  </a:lnTo>
                  <a:lnTo>
                    <a:pt x="10154" y="8402"/>
                  </a:lnTo>
                  <a:lnTo>
                    <a:pt x="10253" y="8210"/>
                  </a:lnTo>
                  <a:lnTo>
                    <a:pt x="10349" y="8016"/>
                  </a:lnTo>
                  <a:lnTo>
                    <a:pt x="10441" y="7822"/>
                  </a:lnTo>
                  <a:lnTo>
                    <a:pt x="10529" y="7629"/>
                  </a:lnTo>
                  <a:lnTo>
                    <a:pt x="10612" y="7435"/>
                  </a:lnTo>
                  <a:lnTo>
                    <a:pt x="10691" y="7241"/>
                  </a:lnTo>
                  <a:lnTo>
                    <a:pt x="10763" y="7048"/>
                  </a:lnTo>
                  <a:lnTo>
                    <a:pt x="10829" y="6856"/>
                  </a:lnTo>
                  <a:lnTo>
                    <a:pt x="10888" y="6663"/>
                  </a:lnTo>
                  <a:lnTo>
                    <a:pt x="10939" y="6470"/>
                  </a:lnTo>
                  <a:lnTo>
                    <a:pt x="10983" y="6280"/>
                  </a:lnTo>
                  <a:lnTo>
                    <a:pt x="11017" y="6088"/>
                  </a:lnTo>
                  <a:lnTo>
                    <a:pt x="11042" y="5898"/>
                  </a:lnTo>
                  <a:lnTo>
                    <a:pt x="11058" y="5709"/>
                  </a:lnTo>
                  <a:lnTo>
                    <a:pt x="11063" y="5520"/>
                  </a:lnTo>
                  <a:lnTo>
                    <a:pt x="11056" y="5236"/>
                  </a:lnTo>
                  <a:lnTo>
                    <a:pt x="11035" y="4956"/>
                  </a:lnTo>
                  <a:lnTo>
                    <a:pt x="11000" y="4679"/>
                  </a:lnTo>
                  <a:lnTo>
                    <a:pt x="10950" y="4408"/>
                  </a:lnTo>
                  <a:lnTo>
                    <a:pt x="10889" y="4141"/>
                  </a:lnTo>
                  <a:lnTo>
                    <a:pt x="10815" y="3879"/>
                  </a:lnTo>
                  <a:lnTo>
                    <a:pt x="10727" y="3622"/>
                  </a:lnTo>
                  <a:lnTo>
                    <a:pt x="10629" y="3371"/>
                  </a:lnTo>
                  <a:lnTo>
                    <a:pt x="10518" y="3127"/>
                  </a:lnTo>
                  <a:lnTo>
                    <a:pt x="10395" y="2888"/>
                  </a:lnTo>
                  <a:lnTo>
                    <a:pt x="10262" y="2658"/>
                  </a:lnTo>
                  <a:lnTo>
                    <a:pt x="10119" y="2434"/>
                  </a:lnTo>
                  <a:lnTo>
                    <a:pt x="9964" y="2217"/>
                  </a:lnTo>
                  <a:lnTo>
                    <a:pt x="9800" y="2009"/>
                  </a:lnTo>
                  <a:lnTo>
                    <a:pt x="9626" y="1809"/>
                  </a:lnTo>
                  <a:lnTo>
                    <a:pt x="9443" y="1617"/>
                  </a:lnTo>
                  <a:lnTo>
                    <a:pt x="9251" y="1434"/>
                  </a:lnTo>
                  <a:lnTo>
                    <a:pt x="9050" y="1261"/>
                  </a:lnTo>
                  <a:lnTo>
                    <a:pt x="8841" y="1097"/>
                  </a:lnTo>
                  <a:lnTo>
                    <a:pt x="8624" y="942"/>
                  </a:lnTo>
                  <a:lnTo>
                    <a:pt x="8400" y="799"/>
                  </a:lnTo>
                  <a:lnTo>
                    <a:pt x="8169" y="666"/>
                  </a:lnTo>
                  <a:lnTo>
                    <a:pt x="7929" y="544"/>
                  </a:lnTo>
                  <a:lnTo>
                    <a:pt x="7685" y="434"/>
                  </a:lnTo>
                  <a:lnTo>
                    <a:pt x="7433" y="335"/>
                  </a:lnTo>
                  <a:lnTo>
                    <a:pt x="7176" y="248"/>
                  </a:lnTo>
                  <a:lnTo>
                    <a:pt x="6913" y="174"/>
                  </a:lnTo>
                  <a:lnTo>
                    <a:pt x="6646" y="112"/>
                  </a:lnTo>
                  <a:lnTo>
                    <a:pt x="6374" y="63"/>
                  </a:lnTo>
                  <a:lnTo>
                    <a:pt x="6097" y="28"/>
                  </a:lnTo>
                  <a:lnTo>
                    <a:pt x="5816" y="7"/>
                  </a:lnTo>
                  <a:lnTo>
                    <a:pt x="55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123" name="Freeform 101"/>
            <p:cNvSpPr>
              <a:spLocks/>
            </p:cNvSpPr>
            <p:nvPr/>
          </p:nvSpPr>
          <p:spPr bwMode="auto">
            <a:xfrm>
              <a:off x="8699500" y="2173288"/>
              <a:ext cx="139700" cy="139700"/>
            </a:xfrm>
            <a:custGeom>
              <a:avLst/>
              <a:gdLst>
                <a:gd name="T0" fmla="*/ 2559 w 3269"/>
                <a:gd name="T1" fmla="*/ 35 h 3262"/>
                <a:gd name="T2" fmla="*/ 1981 w 3269"/>
                <a:gd name="T3" fmla="*/ 183 h 3262"/>
                <a:gd name="T4" fmla="*/ 1455 w 3269"/>
                <a:gd name="T5" fmla="*/ 437 h 3262"/>
                <a:gd name="T6" fmla="*/ 990 w 3269"/>
                <a:gd name="T7" fmla="*/ 783 h 3262"/>
                <a:gd name="T8" fmla="*/ 601 w 3269"/>
                <a:gd name="T9" fmla="*/ 1210 h 3262"/>
                <a:gd name="T10" fmla="*/ 298 w 3269"/>
                <a:gd name="T11" fmla="*/ 1706 h 3262"/>
                <a:gd name="T12" fmla="*/ 96 w 3269"/>
                <a:gd name="T13" fmla="*/ 2259 h 3262"/>
                <a:gd name="T14" fmla="*/ 4 w 3269"/>
                <a:gd name="T15" fmla="*/ 2856 h 3262"/>
                <a:gd name="T16" fmla="*/ 3 w 3269"/>
                <a:gd name="T17" fmla="*/ 3049 h 3262"/>
                <a:gd name="T18" fmla="*/ 15 w 3269"/>
                <a:gd name="T19" fmla="*/ 3097 h 3262"/>
                <a:gd name="T20" fmla="*/ 37 w 3269"/>
                <a:gd name="T21" fmla="*/ 3141 h 3262"/>
                <a:gd name="T22" fmla="*/ 66 w 3269"/>
                <a:gd name="T23" fmla="*/ 3180 h 3262"/>
                <a:gd name="T24" fmla="*/ 101 w 3269"/>
                <a:gd name="T25" fmla="*/ 3212 h 3262"/>
                <a:gd name="T26" fmla="*/ 143 w 3269"/>
                <a:gd name="T27" fmla="*/ 3237 h 3262"/>
                <a:gd name="T28" fmla="*/ 189 w 3269"/>
                <a:gd name="T29" fmla="*/ 3254 h 3262"/>
                <a:gd name="T30" fmla="*/ 239 w 3269"/>
                <a:gd name="T31" fmla="*/ 3262 h 3262"/>
                <a:gd name="T32" fmla="*/ 290 w 3269"/>
                <a:gd name="T33" fmla="*/ 3259 h 3262"/>
                <a:gd name="T34" fmla="*/ 338 w 3269"/>
                <a:gd name="T35" fmla="*/ 3247 h 3262"/>
                <a:gd name="T36" fmla="*/ 382 w 3269"/>
                <a:gd name="T37" fmla="*/ 3226 h 3262"/>
                <a:gd name="T38" fmla="*/ 421 w 3269"/>
                <a:gd name="T39" fmla="*/ 3197 h 3262"/>
                <a:gd name="T40" fmla="*/ 453 w 3269"/>
                <a:gd name="T41" fmla="*/ 3161 h 3262"/>
                <a:gd name="T42" fmla="*/ 478 w 3269"/>
                <a:gd name="T43" fmla="*/ 3119 h 3262"/>
                <a:gd name="T44" fmla="*/ 495 w 3269"/>
                <a:gd name="T45" fmla="*/ 3073 h 3262"/>
                <a:gd name="T46" fmla="*/ 503 w 3269"/>
                <a:gd name="T47" fmla="*/ 3024 h 3262"/>
                <a:gd name="T48" fmla="*/ 532 w 3269"/>
                <a:gd name="T49" fmla="*/ 2630 h 3262"/>
                <a:gd name="T50" fmla="*/ 656 w 3269"/>
                <a:gd name="T51" fmla="*/ 2149 h 3262"/>
                <a:gd name="T52" fmla="*/ 867 w 3269"/>
                <a:gd name="T53" fmla="*/ 1711 h 3262"/>
                <a:gd name="T54" fmla="*/ 1157 w 3269"/>
                <a:gd name="T55" fmla="*/ 1325 h 3262"/>
                <a:gd name="T56" fmla="*/ 1514 w 3269"/>
                <a:gd name="T57" fmla="*/ 1001 h 3262"/>
                <a:gd name="T58" fmla="*/ 1928 w 3269"/>
                <a:gd name="T59" fmla="*/ 750 h 3262"/>
                <a:gd name="T60" fmla="*/ 2390 w 3269"/>
                <a:gd name="T61" fmla="*/ 581 h 3262"/>
                <a:gd name="T62" fmla="*/ 2889 w 3269"/>
                <a:gd name="T63" fmla="*/ 505 h 3262"/>
                <a:gd name="T64" fmla="*/ 3056 w 3269"/>
                <a:gd name="T65" fmla="*/ 499 h 3262"/>
                <a:gd name="T66" fmla="*/ 3104 w 3269"/>
                <a:gd name="T67" fmla="*/ 487 h 3262"/>
                <a:gd name="T68" fmla="*/ 3148 w 3269"/>
                <a:gd name="T69" fmla="*/ 466 h 3262"/>
                <a:gd name="T70" fmla="*/ 3186 w 3269"/>
                <a:gd name="T71" fmla="*/ 437 h 3262"/>
                <a:gd name="T72" fmla="*/ 3219 w 3269"/>
                <a:gd name="T73" fmla="*/ 402 h 3262"/>
                <a:gd name="T74" fmla="*/ 3244 w 3269"/>
                <a:gd name="T75" fmla="*/ 359 h 3262"/>
                <a:gd name="T76" fmla="*/ 3261 w 3269"/>
                <a:gd name="T77" fmla="*/ 314 h 3262"/>
                <a:gd name="T78" fmla="*/ 3269 w 3269"/>
                <a:gd name="T79" fmla="*/ 264 h 3262"/>
                <a:gd name="T80" fmla="*/ 3266 w 3269"/>
                <a:gd name="T81" fmla="*/ 213 h 3262"/>
                <a:gd name="T82" fmla="*/ 3254 w 3269"/>
                <a:gd name="T83" fmla="*/ 165 h 3262"/>
                <a:gd name="T84" fmla="*/ 3233 w 3269"/>
                <a:gd name="T85" fmla="*/ 120 h 3262"/>
                <a:gd name="T86" fmla="*/ 3204 w 3269"/>
                <a:gd name="T87" fmla="*/ 82 h 3262"/>
                <a:gd name="T88" fmla="*/ 3168 w 3269"/>
                <a:gd name="T89" fmla="*/ 50 h 3262"/>
                <a:gd name="T90" fmla="*/ 3126 w 3269"/>
                <a:gd name="T91" fmla="*/ 25 h 3262"/>
                <a:gd name="T92" fmla="*/ 3080 w 3269"/>
                <a:gd name="T93" fmla="*/ 8 h 3262"/>
                <a:gd name="T94" fmla="*/ 3031 w 3269"/>
                <a:gd name="T95" fmla="*/ 0 h 3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69" h="3262">
                  <a:moveTo>
                    <a:pt x="3018" y="0"/>
                  </a:moveTo>
                  <a:lnTo>
                    <a:pt x="2863" y="4"/>
                  </a:lnTo>
                  <a:lnTo>
                    <a:pt x="2710" y="15"/>
                  </a:lnTo>
                  <a:lnTo>
                    <a:pt x="2559" y="35"/>
                  </a:lnTo>
                  <a:lnTo>
                    <a:pt x="2410" y="61"/>
                  </a:lnTo>
                  <a:lnTo>
                    <a:pt x="2264" y="95"/>
                  </a:lnTo>
                  <a:lnTo>
                    <a:pt x="2121" y="136"/>
                  </a:lnTo>
                  <a:lnTo>
                    <a:pt x="1981" y="183"/>
                  </a:lnTo>
                  <a:lnTo>
                    <a:pt x="1844" y="237"/>
                  </a:lnTo>
                  <a:lnTo>
                    <a:pt x="1710" y="297"/>
                  </a:lnTo>
                  <a:lnTo>
                    <a:pt x="1580" y="364"/>
                  </a:lnTo>
                  <a:lnTo>
                    <a:pt x="1455" y="437"/>
                  </a:lnTo>
                  <a:lnTo>
                    <a:pt x="1332" y="515"/>
                  </a:lnTo>
                  <a:lnTo>
                    <a:pt x="1213" y="599"/>
                  </a:lnTo>
                  <a:lnTo>
                    <a:pt x="1100" y="689"/>
                  </a:lnTo>
                  <a:lnTo>
                    <a:pt x="990" y="783"/>
                  </a:lnTo>
                  <a:lnTo>
                    <a:pt x="885" y="883"/>
                  </a:lnTo>
                  <a:lnTo>
                    <a:pt x="785" y="988"/>
                  </a:lnTo>
                  <a:lnTo>
                    <a:pt x="690" y="1097"/>
                  </a:lnTo>
                  <a:lnTo>
                    <a:pt x="601" y="1210"/>
                  </a:lnTo>
                  <a:lnTo>
                    <a:pt x="516" y="1329"/>
                  </a:lnTo>
                  <a:lnTo>
                    <a:pt x="438" y="1450"/>
                  </a:lnTo>
                  <a:lnTo>
                    <a:pt x="365" y="1577"/>
                  </a:lnTo>
                  <a:lnTo>
                    <a:pt x="298" y="1706"/>
                  </a:lnTo>
                  <a:lnTo>
                    <a:pt x="238" y="1840"/>
                  </a:lnTo>
                  <a:lnTo>
                    <a:pt x="183" y="1976"/>
                  </a:lnTo>
                  <a:lnTo>
                    <a:pt x="136" y="2117"/>
                  </a:lnTo>
                  <a:lnTo>
                    <a:pt x="96" y="2259"/>
                  </a:lnTo>
                  <a:lnTo>
                    <a:pt x="62" y="2405"/>
                  </a:lnTo>
                  <a:lnTo>
                    <a:pt x="36" y="2553"/>
                  </a:lnTo>
                  <a:lnTo>
                    <a:pt x="16" y="2704"/>
                  </a:lnTo>
                  <a:lnTo>
                    <a:pt x="4" y="2856"/>
                  </a:lnTo>
                  <a:lnTo>
                    <a:pt x="0" y="3011"/>
                  </a:lnTo>
                  <a:lnTo>
                    <a:pt x="0" y="3024"/>
                  </a:lnTo>
                  <a:lnTo>
                    <a:pt x="1" y="3037"/>
                  </a:lnTo>
                  <a:lnTo>
                    <a:pt x="3" y="3049"/>
                  </a:lnTo>
                  <a:lnTo>
                    <a:pt x="5" y="3061"/>
                  </a:lnTo>
                  <a:lnTo>
                    <a:pt x="8" y="3073"/>
                  </a:lnTo>
                  <a:lnTo>
                    <a:pt x="11" y="3085"/>
                  </a:lnTo>
                  <a:lnTo>
                    <a:pt x="15" y="3097"/>
                  </a:lnTo>
                  <a:lnTo>
                    <a:pt x="20" y="3108"/>
                  </a:lnTo>
                  <a:lnTo>
                    <a:pt x="25" y="3119"/>
                  </a:lnTo>
                  <a:lnTo>
                    <a:pt x="30" y="3130"/>
                  </a:lnTo>
                  <a:lnTo>
                    <a:pt x="37" y="3141"/>
                  </a:lnTo>
                  <a:lnTo>
                    <a:pt x="44" y="3151"/>
                  </a:lnTo>
                  <a:lnTo>
                    <a:pt x="51" y="3161"/>
                  </a:lnTo>
                  <a:lnTo>
                    <a:pt x="58" y="3171"/>
                  </a:lnTo>
                  <a:lnTo>
                    <a:pt x="66" y="3180"/>
                  </a:lnTo>
                  <a:lnTo>
                    <a:pt x="74" y="3189"/>
                  </a:lnTo>
                  <a:lnTo>
                    <a:pt x="83" y="3197"/>
                  </a:lnTo>
                  <a:lnTo>
                    <a:pt x="92" y="3205"/>
                  </a:lnTo>
                  <a:lnTo>
                    <a:pt x="101" y="3212"/>
                  </a:lnTo>
                  <a:lnTo>
                    <a:pt x="111" y="3219"/>
                  </a:lnTo>
                  <a:lnTo>
                    <a:pt x="121" y="3226"/>
                  </a:lnTo>
                  <a:lnTo>
                    <a:pt x="132" y="3232"/>
                  </a:lnTo>
                  <a:lnTo>
                    <a:pt x="143" y="3237"/>
                  </a:lnTo>
                  <a:lnTo>
                    <a:pt x="154" y="3242"/>
                  </a:lnTo>
                  <a:lnTo>
                    <a:pt x="165" y="3247"/>
                  </a:lnTo>
                  <a:lnTo>
                    <a:pt x="177" y="3251"/>
                  </a:lnTo>
                  <a:lnTo>
                    <a:pt x="189" y="3254"/>
                  </a:lnTo>
                  <a:lnTo>
                    <a:pt x="201" y="3257"/>
                  </a:lnTo>
                  <a:lnTo>
                    <a:pt x="214" y="3259"/>
                  </a:lnTo>
                  <a:lnTo>
                    <a:pt x="227" y="3261"/>
                  </a:lnTo>
                  <a:lnTo>
                    <a:pt x="239" y="3262"/>
                  </a:lnTo>
                  <a:lnTo>
                    <a:pt x="252" y="3262"/>
                  </a:lnTo>
                  <a:lnTo>
                    <a:pt x="265" y="3262"/>
                  </a:lnTo>
                  <a:lnTo>
                    <a:pt x="278" y="3261"/>
                  </a:lnTo>
                  <a:lnTo>
                    <a:pt x="290" y="3259"/>
                  </a:lnTo>
                  <a:lnTo>
                    <a:pt x="302" y="3257"/>
                  </a:lnTo>
                  <a:lnTo>
                    <a:pt x="315" y="3254"/>
                  </a:lnTo>
                  <a:lnTo>
                    <a:pt x="326" y="3251"/>
                  </a:lnTo>
                  <a:lnTo>
                    <a:pt x="338" y="3247"/>
                  </a:lnTo>
                  <a:lnTo>
                    <a:pt x="349" y="3242"/>
                  </a:lnTo>
                  <a:lnTo>
                    <a:pt x="360" y="3237"/>
                  </a:lnTo>
                  <a:lnTo>
                    <a:pt x="371" y="3232"/>
                  </a:lnTo>
                  <a:lnTo>
                    <a:pt x="382" y="3226"/>
                  </a:lnTo>
                  <a:lnTo>
                    <a:pt x="393" y="3219"/>
                  </a:lnTo>
                  <a:lnTo>
                    <a:pt x="403" y="3212"/>
                  </a:lnTo>
                  <a:lnTo>
                    <a:pt x="412" y="3205"/>
                  </a:lnTo>
                  <a:lnTo>
                    <a:pt x="421" y="3197"/>
                  </a:lnTo>
                  <a:lnTo>
                    <a:pt x="430" y="3189"/>
                  </a:lnTo>
                  <a:lnTo>
                    <a:pt x="438" y="3180"/>
                  </a:lnTo>
                  <a:lnTo>
                    <a:pt x="446" y="3171"/>
                  </a:lnTo>
                  <a:lnTo>
                    <a:pt x="453" y="3161"/>
                  </a:lnTo>
                  <a:lnTo>
                    <a:pt x="460" y="3151"/>
                  </a:lnTo>
                  <a:lnTo>
                    <a:pt x="467" y="3141"/>
                  </a:lnTo>
                  <a:lnTo>
                    <a:pt x="473" y="3130"/>
                  </a:lnTo>
                  <a:lnTo>
                    <a:pt x="478" y="3119"/>
                  </a:lnTo>
                  <a:lnTo>
                    <a:pt x="483" y="3108"/>
                  </a:lnTo>
                  <a:lnTo>
                    <a:pt x="488" y="3097"/>
                  </a:lnTo>
                  <a:lnTo>
                    <a:pt x="492" y="3085"/>
                  </a:lnTo>
                  <a:lnTo>
                    <a:pt x="495" y="3073"/>
                  </a:lnTo>
                  <a:lnTo>
                    <a:pt x="498" y="3061"/>
                  </a:lnTo>
                  <a:lnTo>
                    <a:pt x="500" y="3049"/>
                  </a:lnTo>
                  <a:lnTo>
                    <a:pt x="502" y="3037"/>
                  </a:lnTo>
                  <a:lnTo>
                    <a:pt x="503" y="3024"/>
                  </a:lnTo>
                  <a:lnTo>
                    <a:pt x="503" y="3011"/>
                  </a:lnTo>
                  <a:lnTo>
                    <a:pt x="506" y="2882"/>
                  </a:lnTo>
                  <a:lnTo>
                    <a:pt x="516" y="2755"/>
                  </a:lnTo>
                  <a:lnTo>
                    <a:pt x="532" y="2630"/>
                  </a:lnTo>
                  <a:lnTo>
                    <a:pt x="554" y="2506"/>
                  </a:lnTo>
                  <a:lnTo>
                    <a:pt x="583" y="2385"/>
                  </a:lnTo>
                  <a:lnTo>
                    <a:pt x="617" y="2265"/>
                  </a:lnTo>
                  <a:lnTo>
                    <a:pt x="656" y="2149"/>
                  </a:lnTo>
                  <a:lnTo>
                    <a:pt x="701" y="2035"/>
                  </a:lnTo>
                  <a:lnTo>
                    <a:pt x="752" y="1924"/>
                  </a:lnTo>
                  <a:lnTo>
                    <a:pt x="807" y="1816"/>
                  </a:lnTo>
                  <a:lnTo>
                    <a:pt x="867" y="1711"/>
                  </a:lnTo>
                  <a:lnTo>
                    <a:pt x="934" y="1609"/>
                  </a:lnTo>
                  <a:lnTo>
                    <a:pt x="1003" y="1511"/>
                  </a:lnTo>
                  <a:lnTo>
                    <a:pt x="1078" y="1416"/>
                  </a:lnTo>
                  <a:lnTo>
                    <a:pt x="1157" y="1325"/>
                  </a:lnTo>
                  <a:lnTo>
                    <a:pt x="1240" y="1238"/>
                  </a:lnTo>
                  <a:lnTo>
                    <a:pt x="1328" y="1154"/>
                  </a:lnTo>
                  <a:lnTo>
                    <a:pt x="1419" y="1076"/>
                  </a:lnTo>
                  <a:lnTo>
                    <a:pt x="1514" y="1001"/>
                  </a:lnTo>
                  <a:lnTo>
                    <a:pt x="1612" y="931"/>
                  </a:lnTo>
                  <a:lnTo>
                    <a:pt x="1715" y="865"/>
                  </a:lnTo>
                  <a:lnTo>
                    <a:pt x="1820" y="805"/>
                  </a:lnTo>
                  <a:lnTo>
                    <a:pt x="1928" y="750"/>
                  </a:lnTo>
                  <a:lnTo>
                    <a:pt x="2040" y="700"/>
                  </a:lnTo>
                  <a:lnTo>
                    <a:pt x="2154" y="654"/>
                  </a:lnTo>
                  <a:lnTo>
                    <a:pt x="2270" y="615"/>
                  </a:lnTo>
                  <a:lnTo>
                    <a:pt x="2390" y="581"/>
                  </a:lnTo>
                  <a:lnTo>
                    <a:pt x="2512" y="553"/>
                  </a:lnTo>
                  <a:lnTo>
                    <a:pt x="2635" y="531"/>
                  </a:lnTo>
                  <a:lnTo>
                    <a:pt x="2761" y="515"/>
                  </a:lnTo>
                  <a:lnTo>
                    <a:pt x="2889" y="505"/>
                  </a:lnTo>
                  <a:lnTo>
                    <a:pt x="3018" y="502"/>
                  </a:lnTo>
                  <a:lnTo>
                    <a:pt x="3031" y="502"/>
                  </a:lnTo>
                  <a:lnTo>
                    <a:pt x="3044" y="501"/>
                  </a:lnTo>
                  <a:lnTo>
                    <a:pt x="3056" y="499"/>
                  </a:lnTo>
                  <a:lnTo>
                    <a:pt x="3068" y="497"/>
                  </a:lnTo>
                  <a:lnTo>
                    <a:pt x="3080" y="494"/>
                  </a:lnTo>
                  <a:lnTo>
                    <a:pt x="3092" y="491"/>
                  </a:lnTo>
                  <a:lnTo>
                    <a:pt x="3104" y="487"/>
                  </a:lnTo>
                  <a:lnTo>
                    <a:pt x="3115" y="482"/>
                  </a:lnTo>
                  <a:lnTo>
                    <a:pt x="3126" y="477"/>
                  </a:lnTo>
                  <a:lnTo>
                    <a:pt x="3137" y="472"/>
                  </a:lnTo>
                  <a:lnTo>
                    <a:pt x="3148" y="466"/>
                  </a:lnTo>
                  <a:lnTo>
                    <a:pt x="3158" y="459"/>
                  </a:lnTo>
                  <a:lnTo>
                    <a:pt x="3168" y="452"/>
                  </a:lnTo>
                  <a:lnTo>
                    <a:pt x="3177" y="445"/>
                  </a:lnTo>
                  <a:lnTo>
                    <a:pt x="3186" y="437"/>
                  </a:lnTo>
                  <a:lnTo>
                    <a:pt x="3196" y="429"/>
                  </a:lnTo>
                  <a:lnTo>
                    <a:pt x="3204" y="420"/>
                  </a:lnTo>
                  <a:lnTo>
                    <a:pt x="3212" y="411"/>
                  </a:lnTo>
                  <a:lnTo>
                    <a:pt x="3219" y="402"/>
                  </a:lnTo>
                  <a:lnTo>
                    <a:pt x="3226" y="391"/>
                  </a:lnTo>
                  <a:lnTo>
                    <a:pt x="3233" y="381"/>
                  </a:lnTo>
                  <a:lnTo>
                    <a:pt x="3239" y="370"/>
                  </a:lnTo>
                  <a:lnTo>
                    <a:pt x="3244" y="359"/>
                  </a:lnTo>
                  <a:lnTo>
                    <a:pt x="3249" y="348"/>
                  </a:lnTo>
                  <a:lnTo>
                    <a:pt x="3254" y="337"/>
                  </a:lnTo>
                  <a:lnTo>
                    <a:pt x="3258" y="325"/>
                  </a:lnTo>
                  <a:lnTo>
                    <a:pt x="3261" y="314"/>
                  </a:lnTo>
                  <a:lnTo>
                    <a:pt x="3264" y="301"/>
                  </a:lnTo>
                  <a:lnTo>
                    <a:pt x="3266" y="289"/>
                  </a:lnTo>
                  <a:lnTo>
                    <a:pt x="3268" y="277"/>
                  </a:lnTo>
                  <a:lnTo>
                    <a:pt x="3269" y="264"/>
                  </a:lnTo>
                  <a:lnTo>
                    <a:pt x="3269" y="251"/>
                  </a:lnTo>
                  <a:lnTo>
                    <a:pt x="3269" y="238"/>
                  </a:lnTo>
                  <a:lnTo>
                    <a:pt x="3268" y="226"/>
                  </a:lnTo>
                  <a:lnTo>
                    <a:pt x="3266" y="213"/>
                  </a:lnTo>
                  <a:lnTo>
                    <a:pt x="3264" y="201"/>
                  </a:lnTo>
                  <a:lnTo>
                    <a:pt x="3261" y="189"/>
                  </a:lnTo>
                  <a:lnTo>
                    <a:pt x="3258" y="177"/>
                  </a:lnTo>
                  <a:lnTo>
                    <a:pt x="3254" y="165"/>
                  </a:lnTo>
                  <a:lnTo>
                    <a:pt x="3249" y="154"/>
                  </a:lnTo>
                  <a:lnTo>
                    <a:pt x="3244" y="143"/>
                  </a:lnTo>
                  <a:lnTo>
                    <a:pt x="3239" y="132"/>
                  </a:lnTo>
                  <a:lnTo>
                    <a:pt x="3233" y="120"/>
                  </a:lnTo>
                  <a:lnTo>
                    <a:pt x="3226" y="110"/>
                  </a:lnTo>
                  <a:lnTo>
                    <a:pt x="3219" y="100"/>
                  </a:lnTo>
                  <a:lnTo>
                    <a:pt x="3212" y="91"/>
                  </a:lnTo>
                  <a:lnTo>
                    <a:pt x="3204" y="82"/>
                  </a:lnTo>
                  <a:lnTo>
                    <a:pt x="3196" y="73"/>
                  </a:lnTo>
                  <a:lnTo>
                    <a:pt x="3186" y="65"/>
                  </a:lnTo>
                  <a:lnTo>
                    <a:pt x="3177" y="57"/>
                  </a:lnTo>
                  <a:lnTo>
                    <a:pt x="3168" y="50"/>
                  </a:lnTo>
                  <a:lnTo>
                    <a:pt x="3158" y="43"/>
                  </a:lnTo>
                  <a:lnTo>
                    <a:pt x="3148" y="36"/>
                  </a:lnTo>
                  <a:lnTo>
                    <a:pt x="3137" y="30"/>
                  </a:lnTo>
                  <a:lnTo>
                    <a:pt x="3126" y="25"/>
                  </a:lnTo>
                  <a:lnTo>
                    <a:pt x="3115" y="20"/>
                  </a:lnTo>
                  <a:lnTo>
                    <a:pt x="3104" y="15"/>
                  </a:lnTo>
                  <a:lnTo>
                    <a:pt x="3092" y="11"/>
                  </a:lnTo>
                  <a:lnTo>
                    <a:pt x="3080" y="8"/>
                  </a:lnTo>
                  <a:lnTo>
                    <a:pt x="3068" y="5"/>
                  </a:lnTo>
                  <a:lnTo>
                    <a:pt x="3056" y="3"/>
                  </a:lnTo>
                  <a:lnTo>
                    <a:pt x="3044" y="1"/>
                  </a:lnTo>
                  <a:lnTo>
                    <a:pt x="3031" y="0"/>
                  </a:lnTo>
                  <a:lnTo>
                    <a:pt x="30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grpSp>
      <p:sp>
        <p:nvSpPr>
          <p:cNvPr id="124" name="Freeform 140"/>
          <p:cNvSpPr>
            <a:spLocks noEditPoints="1"/>
          </p:cNvSpPr>
          <p:nvPr/>
        </p:nvSpPr>
        <p:spPr bwMode="auto">
          <a:xfrm>
            <a:off x="5794497" y="3802026"/>
            <a:ext cx="318290" cy="208535"/>
          </a:xfrm>
          <a:custGeom>
            <a:avLst/>
            <a:gdLst>
              <a:gd name="T0" fmla="*/ 8477 w 16095"/>
              <a:gd name="T1" fmla="*/ 6935 h 10545"/>
              <a:gd name="T2" fmla="*/ 8249 w 16095"/>
              <a:gd name="T3" fmla="*/ 7011 h 10545"/>
              <a:gd name="T4" fmla="*/ 8006 w 16095"/>
              <a:gd name="T5" fmla="*/ 7030 h 10545"/>
              <a:gd name="T6" fmla="*/ 7768 w 16095"/>
              <a:gd name="T7" fmla="*/ 6992 h 10545"/>
              <a:gd name="T8" fmla="*/ 7547 w 16095"/>
              <a:gd name="T9" fmla="*/ 6897 h 10545"/>
              <a:gd name="T10" fmla="*/ 1006 w 16095"/>
              <a:gd name="T11" fmla="*/ 2010 h 10545"/>
              <a:gd name="T12" fmla="*/ 1038 w 16095"/>
              <a:gd name="T13" fmla="*/ 1758 h 10545"/>
              <a:gd name="T14" fmla="*/ 1152 w 16095"/>
              <a:gd name="T15" fmla="*/ 1488 h 10545"/>
              <a:gd name="T16" fmla="*/ 1336 w 16095"/>
              <a:gd name="T17" fmla="*/ 1265 h 10545"/>
              <a:gd name="T18" fmla="*/ 1576 w 16095"/>
              <a:gd name="T19" fmla="*/ 1104 h 10545"/>
              <a:gd name="T20" fmla="*/ 1859 w 16095"/>
              <a:gd name="T21" fmla="*/ 1016 h 10545"/>
              <a:gd name="T22" fmla="*/ 14186 w 16095"/>
              <a:gd name="T23" fmla="*/ 1009 h 10545"/>
              <a:gd name="T24" fmla="*/ 14474 w 16095"/>
              <a:gd name="T25" fmla="*/ 1084 h 10545"/>
              <a:gd name="T26" fmla="*/ 14723 w 16095"/>
              <a:gd name="T27" fmla="*/ 1234 h 10545"/>
              <a:gd name="T28" fmla="*/ 14917 w 16095"/>
              <a:gd name="T29" fmla="*/ 1447 h 10545"/>
              <a:gd name="T30" fmla="*/ 15044 w 16095"/>
              <a:gd name="T31" fmla="*/ 1710 h 10545"/>
              <a:gd name="T32" fmla="*/ 15089 w 16095"/>
              <a:gd name="T33" fmla="*/ 2009 h 10545"/>
              <a:gd name="T34" fmla="*/ 15089 w 16095"/>
              <a:gd name="T35" fmla="*/ 8535 h 10545"/>
              <a:gd name="T36" fmla="*/ 15044 w 16095"/>
              <a:gd name="T37" fmla="*/ 8835 h 10545"/>
              <a:gd name="T38" fmla="*/ 14917 w 16095"/>
              <a:gd name="T39" fmla="*/ 9097 h 10545"/>
              <a:gd name="T40" fmla="*/ 14723 w 16095"/>
              <a:gd name="T41" fmla="*/ 9311 h 10545"/>
              <a:gd name="T42" fmla="*/ 14474 w 16095"/>
              <a:gd name="T43" fmla="*/ 9461 h 10545"/>
              <a:gd name="T44" fmla="*/ 14186 w 16095"/>
              <a:gd name="T45" fmla="*/ 9535 h 10545"/>
              <a:gd name="T46" fmla="*/ 1859 w 16095"/>
              <a:gd name="T47" fmla="*/ 9529 h 10545"/>
              <a:gd name="T48" fmla="*/ 1576 w 16095"/>
              <a:gd name="T49" fmla="*/ 9441 h 10545"/>
              <a:gd name="T50" fmla="*/ 1336 w 16095"/>
              <a:gd name="T51" fmla="*/ 9280 h 10545"/>
              <a:gd name="T52" fmla="*/ 1152 w 16095"/>
              <a:gd name="T53" fmla="*/ 9057 h 10545"/>
              <a:gd name="T54" fmla="*/ 1038 w 16095"/>
              <a:gd name="T55" fmla="*/ 8786 h 10545"/>
              <a:gd name="T56" fmla="*/ 4945 w 16095"/>
              <a:gd name="T57" fmla="*/ 5587 h 10545"/>
              <a:gd name="T58" fmla="*/ 7271 w 16095"/>
              <a:gd name="T59" fmla="*/ 7318 h 10545"/>
              <a:gd name="T60" fmla="*/ 7435 w 16095"/>
              <a:gd name="T61" fmla="*/ 7403 h 10545"/>
              <a:gd name="T62" fmla="*/ 7605 w 16095"/>
              <a:gd name="T63" fmla="*/ 7466 h 10545"/>
              <a:gd name="T64" fmla="*/ 7780 w 16095"/>
              <a:gd name="T65" fmla="*/ 7509 h 10545"/>
              <a:gd name="T66" fmla="*/ 7958 w 16095"/>
              <a:gd name="T67" fmla="*/ 7530 h 10545"/>
              <a:gd name="T68" fmla="*/ 8137 w 16095"/>
              <a:gd name="T69" fmla="*/ 7530 h 10545"/>
              <a:gd name="T70" fmla="*/ 8315 w 16095"/>
              <a:gd name="T71" fmla="*/ 7509 h 10545"/>
              <a:gd name="T72" fmla="*/ 8490 w 16095"/>
              <a:gd name="T73" fmla="*/ 7466 h 10545"/>
              <a:gd name="T74" fmla="*/ 8660 w 16095"/>
              <a:gd name="T75" fmla="*/ 7403 h 10545"/>
              <a:gd name="T76" fmla="*/ 8823 w 16095"/>
              <a:gd name="T77" fmla="*/ 7318 h 10545"/>
              <a:gd name="T78" fmla="*/ 11150 w 16095"/>
              <a:gd name="T79" fmla="*/ 5587 h 10545"/>
              <a:gd name="T80" fmla="*/ 14083 w 16095"/>
              <a:gd name="T81" fmla="*/ 0 h 10545"/>
              <a:gd name="T82" fmla="*/ 1509 w 16095"/>
              <a:gd name="T83" fmla="*/ 63 h 10545"/>
              <a:gd name="T84" fmla="*/ 969 w 16095"/>
              <a:gd name="T85" fmla="*/ 291 h 10545"/>
              <a:gd name="T86" fmla="*/ 523 w 16095"/>
              <a:gd name="T87" fmla="*/ 658 h 10545"/>
              <a:gd name="T88" fmla="*/ 198 w 16095"/>
              <a:gd name="T89" fmla="*/ 1138 h 10545"/>
              <a:gd name="T90" fmla="*/ 23 w 16095"/>
              <a:gd name="T91" fmla="*/ 1702 h 10545"/>
              <a:gd name="T92" fmla="*/ 10 w 16095"/>
              <a:gd name="T93" fmla="*/ 8741 h 10545"/>
              <a:gd name="T94" fmla="*/ 158 w 16095"/>
              <a:gd name="T95" fmla="*/ 9318 h 10545"/>
              <a:gd name="T96" fmla="*/ 460 w 16095"/>
              <a:gd name="T97" fmla="*/ 9814 h 10545"/>
              <a:gd name="T98" fmla="*/ 887 w 16095"/>
              <a:gd name="T99" fmla="*/ 10202 h 10545"/>
              <a:gd name="T100" fmla="*/ 1413 w 16095"/>
              <a:gd name="T101" fmla="*/ 10455 h 10545"/>
              <a:gd name="T102" fmla="*/ 2012 w 16095"/>
              <a:gd name="T103" fmla="*/ 10545 h 10545"/>
              <a:gd name="T104" fmla="*/ 14586 w 16095"/>
              <a:gd name="T105" fmla="*/ 10482 h 10545"/>
              <a:gd name="T106" fmla="*/ 15126 w 16095"/>
              <a:gd name="T107" fmla="*/ 10254 h 10545"/>
              <a:gd name="T108" fmla="*/ 15572 w 16095"/>
              <a:gd name="T109" fmla="*/ 9886 h 10545"/>
              <a:gd name="T110" fmla="*/ 15897 w 16095"/>
              <a:gd name="T111" fmla="*/ 9407 h 10545"/>
              <a:gd name="T112" fmla="*/ 16072 w 16095"/>
              <a:gd name="T113" fmla="*/ 8842 h 10545"/>
              <a:gd name="T114" fmla="*/ 16085 w 16095"/>
              <a:gd name="T115" fmla="*/ 1803 h 10545"/>
              <a:gd name="T116" fmla="*/ 15937 w 16095"/>
              <a:gd name="T117" fmla="*/ 1227 h 10545"/>
              <a:gd name="T118" fmla="*/ 15635 w 16095"/>
              <a:gd name="T119" fmla="*/ 731 h 10545"/>
              <a:gd name="T120" fmla="*/ 15208 w 16095"/>
              <a:gd name="T121" fmla="*/ 343 h 10545"/>
              <a:gd name="T122" fmla="*/ 14682 w 16095"/>
              <a:gd name="T123" fmla="*/ 90 h 10545"/>
              <a:gd name="T124" fmla="*/ 14083 w 16095"/>
              <a:gd name="T125" fmla="*/ 0 h 10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0545">
                <a:moveTo>
                  <a:pt x="8651" y="6830"/>
                </a:moveTo>
                <a:lnTo>
                  <a:pt x="8618" y="6853"/>
                </a:lnTo>
                <a:lnTo>
                  <a:pt x="8584" y="6876"/>
                </a:lnTo>
                <a:lnTo>
                  <a:pt x="8548" y="6897"/>
                </a:lnTo>
                <a:lnTo>
                  <a:pt x="8513" y="6917"/>
                </a:lnTo>
                <a:lnTo>
                  <a:pt x="8477" y="6935"/>
                </a:lnTo>
                <a:lnTo>
                  <a:pt x="8441" y="6951"/>
                </a:lnTo>
                <a:lnTo>
                  <a:pt x="8404" y="6966"/>
                </a:lnTo>
                <a:lnTo>
                  <a:pt x="8365" y="6980"/>
                </a:lnTo>
                <a:lnTo>
                  <a:pt x="8327" y="6992"/>
                </a:lnTo>
                <a:lnTo>
                  <a:pt x="8288" y="7002"/>
                </a:lnTo>
                <a:lnTo>
                  <a:pt x="8249" y="7011"/>
                </a:lnTo>
                <a:lnTo>
                  <a:pt x="8209" y="7018"/>
                </a:lnTo>
                <a:lnTo>
                  <a:pt x="8169" y="7023"/>
                </a:lnTo>
                <a:lnTo>
                  <a:pt x="8129" y="7027"/>
                </a:lnTo>
                <a:lnTo>
                  <a:pt x="8089" y="7030"/>
                </a:lnTo>
                <a:lnTo>
                  <a:pt x="8048" y="7031"/>
                </a:lnTo>
                <a:lnTo>
                  <a:pt x="8006" y="7030"/>
                </a:lnTo>
                <a:lnTo>
                  <a:pt x="7966" y="7027"/>
                </a:lnTo>
                <a:lnTo>
                  <a:pt x="7926" y="7023"/>
                </a:lnTo>
                <a:lnTo>
                  <a:pt x="7886" y="7018"/>
                </a:lnTo>
                <a:lnTo>
                  <a:pt x="7845" y="7011"/>
                </a:lnTo>
                <a:lnTo>
                  <a:pt x="7806" y="7002"/>
                </a:lnTo>
                <a:lnTo>
                  <a:pt x="7768" y="6992"/>
                </a:lnTo>
                <a:lnTo>
                  <a:pt x="7730" y="6980"/>
                </a:lnTo>
                <a:lnTo>
                  <a:pt x="7691" y="6966"/>
                </a:lnTo>
                <a:lnTo>
                  <a:pt x="7654" y="6951"/>
                </a:lnTo>
                <a:lnTo>
                  <a:pt x="7618" y="6935"/>
                </a:lnTo>
                <a:lnTo>
                  <a:pt x="7582" y="6917"/>
                </a:lnTo>
                <a:lnTo>
                  <a:pt x="7547" y="6897"/>
                </a:lnTo>
                <a:lnTo>
                  <a:pt x="7511" y="6876"/>
                </a:lnTo>
                <a:lnTo>
                  <a:pt x="7477" y="6853"/>
                </a:lnTo>
                <a:lnTo>
                  <a:pt x="7444" y="6830"/>
                </a:lnTo>
                <a:lnTo>
                  <a:pt x="5364" y="5273"/>
                </a:lnTo>
                <a:lnTo>
                  <a:pt x="4945" y="4958"/>
                </a:lnTo>
                <a:lnTo>
                  <a:pt x="1006" y="2010"/>
                </a:lnTo>
                <a:lnTo>
                  <a:pt x="1006" y="2009"/>
                </a:lnTo>
                <a:lnTo>
                  <a:pt x="1007" y="1957"/>
                </a:lnTo>
                <a:lnTo>
                  <a:pt x="1011" y="1906"/>
                </a:lnTo>
                <a:lnTo>
                  <a:pt x="1018" y="1856"/>
                </a:lnTo>
                <a:lnTo>
                  <a:pt x="1026" y="1807"/>
                </a:lnTo>
                <a:lnTo>
                  <a:pt x="1038" y="1758"/>
                </a:lnTo>
                <a:lnTo>
                  <a:pt x="1051" y="1710"/>
                </a:lnTo>
                <a:lnTo>
                  <a:pt x="1067" y="1663"/>
                </a:lnTo>
                <a:lnTo>
                  <a:pt x="1085" y="1618"/>
                </a:lnTo>
                <a:lnTo>
                  <a:pt x="1106" y="1574"/>
                </a:lnTo>
                <a:lnTo>
                  <a:pt x="1128" y="1531"/>
                </a:lnTo>
                <a:lnTo>
                  <a:pt x="1152" y="1488"/>
                </a:lnTo>
                <a:lnTo>
                  <a:pt x="1178" y="1447"/>
                </a:lnTo>
                <a:lnTo>
                  <a:pt x="1206" y="1408"/>
                </a:lnTo>
                <a:lnTo>
                  <a:pt x="1236" y="1370"/>
                </a:lnTo>
                <a:lnTo>
                  <a:pt x="1267" y="1334"/>
                </a:lnTo>
                <a:lnTo>
                  <a:pt x="1301" y="1299"/>
                </a:lnTo>
                <a:lnTo>
                  <a:pt x="1336" y="1265"/>
                </a:lnTo>
                <a:lnTo>
                  <a:pt x="1372" y="1234"/>
                </a:lnTo>
                <a:lnTo>
                  <a:pt x="1410" y="1204"/>
                </a:lnTo>
                <a:lnTo>
                  <a:pt x="1450" y="1176"/>
                </a:lnTo>
                <a:lnTo>
                  <a:pt x="1491" y="1150"/>
                </a:lnTo>
                <a:lnTo>
                  <a:pt x="1533" y="1126"/>
                </a:lnTo>
                <a:lnTo>
                  <a:pt x="1576" y="1104"/>
                </a:lnTo>
                <a:lnTo>
                  <a:pt x="1621" y="1084"/>
                </a:lnTo>
                <a:lnTo>
                  <a:pt x="1666" y="1066"/>
                </a:lnTo>
                <a:lnTo>
                  <a:pt x="1713" y="1049"/>
                </a:lnTo>
                <a:lnTo>
                  <a:pt x="1760" y="1036"/>
                </a:lnTo>
                <a:lnTo>
                  <a:pt x="1810" y="1024"/>
                </a:lnTo>
                <a:lnTo>
                  <a:pt x="1859" y="1016"/>
                </a:lnTo>
                <a:lnTo>
                  <a:pt x="1909" y="1009"/>
                </a:lnTo>
                <a:lnTo>
                  <a:pt x="1961" y="1005"/>
                </a:lnTo>
                <a:lnTo>
                  <a:pt x="2012" y="1004"/>
                </a:lnTo>
                <a:lnTo>
                  <a:pt x="14083" y="1004"/>
                </a:lnTo>
                <a:lnTo>
                  <a:pt x="14134" y="1005"/>
                </a:lnTo>
                <a:lnTo>
                  <a:pt x="14186" y="1009"/>
                </a:lnTo>
                <a:lnTo>
                  <a:pt x="14236" y="1016"/>
                </a:lnTo>
                <a:lnTo>
                  <a:pt x="14285" y="1024"/>
                </a:lnTo>
                <a:lnTo>
                  <a:pt x="14335" y="1036"/>
                </a:lnTo>
                <a:lnTo>
                  <a:pt x="14382" y="1049"/>
                </a:lnTo>
                <a:lnTo>
                  <a:pt x="14428" y="1066"/>
                </a:lnTo>
                <a:lnTo>
                  <a:pt x="14474" y="1084"/>
                </a:lnTo>
                <a:lnTo>
                  <a:pt x="14519" y="1104"/>
                </a:lnTo>
                <a:lnTo>
                  <a:pt x="14562" y="1126"/>
                </a:lnTo>
                <a:lnTo>
                  <a:pt x="14604" y="1150"/>
                </a:lnTo>
                <a:lnTo>
                  <a:pt x="14645" y="1176"/>
                </a:lnTo>
                <a:lnTo>
                  <a:pt x="14685" y="1204"/>
                </a:lnTo>
                <a:lnTo>
                  <a:pt x="14723" y="1234"/>
                </a:lnTo>
                <a:lnTo>
                  <a:pt x="14759" y="1265"/>
                </a:lnTo>
                <a:lnTo>
                  <a:pt x="14794" y="1299"/>
                </a:lnTo>
                <a:lnTo>
                  <a:pt x="14828" y="1334"/>
                </a:lnTo>
                <a:lnTo>
                  <a:pt x="14859" y="1370"/>
                </a:lnTo>
                <a:lnTo>
                  <a:pt x="14889" y="1408"/>
                </a:lnTo>
                <a:lnTo>
                  <a:pt x="14917" y="1447"/>
                </a:lnTo>
                <a:lnTo>
                  <a:pt x="14943" y="1488"/>
                </a:lnTo>
                <a:lnTo>
                  <a:pt x="14967" y="1531"/>
                </a:lnTo>
                <a:lnTo>
                  <a:pt x="14989" y="1574"/>
                </a:lnTo>
                <a:lnTo>
                  <a:pt x="15010" y="1618"/>
                </a:lnTo>
                <a:lnTo>
                  <a:pt x="15028" y="1663"/>
                </a:lnTo>
                <a:lnTo>
                  <a:pt x="15044" y="1710"/>
                </a:lnTo>
                <a:lnTo>
                  <a:pt x="15058" y="1758"/>
                </a:lnTo>
                <a:lnTo>
                  <a:pt x="15069" y="1807"/>
                </a:lnTo>
                <a:lnTo>
                  <a:pt x="15078" y="1856"/>
                </a:lnTo>
                <a:lnTo>
                  <a:pt x="15084" y="1906"/>
                </a:lnTo>
                <a:lnTo>
                  <a:pt x="15088" y="1957"/>
                </a:lnTo>
                <a:lnTo>
                  <a:pt x="15089" y="2009"/>
                </a:lnTo>
                <a:lnTo>
                  <a:pt x="8651" y="6830"/>
                </a:lnTo>
                <a:close/>
                <a:moveTo>
                  <a:pt x="15089" y="7908"/>
                </a:moveTo>
                <a:lnTo>
                  <a:pt x="11569" y="5273"/>
                </a:lnTo>
                <a:lnTo>
                  <a:pt x="15089" y="2636"/>
                </a:lnTo>
                <a:lnTo>
                  <a:pt x="15089" y="7908"/>
                </a:lnTo>
                <a:close/>
                <a:moveTo>
                  <a:pt x="15089" y="8535"/>
                </a:moveTo>
                <a:lnTo>
                  <a:pt x="15088" y="8588"/>
                </a:lnTo>
                <a:lnTo>
                  <a:pt x="15084" y="8639"/>
                </a:lnTo>
                <a:lnTo>
                  <a:pt x="15078" y="8689"/>
                </a:lnTo>
                <a:lnTo>
                  <a:pt x="15069" y="8738"/>
                </a:lnTo>
                <a:lnTo>
                  <a:pt x="15058" y="8786"/>
                </a:lnTo>
                <a:lnTo>
                  <a:pt x="15044" y="8835"/>
                </a:lnTo>
                <a:lnTo>
                  <a:pt x="15028" y="8881"/>
                </a:lnTo>
                <a:lnTo>
                  <a:pt x="15010" y="8927"/>
                </a:lnTo>
                <a:lnTo>
                  <a:pt x="14989" y="8971"/>
                </a:lnTo>
                <a:lnTo>
                  <a:pt x="14967" y="9014"/>
                </a:lnTo>
                <a:lnTo>
                  <a:pt x="14943" y="9057"/>
                </a:lnTo>
                <a:lnTo>
                  <a:pt x="14917" y="9097"/>
                </a:lnTo>
                <a:lnTo>
                  <a:pt x="14889" y="9137"/>
                </a:lnTo>
                <a:lnTo>
                  <a:pt x="14859" y="9174"/>
                </a:lnTo>
                <a:lnTo>
                  <a:pt x="14828" y="9211"/>
                </a:lnTo>
                <a:lnTo>
                  <a:pt x="14794" y="9246"/>
                </a:lnTo>
                <a:lnTo>
                  <a:pt x="14759" y="9280"/>
                </a:lnTo>
                <a:lnTo>
                  <a:pt x="14723" y="9311"/>
                </a:lnTo>
                <a:lnTo>
                  <a:pt x="14685" y="9341"/>
                </a:lnTo>
                <a:lnTo>
                  <a:pt x="14645" y="9369"/>
                </a:lnTo>
                <a:lnTo>
                  <a:pt x="14604" y="9395"/>
                </a:lnTo>
                <a:lnTo>
                  <a:pt x="14562" y="9419"/>
                </a:lnTo>
                <a:lnTo>
                  <a:pt x="14519" y="9441"/>
                </a:lnTo>
                <a:lnTo>
                  <a:pt x="14474" y="9461"/>
                </a:lnTo>
                <a:lnTo>
                  <a:pt x="14428" y="9479"/>
                </a:lnTo>
                <a:lnTo>
                  <a:pt x="14382" y="9496"/>
                </a:lnTo>
                <a:lnTo>
                  <a:pt x="14335" y="9509"/>
                </a:lnTo>
                <a:lnTo>
                  <a:pt x="14285" y="9520"/>
                </a:lnTo>
                <a:lnTo>
                  <a:pt x="14236" y="9529"/>
                </a:lnTo>
                <a:lnTo>
                  <a:pt x="14186" y="9535"/>
                </a:lnTo>
                <a:lnTo>
                  <a:pt x="14134" y="9539"/>
                </a:lnTo>
                <a:lnTo>
                  <a:pt x="14083" y="9540"/>
                </a:lnTo>
                <a:lnTo>
                  <a:pt x="2012" y="9540"/>
                </a:lnTo>
                <a:lnTo>
                  <a:pt x="1961" y="9539"/>
                </a:lnTo>
                <a:lnTo>
                  <a:pt x="1909" y="9535"/>
                </a:lnTo>
                <a:lnTo>
                  <a:pt x="1859" y="9529"/>
                </a:lnTo>
                <a:lnTo>
                  <a:pt x="1810" y="9520"/>
                </a:lnTo>
                <a:lnTo>
                  <a:pt x="1760" y="9509"/>
                </a:lnTo>
                <a:lnTo>
                  <a:pt x="1713" y="9496"/>
                </a:lnTo>
                <a:lnTo>
                  <a:pt x="1666" y="9479"/>
                </a:lnTo>
                <a:lnTo>
                  <a:pt x="1621" y="9461"/>
                </a:lnTo>
                <a:lnTo>
                  <a:pt x="1576" y="9441"/>
                </a:lnTo>
                <a:lnTo>
                  <a:pt x="1533" y="9419"/>
                </a:lnTo>
                <a:lnTo>
                  <a:pt x="1491" y="9395"/>
                </a:lnTo>
                <a:lnTo>
                  <a:pt x="1450" y="9369"/>
                </a:lnTo>
                <a:lnTo>
                  <a:pt x="1410" y="9341"/>
                </a:lnTo>
                <a:lnTo>
                  <a:pt x="1372" y="9311"/>
                </a:lnTo>
                <a:lnTo>
                  <a:pt x="1336" y="9280"/>
                </a:lnTo>
                <a:lnTo>
                  <a:pt x="1301" y="9246"/>
                </a:lnTo>
                <a:lnTo>
                  <a:pt x="1267" y="9211"/>
                </a:lnTo>
                <a:lnTo>
                  <a:pt x="1236" y="9174"/>
                </a:lnTo>
                <a:lnTo>
                  <a:pt x="1206" y="9137"/>
                </a:lnTo>
                <a:lnTo>
                  <a:pt x="1178" y="9097"/>
                </a:lnTo>
                <a:lnTo>
                  <a:pt x="1152" y="9057"/>
                </a:lnTo>
                <a:lnTo>
                  <a:pt x="1128" y="9014"/>
                </a:lnTo>
                <a:lnTo>
                  <a:pt x="1106" y="8971"/>
                </a:lnTo>
                <a:lnTo>
                  <a:pt x="1085" y="8927"/>
                </a:lnTo>
                <a:lnTo>
                  <a:pt x="1067" y="8881"/>
                </a:lnTo>
                <a:lnTo>
                  <a:pt x="1051" y="8835"/>
                </a:lnTo>
                <a:lnTo>
                  <a:pt x="1038" y="8786"/>
                </a:lnTo>
                <a:lnTo>
                  <a:pt x="1026" y="8738"/>
                </a:lnTo>
                <a:lnTo>
                  <a:pt x="1018" y="8689"/>
                </a:lnTo>
                <a:lnTo>
                  <a:pt x="1011" y="8639"/>
                </a:lnTo>
                <a:lnTo>
                  <a:pt x="1007" y="8588"/>
                </a:lnTo>
                <a:lnTo>
                  <a:pt x="1006" y="8535"/>
                </a:lnTo>
                <a:lnTo>
                  <a:pt x="4945" y="5587"/>
                </a:lnTo>
                <a:lnTo>
                  <a:pt x="7142" y="7232"/>
                </a:lnTo>
                <a:lnTo>
                  <a:pt x="7167" y="7250"/>
                </a:lnTo>
                <a:lnTo>
                  <a:pt x="7193" y="7268"/>
                </a:lnTo>
                <a:lnTo>
                  <a:pt x="7219" y="7285"/>
                </a:lnTo>
                <a:lnTo>
                  <a:pt x="7245" y="7302"/>
                </a:lnTo>
                <a:lnTo>
                  <a:pt x="7271" y="7318"/>
                </a:lnTo>
                <a:lnTo>
                  <a:pt x="7298" y="7333"/>
                </a:lnTo>
                <a:lnTo>
                  <a:pt x="7325" y="7348"/>
                </a:lnTo>
                <a:lnTo>
                  <a:pt x="7352" y="7363"/>
                </a:lnTo>
                <a:lnTo>
                  <a:pt x="7380" y="7376"/>
                </a:lnTo>
                <a:lnTo>
                  <a:pt x="7407" y="7391"/>
                </a:lnTo>
                <a:lnTo>
                  <a:pt x="7435" y="7403"/>
                </a:lnTo>
                <a:lnTo>
                  <a:pt x="7462" y="7415"/>
                </a:lnTo>
                <a:lnTo>
                  <a:pt x="7490" y="7427"/>
                </a:lnTo>
                <a:lnTo>
                  <a:pt x="7518" y="7437"/>
                </a:lnTo>
                <a:lnTo>
                  <a:pt x="7548" y="7448"/>
                </a:lnTo>
                <a:lnTo>
                  <a:pt x="7576" y="7457"/>
                </a:lnTo>
                <a:lnTo>
                  <a:pt x="7605" y="7466"/>
                </a:lnTo>
                <a:lnTo>
                  <a:pt x="7633" y="7475"/>
                </a:lnTo>
                <a:lnTo>
                  <a:pt x="7662" y="7483"/>
                </a:lnTo>
                <a:lnTo>
                  <a:pt x="7691" y="7490"/>
                </a:lnTo>
                <a:lnTo>
                  <a:pt x="7721" y="7497"/>
                </a:lnTo>
                <a:lnTo>
                  <a:pt x="7750" y="7503"/>
                </a:lnTo>
                <a:lnTo>
                  <a:pt x="7780" y="7509"/>
                </a:lnTo>
                <a:lnTo>
                  <a:pt x="7809" y="7514"/>
                </a:lnTo>
                <a:lnTo>
                  <a:pt x="7839" y="7518"/>
                </a:lnTo>
                <a:lnTo>
                  <a:pt x="7868" y="7522"/>
                </a:lnTo>
                <a:lnTo>
                  <a:pt x="7899" y="7525"/>
                </a:lnTo>
                <a:lnTo>
                  <a:pt x="7928" y="7528"/>
                </a:lnTo>
                <a:lnTo>
                  <a:pt x="7958" y="7530"/>
                </a:lnTo>
                <a:lnTo>
                  <a:pt x="7988" y="7531"/>
                </a:lnTo>
                <a:lnTo>
                  <a:pt x="8017" y="7532"/>
                </a:lnTo>
                <a:lnTo>
                  <a:pt x="8048" y="7532"/>
                </a:lnTo>
                <a:lnTo>
                  <a:pt x="8078" y="7532"/>
                </a:lnTo>
                <a:lnTo>
                  <a:pt x="8107" y="7531"/>
                </a:lnTo>
                <a:lnTo>
                  <a:pt x="8137" y="7530"/>
                </a:lnTo>
                <a:lnTo>
                  <a:pt x="8167" y="7528"/>
                </a:lnTo>
                <a:lnTo>
                  <a:pt x="8196" y="7525"/>
                </a:lnTo>
                <a:lnTo>
                  <a:pt x="8227" y="7522"/>
                </a:lnTo>
                <a:lnTo>
                  <a:pt x="8256" y="7518"/>
                </a:lnTo>
                <a:lnTo>
                  <a:pt x="8286" y="7514"/>
                </a:lnTo>
                <a:lnTo>
                  <a:pt x="8315" y="7509"/>
                </a:lnTo>
                <a:lnTo>
                  <a:pt x="8344" y="7503"/>
                </a:lnTo>
                <a:lnTo>
                  <a:pt x="8374" y="7497"/>
                </a:lnTo>
                <a:lnTo>
                  <a:pt x="8404" y="7490"/>
                </a:lnTo>
                <a:lnTo>
                  <a:pt x="8433" y="7483"/>
                </a:lnTo>
                <a:lnTo>
                  <a:pt x="8461" y="7475"/>
                </a:lnTo>
                <a:lnTo>
                  <a:pt x="8490" y="7466"/>
                </a:lnTo>
                <a:lnTo>
                  <a:pt x="8519" y="7457"/>
                </a:lnTo>
                <a:lnTo>
                  <a:pt x="8547" y="7448"/>
                </a:lnTo>
                <a:lnTo>
                  <a:pt x="8576" y="7437"/>
                </a:lnTo>
                <a:lnTo>
                  <a:pt x="8605" y="7427"/>
                </a:lnTo>
                <a:lnTo>
                  <a:pt x="8632" y="7415"/>
                </a:lnTo>
                <a:lnTo>
                  <a:pt x="8660" y="7403"/>
                </a:lnTo>
                <a:lnTo>
                  <a:pt x="8688" y="7391"/>
                </a:lnTo>
                <a:lnTo>
                  <a:pt x="8715" y="7376"/>
                </a:lnTo>
                <a:lnTo>
                  <a:pt x="8743" y="7363"/>
                </a:lnTo>
                <a:lnTo>
                  <a:pt x="8770" y="7348"/>
                </a:lnTo>
                <a:lnTo>
                  <a:pt x="8797" y="7333"/>
                </a:lnTo>
                <a:lnTo>
                  <a:pt x="8823" y="7318"/>
                </a:lnTo>
                <a:lnTo>
                  <a:pt x="8850" y="7302"/>
                </a:lnTo>
                <a:lnTo>
                  <a:pt x="8876" y="7285"/>
                </a:lnTo>
                <a:lnTo>
                  <a:pt x="8902" y="7268"/>
                </a:lnTo>
                <a:lnTo>
                  <a:pt x="8928" y="7250"/>
                </a:lnTo>
                <a:lnTo>
                  <a:pt x="8953" y="7232"/>
                </a:lnTo>
                <a:lnTo>
                  <a:pt x="11150" y="5587"/>
                </a:lnTo>
                <a:lnTo>
                  <a:pt x="15089" y="8535"/>
                </a:lnTo>
                <a:close/>
                <a:moveTo>
                  <a:pt x="1006" y="2636"/>
                </a:moveTo>
                <a:lnTo>
                  <a:pt x="4527" y="5273"/>
                </a:lnTo>
                <a:lnTo>
                  <a:pt x="1006" y="7908"/>
                </a:lnTo>
                <a:lnTo>
                  <a:pt x="1006" y="2636"/>
                </a:lnTo>
                <a:close/>
                <a:moveTo>
                  <a:pt x="14083" y="0"/>
                </a:moveTo>
                <a:lnTo>
                  <a:pt x="2012" y="0"/>
                </a:lnTo>
                <a:lnTo>
                  <a:pt x="1908" y="3"/>
                </a:lnTo>
                <a:lnTo>
                  <a:pt x="1806" y="10"/>
                </a:lnTo>
                <a:lnTo>
                  <a:pt x="1705" y="23"/>
                </a:lnTo>
                <a:lnTo>
                  <a:pt x="1606" y="41"/>
                </a:lnTo>
                <a:lnTo>
                  <a:pt x="1509" y="63"/>
                </a:lnTo>
                <a:lnTo>
                  <a:pt x="1413" y="90"/>
                </a:lnTo>
                <a:lnTo>
                  <a:pt x="1320" y="122"/>
                </a:lnTo>
                <a:lnTo>
                  <a:pt x="1229" y="158"/>
                </a:lnTo>
                <a:lnTo>
                  <a:pt x="1140" y="198"/>
                </a:lnTo>
                <a:lnTo>
                  <a:pt x="1053" y="242"/>
                </a:lnTo>
                <a:lnTo>
                  <a:pt x="969" y="291"/>
                </a:lnTo>
                <a:lnTo>
                  <a:pt x="887" y="343"/>
                </a:lnTo>
                <a:lnTo>
                  <a:pt x="808" y="399"/>
                </a:lnTo>
                <a:lnTo>
                  <a:pt x="732" y="459"/>
                </a:lnTo>
                <a:lnTo>
                  <a:pt x="659" y="522"/>
                </a:lnTo>
                <a:lnTo>
                  <a:pt x="589" y="589"/>
                </a:lnTo>
                <a:lnTo>
                  <a:pt x="523" y="658"/>
                </a:lnTo>
                <a:lnTo>
                  <a:pt x="460" y="731"/>
                </a:lnTo>
                <a:lnTo>
                  <a:pt x="399" y="806"/>
                </a:lnTo>
                <a:lnTo>
                  <a:pt x="344" y="886"/>
                </a:lnTo>
                <a:lnTo>
                  <a:pt x="292" y="967"/>
                </a:lnTo>
                <a:lnTo>
                  <a:pt x="242" y="1051"/>
                </a:lnTo>
                <a:lnTo>
                  <a:pt x="198" y="1138"/>
                </a:lnTo>
                <a:lnTo>
                  <a:pt x="158" y="1227"/>
                </a:lnTo>
                <a:lnTo>
                  <a:pt x="122" y="1318"/>
                </a:lnTo>
                <a:lnTo>
                  <a:pt x="91" y="1411"/>
                </a:lnTo>
                <a:lnTo>
                  <a:pt x="63" y="1506"/>
                </a:lnTo>
                <a:lnTo>
                  <a:pt x="41" y="1604"/>
                </a:lnTo>
                <a:lnTo>
                  <a:pt x="23" y="1702"/>
                </a:lnTo>
                <a:lnTo>
                  <a:pt x="10" y="1803"/>
                </a:lnTo>
                <a:lnTo>
                  <a:pt x="3" y="1905"/>
                </a:lnTo>
                <a:lnTo>
                  <a:pt x="0" y="2009"/>
                </a:lnTo>
                <a:lnTo>
                  <a:pt x="0" y="8535"/>
                </a:lnTo>
                <a:lnTo>
                  <a:pt x="3" y="8639"/>
                </a:lnTo>
                <a:lnTo>
                  <a:pt x="10" y="8741"/>
                </a:lnTo>
                <a:lnTo>
                  <a:pt x="23" y="8842"/>
                </a:lnTo>
                <a:lnTo>
                  <a:pt x="41" y="8941"/>
                </a:lnTo>
                <a:lnTo>
                  <a:pt x="63" y="9038"/>
                </a:lnTo>
                <a:lnTo>
                  <a:pt x="91" y="9133"/>
                </a:lnTo>
                <a:lnTo>
                  <a:pt x="122" y="9226"/>
                </a:lnTo>
                <a:lnTo>
                  <a:pt x="158" y="9318"/>
                </a:lnTo>
                <a:lnTo>
                  <a:pt x="198" y="9407"/>
                </a:lnTo>
                <a:lnTo>
                  <a:pt x="242" y="9494"/>
                </a:lnTo>
                <a:lnTo>
                  <a:pt x="292" y="9578"/>
                </a:lnTo>
                <a:lnTo>
                  <a:pt x="344" y="9659"/>
                </a:lnTo>
                <a:lnTo>
                  <a:pt x="399" y="9738"/>
                </a:lnTo>
                <a:lnTo>
                  <a:pt x="460" y="9814"/>
                </a:lnTo>
                <a:lnTo>
                  <a:pt x="523" y="9886"/>
                </a:lnTo>
                <a:lnTo>
                  <a:pt x="589" y="9956"/>
                </a:lnTo>
                <a:lnTo>
                  <a:pt x="659" y="10023"/>
                </a:lnTo>
                <a:lnTo>
                  <a:pt x="732" y="10086"/>
                </a:lnTo>
                <a:lnTo>
                  <a:pt x="808" y="10145"/>
                </a:lnTo>
                <a:lnTo>
                  <a:pt x="887" y="10202"/>
                </a:lnTo>
                <a:lnTo>
                  <a:pt x="969" y="10254"/>
                </a:lnTo>
                <a:lnTo>
                  <a:pt x="1053" y="10303"/>
                </a:lnTo>
                <a:lnTo>
                  <a:pt x="1140" y="10347"/>
                </a:lnTo>
                <a:lnTo>
                  <a:pt x="1229" y="10387"/>
                </a:lnTo>
                <a:lnTo>
                  <a:pt x="1320" y="10423"/>
                </a:lnTo>
                <a:lnTo>
                  <a:pt x="1413" y="10455"/>
                </a:lnTo>
                <a:lnTo>
                  <a:pt x="1509" y="10482"/>
                </a:lnTo>
                <a:lnTo>
                  <a:pt x="1606" y="10504"/>
                </a:lnTo>
                <a:lnTo>
                  <a:pt x="1705" y="10522"/>
                </a:lnTo>
                <a:lnTo>
                  <a:pt x="1806" y="10535"/>
                </a:lnTo>
                <a:lnTo>
                  <a:pt x="1908" y="10542"/>
                </a:lnTo>
                <a:lnTo>
                  <a:pt x="2012" y="10545"/>
                </a:lnTo>
                <a:lnTo>
                  <a:pt x="14083" y="10545"/>
                </a:lnTo>
                <a:lnTo>
                  <a:pt x="14187" y="10542"/>
                </a:lnTo>
                <a:lnTo>
                  <a:pt x="14289" y="10535"/>
                </a:lnTo>
                <a:lnTo>
                  <a:pt x="14390" y="10522"/>
                </a:lnTo>
                <a:lnTo>
                  <a:pt x="14489" y="10504"/>
                </a:lnTo>
                <a:lnTo>
                  <a:pt x="14586" y="10482"/>
                </a:lnTo>
                <a:lnTo>
                  <a:pt x="14682" y="10455"/>
                </a:lnTo>
                <a:lnTo>
                  <a:pt x="14775" y="10423"/>
                </a:lnTo>
                <a:lnTo>
                  <a:pt x="14867" y="10387"/>
                </a:lnTo>
                <a:lnTo>
                  <a:pt x="14955" y="10347"/>
                </a:lnTo>
                <a:lnTo>
                  <a:pt x="15042" y="10303"/>
                </a:lnTo>
                <a:lnTo>
                  <a:pt x="15126" y="10254"/>
                </a:lnTo>
                <a:lnTo>
                  <a:pt x="15208" y="10202"/>
                </a:lnTo>
                <a:lnTo>
                  <a:pt x="15287" y="10145"/>
                </a:lnTo>
                <a:lnTo>
                  <a:pt x="15363" y="10086"/>
                </a:lnTo>
                <a:lnTo>
                  <a:pt x="15436" y="10023"/>
                </a:lnTo>
                <a:lnTo>
                  <a:pt x="15506" y="9956"/>
                </a:lnTo>
                <a:lnTo>
                  <a:pt x="15572" y="9886"/>
                </a:lnTo>
                <a:lnTo>
                  <a:pt x="15635" y="9814"/>
                </a:lnTo>
                <a:lnTo>
                  <a:pt x="15696" y="9738"/>
                </a:lnTo>
                <a:lnTo>
                  <a:pt x="15751" y="9659"/>
                </a:lnTo>
                <a:lnTo>
                  <a:pt x="15803" y="9578"/>
                </a:lnTo>
                <a:lnTo>
                  <a:pt x="15853" y="9494"/>
                </a:lnTo>
                <a:lnTo>
                  <a:pt x="15897" y="9407"/>
                </a:lnTo>
                <a:lnTo>
                  <a:pt x="15937" y="9318"/>
                </a:lnTo>
                <a:lnTo>
                  <a:pt x="15973" y="9226"/>
                </a:lnTo>
                <a:lnTo>
                  <a:pt x="16004" y="9133"/>
                </a:lnTo>
                <a:lnTo>
                  <a:pt x="16032" y="9038"/>
                </a:lnTo>
                <a:lnTo>
                  <a:pt x="16054" y="8941"/>
                </a:lnTo>
                <a:lnTo>
                  <a:pt x="16072" y="8842"/>
                </a:lnTo>
                <a:lnTo>
                  <a:pt x="16085" y="8741"/>
                </a:lnTo>
                <a:lnTo>
                  <a:pt x="16092" y="8639"/>
                </a:lnTo>
                <a:lnTo>
                  <a:pt x="16095" y="8535"/>
                </a:lnTo>
                <a:lnTo>
                  <a:pt x="16095" y="2009"/>
                </a:lnTo>
                <a:lnTo>
                  <a:pt x="16092" y="1905"/>
                </a:lnTo>
                <a:lnTo>
                  <a:pt x="16085" y="1803"/>
                </a:lnTo>
                <a:lnTo>
                  <a:pt x="16072" y="1702"/>
                </a:lnTo>
                <a:lnTo>
                  <a:pt x="16054" y="1604"/>
                </a:lnTo>
                <a:lnTo>
                  <a:pt x="16032" y="1506"/>
                </a:lnTo>
                <a:lnTo>
                  <a:pt x="16004" y="1411"/>
                </a:lnTo>
                <a:lnTo>
                  <a:pt x="15973" y="1318"/>
                </a:lnTo>
                <a:lnTo>
                  <a:pt x="15937" y="1227"/>
                </a:lnTo>
                <a:lnTo>
                  <a:pt x="15897" y="1138"/>
                </a:lnTo>
                <a:lnTo>
                  <a:pt x="15853" y="1051"/>
                </a:lnTo>
                <a:lnTo>
                  <a:pt x="15803" y="967"/>
                </a:lnTo>
                <a:lnTo>
                  <a:pt x="15751" y="886"/>
                </a:lnTo>
                <a:lnTo>
                  <a:pt x="15696" y="806"/>
                </a:lnTo>
                <a:lnTo>
                  <a:pt x="15635" y="731"/>
                </a:lnTo>
                <a:lnTo>
                  <a:pt x="15572" y="658"/>
                </a:lnTo>
                <a:lnTo>
                  <a:pt x="15506" y="589"/>
                </a:lnTo>
                <a:lnTo>
                  <a:pt x="15436" y="522"/>
                </a:lnTo>
                <a:lnTo>
                  <a:pt x="15363" y="459"/>
                </a:lnTo>
                <a:lnTo>
                  <a:pt x="15287" y="399"/>
                </a:lnTo>
                <a:lnTo>
                  <a:pt x="15208" y="343"/>
                </a:lnTo>
                <a:lnTo>
                  <a:pt x="15126" y="291"/>
                </a:lnTo>
                <a:lnTo>
                  <a:pt x="15042" y="242"/>
                </a:lnTo>
                <a:lnTo>
                  <a:pt x="14955" y="198"/>
                </a:lnTo>
                <a:lnTo>
                  <a:pt x="14867" y="158"/>
                </a:lnTo>
                <a:lnTo>
                  <a:pt x="14775" y="122"/>
                </a:lnTo>
                <a:lnTo>
                  <a:pt x="14682" y="90"/>
                </a:lnTo>
                <a:lnTo>
                  <a:pt x="14586" y="63"/>
                </a:lnTo>
                <a:lnTo>
                  <a:pt x="14489" y="41"/>
                </a:lnTo>
                <a:lnTo>
                  <a:pt x="14390" y="23"/>
                </a:lnTo>
                <a:lnTo>
                  <a:pt x="14289" y="10"/>
                </a:lnTo>
                <a:lnTo>
                  <a:pt x="14187" y="3"/>
                </a:lnTo>
                <a:lnTo>
                  <a:pt x="14083" y="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pic>
        <p:nvPicPr>
          <p:cNvPr id="4" name="图片占位符 3">
            <a:extLst>
              <a:ext uri="{FF2B5EF4-FFF2-40B4-BE49-F238E27FC236}">
                <a16:creationId xmlns:a16="http://schemas.microsoft.com/office/drawing/2014/main" xmlns="" id="{DC5F6665-9EF5-4691-B209-A291AC693C80}"/>
              </a:ext>
            </a:extLst>
          </p:cNvPr>
          <p:cNvPicPr>
            <a:picLocks noGrp="1" noChangeAspect="1"/>
          </p:cNvPicPr>
          <p:nvPr>
            <p:ph type="pic" sz="quarter" idx="33"/>
          </p:nvPr>
        </p:nvPicPr>
        <p:blipFill>
          <a:blip r:embed="rId3" cstate="print">
            <a:extLst>
              <a:ext uri="{28A0092B-C50C-407E-A947-70E740481C1C}">
                <a14:useLocalDpi xmlns:a14="http://schemas.microsoft.com/office/drawing/2010/main" val="0"/>
              </a:ext>
            </a:extLst>
          </a:blip>
          <a:srcRect l="4501" r="4501"/>
          <a:stretch>
            <a:fillRect/>
          </a:stretch>
        </p:blipFill>
        <p:spPr/>
      </p:pic>
      <p:sp>
        <p:nvSpPr>
          <p:cNvPr id="125" name="文本框 124">
            <a:extLst>
              <a:ext uri="{FF2B5EF4-FFF2-40B4-BE49-F238E27FC236}">
                <a16:creationId xmlns:a16="http://schemas.microsoft.com/office/drawing/2014/main" xmlns="" id="{02AE0CC3-F5DA-48D2-A34E-34A6B84EDC5B}"/>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26" name="矩形 125">
            <a:extLst>
              <a:ext uri="{FF2B5EF4-FFF2-40B4-BE49-F238E27FC236}">
                <a16:creationId xmlns:a16="http://schemas.microsoft.com/office/drawing/2014/main" xmlns="" id="{476E4CDA-F90A-4E3C-98D5-8CFAD409347D}"/>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127" name="矩形 126">
            <a:extLst>
              <a:ext uri="{FF2B5EF4-FFF2-40B4-BE49-F238E27FC236}">
                <a16:creationId xmlns:a16="http://schemas.microsoft.com/office/drawing/2014/main" xmlns="" id="{8729D81D-EEEC-47CD-A5EB-8155D41C998E}"/>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978973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15"/>
                                        </p:tgtEl>
                                        <p:attrNameLst>
                                          <p:attrName>style.visibility</p:attrName>
                                        </p:attrNameLst>
                                      </p:cBhvr>
                                      <p:to>
                                        <p:strVal val="visible"/>
                                      </p:to>
                                    </p:set>
                                    <p:anim calcmode="lin" valueType="num">
                                      <p:cBhvr>
                                        <p:cTn id="13" dur="500" fill="hold"/>
                                        <p:tgtEl>
                                          <p:spTgt spid="115"/>
                                        </p:tgtEl>
                                        <p:attrNameLst>
                                          <p:attrName>ppt_w</p:attrName>
                                        </p:attrNameLst>
                                      </p:cBhvr>
                                      <p:tavLst>
                                        <p:tav tm="0">
                                          <p:val>
                                            <p:fltVal val="0"/>
                                          </p:val>
                                        </p:tav>
                                        <p:tav tm="100000">
                                          <p:val>
                                            <p:strVal val="#ppt_w"/>
                                          </p:val>
                                        </p:tav>
                                      </p:tavLst>
                                    </p:anim>
                                    <p:anim calcmode="lin" valueType="num">
                                      <p:cBhvr>
                                        <p:cTn id="14" dur="500" fill="hold"/>
                                        <p:tgtEl>
                                          <p:spTgt spid="115"/>
                                        </p:tgtEl>
                                        <p:attrNameLst>
                                          <p:attrName>ppt_h</p:attrName>
                                        </p:attrNameLst>
                                      </p:cBhvr>
                                      <p:tavLst>
                                        <p:tav tm="0">
                                          <p:val>
                                            <p:fltVal val="0"/>
                                          </p:val>
                                        </p:tav>
                                        <p:tav tm="100000">
                                          <p:val>
                                            <p:strVal val="#ppt_h"/>
                                          </p:val>
                                        </p:tav>
                                      </p:tavLst>
                                    </p:anim>
                                    <p:animEffect transition="in" filter="fade">
                                      <p:cBhvr>
                                        <p:cTn id="15" dur="500"/>
                                        <p:tgtEl>
                                          <p:spTgt spid="115"/>
                                        </p:tgtEl>
                                      </p:cBhvr>
                                    </p:animEffect>
                                  </p:childTnLst>
                                </p:cTn>
                              </p:par>
                              <p:par>
                                <p:cTn id="16" presetID="53" presetClass="entr" presetSubtype="16"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par>
                                <p:cTn id="21" presetID="53" presetClass="entr" presetSubtype="16"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9"/>
                                        </p:tgtEl>
                                        <p:attrNameLst>
                                          <p:attrName>style.visibility</p:attrName>
                                        </p:attrNameLst>
                                      </p:cBhvr>
                                      <p:to>
                                        <p:strVal val="visible"/>
                                      </p:to>
                                    </p:set>
                                    <p:anim calcmode="lin" valueType="num">
                                      <p:cBhvr>
                                        <p:cTn id="28" dur="500" fill="hold"/>
                                        <p:tgtEl>
                                          <p:spTgt spid="119"/>
                                        </p:tgtEl>
                                        <p:attrNameLst>
                                          <p:attrName>ppt_w</p:attrName>
                                        </p:attrNameLst>
                                      </p:cBhvr>
                                      <p:tavLst>
                                        <p:tav tm="0">
                                          <p:val>
                                            <p:fltVal val="0"/>
                                          </p:val>
                                        </p:tav>
                                        <p:tav tm="100000">
                                          <p:val>
                                            <p:strVal val="#ppt_w"/>
                                          </p:val>
                                        </p:tav>
                                      </p:tavLst>
                                    </p:anim>
                                    <p:anim calcmode="lin" valueType="num">
                                      <p:cBhvr>
                                        <p:cTn id="29" dur="500" fill="hold"/>
                                        <p:tgtEl>
                                          <p:spTgt spid="119"/>
                                        </p:tgtEl>
                                        <p:attrNameLst>
                                          <p:attrName>ppt_h</p:attrName>
                                        </p:attrNameLst>
                                      </p:cBhvr>
                                      <p:tavLst>
                                        <p:tav tm="0">
                                          <p:val>
                                            <p:fltVal val="0"/>
                                          </p:val>
                                        </p:tav>
                                        <p:tav tm="100000">
                                          <p:val>
                                            <p:strVal val="#ppt_h"/>
                                          </p:val>
                                        </p:tav>
                                      </p:tavLst>
                                    </p:anim>
                                    <p:animEffect transition="in" filter="fade">
                                      <p:cBhvr>
                                        <p:cTn id="30" dur="500"/>
                                        <p:tgtEl>
                                          <p:spTgt spid="119"/>
                                        </p:tgtEl>
                                      </p:cBhvr>
                                    </p:animEffect>
                                  </p:childTnLst>
                                </p:cTn>
                              </p:par>
                              <p:par>
                                <p:cTn id="31" presetID="53" presetClass="entr" presetSubtype="16"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8"/>
                                        </p:tgtEl>
                                        <p:attrNameLst>
                                          <p:attrName>style.visibility</p:attrName>
                                        </p:attrNameLst>
                                      </p:cBhvr>
                                      <p:to>
                                        <p:strVal val="visible"/>
                                      </p:to>
                                    </p:set>
                                    <p:anim calcmode="lin" valueType="num">
                                      <p:cBhvr>
                                        <p:cTn id="38" dur="500" fill="hold"/>
                                        <p:tgtEl>
                                          <p:spTgt spid="118"/>
                                        </p:tgtEl>
                                        <p:attrNameLst>
                                          <p:attrName>ppt_w</p:attrName>
                                        </p:attrNameLst>
                                      </p:cBhvr>
                                      <p:tavLst>
                                        <p:tav tm="0">
                                          <p:val>
                                            <p:fltVal val="0"/>
                                          </p:val>
                                        </p:tav>
                                        <p:tav tm="100000">
                                          <p:val>
                                            <p:strVal val="#ppt_w"/>
                                          </p:val>
                                        </p:tav>
                                      </p:tavLst>
                                    </p:anim>
                                    <p:anim calcmode="lin" valueType="num">
                                      <p:cBhvr>
                                        <p:cTn id="39" dur="500" fill="hold"/>
                                        <p:tgtEl>
                                          <p:spTgt spid="118"/>
                                        </p:tgtEl>
                                        <p:attrNameLst>
                                          <p:attrName>ppt_h</p:attrName>
                                        </p:attrNameLst>
                                      </p:cBhvr>
                                      <p:tavLst>
                                        <p:tav tm="0">
                                          <p:val>
                                            <p:fltVal val="0"/>
                                          </p:val>
                                        </p:tav>
                                        <p:tav tm="100000">
                                          <p:val>
                                            <p:strVal val="#ppt_h"/>
                                          </p:val>
                                        </p:tav>
                                      </p:tavLst>
                                    </p:anim>
                                    <p:animEffect transition="in" filter="fade">
                                      <p:cBhvr>
                                        <p:cTn id="40" dur="500"/>
                                        <p:tgtEl>
                                          <p:spTgt spid="118"/>
                                        </p:tgtEl>
                                      </p:cBhvr>
                                    </p:animEffect>
                                  </p:childTnLst>
                                </p:cTn>
                              </p:par>
                              <p:par>
                                <p:cTn id="41" presetID="53" presetClass="entr" presetSubtype="16" fill="hold"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p:cTn id="43" dur="500" fill="hold"/>
                                        <p:tgtEl>
                                          <p:spTgt spid="70"/>
                                        </p:tgtEl>
                                        <p:attrNameLst>
                                          <p:attrName>ppt_w</p:attrName>
                                        </p:attrNameLst>
                                      </p:cBhvr>
                                      <p:tavLst>
                                        <p:tav tm="0">
                                          <p:val>
                                            <p:fltVal val="0"/>
                                          </p:val>
                                        </p:tav>
                                        <p:tav tm="100000">
                                          <p:val>
                                            <p:strVal val="#ppt_w"/>
                                          </p:val>
                                        </p:tav>
                                      </p:tavLst>
                                    </p:anim>
                                    <p:anim calcmode="lin" valueType="num">
                                      <p:cBhvr>
                                        <p:cTn id="44" dur="500" fill="hold"/>
                                        <p:tgtEl>
                                          <p:spTgt spid="70"/>
                                        </p:tgtEl>
                                        <p:attrNameLst>
                                          <p:attrName>ppt_h</p:attrName>
                                        </p:attrNameLst>
                                      </p:cBhvr>
                                      <p:tavLst>
                                        <p:tav tm="0">
                                          <p:val>
                                            <p:fltVal val="0"/>
                                          </p:val>
                                        </p:tav>
                                        <p:tav tm="100000">
                                          <p:val>
                                            <p:strVal val="#ppt_h"/>
                                          </p:val>
                                        </p:tav>
                                      </p:tavLst>
                                    </p:anim>
                                    <p:animEffect transition="in" filter="fade">
                                      <p:cBhvr>
                                        <p:cTn id="45" dur="500"/>
                                        <p:tgtEl>
                                          <p:spTgt spid="70"/>
                                        </p:tgtEl>
                                      </p:cBhvr>
                                    </p:animEffect>
                                  </p:childTnLst>
                                </p:cTn>
                              </p:par>
                              <p:par>
                                <p:cTn id="46" presetID="53" presetClass="entr" presetSubtype="16" fill="hold" nodeType="withEffect">
                                  <p:stCondLst>
                                    <p:cond delay="0"/>
                                  </p:stCondLst>
                                  <p:childTnLst>
                                    <p:set>
                                      <p:cBhvr>
                                        <p:cTn id="47" dur="1" fill="hold">
                                          <p:stCondLst>
                                            <p:cond delay="0"/>
                                          </p:stCondLst>
                                        </p:cTn>
                                        <p:tgtEl>
                                          <p:spTgt spid="121"/>
                                        </p:tgtEl>
                                        <p:attrNameLst>
                                          <p:attrName>style.visibility</p:attrName>
                                        </p:attrNameLst>
                                      </p:cBhvr>
                                      <p:to>
                                        <p:strVal val="visible"/>
                                      </p:to>
                                    </p:set>
                                    <p:anim calcmode="lin" valueType="num">
                                      <p:cBhvr>
                                        <p:cTn id="48" dur="500" fill="hold"/>
                                        <p:tgtEl>
                                          <p:spTgt spid="121"/>
                                        </p:tgtEl>
                                        <p:attrNameLst>
                                          <p:attrName>ppt_w</p:attrName>
                                        </p:attrNameLst>
                                      </p:cBhvr>
                                      <p:tavLst>
                                        <p:tav tm="0">
                                          <p:val>
                                            <p:fltVal val="0"/>
                                          </p:val>
                                        </p:tav>
                                        <p:tav tm="100000">
                                          <p:val>
                                            <p:strVal val="#ppt_w"/>
                                          </p:val>
                                        </p:tav>
                                      </p:tavLst>
                                    </p:anim>
                                    <p:anim calcmode="lin" valueType="num">
                                      <p:cBhvr>
                                        <p:cTn id="49" dur="500" fill="hold"/>
                                        <p:tgtEl>
                                          <p:spTgt spid="121"/>
                                        </p:tgtEl>
                                        <p:attrNameLst>
                                          <p:attrName>ppt_h</p:attrName>
                                        </p:attrNameLst>
                                      </p:cBhvr>
                                      <p:tavLst>
                                        <p:tav tm="0">
                                          <p:val>
                                            <p:fltVal val="0"/>
                                          </p:val>
                                        </p:tav>
                                        <p:tav tm="100000">
                                          <p:val>
                                            <p:strVal val="#ppt_h"/>
                                          </p:val>
                                        </p:tav>
                                      </p:tavLst>
                                    </p:anim>
                                    <p:animEffect transition="in" filter="fade">
                                      <p:cBhvr>
                                        <p:cTn id="50" dur="500"/>
                                        <p:tgtEl>
                                          <p:spTgt spid="121"/>
                                        </p:tgtEl>
                                      </p:cBhvr>
                                    </p:animEffect>
                                  </p:childTnLst>
                                </p:cTn>
                              </p:par>
                              <p:par>
                                <p:cTn id="51" presetID="53" presetClass="entr" presetSubtype="16" fill="hold" nodeType="withEffect">
                                  <p:stCondLst>
                                    <p:cond delay="0"/>
                                  </p:stCondLst>
                                  <p:childTnLst>
                                    <p:set>
                                      <p:cBhvr>
                                        <p:cTn id="52" dur="1" fill="hold">
                                          <p:stCondLst>
                                            <p:cond delay="0"/>
                                          </p:stCondLst>
                                        </p:cTn>
                                        <p:tgtEl>
                                          <p:spTgt spid="85"/>
                                        </p:tgtEl>
                                        <p:attrNameLst>
                                          <p:attrName>style.visibility</p:attrName>
                                        </p:attrNameLst>
                                      </p:cBhvr>
                                      <p:to>
                                        <p:strVal val="visible"/>
                                      </p:to>
                                    </p:set>
                                    <p:anim calcmode="lin" valueType="num">
                                      <p:cBhvr>
                                        <p:cTn id="53" dur="500" fill="hold"/>
                                        <p:tgtEl>
                                          <p:spTgt spid="85"/>
                                        </p:tgtEl>
                                        <p:attrNameLst>
                                          <p:attrName>ppt_w</p:attrName>
                                        </p:attrNameLst>
                                      </p:cBhvr>
                                      <p:tavLst>
                                        <p:tav tm="0">
                                          <p:val>
                                            <p:fltVal val="0"/>
                                          </p:val>
                                        </p:tav>
                                        <p:tav tm="100000">
                                          <p:val>
                                            <p:strVal val="#ppt_w"/>
                                          </p:val>
                                        </p:tav>
                                      </p:tavLst>
                                    </p:anim>
                                    <p:anim calcmode="lin" valueType="num">
                                      <p:cBhvr>
                                        <p:cTn id="54" dur="500" fill="hold"/>
                                        <p:tgtEl>
                                          <p:spTgt spid="85"/>
                                        </p:tgtEl>
                                        <p:attrNameLst>
                                          <p:attrName>ppt_h</p:attrName>
                                        </p:attrNameLst>
                                      </p:cBhvr>
                                      <p:tavLst>
                                        <p:tav tm="0">
                                          <p:val>
                                            <p:fltVal val="0"/>
                                          </p:val>
                                        </p:tav>
                                        <p:tav tm="100000">
                                          <p:val>
                                            <p:strVal val="#ppt_h"/>
                                          </p:val>
                                        </p:tav>
                                      </p:tavLst>
                                    </p:anim>
                                    <p:animEffect transition="in" filter="fade">
                                      <p:cBhvr>
                                        <p:cTn id="55" dur="500"/>
                                        <p:tgtEl>
                                          <p:spTgt spid="8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20"/>
                                        </p:tgtEl>
                                        <p:attrNameLst>
                                          <p:attrName>style.visibility</p:attrName>
                                        </p:attrNameLst>
                                      </p:cBhvr>
                                      <p:to>
                                        <p:strVal val="visible"/>
                                      </p:to>
                                    </p:set>
                                    <p:anim calcmode="lin" valueType="num">
                                      <p:cBhvr>
                                        <p:cTn id="58" dur="500" fill="hold"/>
                                        <p:tgtEl>
                                          <p:spTgt spid="120"/>
                                        </p:tgtEl>
                                        <p:attrNameLst>
                                          <p:attrName>ppt_w</p:attrName>
                                        </p:attrNameLst>
                                      </p:cBhvr>
                                      <p:tavLst>
                                        <p:tav tm="0">
                                          <p:val>
                                            <p:fltVal val="0"/>
                                          </p:val>
                                        </p:tav>
                                        <p:tav tm="100000">
                                          <p:val>
                                            <p:strVal val="#ppt_w"/>
                                          </p:val>
                                        </p:tav>
                                      </p:tavLst>
                                    </p:anim>
                                    <p:anim calcmode="lin" valueType="num">
                                      <p:cBhvr>
                                        <p:cTn id="59" dur="500" fill="hold"/>
                                        <p:tgtEl>
                                          <p:spTgt spid="120"/>
                                        </p:tgtEl>
                                        <p:attrNameLst>
                                          <p:attrName>ppt_h</p:attrName>
                                        </p:attrNameLst>
                                      </p:cBhvr>
                                      <p:tavLst>
                                        <p:tav tm="0">
                                          <p:val>
                                            <p:fltVal val="0"/>
                                          </p:val>
                                        </p:tav>
                                        <p:tav tm="100000">
                                          <p:val>
                                            <p:strVal val="#ppt_h"/>
                                          </p:val>
                                        </p:tav>
                                      </p:tavLst>
                                    </p:anim>
                                    <p:animEffect transition="in" filter="fade">
                                      <p:cBhvr>
                                        <p:cTn id="60" dur="500"/>
                                        <p:tgtEl>
                                          <p:spTgt spid="120"/>
                                        </p:tgtEl>
                                      </p:cBhvr>
                                    </p:animEffect>
                                  </p:childTnLst>
                                </p:cTn>
                              </p:par>
                              <p:par>
                                <p:cTn id="61" presetID="53" presetClass="entr" presetSubtype="16" fill="hold" nodeType="withEffect">
                                  <p:stCondLst>
                                    <p:cond delay="0"/>
                                  </p:stCondLst>
                                  <p:childTnLst>
                                    <p:set>
                                      <p:cBhvr>
                                        <p:cTn id="62" dur="1" fill="hold">
                                          <p:stCondLst>
                                            <p:cond delay="0"/>
                                          </p:stCondLst>
                                        </p:cTn>
                                        <p:tgtEl>
                                          <p:spTgt spid="100"/>
                                        </p:tgtEl>
                                        <p:attrNameLst>
                                          <p:attrName>style.visibility</p:attrName>
                                        </p:attrNameLst>
                                      </p:cBhvr>
                                      <p:to>
                                        <p:strVal val="visible"/>
                                      </p:to>
                                    </p:set>
                                    <p:anim calcmode="lin" valueType="num">
                                      <p:cBhvr>
                                        <p:cTn id="63" dur="500" fill="hold"/>
                                        <p:tgtEl>
                                          <p:spTgt spid="100"/>
                                        </p:tgtEl>
                                        <p:attrNameLst>
                                          <p:attrName>ppt_w</p:attrName>
                                        </p:attrNameLst>
                                      </p:cBhvr>
                                      <p:tavLst>
                                        <p:tav tm="0">
                                          <p:val>
                                            <p:fltVal val="0"/>
                                          </p:val>
                                        </p:tav>
                                        <p:tav tm="100000">
                                          <p:val>
                                            <p:strVal val="#ppt_w"/>
                                          </p:val>
                                        </p:tav>
                                      </p:tavLst>
                                    </p:anim>
                                    <p:anim calcmode="lin" valueType="num">
                                      <p:cBhvr>
                                        <p:cTn id="64" dur="500" fill="hold"/>
                                        <p:tgtEl>
                                          <p:spTgt spid="100"/>
                                        </p:tgtEl>
                                        <p:attrNameLst>
                                          <p:attrName>ppt_h</p:attrName>
                                        </p:attrNameLst>
                                      </p:cBhvr>
                                      <p:tavLst>
                                        <p:tav tm="0">
                                          <p:val>
                                            <p:fltVal val="0"/>
                                          </p:val>
                                        </p:tav>
                                        <p:tav tm="100000">
                                          <p:val>
                                            <p:strVal val="#ppt_h"/>
                                          </p:val>
                                        </p:tav>
                                      </p:tavLst>
                                    </p:anim>
                                    <p:animEffect transition="in" filter="fade">
                                      <p:cBhvr>
                                        <p:cTn id="65" dur="500"/>
                                        <p:tgtEl>
                                          <p:spTgt spid="10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24"/>
                                        </p:tgtEl>
                                        <p:attrNameLst>
                                          <p:attrName>style.visibility</p:attrName>
                                        </p:attrNameLst>
                                      </p:cBhvr>
                                      <p:to>
                                        <p:strVal val="visible"/>
                                      </p:to>
                                    </p:set>
                                    <p:anim calcmode="lin" valueType="num">
                                      <p:cBhvr>
                                        <p:cTn id="68" dur="500" fill="hold"/>
                                        <p:tgtEl>
                                          <p:spTgt spid="124"/>
                                        </p:tgtEl>
                                        <p:attrNameLst>
                                          <p:attrName>ppt_w</p:attrName>
                                        </p:attrNameLst>
                                      </p:cBhvr>
                                      <p:tavLst>
                                        <p:tav tm="0">
                                          <p:val>
                                            <p:fltVal val="0"/>
                                          </p:val>
                                        </p:tav>
                                        <p:tav tm="100000">
                                          <p:val>
                                            <p:strVal val="#ppt_w"/>
                                          </p:val>
                                        </p:tav>
                                      </p:tavLst>
                                    </p:anim>
                                    <p:anim calcmode="lin" valueType="num">
                                      <p:cBhvr>
                                        <p:cTn id="69" dur="500" fill="hold"/>
                                        <p:tgtEl>
                                          <p:spTgt spid="124"/>
                                        </p:tgtEl>
                                        <p:attrNameLst>
                                          <p:attrName>ppt_h</p:attrName>
                                        </p:attrNameLst>
                                      </p:cBhvr>
                                      <p:tavLst>
                                        <p:tav tm="0">
                                          <p:val>
                                            <p:fltVal val="0"/>
                                          </p:val>
                                        </p:tav>
                                        <p:tav tm="100000">
                                          <p:val>
                                            <p:strVal val="#ppt_h"/>
                                          </p:val>
                                        </p:tav>
                                      </p:tavLst>
                                    </p:anim>
                                    <p:animEffect transition="in" filter="fade">
                                      <p:cBhvr>
                                        <p:cTn id="70" dur="500"/>
                                        <p:tgtEl>
                                          <p:spTgt spid="124"/>
                                        </p:tgtEl>
                                      </p:cBhvr>
                                    </p:animEffect>
                                  </p:childTnLst>
                                </p:cTn>
                              </p:par>
                            </p:childTnLst>
                          </p:cTn>
                        </p:par>
                        <p:par>
                          <p:cTn id="71" fill="hold">
                            <p:stCondLst>
                              <p:cond delay="1500"/>
                            </p:stCondLst>
                            <p:childTnLst>
                              <p:par>
                                <p:cTn id="72" presetID="50" presetClass="entr" presetSubtype="0" decel="10000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1000" fill="hold"/>
                                        <p:tgtEl>
                                          <p:spTgt spid="17"/>
                                        </p:tgtEl>
                                        <p:attrNameLst>
                                          <p:attrName>ppt_w</p:attrName>
                                        </p:attrNameLst>
                                      </p:cBhvr>
                                      <p:tavLst>
                                        <p:tav tm="0">
                                          <p:val>
                                            <p:strVal val="#ppt_w+.3"/>
                                          </p:val>
                                        </p:tav>
                                        <p:tav tm="100000">
                                          <p:val>
                                            <p:strVal val="#ppt_w"/>
                                          </p:val>
                                        </p:tav>
                                      </p:tavLst>
                                    </p:anim>
                                    <p:anim calcmode="lin" valueType="num">
                                      <p:cBhvr>
                                        <p:cTn id="75" dur="1000" fill="hold"/>
                                        <p:tgtEl>
                                          <p:spTgt spid="17"/>
                                        </p:tgtEl>
                                        <p:attrNameLst>
                                          <p:attrName>ppt_h</p:attrName>
                                        </p:attrNameLst>
                                      </p:cBhvr>
                                      <p:tavLst>
                                        <p:tav tm="0">
                                          <p:val>
                                            <p:strVal val="#ppt_h"/>
                                          </p:val>
                                        </p:tav>
                                        <p:tav tm="100000">
                                          <p:val>
                                            <p:strVal val="#ppt_h"/>
                                          </p:val>
                                        </p:tav>
                                      </p:tavLst>
                                    </p:anim>
                                    <p:animEffect transition="in" filter="fade">
                                      <p:cBhvr>
                                        <p:cTn id="76" dur="1000"/>
                                        <p:tgtEl>
                                          <p:spTgt spid="17"/>
                                        </p:tgtEl>
                                      </p:cBhvr>
                                    </p:animEffect>
                                  </p:childTnLst>
                                </p:cTn>
                              </p:par>
                              <p:par>
                                <p:cTn id="77" presetID="50" presetClass="entr" presetSubtype="0" decel="100000" fill="hold" grpId="0" nodeType="with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1000" fill="hold"/>
                                        <p:tgtEl>
                                          <p:spTgt spid="18"/>
                                        </p:tgtEl>
                                        <p:attrNameLst>
                                          <p:attrName>ppt_w</p:attrName>
                                        </p:attrNameLst>
                                      </p:cBhvr>
                                      <p:tavLst>
                                        <p:tav tm="0">
                                          <p:val>
                                            <p:strVal val="#ppt_w+.3"/>
                                          </p:val>
                                        </p:tav>
                                        <p:tav tm="100000">
                                          <p:val>
                                            <p:strVal val="#ppt_w"/>
                                          </p:val>
                                        </p:tav>
                                      </p:tavLst>
                                    </p:anim>
                                    <p:anim calcmode="lin" valueType="num">
                                      <p:cBhvr>
                                        <p:cTn id="80" dur="1000" fill="hold"/>
                                        <p:tgtEl>
                                          <p:spTgt spid="18"/>
                                        </p:tgtEl>
                                        <p:attrNameLst>
                                          <p:attrName>ppt_h</p:attrName>
                                        </p:attrNameLst>
                                      </p:cBhvr>
                                      <p:tavLst>
                                        <p:tav tm="0">
                                          <p:val>
                                            <p:strVal val="#ppt_h"/>
                                          </p:val>
                                        </p:tav>
                                        <p:tav tm="100000">
                                          <p:val>
                                            <p:strVal val="#ppt_h"/>
                                          </p:val>
                                        </p:tav>
                                      </p:tavLst>
                                    </p:anim>
                                    <p:animEffect transition="in" filter="fade">
                                      <p:cBhvr>
                                        <p:cTn id="81" dur="1000"/>
                                        <p:tgtEl>
                                          <p:spTgt spid="18"/>
                                        </p:tgtEl>
                                      </p:cBhvr>
                                    </p:animEffect>
                                  </p:childTnLst>
                                </p:cTn>
                              </p:par>
                              <p:par>
                                <p:cTn id="82" presetID="50" presetClass="entr" presetSubtype="0" decel="10000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p:cTn id="84" dur="1000" fill="hold"/>
                                        <p:tgtEl>
                                          <p:spTgt spid="19"/>
                                        </p:tgtEl>
                                        <p:attrNameLst>
                                          <p:attrName>ppt_w</p:attrName>
                                        </p:attrNameLst>
                                      </p:cBhvr>
                                      <p:tavLst>
                                        <p:tav tm="0">
                                          <p:val>
                                            <p:strVal val="#ppt_w+.3"/>
                                          </p:val>
                                        </p:tav>
                                        <p:tav tm="100000">
                                          <p:val>
                                            <p:strVal val="#ppt_w"/>
                                          </p:val>
                                        </p:tav>
                                      </p:tavLst>
                                    </p:anim>
                                    <p:anim calcmode="lin" valueType="num">
                                      <p:cBhvr>
                                        <p:cTn id="85" dur="1000" fill="hold"/>
                                        <p:tgtEl>
                                          <p:spTgt spid="19"/>
                                        </p:tgtEl>
                                        <p:attrNameLst>
                                          <p:attrName>ppt_h</p:attrName>
                                        </p:attrNameLst>
                                      </p:cBhvr>
                                      <p:tavLst>
                                        <p:tav tm="0">
                                          <p:val>
                                            <p:strVal val="#ppt_h"/>
                                          </p:val>
                                        </p:tav>
                                        <p:tav tm="100000">
                                          <p:val>
                                            <p:strVal val="#ppt_h"/>
                                          </p:val>
                                        </p:tav>
                                      </p:tavLst>
                                    </p:anim>
                                    <p:animEffect transition="in" filter="fade">
                                      <p:cBhvr>
                                        <p:cTn id="86" dur="1000"/>
                                        <p:tgtEl>
                                          <p:spTgt spid="19"/>
                                        </p:tgtEl>
                                      </p:cBhvr>
                                    </p:animEffect>
                                  </p:childTnLst>
                                </p:cTn>
                              </p:par>
                              <p:par>
                                <p:cTn id="87" presetID="50" presetClass="entr" presetSubtype="0" decel="100000" fill="hold" grpId="0" nodeType="with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p:cTn id="89" dur="1000" fill="hold"/>
                                        <p:tgtEl>
                                          <p:spTgt spid="20"/>
                                        </p:tgtEl>
                                        <p:attrNameLst>
                                          <p:attrName>ppt_w</p:attrName>
                                        </p:attrNameLst>
                                      </p:cBhvr>
                                      <p:tavLst>
                                        <p:tav tm="0">
                                          <p:val>
                                            <p:strVal val="#ppt_w+.3"/>
                                          </p:val>
                                        </p:tav>
                                        <p:tav tm="100000">
                                          <p:val>
                                            <p:strVal val="#ppt_w"/>
                                          </p:val>
                                        </p:tav>
                                      </p:tavLst>
                                    </p:anim>
                                    <p:anim calcmode="lin" valueType="num">
                                      <p:cBhvr>
                                        <p:cTn id="90" dur="1000" fill="hold"/>
                                        <p:tgtEl>
                                          <p:spTgt spid="20"/>
                                        </p:tgtEl>
                                        <p:attrNameLst>
                                          <p:attrName>ppt_h</p:attrName>
                                        </p:attrNameLst>
                                      </p:cBhvr>
                                      <p:tavLst>
                                        <p:tav tm="0">
                                          <p:val>
                                            <p:strVal val="#ppt_h"/>
                                          </p:val>
                                        </p:tav>
                                        <p:tav tm="100000">
                                          <p:val>
                                            <p:strVal val="#ppt_h"/>
                                          </p:val>
                                        </p:tav>
                                      </p:tavLst>
                                    </p:anim>
                                    <p:animEffect transition="in" filter="fade">
                                      <p:cBhvr>
                                        <p:cTn id="91" dur="1000"/>
                                        <p:tgtEl>
                                          <p:spTgt spid="20"/>
                                        </p:tgtEl>
                                      </p:cBhvr>
                                    </p:animEffect>
                                  </p:childTnLst>
                                </p:cTn>
                              </p:par>
                              <p:par>
                                <p:cTn id="92" presetID="50" presetClass="entr" presetSubtype="0" decel="10000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p:cTn id="94" dur="1000" fill="hold"/>
                                        <p:tgtEl>
                                          <p:spTgt spid="22"/>
                                        </p:tgtEl>
                                        <p:attrNameLst>
                                          <p:attrName>ppt_w</p:attrName>
                                        </p:attrNameLst>
                                      </p:cBhvr>
                                      <p:tavLst>
                                        <p:tav tm="0">
                                          <p:val>
                                            <p:strVal val="#ppt_w+.3"/>
                                          </p:val>
                                        </p:tav>
                                        <p:tav tm="100000">
                                          <p:val>
                                            <p:strVal val="#ppt_w"/>
                                          </p:val>
                                        </p:tav>
                                      </p:tavLst>
                                    </p:anim>
                                    <p:anim calcmode="lin" valueType="num">
                                      <p:cBhvr>
                                        <p:cTn id="95" dur="1000" fill="hold"/>
                                        <p:tgtEl>
                                          <p:spTgt spid="22"/>
                                        </p:tgtEl>
                                        <p:attrNameLst>
                                          <p:attrName>ppt_h</p:attrName>
                                        </p:attrNameLst>
                                      </p:cBhvr>
                                      <p:tavLst>
                                        <p:tav tm="0">
                                          <p:val>
                                            <p:strVal val="#ppt_h"/>
                                          </p:val>
                                        </p:tav>
                                        <p:tav tm="100000">
                                          <p:val>
                                            <p:strVal val="#ppt_h"/>
                                          </p:val>
                                        </p:tav>
                                      </p:tavLst>
                                    </p:anim>
                                    <p:animEffect transition="in" filter="fade">
                                      <p:cBhvr>
                                        <p:cTn id="96" dur="1000"/>
                                        <p:tgtEl>
                                          <p:spTgt spid="22"/>
                                        </p:tgtEl>
                                      </p:cBhvr>
                                    </p:animEffect>
                                  </p:childTnLst>
                                </p:cTn>
                              </p:par>
                              <p:par>
                                <p:cTn id="97" presetID="50" presetClass="entr" presetSubtype="0" decel="10000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p:cTn id="99" dur="1000" fill="hold"/>
                                        <p:tgtEl>
                                          <p:spTgt spid="21"/>
                                        </p:tgtEl>
                                        <p:attrNameLst>
                                          <p:attrName>ppt_w</p:attrName>
                                        </p:attrNameLst>
                                      </p:cBhvr>
                                      <p:tavLst>
                                        <p:tav tm="0">
                                          <p:val>
                                            <p:strVal val="#ppt_w+.3"/>
                                          </p:val>
                                        </p:tav>
                                        <p:tav tm="100000">
                                          <p:val>
                                            <p:strVal val="#ppt_w"/>
                                          </p:val>
                                        </p:tav>
                                      </p:tavLst>
                                    </p:anim>
                                    <p:anim calcmode="lin" valueType="num">
                                      <p:cBhvr>
                                        <p:cTn id="100" dur="1000" fill="hold"/>
                                        <p:tgtEl>
                                          <p:spTgt spid="21"/>
                                        </p:tgtEl>
                                        <p:attrNameLst>
                                          <p:attrName>ppt_h</p:attrName>
                                        </p:attrNameLst>
                                      </p:cBhvr>
                                      <p:tavLst>
                                        <p:tav tm="0">
                                          <p:val>
                                            <p:strVal val="#ppt_h"/>
                                          </p:val>
                                        </p:tav>
                                        <p:tav tm="100000">
                                          <p:val>
                                            <p:strVal val="#ppt_h"/>
                                          </p:val>
                                        </p:tav>
                                      </p:tavLst>
                                    </p:anim>
                                    <p:animEffect transition="in" filter="fade">
                                      <p:cBhvr>
                                        <p:cTn id="101" dur="1000"/>
                                        <p:tgtEl>
                                          <p:spTgt spid="21"/>
                                        </p:tgtEl>
                                      </p:cBhvr>
                                    </p:animEffect>
                                  </p:childTnLst>
                                </p:cTn>
                              </p:par>
                              <p:par>
                                <p:cTn id="102" presetID="50" presetClass="entr" presetSubtype="0" decel="100000" fill="hold" grpId="0" nodeType="with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1000" fill="hold"/>
                                        <p:tgtEl>
                                          <p:spTgt spid="13"/>
                                        </p:tgtEl>
                                        <p:attrNameLst>
                                          <p:attrName>ppt_w</p:attrName>
                                        </p:attrNameLst>
                                      </p:cBhvr>
                                      <p:tavLst>
                                        <p:tav tm="0">
                                          <p:val>
                                            <p:strVal val="#ppt_w+.3"/>
                                          </p:val>
                                        </p:tav>
                                        <p:tav tm="100000">
                                          <p:val>
                                            <p:strVal val="#ppt_w"/>
                                          </p:val>
                                        </p:tav>
                                      </p:tavLst>
                                    </p:anim>
                                    <p:anim calcmode="lin" valueType="num">
                                      <p:cBhvr>
                                        <p:cTn id="105" dur="1000" fill="hold"/>
                                        <p:tgtEl>
                                          <p:spTgt spid="13"/>
                                        </p:tgtEl>
                                        <p:attrNameLst>
                                          <p:attrName>ppt_h</p:attrName>
                                        </p:attrNameLst>
                                      </p:cBhvr>
                                      <p:tavLst>
                                        <p:tav tm="0">
                                          <p:val>
                                            <p:strVal val="#ppt_h"/>
                                          </p:val>
                                        </p:tav>
                                        <p:tav tm="100000">
                                          <p:val>
                                            <p:strVal val="#ppt_h"/>
                                          </p:val>
                                        </p:tav>
                                      </p:tavLst>
                                    </p:anim>
                                    <p:animEffect transition="in" filter="fade">
                                      <p:cBhvr>
                                        <p:cTn id="106" dur="1000"/>
                                        <p:tgtEl>
                                          <p:spTgt spid="13"/>
                                        </p:tgtEl>
                                      </p:cBhvr>
                                    </p:animEffect>
                                  </p:childTnLst>
                                </p:cTn>
                              </p:par>
                              <p:par>
                                <p:cTn id="107" presetID="50" presetClass="entr" presetSubtype="0" decel="100000" fill="hold" grpId="0" nodeType="withEffect">
                                  <p:stCondLst>
                                    <p:cond delay="0"/>
                                  </p:stCondLst>
                                  <p:childTnLst>
                                    <p:set>
                                      <p:cBhvr>
                                        <p:cTn id="108" dur="1" fill="hold">
                                          <p:stCondLst>
                                            <p:cond delay="0"/>
                                          </p:stCondLst>
                                        </p:cTn>
                                        <p:tgtEl>
                                          <p:spTgt spid="14"/>
                                        </p:tgtEl>
                                        <p:attrNameLst>
                                          <p:attrName>style.visibility</p:attrName>
                                        </p:attrNameLst>
                                      </p:cBhvr>
                                      <p:to>
                                        <p:strVal val="visible"/>
                                      </p:to>
                                    </p:set>
                                    <p:anim calcmode="lin" valueType="num">
                                      <p:cBhvr>
                                        <p:cTn id="109" dur="1000" fill="hold"/>
                                        <p:tgtEl>
                                          <p:spTgt spid="14"/>
                                        </p:tgtEl>
                                        <p:attrNameLst>
                                          <p:attrName>ppt_w</p:attrName>
                                        </p:attrNameLst>
                                      </p:cBhvr>
                                      <p:tavLst>
                                        <p:tav tm="0">
                                          <p:val>
                                            <p:strVal val="#ppt_w+.3"/>
                                          </p:val>
                                        </p:tav>
                                        <p:tav tm="100000">
                                          <p:val>
                                            <p:strVal val="#ppt_w"/>
                                          </p:val>
                                        </p:tav>
                                      </p:tavLst>
                                    </p:anim>
                                    <p:anim calcmode="lin" valueType="num">
                                      <p:cBhvr>
                                        <p:cTn id="110" dur="1000" fill="hold"/>
                                        <p:tgtEl>
                                          <p:spTgt spid="14"/>
                                        </p:tgtEl>
                                        <p:attrNameLst>
                                          <p:attrName>ppt_h</p:attrName>
                                        </p:attrNameLst>
                                      </p:cBhvr>
                                      <p:tavLst>
                                        <p:tav tm="0">
                                          <p:val>
                                            <p:strVal val="#ppt_h"/>
                                          </p:val>
                                        </p:tav>
                                        <p:tav tm="100000">
                                          <p:val>
                                            <p:strVal val="#ppt_h"/>
                                          </p:val>
                                        </p:tav>
                                      </p:tavLst>
                                    </p:anim>
                                    <p:animEffect transition="in" filter="fade">
                                      <p:cBhvr>
                                        <p:cTn id="111" dur="1000"/>
                                        <p:tgtEl>
                                          <p:spTgt spid="14"/>
                                        </p:tgtEl>
                                      </p:cBhvr>
                                    </p:animEffect>
                                  </p:childTnLst>
                                </p:cTn>
                              </p:par>
                              <p:par>
                                <p:cTn id="112" presetID="50" presetClass="entr" presetSubtype="0" decel="100000" fill="hold" grpId="0" nodeType="withEffect">
                                  <p:stCondLst>
                                    <p:cond delay="0"/>
                                  </p:stCondLst>
                                  <p:childTnLst>
                                    <p:set>
                                      <p:cBhvr>
                                        <p:cTn id="113" dur="1" fill="hold">
                                          <p:stCondLst>
                                            <p:cond delay="0"/>
                                          </p:stCondLst>
                                        </p:cTn>
                                        <p:tgtEl>
                                          <p:spTgt spid="15"/>
                                        </p:tgtEl>
                                        <p:attrNameLst>
                                          <p:attrName>style.visibility</p:attrName>
                                        </p:attrNameLst>
                                      </p:cBhvr>
                                      <p:to>
                                        <p:strVal val="visible"/>
                                      </p:to>
                                    </p:set>
                                    <p:anim calcmode="lin" valueType="num">
                                      <p:cBhvr>
                                        <p:cTn id="114" dur="1000" fill="hold"/>
                                        <p:tgtEl>
                                          <p:spTgt spid="15"/>
                                        </p:tgtEl>
                                        <p:attrNameLst>
                                          <p:attrName>ppt_w</p:attrName>
                                        </p:attrNameLst>
                                      </p:cBhvr>
                                      <p:tavLst>
                                        <p:tav tm="0">
                                          <p:val>
                                            <p:strVal val="#ppt_w+.3"/>
                                          </p:val>
                                        </p:tav>
                                        <p:tav tm="100000">
                                          <p:val>
                                            <p:strVal val="#ppt_w"/>
                                          </p:val>
                                        </p:tav>
                                      </p:tavLst>
                                    </p:anim>
                                    <p:anim calcmode="lin" valueType="num">
                                      <p:cBhvr>
                                        <p:cTn id="115" dur="1000" fill="hold"/>
                                        <p:tgtEl>
                                          <p:spTgt spid="15"/>
                                        </p:tgtEl>
                                        <p:attrNameLst>
                                          <p:attrName>ppt_h</p:attrName>
                                        </p:attrNameLst>
                                      </p:cBhvr>
                                      <p:tavLst>
                                        <p:tav tm="0">
                                          <p:val>
                                            <p:strVal val="#ppt_h"/>
                                          </p:val>
                                        </p:tav>
                                        <p:tav tm="100000">
                                          <p:val>
                                            <p:strVal val="#ppt_h"/>
                                          </p:val>
                                        </p:tav>
                                      </p:tavLst>
                                    </p:anim>
                                    <p:animEffect transition="in" filter="fade">
                                      <p:cBhvr>
                                        <p:cTn id="116" dur="1000"/>
                                        <p:tgtEl>
                                          <p:spTgt spid="15"/>
                                        </p:tgtEl>
                                      </p:cBhvr>
                                    </p:animEffect>
                                  </p:childTnLst>
                                </p:cTn>
                              </p:par>
                              <p:par>
                                <p:cTn id="117" presetID="50" presetClass="entr" presetSubtype="0" decel="100000" fill="hold" grpId="0" nodeType="withEffect">
                                  <p:stCondLst>
                                    <p:cond delay="0"/>
                                  </p:stCondLst>
                                  <p:childTnLst>
                                    <p:set>
                                      <p:cBhvr>
                                        <p:cTn id="118" dur="1" fill="hold">
                                          <p:stCondLst>
                                            <p:cond delay="0"/>
                                          </p:stCondLst>
                                        </p:cTn>
                                        <p:tgtEl>
                                          <p:spTgt spid="16"/>
                                        </p:tgtEl>
                                        <p:attrNameLst>
                                          <p:attrName>style.visibility</p:attrName>
                                        </p:attrNameLst>
                                      </p:cBhvr>
                                      <p:to>
                                        <p:strVal val="visible"/>
                                      </p:to>
                                    </p:set>
                                    <p:anim calcmode="lin" valueType="num">
                                      <p:cBhvr>
                                        <p:cTn id="119" dur="1000" fill="hold"/>
                                        <p:tgtEl>
                                          <p:spTgt spid="16"/>
                                        </p:tgtEl>
                                        <p:attrNameLst>
                                          <p:attrName>ppt_w</p:attrName>
                                        </p:attrNameLst>
                                      </p:cBhvr>
                                      <p:tavLst>
                                        <p:tav tm="0">
                                          <p:val>
                                            <p:strVal val="#ppt_w+.3"/>
                                          </p:val>
                                        </p:tav>
                                        <p:tav tm="100000">
                                          <p:val>
                                            <p:strVal val="#ppt_w"/>
                                          </p:val>
                                        </p:tav>
                                      </p:tavLst>
                                    </p:anim>
                                    <p:anim calcmode="lin" valueType="num">
                                      <p:cBhvr>
                                        <p:cTn id="120" dur="1000" fill="hold"/>
                                        <p:tgtEl>
                                          <p:spTgt spid="16"/>
                                        </p:tgtEl>
                                        <p:attrNameLst>
                                          <p:attrName>ppt_h</p:attrName>
                                        </p:attrNameLst>
                                      </p:cBhvr>
                                      <p:tavLst>
                                        <p:tav tm="0">
                                          <p:val>
                                            <p:strVal val="#ppt_h"/>
                                          </p:val>
                                        </p:tav>
                                        <p:tav tm="100000">
                                          <p:val>
                                            <p:strVal val="#ppt_h"/>
                                          </p:val>
                                        </p:tav>
                                      </p:tavLst>
                                    </p:anim>
                                    <p:animEffect transition="in" filter="fade">
                                      <p:cBhvr>
                                        <p:cTn id="121" dur="1000"/>
                                        <p:tgtEl>
                                          <p:spTgt spid="16"/>
                                        </p:tgtEl>
                                      </p:cBhvr>
                                    </p:animEffect>
                                  </p:childTnLst>
                                </p:cTn>
                              </p:par>
                              <p:par>
                                <p:cTn id="122" presetID="50" presetClass="entr" presetSubtype="0" decel="100000" fill="hold" grpId="0" nodeType="withEffect">
                                  <p:stCondLst>
                                    <p:cond delay="0"/>
                                  </p:stCondLst>
                                  <p:childTnLst>
                                    <p:set>
                                      <p:cBhvr>
                                        <p:cTn id="123" dur="1" fill="hold">
                                          <p:stCondLst>
                                            <p:cond delay="0"/>
                                          </p:stCondLst>
                                        </p:cTn>
                                        <p:tgtEl>
                                          <p:spTgt spid="23"/>
                                        </p:tgtEl>
                                        <p:attrNameLst>
                                          <p:attrName>style.visibility</p:attrName>
                                        </p:attrNameLst>
                                      </p:cBhvr>
                                      <p:to>
                                        <p:strVal val="visible"/>
                                      </p:to>
                                    </p:set>
                                    <p:anim calcmode="lin" valueType="num">
                                      <p:cBhvr>
                                        <p:cTn id="124" dur="1000" fill="hold"/>
                                        <p:tgtEl>
                                          <p:spTgt spid="23"/>
                                        </p:tgtEl>
                                        <p:attrNameLst>
                                          <p:attrName>ppt_w</p:attrName>
                                        </p:attrNameLst>
                                      </p:cBhvr>
                                      <p:tavLst>
                                        <p:tav tm="0">
                                          <p:val>
                                            <p:strVal val="#ppt_w+.3"/>
                                          </p:val>
                                        </p:tav>
                                        <p:tav tm="100000">
                                          <p:val>
                                            <p:strVal val="#ppt_w"/>
                                          </p:val>
                                        </p:tav>
                                      </p:tavLst>
                                    </p:anim>
                                    <p:anim calcmode="lin" valueType="num">
                                      <p:cBhvr>
                                        <p:cTn id="125" dur="1000" fill="hold"/>
                                        <p:tgtEl>
                                          <p:spTgt spid="23"/>
                                        </p:tgtEl>
                                        <p:attrNameLst>
                                          <p:attrName>ppt_h</p:attrName>
                                        </p:attrNameLst>
                                      </p:cBhvr>
                                      <p:tavLst>
                                        <p:tav tm="0">
                                          <p:val>
                                            <p:strVal val="#ppt_h"/>
                                          </p:val>
                                        </p:tav>
                                        <p:tav tm="100000">
                                          <p:val>
                                            <p:strVal val="#ppt_h"/>
                                          </p:val>
                                        </p:tav>
                                      </p:tavLst>
                                    </p:anim>
                                    <p:animEffect transition="in" filter="fade">
                                      <p:cBhvr>
                                        <p:cTn id="126" dur="1000"/>
                                        <p:tgtEl>
                                          <p:spTgt spid="23"/>
                                        </p:tgtEl>
                                      </p:cBhvr>
                                    </p:animEffect>
                                  </p:childTnLst>
                                </p:cTn>
                              </p:par>
                              <p:par>
                                <p:cTn id="127" presetID="50" presetClass="entr" presetSubtype="0" decel="10000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 calcmode="lin" valueType="num">
                                      <p:cBhvr>
                                        <p:cTn id="129" dur="1000" fill="hold"/>
                                        <p:tgtEl>
                                          <p:spTgt spid="24"/>
                                        </p:tgtEl>
                                        <p:attrNameLst>
                                          <p:attrName>ppt_w</p:attrName>
                                        </p:attrNameLst>
                                      </p:cBhvr>
                                      <p:tavLst>
                                        <p:tav tm="0">
                                          <p:val>
                                            <p:strVal val="#ppt_w+.3"/>
                                          </p:val>
                                        </p:tav>
                                        <p:tav tm="100000">
                                          <p:val>
                                            <p:strVal val="#ppt_w"/>
                                          </p:val>
                                        </p:tav>
                                      </p:tavLst>
                                    </p:anim>
                                    <p:anim calcmode="lin" valueType="num">
                                      <p:cBhvr>
                                        <p:cTn id="130" dur="1000" fill="hold"/>
                                        <p:tgtEl>
                                          <p:spTgt spid="24"/>
                                        </p:tgtEl>
                                        <p:attrNameLst>
                                          <p:attrName>ppt_h</p:attrName>
                                        </p:attrNameLst>
                                      </p:cBhvr>
                                      <p:tavLst>
                                        <p:tav tm="0">
                                          <p:val>
                                            <p:strVal val="#ppt_h"/>
                                          </p:val>
                                        </p:tav>
                                        <p:tav tm="100000">
                                          <p:val>
                                            <p:strVal val="#ppt_h"/>
                                          </p:val>
                                        </p:tav>
                                      </p:tavLst>
                                    </p:anim>
                                    <p:animEffect transition="in" filter="fade">
                                      <p:cBhvr>
                                        <p:cTn id="131" dur="1000"/>
                                        <p:tgtEl>
                                          <p:spTgt spid="24"/>
                                        </p:tgtEl>
                                      </p:cBhvr>
                                    </p:animEffect>
                                  </p:childTnLst>
                                </p:cTn>
                              </p:par>
                              <p:par>
                                <p:cTn id="132" presetID="50" presetClass="entr" presetSubtype="0" decel="100000" fill="hold" grpId="0" nodeType="withEffect">
                                  <p:stCondLst>
                                    <p:cond delay="0"/>
                                  </p:stCondLst>
                                  <p:childTnLst>
                                    <p:set>
                                      <p:cBhvr>
                                        <p:cTn id="133" dur="1" fill="hold">
                                          <p:stCondLst>
                                            <p:cond delay="0"/>
                                          </p:stCondLst>
                                        </p:cTn>
                                        <p:tgtEl>
                                          <p:spTgt spid="11"/>
                                        </p:tgtEl>
                                        <p:attrNameLst>
                                          <p:attrName>style.visibility</p:attrName>
                                        </p:attrNameLst>
                                      </p:cBhvr>
                                      <p:to>
                                        <p:strVal val="visible"/>
                                      </p:to>
                                    </p:set>
                                    <p:anim calcmode="lin" valueType="num">
                                      <p:cBhvr>
                                        <p:cTn id="134" dur="1000" fill="hold"/>
                                        <p:tgtEl>
                                          <p:spTgt spid="11"/>
                                        </p:tgtEl>
                                        <p:attrNameLst>
                                          <p:attrName>ppt_w</p:attrName>
                                        </p:attrNameLst>
                                      </p:cBhvr>
                                      <p:tavLst>
                                        <p:tav tm="0">
                                          <p:val>
                                            <p:strVal val="#ppt_w+.3"/>
                                          </p:val>
                                        </p:tav>
                                        <p:tav tm="100000">
                                          <p:val>
                                            <p:strVal val="#ppt_w"/>
                                          </p:val>
                                        </p:tav>
                                      </p:tavLst>
                                    </p:anim>
                                    <p:anim calcmode="lin" valueType="num">
                                      <p:cBhvr>
                                        <p:cTn id="135" dur="1000" fill="hold"/>
                                        <p:tgtEl>
                                          <p:spTgt spid="11"/>
                                        </p:tgtEl>
                                        <p:attrNameLst>
                                          <p:attrName>ppt_h</p:attrName>
                                        </p:attrNameLst>
                                      </p:cBhvr>
                                      <p:tavLst>
                                        <p:tav tm="0">
                                          <p:val>
                                            <p:strVal val="#ppt_h"/>
                                          </p:val>
                                        </p:tav>
                                        <p:tav tm="100000">
                                          <p:val>
                                            <p:strVal val="#ppt_h"/>
                                          </p:val>
                                        </p:tav>
                                      </p:tavLst>
                                    </p:anim>
                                    <p:animEffect transition="in" filter="fade">
                                      <p:cBhvr>
                                        <p:cTn id="13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4" grpId="0"/>
      <p:bldP spid="15" grpId="0"/>
      <p:bldP spid="16" grpId="0"/>
      <p:bldP spid="17" grpId="0"/>
      <p:bldP spid="18" grpId="0"/>
      <p:bldP spid="19" grpId="0"/>
      <p:bldP spid="20" grpId="0"/>
      <p:bldP spid="21" grpId="0"/>
      <p:bldP spid="22" grpId="0"/>
      <p:bldP spid="23" grpId="0"/>
      <p:bldP spid="24" grpId="0"/>
      <p:bldP spid="118" grpId="0" animBg="1"/>
      <p:bldP spid="119" grpId="0" animBg="1"/>
      <p:bldP spid="120" grpId="0" animBg="1"/>
      <p:bldP spid="12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2269653" y="1290078"/>
            <a:ext cx="1133475" cy="3858185"/>
            <a:chOff x="5308600" y="1720103"/>
            <a:chExt cx="1511300" cy="5144247"/>
          </a:xfrm>
        </p:grpSpPr>
        <p:sp>
          <p:nvSpPr>
            <p:cNvPr id="3" name="Pentagon 2"/>
            <p:cNvSpPr/>
            <p:nvPr/>
          </p:nvSpPr>
          <p:spPr>
            <a:xfrm rot="16200000">
              <a:off x="4467895" y="2868785"/>
              <a:ext cx="3192712" cy="895348"/>
            </a:xfrm>
            <a:prstGeom prst="homePlate">
              <a:avLst>
                <a:gd name="adj" fmla="val 24063"/>
              </a:avLst>
            </a:prstGeom>
            <a:gradFill flip="none" rotWithShape="1">
              <a:gsLst>
                <a:gs pos="0">
                  <a:schemeClr val="accent3"/>
                </a:gs>
                <a:gs pos="100000">
                  <a:schemeClr val="accent3">
                    <a:lumMod val="75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4" name="Rectangle 3"/>
            <p:cNvSpPr/>
            <p:nvPr/>
          </p:nvSpPr>
          <p:spPr>
            <a:xfrm>
              <a:off x="5308600" y="5818411"/>
              <a:ext cx="1511300" cy="1045939"/>
            </a:xfrm>
            <a:prstGeom prst="rect">
              <a:avLst/>
            </a:prstGeom>
            <a:gradFill>
              <a:gsLst>
                <a:gs pos="0">
                  <a:schemeClr val="accent3">
                    <a:lumMod val="75000"/>
                  </a:schemeClr>
                </a:gs>
                <a:gs pos="100000">
                  <a:schemeClr val="accent3"/>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 name="Trapezoid 4"/>
            <p:cNvSpPr/>
            <p:nvPr/>
          </p:nvSpPr>
          <p:spPr>
            <a:xfrm>
              <a:off x="5308600" y="4899535"/>
              <a:ext cx="1511300" cy="925985"/>
            </a:xfrm>
            <a:prstGeom prst="trapezoid">
              <a:avLst>
                <a:gd name="adj" fmla="val 32886"/>
              </a:avLst>
            </a:prstGeom>
            <a:gradFill flip="none" rotWithShape="1">
              <a:gsLst>
                <a:gs pos="0">
                  <a:schemeClr val="accent3">
                    <a:lumMod val="75000"/>
                  </a:schemeClr>
                </a:gs>
                <a:gs pos="100000">
                  <a:schemeClr val="accent3">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6" name="Group 5"/>
          <p:cNvGrpSpPr/>
          <p:nvPr/>
        </p:nvGrpSpPr>
        <p:grpSpPr>
          <a:xfrm>
            <a:off x="1136178" y="2027049"/>
            <a:ext cx="1366243" cy="3116452"/>
            <a:chOff x="3797300" y="2702731"/>
            <a:chExt cx="1821657" cy="4155269"/>
          </a:xfrm>
        </p:grpSpPr>
        <p:sp>
          <p:nvSpPr>
            <p:cNvPr id="7" name="Pentagon 6"/>
            <p:cNvSpPr/>
            <p:nvPr/>
          </p:nvSpPr>
          <p:spPr>
            <a:xfrm rot="16200000">
              <a:off x="4065745" y="3358214"/>
              <a:ext cx="2206314" cy="895348"/>
            </a:xfrm>
            <a:prstGeom prst="homePlate">
              <a:avLst>
                <a:gd name="adj" fmla="val 17578"/>
              </a:avLst>
            </a:prstGeom>
            <a:gradFill>
              <a:gsLst>
                <a:gs pos="0">
                  <a:schemeClr val="accent2"/>
                </a:gs>
                <a:gs pos="100000">
                  <a:schemeClr val="accent2">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 name="Rectangle 7"/>
            <p:cNvSpPr/>
            <p:nvPr/>
          </p:nvSpPr>
          <p:spPr>
            <a:xfrm>
              <a:off x="3797300" y="5812061"/>
              <a:ext cx="1511300" cy="1045939"/>
            </a:xfrm>
            <a:prstGeom prst="rect">
              <a:avLst/>
            </a:prstGeom>
            <a:gradFill>
              <a:gsLst>
                <a:gs pos="0">
                  <a:schemeClr val="accent2">
                    <a:lumMod val="75000"/>
                  </a:schemeClr>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 name="Trapezoid 11"/>
            <p:cNvSpPr/>
            <p:nvPr/>
          </p:nvSpPr>
          <p:spPr>
            <a:xfrm>
              <a:off x="3797301" y="4900474"/>
              <a:ext cx="1821656" cy="924108"/>
            </a:xfrm>
            <a:custGeom>
              <a:avLst/>
              <a:gdLst>
                <a:gd name="connsiteX0" fmla="*/ 0 w 1511300"/>
                <a:gd name="connsiteY0" fmla="*/ 1217612 h 1217612"/>
                <a:gd name="connsiteX1" fmla="*/ 304403 w 1511300"/>
                <a:gd name="connsiteY1" fmla="*/ 0 h 1217612"/>
                <a:gd name="connsiteX2" fmla="*/ 1206897 w 1511300"/>
                <a:gd name="connsiteY2" fmla="*/ 0 h 1217612"/>
                <a:gd name="connsiteX3" fmla="*/ 1511300 w 1511300"/>
                <a:gd name="connsiteY3" fmla="*/ 1217612 h 1217612"/>
                <a:gd name="connsiteX4" fmla="*/ 0 w 1511300"/>
                <a:gd name="connsiteY4" fmla="*/ 1217612 h 1217612"/>
                <a:gd name="connsiteX0" fmla="*/ 0 w 1810147"/>
                <a:gd name="connsiteY0" fmla="*/ 1217612 h 1217612"/>
                <a:gd name="connsiteX1" fmla="*/ 304403 w 1810147"/>
                <a:gd name="connsiteY1" fmla="*/ 0 h 1217612"/>
                <a:gd name="connsiteX2" fmla="*/ 1810147 w 1810147"/>
                <a:gd name="connsiteY2" fmla="*/ 25400 h 1217612"/>
                <a:gd name="connsiteX3" fmla="*/ 1511300 w 1810147"/>
                <a:gd name="connsiteY3" fmla="*/ 1217612 h 1217612"/>
                <a:gd name="connsiteX4" fmla="*/ 0 w 1810147"/>
                <a:gd name="connsiteY4" fmla="*/ 1217612 h 1217612"/>
                <a:gd name="connsiteX0" fmla="*/ 0 w 1810147"/>
                <a:gd name="connsiteY0" fmla="*/ 1192212 h 1192212"/>
                <a:gd name="connsiteX1" fmla="*/ 871141 w 1810147"/>
                <a:gd name="connsiteY1" fmla="*/ 3175 h 1192212"/>
                <a:gd name="connsiteX2" fmla="*/ 1810147 w 1810147"/>
                <a:gd name="connsiteY2" fmla="*/ 0 h 1192212"/>
                <a:gd name="connsiteX3" fmla="*/ 1511300 w 1810147"/>
                <a:gd name="connsiteY3" fmla="*/ 1192212 h 1192212"/>
                <a:gd name="connsiteX4" fmla="*/ 0 w 1810147"/>
                <a:gd name="connsiteY4" fmla="*/ 1192212 h 1192212"/>
                <a:gd name="connsiteX0" fmla="*/ 0 w 1810147"/>
                <a:gd name="connsiteY0" fmla="*/ 1199356 h 1199356"/>
                <a:gd name="connsiteX1" fmla="*/ 871141 w 1810147"/>
                <a:gd name="connsiteY1" fmla="*/ 10319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794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555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22799 w 1810147"/>
                <a:gd name="connsiteY1" fmla="*/ 240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2516"/>
                <a:gd name="connsiteY0" fmla="*/ 1202462 h 1202462"/>
                <a:gd name="connsiteX1" fmla="*/ 922799 w 1812516"/>
                <a:gd name="connsiteY1" fmla="*/ 5513 h 1202462"/>
                <a:gd name="connsiteX2" fmla="*/ 1812516 w 1812516"/>
                <a:gd name="connsiteY2" fmla="*/ 0 h 1202462"/>
                <a:gd name="connsiteX3" fmla="*/ 1511300 w 1812516"/>
                <a:gd name="connsiteY3" fmla="*/ 1202462 h 1202462"/>
                <a:gd name="connsiteX4" fmla="*/ 0 w 1812516"/>
                <a:gd name="connsiteY4" fmla="*/ 1202462 h 1202462"/>
                <a:gd name="connsiteX0" fmla="*/ 0 w 1812516"/>
                <a:gd name="connsiteY0" fmla="*/ 1202462 h 1205568"/>
                <a:gd name="connsiteX1" fmla="*/ 922799 w 1812516"/>
                <a:gd name="connsiteY1" fmla="*/ 5513 h 1205568"/>
                <a:gd name="connsiteX2" fmla="*/ 1812516 w 1812516"/>
                <a:gd name="connsiteY2" fmla="*/ 0 h 1205568"/>
                <a:gd name="connsiteX3" fmla="*/ 1504193 w 1812516"/>
                <a:gd name="connsiteY3" fmla="*/ 1205568 h 1205568"/>
                <a:gd name="connsiteX4" fmla="*/ 0 w 1812516"/>
                <a:gd name="connsiteY4" fmla="*/ 1202462 h 1205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16" h="1205568">
                  <a:moveTo>
                    <a:pt x="0" y="1202462"/>
                  </a:moveTo>
                  <a:lnTo>
                    <a:pt x="922799" y="5513"/>
                  </a:lnTo>
                  <a:lnTo>
                    <a:pt x="1812516" y="0"/>
                  </a:lnTo>
                  <a:lnTo>
                    <a:pt x="1504193" y="1205568"/>
                  </a:lnTo>
                  <a:lnTo>
                    <a:pt x="0" y="1202462"/>
                  </a:lnTo>
                  <a:close/>
                </a:path>
              </a:pathLst>
            </a:custGeom>
            <a:gradFill flip="none" rotWithShape="1">
              <a:gsLst>
                <a:gs pos="0">
                  <a:schemeClr val="accent2">
                    <a:lumMod val="75000"/>
                  </a:schemeClr>
                </a:gs>
                <a:gs pos="100000">
                  <a:schemeClr val="accent2">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10" name="Group 9"/>
          <p:cNvGrpSpPr/>
          <p:nvPr/>
        </p:nvGrpSpPr>
        <p:grpSpPr>
          <a:xfrm>
            <a:off x="2704" y="2351257"/>
            <a:ext cx="1832969" cy="2792243"/>
            <a:chOff x="2286000" y="3135009"/>
            <a:chExt cx="2443959" cy="3722991"/>
          </a:xfrm>
        </p:grpSpPr>
        <p:sp>
          <p:nvSpPr>
            <p:cNvPr id="11" name="Pentagon 10"/>
            <p:cNvSpPr/>
            <p:nvPr/>
          </p:nvSpPr>
          <p:spPr>
            <a:xfrm rot="16200000">
              <a:off x="3385146" y="3575743"/>
              <a:ext cx="1776815" cy="895348"/>
            </a:xfrm>
            <a:prstGeom prst="homePlate">
              <a:avLst>
                <a:gd name="adj" fmla="val 19199"/>
              </a:avLst>
            </a:prstGeom>
            <a:gradFill flip="none" rotWithShape="1">
              <a:gsLst>
                <a:gs pos="0">
                  <a:schemeClr val="accent1"/>
                </a:gs>
                <a:gs pos="100000">
                  <a:schemeClr val="accent1">
                    <a:lumMod val="75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 name="Rectangle 11"/>
            <p:cNvSpPr/>
            <p:nvPr/>
          </p:nvSpPr>
          <p:spPr>
            <a:xfrm>
              <a:off x="2286000" y="5812061"/>
              <a:ext cx="1511300" cy="1045939"/>
            </a:xfrm>
            <a:prstGeom prst="rect">
              <a:avLst/>
            </a:prstGeom>
            <a:gradFill flip="none" rotWithShape="1">
              <a:gsLst>
                <a:gs pos="100000">
                  <a:schemeClr val="accent1"/>
                </a:gs>
                <a:gs pos="0">
                  <a:schemeClr val="accent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 name="Trapezoid 11"/>
            <p:cNvSpPr/>
            <p:nvPr/>
          </p:nvSpPr>
          <p:spPr>
            <a:xfrm>
              <a:off x="2286003" y="4908590"/>
              <a:ext cx="2443956" cy="912102"/>
            </a:xfrm>
            <a:custGeom>
              <a:avLst/>
              <a:gdLst>
                <a:gd name="connsiteX0" fmla="*/ 0 w 1511300"/>
                <a:gd name="connsiteY0" fmla="*/ 1217612 h 1217612"/>
                <a:gd name="connsiteX1" fmla="*/ 304403 w 1511300"/>
                <a:gd name="connsiteY1" fmla="*/ 0 h 1217612"/>
                <a:gd name="connsiteX2" fmla="*/ 1206897 w 1511300"/>
                <a:gd name="connsiteY2" fmla="*/ 0 h 1217612"/>
                <a:gd name="connsiteX3" fmla="*/ 1511300 w 1511300"/>
                <a:gd name="connsiteY3" fmla="*/ 1217612 h 1217612"/>
                <a:gd name="connsiteX4" fmla="*/ 0 w 1511300"/>
                <a:gd name="connsiteY4" fmla="*/ 1217612 h 1217612"/>
                <a:gd name="connsiteX0" fmla="*/ 0 w 1810147"/>
                <a:gd name="connsiteY0" fmla="*/ 1217612 h 1217612"/>
                <a:gd name="connsiteX1" fmla="*/ 304403 w 1810147"/>
                <a:gd name="connsiteY1" fmla="*/ 0 h 1217612"/>
                <a:gd name="connsiteX2" fmla="*/ 1810147 w 1810147"/>
                <a:gd name="connsiteY2" fmla="*/ 25400 h 1217612"/>
                <a:gd name="connsiteX3" fmla="*/ 1511300 w 1810147"/>
                <a:gd name="connsiteY3" fmla="*/ 1217612 h 1217612"/>
                <a:gd name="connsiteX4" fmla="*/ 0 w 1810147"/>
                <a:gd name="connsiteY4" fmla="*/ 1217612 h 1217612"/>
                <a:gd name="connsiteX0" fmla="*/ 0 w 1810147"/>
                <a:gd name="connsiteY0" fmla="*/ 1192212 h 1192212"/>
                <a:gd name="connsiteX1" fmla="*/ 871141 w 1810147"/>
                <a:gd name="connsiteY1" fmla="*/ 3175 h 1192212"/>
                <a:gd name="connsiteX2" fmla="*/ 1810147 w 1810147"/>
                <a:gd name="connsiteY2" fmla="*/ 0 h 1192212"/>
                <a:gd name="connsiteX3" fmla="*/ 1511300 w 1810147"/>
                <a:gd name="connsiteY3" fmla="*/ 1192212 h 1192212"/>
                <a:gd name="connsiteX4" fmla="*/ 0 w 1810147"/>
                <a:gd name="connsiteY4" fmla="*/ 1192212 h 1192212"/>
                <a:gd name="connsiteX0" fmla="*/ 0 w 1810147"/>
                <a:gd name="connsiteY0" fmla="*/ 1199356 h 1199356"/>
                <a:gd name="connsiteX1" fmla="*/ 871141 w 1810147"/>
                <a:gd name="connsiteY1" fmla="*/ 10319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794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555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2432484"/>
                <a:gd name="connsiteY0" fmla="*/ 1193799 h 1193799"/>
                <a:gd name="connsiteX1" fmla="*/ 935435 w 2432484"/>
                <a:gd name="connsiteY1" fmla="*/ 0 h 1193799"/>
                <a:gd name="connsiteX2" fmla="*/ 2432484 w 2432484"/>
                <a:gd name="connsiteY2" fmla="*/ 7043 h 1193799"/>
                <a:gd name="connsiteX3" fmla="*/ 1511300 w 2432484"/>
                <a:gd name="connsiteY3" fmla="*/ 1193799 h 1193799"/>
                <a:gd name="connsiteX4" fmla="*/ 0 w 2432484"/>
                <a:gd name="connsiteY4" fmla="*/ 1193799 h 1193799"/>
                <a:gd name="connsiteX0" fmla="*/ 0 w 2432484"/>
                <a:gd name="connsiteY0" fmla="*/ 1186756 h 1186756"/>
                <a:gd name="connsiteX1" fmla="*/ 1557772 w 2432484"/>
                <a:gd name="connsiteY1" fmla="*/ 2407 h 1186756"/>
                <a:gd name="connsiteX2" fmla="*/ 2432484 w 2432484"/>
                <a:gd name="connsiteY2" fmla="*/ 0 h 1186756"/>
                <a:gd name="connsiteX3" fmla="*/ 1511300 w 2432484"/>
                <a:gd name="connsiteY3" fmla="*/ 1186756 h 1186756"/>
                <a:gd name="connsiteX4" fmla="*/ 0 w 2432484"/>
                <a:gd name="connsiteY4" fmla="*/ 1186756 h 1186756"/>
                <a:gd name="connsiteX0" fmla="*/ 0 w 2432484"/>
                <a:gd name="connsiteY0" fmla="*/ 1186756 h 1186756"/>
                <a:gd name="connsiteX1" fmla="*/ 1560931 w 2432484"/>
                <a:gd name="connsiteY1" fmla="*/ 2407 h 1186756"/>
                <a:gd name="connsiteX2" fmla="*/ 2432484 w 2432484"/>
                <a:gd name="connsiteY2" fmla="*/ 0 h 1186756"/>
                <a:gd name="connsiteX3" fmla="*/ 1511300 w 2432484"/>
                <a:gd name="connsiteY3" fmla="*/ 1186756 h 1186756"/>
                <a:gd name="connsiteX4" fmla="*/ 0 w 2432484"/>
                <a:gd name="connsiteY4" fmla="*/ 1186756 h 1186756"/>
                <a:gd name="connsiteX0" fmla="*/ 0 w 2432484"/>
                <a:gd name="connsiteY0" fmla="*/ 1187499 h 1187499"/>
                <a:gd name="connsiteX1" fmla="*/ 1557772 w 2432484"/>
                <a:gd name="connsiteY1" fmla="*/ 0 h 1187499"/>
                <a:gd name="connsiteX2" fmla="*/ 2432484 w 2432484"/>
                <a:gd name="connsiteY2" fmla="*/ 743 h 1187499"/>
                <a:gd name="connsiteX3" fmla="*/ 1511300 w 2432484"/>
                <a:gd name="connsiteY3" fmla="*/ 1187499 h 1187499"/>
                <a:gd name="connsiteX4" fmla="*/ 0 w 2432484"/>
                <a:gd name="connsiteY4" fmla="*/ 1187499 h 1187499"/>
                <a:gd name="connsiteX0" fmla="*/ 0 w 2441961"/>
                <a:gd name="connsiteY0" fmla="*/ 1187499 h 1187499"/>
                <a:gd name="connsiteX1" fmla="*/ 1557772 w 2441961"/>
                <a:gd name="connsiteY1" fmla="*/ 0 h 1187499"/>
                <a:gd name="connsiteX2" fmla="*/ 2441961 w 2441961"/>
                <a:gd name="connsiteY2" fmla="*/ 743 h 1187499"/>
                <a:gd name="connsiteX3" fmla="*/ 1511300 w 2441961"/>
                <a:gd name="connsiteY3" fmla="*/ 1187499 h 1187499"/>
                <a:gd name="connsiteX4" fmla="*/ 0 w 2441961"/>
                <a:gd name="connsiteY4" fmla="*/ 1187499 h 1187499"/>
                <a:gd name="connsiteX0" fmla="*/ 0 w 2448279"/>
                <a:gd name="connsiteY0" fmla="*/ 1189906 h 1189906"/>
                <a:gd name="connsiteX1" fmla="*/ 1557772 w 2448279"/>
                <a:gd name="connsiteY1" fmla="*/ 2407 h 1189906"/>
                <a:gd name="connsiteX2" fmla="*/ 2448279 w 2448279"/>
                <a:gd name="connsiteY2" fmla="*/ 0 h 1189906"/>
                <a:gd name="connsiteX3" fmla="*/ 1511300 w 2448279"/>
                <a:gd name="connsiteY3" fmla="*/ 1189906 h 1189906"/>
                <a:gd name="connsiteX4" fmla="*/ 0 w 2448279"/>
                <a:gd name="connsiteY4" fmla="*/ 1189906 h 1189906"/>
                <a:gd name="connsiteX0" fmla="*/ 0 w 2448279"/>
                <a:gd name="connsiteY0" fmla="*/ 1189906 h 1189906"/>
                <a:gd name="connsiteX1" fmla="*/ 1543555 w 2448279"/>
                <a:gd name="connsiteY1" fmla="*/ 2407 h 1189906"/>
                <a:gd name="connsiteX2" fmla="*/ 2448279 w 2448279"/>
                <a:gd name="connsiteY2" fmla="*/ 0 h 1189906"/>
                <a:gd name="connsiteX3" fmla="*/ 1511300 w 2448279"/>
                <a:gd name="connsiteY3" fmla="*/ 1189906 h 1189906"/>
                <a:gd name="connsiteX4" fmla="*/ 0 w 2448279"/>
                <a:gd name="connsiteY4" fmla="*/ 1189906 h 1189906"/>
                <a:gd name="connsiteX0" fmla="*/ 0 w 2448279"/>
                <a:gd name="connsiteY0" fmla="*/ 1189906 h 1189906"/>
                <a:gd name="connsiteX1" fmla="*/ 1531709 w 2448279"/>
                <a:gd name="connsiteY1" fmla="*/ 44 h 1189906"/>
                <a:gd name="connsiteX2" fmla="*/ 2448279 w 2448279"/>
                <a:gd name="connsiteY2" fmla="*/ 0 h 1189906"/>
                <a:gd name="connsiteX3" fmla="*/ 1511300 w 2448279"/>
                <a:gd name="connsiteY3" fmla="*/ 1189906 h 1189906"/>
                <a:gd name="connsiteX4" fmla="*/ 0 w 2448279"/>
                <a:gd name="connsiteY4" fmla="*/ 1189906 h 1189906"/>
                <a:gd name="connsiteX0" fmla="*/ 0 w 2422217"/>
                <a:gd name="connsiteY0" fmla="*/ 1193012 h 1193012"/>
                <a:gd name="connsiteX1" fmla="*/ 1531709 w 2422217"/>
                <a:gd name="connsiteY1" fmla="*/ 3150 h 1193012"/>
                <a:gd name="connsiteX2" fmla="*/ 2422217 w 2422217"/>
                <a:gd name="connsiteY2" fmla="*/ 0 h 1193012"/>
                <a:gd name="connsiteX3" fmla="*/ 1511300 w 2422217"/>
                <a:gd name="connsiteY3" fmla="*/ 1193012 h 1193012"/>
                <a:gd name="connsiteX4" fmla="*/ 0 w 2422217"/>
                <a:gd name="connsiteY4" fmla="*/ 1193012 h 1193012"/>
                <a:gd name="connsiteX0" fmla="*/ 0 w 2424586"/>
                <a:gd name="connsiteY0" fmla="*/ 1193012 h 1193012"/>
                <a:gd name="connsiteX1" fmla="*/ 1531709 w 2424586"/>
                <a:gd name="connsiteY1" fmla="*/ 3150 h 1193012"/>
                <a:gd name="connsiteX2" fmla="*/ 2424586 w 2424586"/>
                <a:gd name="connsiteY2" fmla="*/ 0 h 1193012"/>
                <a:gd name="connsiteX3" fmla="*/ 1511300 w 2424586"/>
                <a:gd name="connsiteY3" fmla="*/ 1193012 h 1193012"/>
                <a:gd name="connsiteX4" fmla="*/ 0 w 2424586"/>
                <a:gd name="connsiteY4" fmla="*/ 1193012 h 1193012"/>
                <a:gd name="connsiteX0" fmla="*/ 0 w 2426955"/>
                <a:gd name="connsiteY0" fmla="*/ 1189906 h 1189906"/>
                <a:gd name="connsiteX1" fmla="*/ 1531709 w 2426955"/>
                <a:gd name="connsiteY1" fmla="*/ 44 h 1189906"/>
                <a:gd name="connsiteX2" fmla="*/ 2426955 w 2426955"/>
                <a:gd name="connsiteY2" fmla="*/ 0 h 1189906"/>
                <a:gd name="connsiteX3" fmla="*/ 1511300 w 2426955"/>
                <a:gd name="connsiteY3" fmla="*/ 1189906 h 1189906"/>
                <a:gd name="connsiteX4" fmla="*/ 0 w 2426955"/>
                <a:gd name="connsiteY4" fmla="*/ 1189906 h 1189906"/>
                <a:gd name="connsiteX0" fmla="*/ 0 w 2429324"/>
                <a:gd name="connsiteY0" fmla="*/ 1196118 h 1196118"/>
                <a:gd name="connsiteX1" fmla="*/ 1531709 w 2429324"/>
                <a:gd name="connsiteY1" fmla="*/ 6256 h 1196118"/>
                <a:gd name="connsiteX2" fmla="*/ 2429324 w 2429324"/>
                <a:gd name="connsiteY2" fmla="*/ 0 h 1196118"/>
                <a:gd name="connsiteX3" fmla="*/ 1511300 w 2429324"/>
                <a:gd name="connsiteY3" fmla="*/ 1196118 h 1196118"/>
                <a:gd name="connsiteX4" fmla="*/ 0 w 2429324"/>
                <a:gd name="connsiteY4" fmla="*/ 1196118 h 1196118"/>
                <a:gd name="connsiteX0" fmla="*/ 0 w 2431693"/>
                <a:gd name="connsiteY0" fmla="*/ 1189906 h 1189906"/>
                <a:gd name="connsiteX1" fmla="*/ 1531709 w 2431693"/>
                <a:gd name="connsiteY1" fmla="*/ 44 h 1189906"/>
                <a:gd name="connsiteX2" fmla="*/ 2431693 w 2431693"/>
                <a:gd name="connsiteY2" fmla="*/ 0 h 1189906"/>
                <a:gd name="connsiteX3" fmla="*/ 1511300 w 2431693"/>
                <a:gd name="connsiteY3" fmla="*/ 1189906 h 1189906"/>
                <a:gd name="connsiteX4" fmla="*/ 0 w 2431693"/>
                <a:gd name="connsiteY4" fmla="*/ 1189906 h 1189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1693" h="1189906">
                  <a:moveTo>
                    <a:pt x="0" y="1189906"/>
                  </a:moveTo>
                  <a:lnTo>
                    <a:pt x="1531709" y="44"/>
                  </a:lnTo>
                  <a:lnTo>
                    <a:pt x="2431693" y="0"/>
                  </a:lnTo>
                  <a:lnTo>
                    <a:pt x="1511300" y="1189906"/>
                  </a:lnTo>
                  <a:lnTo>
                    <a:pt x="0" y="1189906"/>
                  </a:lnTo>
                  <a:close/>
                </a:path>
              </a:pathLst>
            </a:custGeom>
            <a:gradFill>
              <a:gsLst>
                <a:gs pos="100000">
                  <a:schemeClr val="accent1">
                    <a:lumMod val="75000"/>
                  </a:schemeClr>
                </a:gs>
                <a:gs pos="0">
                  <a:schemeClr val="accent1">
                    <a:lumMod val="5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14" name="Group 13"/>
          <p:cNvGrpSpPr/>
          <p:nvPr/>
        </p:nvGrpSpPr>
        <p:grpSpPr>
          <a:xfrm>
            <a:off x="3170361" y="2147718"/>
            <a:ext cx="1366243" cy="2995783"/>
            <a:chOff x="6509544" y="2863623"/>
            <a:chExt cx="1821657" cy="3994377"/>
          </a:xfrm>
        </p:grpSpPr>
        <p:sp>
          <p:nvSpPr>
            <p:cNvPr id="15" name="Pentagon 14"/>
            <p:cNvSpPr/>
            <p:nvPr/>
          </p:nvSpPr>
          <p:spPr>
            <a:xfrm rot="16200000">
              <a:off x="5925875" y="3449673"/>
              <a:ext cx="2054749" cy="882649"/>
            </a:xfrm>
            <a:prstGeom prst="homePlate">
              <a:avLst>
                <a:gd name="adj" fmla="val 17578"/>
              </a:avLst>
            </a:prstGeom>
            <a:gradFill>
              <a:gsLst>
                <a:gs pos="0">
                  <a:schemeClr val="accent5"/>
                </a:gs>
                <a:gs pos="100000">
                  <a:schemeClr val="accent5">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 name="Rectangle 15"/>
            <p:cNvSpPr/>
            <p:nvPr/>
          </p:nvSpPr>
          <p:spPr>
            <a:xfrm>
              <a:off x="6819900" y="5812061"/>
              <a:ext cx="1511300" cy="1045939"/>
            </a:xfrm>
            <a:prstGeom prst="rect">
              <a:avLst/>
            </a:prstGeom>
            <a:gradFill>
              <a:gsLst>
                <a:gs pos="0">
                  <a:schemeClr val="accent5">
                    <a:lumMod val="75000"/>
                  </a:schemeClr>
                </a:gs>
                <a:gs pos="100000">
                  <a:schemeClr val="accent5"/>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7" name="Trapezoid 11"/>
            <p:cNvSpPr/>
            <p:nvPr/>
          </p:nvSpPr>
          <p:spPr>
            <a:xfrm flipH="1">
              <a:off x="6509544" y="4901444"/>
              <a:ext cx="1821657" cy="924109"/>
            </a:xfrm>
            <a:custGeom>
              <a:avLst/>
              <a:gdLst>
                <a:gd name="connsiteX0" fmla="*/ 0 w 1511300"/>
                <a:gd name="connsiteY0" fmla="*/ 1217612 h 1217612"/>
                <a:gd name="connsiteX1" fmla="*/ 304403 w 1511300"/>
                <a:gd name="connsiteY1" fmla="*/ 0 h 1217612"/>
                <a:gd name="connsiteX2" fmla="*/ 1206897 w 1511300"/>
                <a:gd name="connsiteY2" fmla="*/ 0 h 1217612"/>
                <a:gd name="connsiteX3" fmla="*/ 1511300 w 1511300"/>
                <a:gd name="connsiteY3" fmla="*/ 1217612 h 1217612"/>
                <a:gd name="connsiteX4" fmla="*/ 0 w 1511300"/>
                <a:gd name="connsiteY4" fmla="*/ 1217612 h 1217612"/>
                <a:gd name="connsiteX0" fmla="*/ 0 w 1810147"/>
                <a:gd name="connsiteY0" fmla="*/ 1217612 h 1217612"/>
                <a:gd name="connsiteX1" fmla="*/ 304403 w 1810147"/>
                <a:gd name="connsiteY1" fmla="*/ 0 h 1217612"/>
                <a:gd name="connsiteX2" fmla="*/ 1810147 w 1810147"/>
                <a:gd name="connsiteY2" fmla="*/ 25400 h 1217612"/>
                <a:gd name="connsiteX3" fmla="*/ 1511300 w 1810147"/>
                <a:gd name="connsiteY3" fmla="*/ 1217612 h 1217612"/>
                <a:gd name="connsiteX4" fmla="*/ 0 w 1810147"/>
                <a:gd name="connsiteY4" fmla="*/ 1217612 h 1217612"/>
                <a:gd name="connsiteX0" fmla="*/ 0 w 1810147"/>
                <a:gd name="connsiteY0" fmla="*/ 1192212 h 1192212"/>
                <a:gd name="connsiteX1" fmla="*/ 871141 w 1810147"/>
                <a:gd name="connsiteY1" fmla="*/ 3175 h 1192212"/>
                <a:gd name="connsiteX2" fmla="*/ 1810147 w 1810147"/>
                <a:gd name="connsiteY2" fmla="*/ 0 h 1192212"/>
                <a:gd name="connsiteX3" fmla="*/ 1511300 w 1810147"/>
                <a:gd name="connsiteY3" fmla="*/ 1192212 h 1192212"/>
                <a:gd name="connsiteX4" fmla="*/ 0 w 1810147"/>
                <a:gd name="connsiteY4" fmla="*/ 1192212 h 1192212"/>
                <a:gd name="connsiteX0" fmla="*/ 0 w 1810147"/>
                <a:gd name="connsiteY0" fmla="*/ 1199356 h 1199356"/>
                <a:gd name="connsiteX1" fmla="*/ 871141 w 1810147"/>
                <a:gd name="connsiteY1" fmla="*/ 10319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794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555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22799 w 1810147"/>
                <a:gd name="connsiteY1" fmla="*/ 240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80718 h 1199356"/>
                <a:gd name="connsiteX1" fmla="*/ 922799 w 1810147"/>
                <a:gd name="connsiteY1" fmla="*/ 2407 h 1199356"/>
                <a:gd name="connsiteX2" fmla="*/ 1810147 w 1810147"/>
                <a:gd name="connsiteY2" fmla="*/ 0 h 1199356"/>
                <a:gd name="connsiteX3" fmla="*/ 1511300 w 1810147"/>
                <a:gd name="connsiteY3" fmla="*/ 1199356 h 1199356"/>
                <a:gd name="connsiteX4" fmla="*/ 0 w 1810147"/>
                <a:gd name="connsiteY4" fmla="*/ 1180718 h 1199356"/>
                <a:gd name="connsiteX0" fmla="*/ 0 w 1812517"/>
                <a:gd name="connsiteY0" fmla="*/ 1190038 h 1208676"/>
                <a:gd name="connsiteX1" fmla="*/ 922799 w 1812517"/>
                <a:gd name="connsiteY1" fmla="*/ 11727 h 1208676"/>
                <a:gd name="connsiteX2" fmla="*/ 1812517 w 1812517"/>
                <a:gd name="connsiteY2" fmla="*/ 0 h 1208676"/>
                <a:gd name="connsiteX3" fmla="*/ 1511300 w 1812517"/>
                <a:gd name="connsiteY3" fmla="*/ 1208676 h 1208676"/>
                <a:gd name="connsiteX4" fmla="*/ 0 w 1812517"/>
                <a:gd name="connsiteY4" fmla="*/ 1190038 h 1208676"/>
                <a:gd name="connsiteX0" fmla="*/ 0 w 1812517"/>
                <a:gd name="connsiteY0" fmla="*/ 1190038 h 1205570"/>
                <a:gd name="connsiteX1" fmla="*/ 922799 w 1812517"/>
                <a:gd name="connsiteY1" fmla="*/ 11727 h 1205570"/>
                <a:gd name="connsiteX2" fmla="*/ 1812517 w 1812517"/>
                <a:gd name="connsiteY2" fmla="*/ 0 h 1205570"/>
                <a:gd name="connsiteX3" fmla="*/ 1508930 w 1812517"/>
                <a:gd name="connsiteY3" fmla="*/ 1205570 h 1205570"/>
                <a:gd name="connsiteX4" fmla="*/ 0 w 1812517"/>
                <a:gd name="connsiteY4" fmla="*/ 1190038 h 1205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517" h="1205570">
                  <a:moveTo>
                    <a:pt x="0" y="1190038"/>
                  </a:moveTo>
                  <a:lnTo>
                    <a:pt x="922799" y="11727"/>
                  </a:lnTo>
                  <a:lnTo>
                    <a:pt x="1812517" y="0"/>
                  </a:lnTo>
                  <a:lnTo>
                    <a:pt x="1508930" y="1205570"/>
                  </a:lnTo>
                  <a:lnTo>
                    <a:pt x="0" y="1190038"/>
                  </a:lnTo>
                  <a:close/>
                </a:path>
              </a:pathLst>
            </a:custGeom>
            <a:gradFill flip="none" rotWithShape="1">
              <a:gsLst>
                <a:gs pos="0">
                  <a:schemeClr val="accent5">
                    <a:lumMod val="75000"/>
                  </a:schemeClr>
                </a:gs>
                <a:gs pos="100000">
                  <a:schemeClr val="accent5">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grpSp>
        <p:nvGrpSpPr>
          <p:cNvPr id="18" name="Group 17"/>
          <p:cNvGrpSpPr/>
          <p:nvPr/>
        </p:nvGrpSpPr>
        <p:grpSpPr>
          <a:xfrm>
            <a:off x="3824610" y="1719943"/>
            <a:ext cx="1845468" cy="3428320"/>
            <a:chOff x="7381876" y="2293257"/>
            <a:chExt cx="2460624" cy="4571093"/>
          </a:xfrm>
        </p:grpSpPr>
        <p:sp>
          <p:nvSpPr>
            <p:cNvPr id="19" name="Pentagon 18"/>
            <p:cNvSpPr/>
            <p:nvPr/>
          </p:nvSpPr>
          <p:spPr>
            <a:xfrm rot="16200000">
              <a:off x="6529692" y="3145441"/>
              <a:ext cx="2625114" cy="920745"/>
            </a:xfrm>
            <a:prstGeom prst="homePlate">
              <a:avLst>
                <a:gd name="adj" fmla="val 19200"/>
              </a:avLst>
            </a:prstGeom>
            <a:gradFill>
              <a:gsLst>
                <a:gs pos="0">
                  <a:schemeClr val="accent6"/>
                </a:gs>
                <a:gs pos="100000">
                  <a:schemeClr val="accent6">
                    <a:lumMod val="7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0" name="Rectangle 19"/>
            <p:cNvSpPr/>
            <p:nvPr/>
          </p:nvSpPr>
          <p:spPr>
            <a:xfrm>
              <a:off x="8331200" y="5809838"/>
              <a:ext cx="1511300" cy="1054512"/>
            </a:xfrm>
            <a:prstGeom prst="rect">
              <a:avLst/>
            </a:prstGeom>
            <a:gradFill>
              <a:gsLst>
                <a:gs pos="0">
                  <a:schemeClr val="accent6">
                    <a:lumMod val="75000"/>
                  </a:schemeClr>
                </a:gs>
                <a:gs pos="100000">
                  <a:schemeClr val="accent6"/>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1" name="Trapezoid 11"/>
            <p:cNvSpPr/>
            <p:nvPr/>
          </p:nvSpPr>
          <p:spPr>
            <a:xfrm flipH="1">
              <a:off x="7389186" y="4908589"/>
              <a:ext cx="2453314" cy="904557"/>
            </a:xfrm>
            <a:custGeom>
              <a:avLst/>
              <a:gdLst>
                <a:gd name="connsiteX0" fmla="*/ 0 w 1511300"/>
                <a:gd name="connsiteY0" fmla="*/ 1217612 h 1217612"/>
                <a:gd name="connsiteX1" fmla="*/ 304403 w 1511300"/>
                <a:gd name="connsiteY1" fmla="*/ 0 h 1217612"/>
                <a:gd name="connsiteX2" fmla="*/ 1206897 w 1511300"/>
                <a:gd name="connsiteY2" fmla="*/ 0 h 1217612"/>
                <a:gd name="connsiteX3" fmla="*/ 1511300 w 1511300"/>
                <a:gd name="connsiteY3" fmla="*/ 1217612 h 1217612"/>
                <a:gd name="connsiteX4" fmla="*/ 0 w 1511300"/>
                <a:gd name="connsiteY4" fmla="*/ 1217612 h 1217612"/>
                <a:gd name="connsiteX0" fmla="*/ 0 w 1810147"/>
                <a:gd name="connsiteY0" fmla="*/ 1217612 h 1217612"/>
                <a:gd name="connsiteX1" fmla="*/ 304403 w 1810147"/>
                <a:gd name="connsiteY1" fmla="*/ 0 h 1217612"/>
                <a:gd name="connsiteX2" fmla="*/ 1810147 w 1810147"/>
                <a:gd name="connsiteY2" fmla="*/ 25400 h 1217612"/>
                <a:gd name="connsiteX3" fmla="*/ 1511300 w 1810147"/>
                <a:gd name="connsiteY3" fmla="*/ 1217612 h 1217612"/>
                <a:gd name="connsiteX4" fmla="*/ 0 w 1810147"/>
                <a:gd name="connsiteY4" fmla="*/ 1217612 h 1217612"/>
                <a:gd name="connsiteX0" fmla="*/ 0 w 1810147"/>
                <a:gd name="connsiteY0" fmla="*/ 1192212 h 1192212"/>
                <a:gd name="connsiteX1" fmla="*/ 871141 w 1810147"/>
                <a:gd name="connsiteY1" fmla="*/ 3175 h 1192212"/>
                <a:gd name="connsiteX2" fmla="*/ 1810147 w 1810147"/>
                <a:gd name="connsiteY2" fmla="*/ 0 h 1192212"/>
                <a:gd name="connsiteX3" fmla="*/ 1511300 w 1810147"/>
                <a:gd name="connsiteY3" fmla="*/ 1192212 h 1192212"/>
                <a:gd name="connsiteX4" fmla="*/ 0 w 1810147"/>
                <a:gd name="connsiteY4" fmla="*/ 1192212 h 1192212"/>
                <a:gd name="connsiteX0" fmla="*/ 0 w 1810147"/>
                <a:gd name="connsiteY0" fmla="*/ 1199356 h 1199356"/>
                <a:gd name="connsiteX1" fmla="*/ 871141 w 1810147"/>
                <a:gd name="connsiteY1" fmla="*/ 10319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794 h 1199356"/>
                <a:gd name="connsiteX2" fmla="*/ 1810147 w 1810147"/>
                <a:gd name="connsiteY2" fmla="*/ 0 h 1199356"/>
                <a:gd name="connsiteX3" fmla="*/ 1511300 w 1810147"/>
                <a:gd name="connsiteY3" fmla="*/ 1199356 h 1199356"/>
                <a:gd name="connsiteX4" fmla="*/ 0 w 1810147"/>
                <a:gd name="connsiteY4" fmla="*/ 1199356 h 1199356"/>
                <a:gd name="connsiteX0" fmla="*/ 0 w 1810147"/>
                <a:gd name="connsiteY0" fmla="*/ 1199356 h 1199356"/>
                <a:gd name="connsiteX1" fmla="*/ 935435 w 1810147"/>
                <a:gd name="connsiteY1" fmla="*/ 5557 h 1199356"/>
                <a:gd name="connsiteX2" fmla="*/ 1810147 w 1810147"/>
                <a:gd name="connsiteY2" fmla="*/ 0 h 1199356"/>
                <a:gd name="connsiteX3" fmla="*/ 1511300 w 1810147"/>
                <a:gd name="connsiteY3" fmla="*/ 1199356 h 1199356"/>
                <a:gd name="connsiteX4" fmla="*/ 0 w 1810147"/>
                <a:gd name="connsiteY4" fmla="*/ 1199356 h 1199356"/>
                <a:gd name="connsiteX0" fmla="*/ 0 w 2432484"/>
                <a:gd name="connsiteY0" fmla="*/ 1193799 h 1193799"/>
                <a:gd name="connsiteX1" fmla="*/ 935435 w 2432484"/>
                <a:gd name="connsiteY1" fmla="*/ 0 h 1193799"/>
                <a:gd name="connsiteX2" fmla="*/ 2432484 w 2432484"/>
                <a:gd name="connsiteY2" fmla="*/ 7043 h 1193799"/>
                <a:gd name="connsiteX3" fmla="*/ 1511300 w 2432484"/>
                <a:gd name="connsiteY3" fmla="*/ 1193799 h 1193799"/>
                <a:gd name="connsiteX4" fmla="*/ 0 w 2432484"/>
                <a:gd name="connsiteY4" fmla="*/ 1193799 h 1193799"/>
                <a:gd name="connsiteX0" fmla="*/ 0 w 2432484"/>
                <a:gd name="connsiteY0" fmla="*/ 1186756 h 1186756"/>
                <a:gd name="connsiteX1" fmla="*/ 1557772 w 2432484"/>
                <a:gd name="connsiteY1" fmla="*/ 2407 h 1186756"/>
                <a:gd name="connsiteX2" fmla="*/ 2432484 w 2432484"/>
                <a:gd name="connsiteY2" fmla="*/ 0 h 1186756"/>
                <a:gd name="connsiteX3" fmla="*/ 1511300 w 2432484"/>
                <a:gd name="connsiteY3" fmla="*/ 1186756 h 1186756"/>
                <a:gd name="connsiteX4" fmla="*/ 0 w 2432484"/>
                <a:gd name="connsiteY4" fmla="*/ 1186756 h 1186756"/>
                <a:gd name="connsiteX0" fmla="*/ 0 w 2432484"/>
                <a:gd name="connsiteY0" fmla="*/ 1186756 h 1186756"/>
                <a:gd name="connsiteX1" fmla="*/ 1560931 w 2432484"/>
                <a:gd name="connsiteY1" fmla="*/ 2407 h 1186756"/>
                <a:gd name="connsiteX2" fmla="*/ 2432484 w 2432484"/>
                <a:gd name="connsiteY2" fmla="*/ 0 h 1186756"/>
                <a:gd name="connsiteX3" fmla="*/ 1511300 w 2432484"/>
                <a:gd name="connsiteY3" fmla="*/ 1186756 h 1186756"/>
                <a:gd name="connsiteX4" fmla="*/ 0 w 2432484"/>
                <a:gd name="connsiteY4" fmla="*/ 1186756 h 1186756"/>
                <a:gd name="connsiteX0" fmla="*/ 0 w 2432484"/>
                <a:gd name="connsiteY0" fmla="*/ 1187499 h 1187499"/>
                <a:gd name="connsiteX1" fmla="*/ 1557772 w 2432484"/>
                <a:gd name="connsiteY1" fmla="*/ 0 h 1187499"/>
                <a:gd name="connsiteX2" fmla="*/ 2432484 w 2432484"/>
                <a:gd name="connsiteY2" fmla="*/ 743 h 1187499"/>
                <a:gd name="connsiteX3" fmla="*/ 1511300 w 2432484"/>
                <a:gd name="connsiteY3" fmla="*/ 1187499 h 1187499"/>
                <a:gd name="connsiteX4" fmla="*/ 0 w 2432484"/>
                <a:gd name="connsiteY4" fmla="*/ 1187499 h 1187499"/>
                <a:gd name="connsiteX0" fmla="*/ 0 w 2441961"/>
                <a:gd name="connsiteY0" fmla="*/ 1187499 h 1187499"/>
                <a:gd name="connsiteX1" fmla="*/ 1557772 w 2441961"/>
                <a:gd name="connsiteY1" fmla="*/ 0 h 1187499"/>
                <a:gd name="connsiteX2" fmla="*/ 2441961 w 2441961"/>
                <a:gd name="connsiteY2" fmla="*/ 743 h 1187499"/>
                <a:gd name="connsiteX3" fmla="*/ 1511300 w 2441961"/>
                <a:gd name="connsiteY3" fmla="*/ 1187499 h 1187499"/>
                <a:gd name="connsiteX4" fmla="*/ 0 w 2441961"/>
                <a:gd name="connsiteY4" fmla="*/ 1187499 h 1187499"/>
                <a:gd name="connsiteX0" fmla="*/ 0 w 2448279"/>
                <a:gd name="connsiteY0" fmla="*/ 1189906 h 1189906"/>
                <a:gd name="connsiteX1" fmla="*/ 1557772 w 2448279"/>
                <a:gd name="connsiteY1" fmla="*/ 2407 h 1189906"/>
                <a:gd name="connsiteX2" fmla="*/ 2448279 w 2448279"/>
                <a:gd name="connsiteY2" fmla="*/ 0 h 1189906"/>
                <a:gd name="connsiteX3" fmla="*/ 1511300 w 2448279"/>
                <a:gd name="connsiteY3" fmla="*/ 1189906 h 1189906"/>
                <a:gd name="connsiteX4" fmla="*/ 0 w 2448279"/>
                <a:gd name="connsiteY4" fmla="*/ 1189906 h 1189906"/>
                <a:gd name="connsiteX0" fmla="*/ 0 w 2448279"/>
                <a:gd name="connsiteY0" fmla="*/ 1189906 h 1189906"/>
                <a:gd name="connsiteX1" fmla="*/ 1543555 w 2448279"/>
                <a:gd name="connsiteY1" fmla="*/ 2407 h 1189906"/>
                <a:gd name="connsiteX2" fmla="*/ 2448279 w 2448279"/>
                <a:gd name="connsiteY2" fmla="*/ 0 h 1189906"/>
                <a:gd name="connsiteX3" fmla="*/ 1511300 w 2448279"/>
                <a:gd name="connsiteY3" fmla="*/ 1189906 h 1189906"/>
                <a:gd name="connsiteX4" fmla="*/ 0 w 2448279"/>
                <a:gd name="connsiteY4" fmla="*/ 1189906 h 1189906"/>
                <a:gd name="connsiteX0" fmla="*/ 0 w 2448279"/>
                <a:gd name="connsiteY0" fmla="*/ 1189906 h 1189906"/>
                <a:gd name="connsiteX1" fmla="*/ 1531709 w 2448279"/>
                <a:gd name="connsiteY1" fmla="*/ 44 h 1189906"/>
                <a:gd name="connsiteX2" fmla="*/ 2448279 w 2448279"/>
                <a:gd name="connsiteY2" fmla="*/ 0 h 1189906"/>
                <a:gd name="connsiteX3" fmla="*/ 1511300 w 2448279"/>
                <a:gd name="connsiteY3" fmla="*/ 1189906 h 1189906"/>
                <a:gd name="connsiteX4" fmla="*/ 0 w 2448279"/>
                <a:gd name="connsiteY4" fmla="*/ 1189906 h 1189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9" h="1189906">
                  <a:moveTo>
                    <a:pt x="0" y="1189906"/>
                  </a:moveTo>
                  <a:lnTo>
                    <a:pt x="1531709" y="44"/>
                  </a:lnTo>
                  <a:lnTo>
                    <a:pt x="2448279" y="0"/>
                  </a:lnTo>
                  <a:lnTo>
                    <a:pt x="1511300" y="1189906"/>
                  </a:lnTo>
                  <a:lnTo>
                    <a:pt x="0" y="1189906"/>
                  </a:lnTo>
                  <a:close/>
                </a:path>
              </a:pathLst>
            </a:custGeom>
            <a:gradFill flip="none" rotWithShape="1">
              <a:gsLst>
                <a:gs pos="0">
                  <a:schemeClr val="accent6">
                    <a:lumMod val="75000"/>
                  </a:schemeClr>
                </a:gs>
                <a:gs pos="100000">
                  <a:schemeClr val="accent6">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grpSp>
      <p:sp>
        <p:nvSpPr>
          <p:cNvPr id="22" name="TextBox 21"/>
          <p:cNvSpPr txBox="1"/>
          <p:nvPr/>
        </p:nvSpPr>
        <p:spPr>
          <a:xfrm>
            <a:off x="1185233" y="2445677"/>
            <a:ext cx="622455" cy="369332"/>
          </a:xfrm>
          <a:prstGeom prst="rect">
            <a:avLst/>
          </a:prstGeom>
          <a:noFill/>
        </p:spPr>
        <p:txBody>
          <a:bodyPr wrap="square" rtlCol="0">
            <a:spAutoFit/>
          </a:bodyPr>
          <a:lstStyle/>
          <a:p>
            <a:pPr algn="ctr"/>
            <a:r>
              <a:rPr lang="id-ID" sz="1800" dirty="0">
                <a:solidFill>
                  <a:schemeClr val="bg1"/>
                </a:solidFill>
                <a:latin typeface="Neris Thin" panose="00000300000000000000" pitchFamily="50" charset="0"/>
              </a:rPr>
              <a:t>50%</a:t>
            </a:r>
          </a:p>
        </p:txBody>
      </p:sp>
      <p:sp>
        <p:nvSpPr>
          <p:cNvPr id="23" name="TextBox 22"/>
          <p:cNvSpPr txBox="1"/>
          <p:nvPr/>
        </p:nvSpPr>
        <p:spPr>
          <a:xfrm>
            <a:off x="1856746" y="2124422"/>
            <a:ext cx="622455" cy="369332"/>
          </a:xfrm>
          <a:prstGeom prst="rect">
            <a:avLst/>
          </a:prstGeom>
          <a:noFill/>
        </p:spPr>
        <p:txBody>
          <a:bodyPr wrap="square" rtlCol="0">
            <a:spAutoFit/>
          </a:bodyPr>
          <a:lstStyle/>
          <a:p>
            <a:pPr algn="ctr"/>
            <a:r>
              <a:rPr lang="id-ID" sz="1800" dirty="0">
                <a:solidFill>
                  <a:schemeClr val="bg1"/>
                </a:solidFill>
                <a:latin typeface="Neris Thin" panose="00000300000000000000" pitchFamily="50" charset="0"/>
              </a:rPr>
              <a:t>70%</a:t>
            </a:r>
          </a:p>
        </p:txBody>
      </p:sp>
      <p:sp>
        <p:nvSpPr>
          <p:cNvPr id="24" name="TextBox 23"/>
          <p:cNvSpPr txBox="1"/>
          <p:nvPr/>
        </p:nvSpPr>
        <p:spPr>
          <a:xfrm>
            <a:off x="2528256" y="1430530"/>
            <a:ext cx="622455" cy="369332"/>
          </a:xfrm>
          <a:prstGeom prst="rect">
            <a:avLst/>
          </a:prstGeom>
          <a:noFill/>
        </p:spPr>
        <p:txBody>
          <a:bodyPr wrap="square" rtlCol="0">
            <a:spAutoFit/>
          </a:bodyPr>
          <a:lstStyle/>
          <a:p>
            <a:pPr algn="ctr"/>
            <a:r>
              <a:rPr lang="id-ID" sz="1800" dirty="0">
                <a:solidFill>
                  <a:schemeClr val="bg1"/>
                </a:solidFill>
                <a:latin typeface="Neris Thin" panose="00000300000000000000" pitchFamily="50" charset="0"/>
              </a:rPr>
              <a:t>90%</a:t>
            </a:r>
          </a:p>
        </p:txBody>
      </p:sp>
      <p:sp>
        <p:nvSpPr>
          <p:cNvPr id="25" name="TextBox 24"/>
          <p:cNvSpPr txBox="1"/>
          <p:nvPr/>
        </p:nvSpPr>
        <p:spPr>
          <a:xfrm>
            <a:off x="3211678" y="2230220"/>
            <a:ext cx="622455" cy="369332"/>
          </a:xfrm>
          <a:prstGeom prst="rect">
            <a:avLst/>
          </a:prstGeom>
          <a:noFill/>
        </p:spPr>
        <p:txBody>
          <a:bodyPr wrap="square" rtlCol="0">
            <a:spAutoFit/>
          </a:bodyPr>
          <a:lstStyle/>
          <a:p>
            <a:pPr algn="ctr"/>
            <a:r>
              <a:rPr lang="id-ID" sz="1800" dirty="0">
                <a:solidFill>
                  <a:schemeClr val="bg1"/>
                </a:solidFill>
                <a:latin typeface="Neris Thin" panose="00000300000000000000" pitchFamily="50" charset="0"/>
              </a:rPr>
              <a:t>64%</a:t>
            </a:r>
          </a:p>
        </p:txBody>
      </p:sp>
      <p:sp>
        <p:nvSpPr>
          <p:cNvPr id="26" name="TextBox 25"/>
          <p:cNvSpPr txBox="1"/>
          <p:nvPr/>
        </p:nvSpPr>
        <p:spPr>
          <a:xfrm>
            <a:off x="3892712" y="1822454"/>
            <a:ext cx="622455" cy="369332"/>
          </a:xfrm>
          <a:prstGeom prst="rect">
            <a:avLst/>
          </a:prstGeom>
          <a:noFill/>
        </p:spPr>
        <p:txBody>
          <a:bodyPr wrap="square" rtlCol="0">
            <a:spAutoFit/>
          </a:bodyPr>
          <a:lstStyle/>
          <a:p>
            <a:pPr algn="ctr"/>
            <a:r>
              <a:rPr lang="id-ID" sz="1800" dirty="0">
                <a:solidFill>
                  <a:schemeClr val="bg1"/>
                </a:solidFill>
                <a:latin typeface="Neris Thin" panose="00000300000000000000" pitchFamily="50" charset="0"/>
              </a:rPr>
              <a:t>80%</a:t>
            </a:r>
          </a:p>
        </p:txBody>
      </p:sp>
      <p:sp>
        <p:nvSpPr>
          <p:cNvPr id="27" name="TextBox 26"/>
          <p:cNvSpPr txBox="1"/>
          <p:nvPr/>
        </p:nvSpPr>
        <p:spPr>
          <a:xfrm>
            <a:off x="6588602" y="1306829"/>
            <a:ext cx="1704975" cy="248209"/>
          </a:xfrm>
          <a:prstGeom prst="rect">
            <a:avLst/>
          </a:prstGeom>
          <a:noFill/>
        </p:spPr>
        <p:txBody>
          <a:bodyPr wrap="square" rtlCol="0">
            <a:spAutoFit/>
          </a:bodyPr>
          <a:lstStyle/>
          <a:p>
            <a:r>
              <a:rPr lang="id-ID" sz="1013" b="1" dirty="0">
                <a:solidFill>
                  <a:schemeClr val="bg1">
                    <a:lumMod val="50000"/>
                  </a:schemeClr>
                </a:solidFill>
              </a:rPr>
              <a:t>Lorem Ipsum</a:t>
            </a:r>
          </a:p>
        </p:txBody>
      </p:sp>
      <p:sp>
        <p:nvSpPr>
          <p:cNvPr id="28" name="TextBox 27"/>
          <p:cNvSpPr txBox="1"/>
          <p:nvPr/>
        </p:nvSpPr>
        <p:spPr>
          <a:xfrm>
            <a:off x="6596377" y="1518098"/>
            <a:ext cx="1912144" cy="369332"/>
          </a:xfrm>
          <a:prstGeom prst="rect">
            <a:avLst/>
          </a:prstGeom>
          <a:noFill/>
        </p:spPr>
        <p:txBody>
          <a:bodyPr wrap="square" rtlCol="0">
            <a:spAutoFit/>
          </a:bodyPr>
          <a:lstStyle/>
          <a:p>
            <a:r>
              <a:rPr lang="id-ID" sz="900" dirty="0">
                <a:solidFill>
                  <a:schemeClr val="bg1">
                    <a:lumMod val="65000"/>
                  </a:schemeClr>
                </a:solidFill>
              </a:rPr>
              <a:t>Lorem ipsum dolor sit amet, consectetuer adipiscing elit.</a:t>
            </a:r>
          </a:p>
        </p:txBody>
      </p:sp>
      <p:grpSp>
        <p:nvGrpSpPr>
          <p:cNvPr id="29" name="Group 28"/>
          <p:cNvGrpSpPr/>
          <p:nvPr/>
        </p:nvGrpSpPr>
        <p:grpSpPr>
          <a:xfrm>
            <a:off x="5836888" y="1263281"/>
            <a:ext cx="711467" cy="711467"/>
            <a:chOff x="1119258" y="2117447"/>
            <a:chExt cx="1868076" cy="1868076"/>
          </a:xfrm>
          <a:solidFill>
            <a:schemeClr val="accent1"/>
          </a:solidFill>
        </p:grpSpPr>
        <p:sp>
          <p:nvSpPr>
            <p:cNvPr id="30"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31" name="Group 30"/>
            <p:cNvGrpSpPr/>
            <p:nvPr/>
          </p:nvGrpSpPr>
          <p:grpSpPr>
            <a:xfrm>
              <a:off x="1119258" y="2117447"/>
              <a:ext cx="1868076" cy="1868076"/>
              <a:chOff x="1119258" y="2257147"/>
              <a:chExt cx="1868076" cy="1868076"/>
            </a:xfrm>
            <a:grpFill/>
          </p:grpSpPr>
          <p:sp>
            <p:nvSpPr>
              <p:cNvPr id="32"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3"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4"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5"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6"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7"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8"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39"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40"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41"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42"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43"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grpSp>
      </p:grpSp>
      <p:sp>
        <p:nvSpPr>
          <p:cNvPr id="44" name="TextBox 43"/>
          <p:cNvSpPr txBox="1"/>
          <p:nvPr/>
        </p:nvSpPr>
        <p:spPr>
          <a:xfrm>
            <a:off x="7538406" y="1950064"/>
            <a:ext cx="1704975" cy="248209"/>
          </a:xfrm>
          <a:prstGeom prst="rect">
            <a:avLst/>
          </a:prstGeom>
          <a:noFill/>
        </p:spPr>
        <p:txBody>
          <a:bodyPr wrap="square" rtlCol="0">
            <a:spAutoFit/>
          </a:bodyPr>
          <a:lstStyle/>
          <a:p>
            <a:r>
              <a:rPr lang="id-ID" sz="1013" b="1" dirty="0">
                <a:solidFill>
                  <a:schemeClr val="bg1">
                    <a:lumMod val="50000"/>
                  </a:schemeClr>
                </a:solidFill>
              </a:rPr>
              <a:t>Lorem Ipsum</a:t>
            </a:r>
          </a:p>
        </p:txBody>
      </p:sp>
      <p:sp>
        <p:nvSpPr>
          <p:cNvPr id="45" name="TextBox 44"/>
          <p:cNvSpPr txBox="1"/>
          <p:nvPr/>
        </p:nvSpPr>
        <p:spPr>
          <a:xfrm>
            <a:off x="7546182" y="2161334"/>
            <a:ext cx="1502569" cy="369332"/>
          </a:xfrm>
          <a:prstGeom prst="rect">
            <a:avLst/>
          </a:prstGeom>
          <a:noFill/>
        </p:spPr>
        <p:txBody>
          <a:bodyPr wrap="square" rtlCol="0">
            <a:spAutoFit/>
          </a:bodyPr>
          <a:lstStyle/>
          <a:p>
            <a:r>
              <a:rPr lang="id-ID" sz="900" dirty="0">
                <a:solidFill>
                  <a:schemeClr val="bg1">
                    <a:lumMod val="65000"/>
                  </a:schemeClr>
                </a:solidFill>
              </a:rPr>
              <a:t>Lorem ipsum dolor sit amet, consectetuer adipiscing elit.</a:t>
            </a:r>
          </a:p>
        </p:txBody>
      </p:sp>
      <p:grpSp>
        <p:nvGrpSpPr>
          <p:cNvPr id="46" name="Group 45"/>
          <p:cNvGrpSpPr/>
          <p:nvPr/>
        </p:nvGrpSpPr>
        <p:grpSpPr>
          <a:xfrm>
            <a:off x="6786693" y="1906516"/>
            <a:ext cx="711467" cy="711467"/>
            <a:chOff x="1119258" y="2117447"/>
            <a:chExt cx="1868076" cy="1868076"/>
          </a:xfrm>
          <a:solidFill>
            <a:schemeClr val="accent2"/>
          </a:solidFill>
        </p:grpSpPr>
        <p:sp>
          <p:nvSpPr>
            <p:cNvPr id="47"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48" name="Group 47"/>
            <p:cNvGrpSpPr/>
            <p:nvPr/>
          </p:nvGrpSpPr>
          <p:grpSpPr>
            <a:xfrm>
              <a:off x="1119258" y="2117447"/>
              <a:ext cx="1868076" cy="1868076"/>
              <a:chOff x="1119258" y="2257147"/>
              <a:chExt cx="1868076" cy="1868076"/>
            </a:xfrm>
            <a:grpFill/>
          </p:grpSpPr>
          <p:sp>
            <p:nvSpPr>
              <p:cNvPr id="49"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0"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1"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2"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3"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4"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5"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6"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7"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8"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59"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60"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grpSp>
      </p:grpSp>
      <p:sp>
        <p:nvSpPr>
          <p:cNvPr id="61" name="TextBox 60"/>
          <p:cNvSpPr txBox="1"/>
          <p:nvPr/>
        </p:nvSpPr>
        <p:spPr>
          <a:xfrm>
            <a:off x="6588602" y="2626945"/>
            <a:ext cx="1704975" cy="248209"/>
          </a:xfrm>
          <a:prstGeom prst="rect">
            <a:avLst/>
          </a:prstGeom>
          <a:noFill/>
        </p:spPr>
        <p:txBody>
          <a:bodyPr wrap="square" rtlCol="0">
            <a:spAutoFit/>
          </a:bodyPr>
          <a:lstStyle/>
          <a:p>
            <a:r>
              <a:rPr lang="id-ID" sz="1013" b="1" dirty="0">
                <a:solidFill>
                  <a:schemeClr val="bg1">
                    <a:lumMod val="50000"/>
                  </a:schemeClr>
                </a:solidFill>
              </a:rPr>
              <a:t>Lorem Ipsum</a:t>
            </a:r>
          </a:p>
        </p:txBody>
      </p:sp>
      <p:sp>
        <p:nvSpPr>
          <p:cNvPr id="62" name="TextBox 61"/>
          <p:cNvSpPr txBox="1"/>
          <p:nvPr/>
        </p:nvSpPr>
        <p:spPr>
          <a:xfrm>
            <a:off x="6596377" y="2838215"/>
            <a:ext cx="1912144" cy="369332"/>
          </a:xfrm>
          <a:prstGeom prst="rect">
            <a:avLst/>
          </a:prstGeom>
          <a:noFill/>
        </p:spPr>
        <p:txBody>
          <a:bodyPr wrap="square" rtlCol="0">
            <a:spAutoFit/>
          </a:bodyPr>
          <a:lstStyle/>
          <a:p>
            <a:r>
              <a:rPr lang="id-ID" sz="900" dirty="0">
                <a:solidFill>
                  <a:schemeClr val="bg1">
                    <a:lumMod val="65000"/>
                  </a:schemeClr>
                </a:solidFill>
              </a:rPr>
              <a:t>Lorem ipsum dolor sit amet, consectetuer adipiscing elit.</a:t>
            </a:r>
          </a:p>
        </p:txBody>
      </p:sp>
      <p:grpSp>
        <p:nvGrpSpPr>
          <p:cNvPr id="63" name="Group 62"/>
          <p:cNvGrpSpPr/>
          <p:nvPr/>
        </p:nvGrpSpPr>
        <p:grpSpPr>
          <a:xfrm>
            <a:off x="5836888" y="2583397"/>
            <a:ext cx="711467" cy="711467"/>
            <a:chOff x="1119258" y="2117447"/>
            <a:chExt cx="1868076" cy="1868076"/>
          </a:xfrm>
          <a:solidFill>
            <a:schemeClr val="accent3"/>
          </a:solidFill>
        </p:grpSpPr>
        <p:sp>
          <p:nvSpPr>
            <p:cNvPr id="64"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65" name="Group 64"/>
            <p:cNvGrpSpPr/>
            <p:nvPr/>
          </p:nvGrpSpPr>
          <p:grpSpPr>
            <a:xfrm>
              <a:off x="1119258" y="2117447"/>
              <a:ext cx="1868076" cy="1868076"/>
              <a:chOff x="1119258" y="2257147"/>
              <a:chExt cx="1868076" cy="1868076"/>
            </a:xfrm>
            <a:grpFill/>
          </p:grpSpPr>
          <p:sp>
            <p:nvSpPr>
              <p:cNvPr id="66"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67"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68"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69"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0"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1"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2"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3"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4"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5"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6"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77"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grpSp>
      </p:grpSp>
      <p:sp>
        <p:nvSpPr>
          <p:cNvPr id="78" name="TextBox 77"/>
          <p:cNvSpPr txBox="1"/>
          <p:nvPr/>
        </p:nvSpPr>
        <p:spPr>
          <a:xfrm>
            <a:off x="7538406" y="3310118"/>
            <a:ext cx="1704975" cy="248209"/>
          </a:xfrm>
          <a:prstGeom prst="rect">
            <a:avLst/>
          </a:prstGeom>
          <a:noFill/>
        </p:spPr>
        <p:txBody>
          <a:bodyPr wrap="square" rtlCol="0">
            <a:spAutoFit/>
          </a:bodyPr>
          <a:lstStyle/>
          <a:p>
            <a:r>
              <a:rPr lang="id-ID" sz="1013" b="1" dirty="0">
                <a:solidFill>
                  <a:schemeClr val="bg1">
                    <a:lumMod val="50000"/>
                  </a:schemeClr>
                </a:solidFill>
              </a:rPr>
              <a:t>Lorem Ipsum</a:t>
            </a:r>
          </a:p>
        </p:txBody>
      </p:sp>
      <p:sp>
        <p:nvSpPr>
          <p:cNvPr id="79" name="TextBox 78"/>
          <p:cNvSpPr txBox="1"/>
          <p:nvPr/>
        </p:nvSpPr>
        <p:spPr>
          <a:xfrm>
            <a:off x="7546182" y="3521387"/>
            <a:ext cx="1502569" cy="369332"/>
          </a:xfrm>
          <a:prstGeom prst="rect">
            <a:avLst/>
          </a:prstGeom>
          <a:noFill/>
        </p:spPr>
        <p:txBody>
          <a:bodyPr wrap="square" rtlCol="0">
            <a:spAutoFit/>
          </a:bodyPr>
          <a:lstStyle/>
          <a:p>
            <a:r>
              <a:rPr lang="id-ID" sz="900" dirty="0">
                <a:solidFill>
                  <a:schemeClr val="bg1">
                    <a:lumMod val="65000"/>
                  </a:schemeClr>
                </a:solidFill>
              </a:rPr>
              <a:t>Lorem ipsum dolor sit amet, consectetuer adipiscing elit.</a:t>
            </a:r>
          </a:p>
        </p:txBody>
      </p:sp>
      <p:grpSp>
        <p:nvGrpSpPr>
          <p:cNvPr id="80" name="Group 79"/>
          <p:cNvGrpSpPr/>
          <p:nvPr/>
        </p:nvGrpSpPr>
        <p:grpSpPr>
          <a:xfrm>
            <a:off x="6786693" y="3266570"/>
            <a:ext cx="711467" cy="711467"/>
            <a:chOff x="1119258" y="2117447"/>
            <a:chExt cx="1868076" cy="1868076"/>
          </a:xfrm>
          <a:solidFill>
            <a:schemeClr val="accent5"/>
          </a:solidFill>
        </p:grpSpPr>
        <p:sp>
          <p:nvSpPr>
            <p:cNvPr id="81"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82" name="Group 81"/>
            <p:cNvGrpSpPr/>
            <p:nvPr/>
          </p:nvGrpSpPr>
          <p:grpSpPr>
            <a:xfrm>
              <a:off x="1119258" y="2117447"/>
              <a:ext cx="1868076" cy="1868076"/>
              <a:chOff x="1119258" y="2257147"/>
              <a:chExt cx="1868076" cy="1868076"/>
            </a:xfrm>
            <a:grpFill/>
          </p:grpSpPr>
          <p:sp>
            <p:nvSpPr>
              <p:cNvPr id="8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8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9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grpSp>
      </p:grpSp>
      <p:sp>
        <p:nvSpPr>
          <p:cNvPr id="95" name="TextBox 94"/>
          <p:cNvSpPr txBox="1"/>
          <p:nvPr/>
        </p:nvSpPr>
        <p:spPr>
          <a:xfrm>
            <a:off x="6588602" y="4009620"/>
            <a:ext cx="1704975" cy="248209"/>
          </a:xfrm>
          <a:prstGeom prst="rect">
            <a:avLst/>
          </a:prstGeom>
          <a:noFill/>
        </p:spPr>
        <p:txBody>
          <a:bodyPr wrap="square" rtlCol="0">
            <a:spAutoFit/>
          </a:bodyPr>
          <a:lstStyle/>
          <a:p>
            <a:r>
              <a:rPr lang="id-ID" sz="1013" b="1" dirty="0">
                <a:solidFill>
                  <a:schemeClr val="bg1">
                    <a:lumMod val="50000"/>
                  </a:schemeClr>
                </a:solidFill>
              </a:rPr>
              <a:t>Lorem Ipsum</a:t>
            </a:r>
          </a:p>
        </p:txBody>
      </p:sp>
      <p:sp>
        <p:nvSpPr>
          <p:cNvPr id="96" name="TextBox 95"/>
          <p:cNvSpPr txBox="1"/>
          <p:nvPr/>
        </p:nvSpPr>
        <p:spPr>
          <a:xfrm>
            <a:off x="6596377" y="4220890"/>
            <a:ext cx="1912144" cy="369332"/>
          </a:xfrm>
          <a:prstGeom prst="rect">
            <a:avLst/>
          </a:prstGeom>
          <a:noFill/>
        </p:spPr>
        <p:txBody>
          <a:bodyPr wrap="square" rtlCol="0">
            <a:spAutoFit/>
          </a:bodyPr>
          <a:lstStyle/>
          <a:p>
            <a:r>
              <a:rPr lang="id-ID" sz="900" dirty="0">
                <a:solidFill>
                  <a:schemeClr val="bg1">
                    <a:lumMod val="65000"/>
                  </a:schemeClr>
                </a:solidFill>
              </a:rPr>
              <a:t>Lorem ipsum dolor sit amet, consectetuer adipiscing elit.</a:t>
            </a:r>
          </a:p>
        </p:txBody>
      </p:sp>
      <p:grpSp>
        <p:nvGrpSpPr>
          <p:cNvPr id="97" name="Group 96"/>
          <p:cNvGrpSpPr/>
          <p:nvPr/>
        </p:nvGrpSpPr>
        <p:grpSpPr>
          <a:xfrm>
            <a:off x="5836888" y="3966073"/>
            <a:ext cx="711467" cy="711467"/>
            <a:chOff x="1119258" y="2117447"/>
            <a:chExt cx="1868076" cy="1868076"/>
          </a:xfrm>
          <a:solidFill>
            <a:schemeClr val="accent6"/>
          </a:solidFill>
        </p:grpSpPr>
        <p:sp>
          <p:nvSpPr>
            <p:cNvPr id="98" name="Oval 5"/>
            <p:cNvSpPr>
              <a:spLocks noChangeArrowheads="1"/>
            </p:cNvSpPr>
            <p:nvPr/>
          </p:nvSpPr>
          <p:spPr bwMode="auto">
            <a:xfrm>
              <a:off x="1292880" y="2291069"/>
              <a:ext cx="1521933" cy="1521933"/>
            </a:xfrm>
            <a:prstGeom prst="ellipse">
              <a:avLst/>
            </a:prstGeom>
            <a:grpFill/>
            <a:ln>
              <a:noFill/>
            </a:ln>
          </p:spPr>
          <p:txBody>
            <a:bodyPr vert="horz" wrap="square" lIns="68580" tIns="34290" rIns="68580" bIns="34290" numCol="1" anchor="t" anchorCtr="0" compatLnSpc="1">
              <a:prstTxWarp prst="textNoShape">
                <a:avLst/>
              </a:prstTxWarp>
            </a:bodyPr>
            <a:lstStyle/>
            <a:p>
              <a:endParaRPr lang="id-ID" sz="1013"/>
            </a:p>
          </p:txBody>
        </p:sp>
        <p:grpSp>
          <p:nvGrpSpPr>
            <p:cNvPr id="99" name="Group 98"/>
            <p:cNvGrpSpPr/>
            <p:nvPr/>
          </p:nvGrpSpPr>
          <p:grpSpPr>
            <a:xfrm>
              <a:off x="1119258" y="2117447"/>
              <a:ext cx="1868076" cy="1868076"/>
              <a:chOff x="1119258" y="2257147"/>
              <a:chExt cx="1868076" cy="1868076"/>
            </a:xfrm>
            <a:grpFill/>
          </p:grpSpPr>
          <p:sp>
            <p:nvSpPr>
              <p:cNvPr id="100"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1"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2"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3"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4"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5"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6"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7"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8"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09"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10"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11"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grpSp>
      </p:grpSp>
      <p:grpSp>
        <p:nvGrpSpPr>
          <p:cNvPr id="112" name="Group 111"/>
          <p:cNvGrpSpPr/>
          <p:nvPr/>
        </p:nvGrpSpPr>
        <p:grpSpPr>
          <a:xfrm>
            <a:off x="6021288" y="1449499"/>
            <a:ext cx="340519" cy="340519"/>
            <a:chOff x="2005013" y="1077913"/>
            <a:chExt cx="688975" cy="688975"/>
          </a:xfrm>
          <a:solidFill>
            <a:schemeClr val="bg1"/>
          </a:solidFill>
        </p:grpSpPr>
        <p:sp>
          <p:nvSpPr>
            <p:cNvPr id="113" name="Freeform 5"/>
            <p:cNvSpPr>
              <a:spLocks noEditPoints="1"/>
            </p:cNvSpPr>
            <p:nvPr/>
          </p:nvSpPr>
          <p:spPr bwMode="auto">
            <a:xfrm>
              <a:off x="2005013" y="1077913"/>
              <a:ext cx="688975" cy="688975"/>
            </a:xfrm>
            <a:custGeom>
              <a:avLst/>
              <a:gdLst>
                <a:gd name="T0" fmla="*/ 8083 w 16058"/>
                <a:gd name="T1" fmla="*/ 10645 h 16058"/>
                <a:gd name="T2" fmla="*/ 6322 w 16058"/>
                <a:gd name="T3" fmla="*/ 9396 h 16058"/>
                <a:gd name="T4" fmla="*/ 5244 w 16058"/>
                <a:gd name="T5" fmla="*/ 7514 h 16058"/>
                <a:gd name="T6" fmla="*/ 5076 w 16058"/>
                <a:gd name="T7" fmla="*/ 5258 h 16058"/>
                <a:gd name="T8" fmla="*/ 5875 w 16058"/>
                <a:gd name="T9" fmla="*/ 3217 h 16058"/>
                <a:gd name="T10" fmla="*/ 7435 w 16058"/>
                <a:gd name="T11" fmla="*/ 1730 h 16058"/>
                <a:gd name="T12" fmla="*/ 9523 w 16058"/>
                <a:gd name="T13" fmla="*/ 1030 h 16058"/>
                <a:gd name="T14" fmla="*/ 11761 w 16058"/>
                <a:gd name="T15" fmla="*/ 1308 h 16058"/>
                <a:gd name="T16" fmla="*/ 13584 w 16058"/>
                <a:gd name="T17" fmla="*/ 2474 h 16058"/>
                <a:gd name="T18" fmla="*/ 14750 w 16058"/>
                <a:gd name="T19" fmla="*/ 4297 h 16058"/>
                <a:gd name="T20" fmla="*/ 15028 w 16058"/>
                <a:gd name="T21" fmla="*/ 6535 h 16058"/>
                <a:gd name="T22" fmla="*/ 14328 w 16058"/>
                <a:gd name="T23" fmla="*/ 8624 h 16058"/>
                <a:gd name="T24" fmla="*/ 12841 w 16058"/>
                <a:gd name="T25" fmla="*/ 10183 h 16058"/>
                <a:gd name="T26" fmla="*/ 10800 w 16058"/>
                <a:gd name="T27" fmla="*/ 10982 h 16058"/>
                <a:gd name="T28" fmla="*/ 2326 w 16058"/>
                <a:gd name="T29" fmla="*/ 14973 h 16058"/>
                <a:gd name="T30" fmla="*/ 2162 w 16058"/>
                <a:gd name="T31" fmla="*/ 15080 h 16058"/>
                <a:gd name="T32" fmla="*/ 1975 w 16058"/>
                <a:gd name="T33" fmla="*/ 15148 h 16058"/>
                <a:gd name="T34" fmla="*/ 1771 w 16058"/>
                <a:gd name="T35" fmla="*/ 15172 h 16058"/>
                <a:gd name="T36" fmla="*/ 1387 w 16058"/>
                <a:gd name="T37" fmla="*/ 15084 h 16058"/>
                <a:gd name="T38" fmla="*/ 1088 w 16058"/>
                <a:gd name="T39" fmla="*/ 14850 h 16058"/>
                <a:gd name="T40" fmla="*/ 913 w 16058"/>
                <a:gd name="T41" fmla="*/ 14508 h 16058"/>
                <a:gd name="T42" fmla="*/ 890 w 16058"/>
                <a:gd name="T43" fmla="*/ 14194 h 16058"/>
                <a:gd name="T44" fmla="*/ 935 w 16058"/>
                <a:gd name="T45" fmla="*/ 13998 h 16058"/>
                <a:gd name="T46" fmla="*/ 1021 w 16058"/>
                <a:gd name="T47" fmla="*/ 13820 h 16058"/>
                <a:gd name="T48" fmla="*/ 1142 w 16058"/>
                <a:gd name="T49" fmla="*/ 13667 h 16058"/>
                <a:gd name="T50" fmla="*/ 5408 w 16058"/>
                <a:gd name="T51" fmla="*/ 9863 h 16058"/>
                <a:gd name="T52" fmla="*/ 5742 w 16058"/>
                <a:gd name="T53" fmla="*/ 10234 h 16058"/>
                <a:gd name="T54" fmla="*/ 6106 w 16058"/>
                <a:gd name="T55" fmla="*/ 10575 h 16058"/>
                <a:gd name="T56" fmla="*/ 2407 w 16058"/>
                <a:gd name="T57" fmla="*/ 14900 h 16058"/>
                <a:gd name="T58" fmla="*/ 7693 w 16058"/>
                <a:gd name="T59" fmla="*/ 474 h 16058"/>
                <a:gd name="T60" fmla="*/ 5579 w 16058"/>
                <a:gd name="T61" fmla="*/ 1973 h 16058"/>
                <a:gd name="T62" fmla="*/ 4285 w 16058"/>
                <a:gd name="T63" fmla="*/ 4231 h 16058"/>
                <a:gd name="T64" fmla="*/ 4022 w 16058"/>
                <a:gd name="T65" fmla="*/ 6306 h 16058"/>
                <a:gd name="T66" fmla="*/ 4119 w 16058"/>
                <a:gd name="T67" fmla="*/ 7138 h 16058"/>
                <a:gd name="T68" fmla="*/ 4326 w 16058"/>
                <a:gd name="T69" fmla="*/ 7930 h 16058"/>
                <a:gd name="T70" fmla="*/ 4634 w 16058"/>
                <a:gd name="T71" fmla="*/ 8676 h 16058"/>
                <a:gd name="T72" fmla="*/ 386 w 16058"/>
                <a:gd name="T73" fmla="*/ 13185 h 16058"/>
                <a:gd name="T74" fmla="*/ 179 w 16058"/>
                <a:gd name="T75" fmla="*/ 13512 h 16058"/>
                <a:gd name="T76" fmla="*/ 46 w 16058"/>
                <a:gd name="T77" fmla="*/ 13883 h 16058"/>
                <a:gd name="T78" fmla="*/ 0 w 16058"/>
                <a:gd name="T79" fmla="*/ 14287 h 16058"/>
                <a:gd name="T80" fmla="*/ 175 w 16058"/>
                <a:gd name="T81" fmla="*/ 15054 h 16058"/>
                <a:gd name="T82" fmla="*/ 644 w 16058"/>
                <a:gd name="T83" fmla="*/ 15654 h 16058"/>
                <a:gd name="T84" fmla="*/ 1329 w 16058"/>
                <a:gd name="T85" fmla="*/ 16002 h 16058"/>
                <a:gd name="T86" fmla="*/ 1954 w 16058"/>
                <a:gd name="T87" fmla="*/ 16049 h 16058"/>
                <a:gd name="T88" fmla="*/ 2344 w 16058"/>
                <a:gd name="T89" fmla="*/ 15963 h 16058"/>
                <a:gd name="T90" fmla="*/ 2698 w 16058"/>
                <a:gd name="T91" fmla="*/ 15795 h 16058"/>
                <a:gd name="T92" fmla="*/ 3003 w 16058"/>
                <a:gd name="T93" fmla="*/ 15557 h 16058"/>
                <a:gd name="T94" fmla="*/ 7703 w 16058"/>
                <a:gd name="T95" fmla="*/ 11572 h 16058"/>
                <a:gd name="T96" fmla="*/ 8472 w 16058"/>
                <a:gd name="T97" fmla="*/ 11837 h 16058"/>
                <a:gd name="T98" fmla="*/ 9285 w 16058"/>
                <a:gd name="T99" fmla="*/ 11996 h 16058"/>
                <a:gd name="T100" fmla="*/ 10346 w 16058"/>
                <a:gd name="T101" fmla="*/ 12035 h 16058"/>
                <a:gd name="T102" fmla="*/ 12907 w 16058"/>
                <a:gd name="T103" fmla="*/ 11317 h 16058"/>
                <a:gd name="T104" fmla="*/ 14862 w 16058"/>
                <a:gd name="T105" fmla="*/ 9625 h 16058"/>
                <a:gd name="T106" fmla="*/ 15936 w 16058"/>
                <a:gd name="T107" fmla="*/ 7235 h 16058"/>
                <a:gd name="T108" fmla="*/ 15868 w 16058"/>
                <a:gd name="T109" fmla="*/ 4517 h 16058"/>
                <a:gd name="T110" fmla="*/ 14683 w 16058"/>
                <a:gd name="T111" fmla="*/ 2191 h 16058"/>
                <a:gd name="T112" fmla="*/ 12647 w 16058"/>
                <a:gd name="T113" fmla="*/ 594 h 16058"/>
                <a:gd name="T114" fmla="*/ 10036 w 16058"/>
                <a:gd name="T115" fmla="*/ 0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058" h="16058">
                  <a:moveTo>
                    <a:pt x="10036" y="11040"/>
                  </a:moveTo>
                  <a:lnTo>
                    <a:pt x="9778" y="11034"/>
                  </a:lnTo>
                  <a:lnTo>
                    <a:pt x="9523" y="11014"/>
                  </a:lnTo>
                  <a:lnTo>
                    <a:pt x="9272" y="10982"/>
                  </a:lnTo>
                  <a:lnTo>
                    <a:pt x="9025" y="10938"/>
                  </a:lnTo>
                  <a:lnTo>
                    <a:pt x="8783" y="10882"/>
                  </a:lnTo>
                  <a:lnTo>
                    <a:pt x="8544" y="10814"/>
                  </a:lnTo>
                  <a:lnTo>
                    <a:pt x="8311" y="10736"/>
                  </a:lnTo>
                  <a:lnTo>
                    <a:pt x="8083" y="10645"/>
                  </a:lnTo>
                  <a:lnTo>
                    <a:pt x="7860" y="10545"/>
                  </a:lnTo>
                  <a:lnTo>
                    <a:pt x="7645" y="10434"/>
                  </a:lnTo>
                  <a:lnTo>
                    <a:pt x="7435" y="10313"/>
                  </a:lnTo>
                  <a:lnTo>
                    <a:pt x="7231" y="10183"/>
                  </a:lnTo>
                  <a:lnTo>
                    <a:pt x="7034" y="10043"/>
                  </a:lnTo>
                  <a:lnTo>
                    <a:pt x="6845" y="9894"/>
                  </a:lnTo>
                  <a:lnTo>
                    <a:pt x="6662" y="9736"/>
                  </a:lnTo>
                  <a:lnTo>
                    <a:pt x="6488" y="9570"/>
                  </a:lnTo>
                  <a:lnTo>
                    <a:pt x="6322" y="9396"/>
                  </a:lnTo>
                  <a:lnTo>
                    <a:pt x="6164" y="9213"/>
                  </a:lnTo>
                  <a:lnTo>
                    <a:pt x="6015" y="9024"/>
                  </a:lnTo>
                  <a:lnTo>
                    <a:pt x="5875" y="8827"/>
                  </a:lnTo>
                  <a:lnTo>
                    <a:pt x="5745" y="8624"/>
                  </a:lnTo>
                  <a:lnTo>
                    <a:pt x="5624" y="8413"/>
                  </a:lnTo>
                  <a:lnTo>
                    <a:pt x="5513" y="8198"/>
                  </a:lnTo>
                  <a:lnTo>
                    <a:pt x="5413" y="7975"/>
                  </a:lnTo>
                  <a:lnTo>
                    <a:pt x="5322" y="7747"/>
                  </a:lnTo>
                  <a:lnTo>
                    <a:pt x="5244" y="7514"/>
                  </a:lnTo>
                  <a:lnTo>
                    <a:pt x="5176" y="7275"/>
                  </a:lnTo>
                  <a:lnTo>
                    <a:pt x="5120" y="7033"/>
                  </a:lnTo>
                  <a:lnTo>
                    <a:pt x="5076" y="6786"/>
                  </a:lnTo>
                  <a:lnTo>
                    <a:pt x="5044" y="6535"/>
                  </a:lnTo>
                  <a:lnTo>
                    <a:pt x="5025" y="6280"/>
                  </a:lnTo>
                  <a:lnTo>
                    <a:pt x="5018" y="6022"/>
                  </a:lnTo>
                  <a:lnTo>
                    <a:pt x="5025" y="5764"/>
                  </a:lnTo>
                  <a:lnTo>
                    <a:pt x="5044" y="5509"/>
                  </a:lnTo>
                  <a:lnTo>
                    <a:pt x="5076" y="5258"/>
                  </a:lnTo>
                  <a:lnTo>
                    <a:pt x="5120" y="5011"/>
                  </a:lnTo>
                  <a:lnTo>
                    <a:pt x="5176" y="4768"/>
                  </a:lnTo>
                  <a:lnTo>
                    <a:pt x="5244" y="4529"/>
                  </a:lnTo>
                  <a:lnTo>
                    <a:pt x="5322" y="4297"/>
                  </a:lnTo>
                  <a:lnTo>
                    <a:pt x="5413" y="4069"/>
                  </a:lnTo>
                  <a:lnTo>
                    <a:pt x="5513" y="3846"/>
                  </a:lnTo>
                  <a:lnTo>
                    <a:pt x="5624" y="3630"/>
                  </a:lnTo>
                  <a:lnTo>
                    <a:pt x="5745" y="3420"/>
                  </a:lnTo>
                  <a:lnTo>
                    <a:pt x="5875" y="3217"/>
                  </a:lnTo>
                  <a:lnTo>
                    <a:pt x="6015" y="3020"/>
                  </a:lnTo>
                  <a:lnTo>
                    <a:pt x="6164" y="2830"/>
                  </a:lnTo>
                  <a:lnTo>
                    <a:pt x="6322" y="2648"/>
                  </a:lnTo>
                  <a:lnTo>
                    <a:pt x="6488" y="2474"/>
                  </a:lnTo>
                  <a:lnTo>
                    <a:pt x="6662" y="2307"/>
                  </a:lnTo>
                  <a:lnTo>
                    <a:pt x="6845" y="2150"/>
                  </a:lnTo>
                  <a:lnTo>
                    <a:pt x="7034" y="2000"/>
                  </a:lnTo>
                  <a:lnTo>
                    <a:pt x="7231" y="1861"/>
                  </a:lnTo>
                  <a:lnTo>
                    <a:pt x="7435" y="1730"/>
                  </a:lnTo>
                  <a:lnTo>
                    <a:pt x="7645" y="1610"/>
                  </a:lnTo>
                  <a:lnTo>
                    <a:pt x="7860" y="1498"/>
                  </a:lnTo>
                  <a:lnTo>
                    <a:pt x="8083" y="1398"/>
                  </a:lnTo>
                  <a:lnTo>
                    <a:pt x="8311" y="1308"/>
                  </a:lnTo>
                  <a:lnTo>
                    <a:pt x="8544" y="1229"/>
                  </a:lnTo>
                  <a:lnTo>
                    <a:pt x="8783" y="1161"/>
                  </a:lnTo>
                  <a:lnTo>
                    <a:pt x="9025" y="1106"/>
                  </a:lnTo>
                  <a:lnTo>
                    <a:pt x="9272" y="1062"/>
                  </a:lnTo>
                  <a:lnTo>
                    <a:pt x="9523" y="1030"/>
                  </a:lnTo>
                  <a:lnTo>
                    <a:pt x="9778" y="1010"/>
                  </a:lnTo>
                  <a:lnTo>
                    <a:pt x="10036" y="1004"/>
                  </a:lnTo>
                  <a:lnTo>
                    <a:pt x="10294" y="1010"/>
                  </a:lnTo>
                  <a:lnTo>
                    <a:pt x="10549" y="1030"/>
                  </a:lnTo>
                  <a:lnTo>
                    <a:pt x="10800" y="1062"/>
                  </a:lnTo>
                  <a:lnTo>
                    <a:pt x="11048" y="1106"/>
                  </a:lnTo>
                  <a:lnTo>
                    <a:pt x="11291" y="1161"/>
                  </a:lnTo>
                  <a:lnTo>
                    <a:pt x="11529" y="1229"/>
                  </a:lnTo>
                  <a:lnTo>
                    <a:pt x="11761" y="1308"/>
                  </a:lnTo>
                  <a:lnTo>
                    <a:pt x="11989" y="1398"/>
                  </a:lnTo>
                  <a:lnTo>
                    <a:pt x="12212" y="1498"/>
                  </a:lnTo>
                  <a:lnTo>
                    <a:pt x="12428" y="1610"/>
                  </a:lnTo>
                  <a:lnTo>
                    <a:pt x="12639" y="1730"/>
                  </a:lnTo>
                  <a:lnTo>
                    <a:pt x="12841" y="1861"/>
                  </a:lnTo>
                  <a:lnTo>
                    <a:pt x="13038" y="2000"/>
                  </a:lnTo>
                  <a:lnTo>
                    <a:pt x="13228" y="2150"/>
                  </a:lnTo>
                  <a:lnTo>
                    <a:pt x="13410" y="2307"/>
                  </a:lnTo>
                  <a:lnTo>
                    <a:pt x="13584" y="2474"/>
                  </a:lnTo>
                  <a:lnTo>
                    <a:pt x="13751" y="2648"/>
                  </a:lnTo>
                  <a:lnTo>
                    <a:pt x="13908" y="2830"/>
                  </a:lnTo>
                  <a:lnTo>
                    <a:pt x="14058" y="3020"/>
                  </a:lnTo>
                  <a:lnTo>
                    <a:pt x="14197" y="3217"/>
                  </a:lnTo>
                  <a:lnTo>
                    <a:pt x="14328" y="3420"/>
                  </a:lnTo>
                  <a:lnTo>
                    <a:pt x="14448" y="3630"/>
                  </a:lnTo>
                  <a:lnTo>
                    <a:pt x="14560" y="3846"/>
                  </a:lnTo>
                  <a:lnTo>
                    <a:pt x="14660" y="4069"/>
                  </a:lnTo>
                  <a:lnTo>
                    <a:pt x="14750" y="4297"/>
                  </a:lnTo>
                  <a:lnTo>
                    <a:pt x="14829" y="4529"/>
                  </a:lnTo>
                  <a:lnTo>
                    <a:pt x="14897" y="4768"/>
                  </a:lnTo>
                  <a:lnTo>
                    <a:pt x="14952" y="5011"/>
                  </a:lnTo>
                  <a:lnTo>
                    <a:pt x="14996" y="5258"/>
                  </a:lnTo>
                  <a:lnTo>
                    <a:pt x="15028" y="5509"/>
                  </a:lnTo>
                  <a:lnTo>
                    <a:pt x="15048" y="5764"/>
                  </a:lnTo>
                  <a:lnTo>
                    <a:pt x="15054" y="6022"/>
                  </a:lnTo>
                  <a:lnTo>
                    <a:pt x="15048" y="6280"/>
                  </a:lnTo>
                  <a:lnTo>
                    <a:pt x="15028" y="6535"/>
                  </a:lnTo>
                  <a:lnTo>
                    <a:pt x="14996" y="6786"/>
                  </a:lnTo>
                  <a:lnTo>
                    <a:pt x="14952" y="7033"/>
                  </a:lnTo>
                  <a:lnTo>
                    <a:pt x="14897" y="7275"/>
                  </a:lnTo>
                  <a:lnTo>
                    <a:pt x="14829" y="7514"/>
                  </a:lnTo>
                  <a:lnTo>
                    <a:pt x="14750" y="7747"/>
                  </a:lnTo>
                  <a:lnTo>
                    <a:pt x="14660" y="7975"/>
                  </a:lnTo>
                  <a:lnTo>
                    <a:pt x="14560" y="8198"/>
                  </a:lnTo>
                  <a:lnTo>
                    <a:pt x="14448" y="8413"/>
                  </a:lnTo>
                  <a:lnTo>
                    <a:pt x="14328" y="8624"/>
                  </a:lnTo>
                  <a:lnTo>
                    <a:pt x="14197" y="8827"/>
                  </a:lnTo>
                  <a:lnTo>
                    <a:pt x="14058" y="9024"/>
                  </a:lnTo>
                  <a:lnTo>
                    <a:pt x="13908" y="9213"/>
                  </a:lnTo>
                  <a:lnTo>
                    <a:pt x="13751" y="9396"/>
                  </a:lnTo>
                  <a:lnTo>
                    <a:pt x="13584" y="9570"/>
                  </a:lnTo>
                  <a:lnTo>
                    <a:pt x="13410" y="9736"/>
                  </a:lnTo>
                  <a:lnTo>
                    <a:pt x="13228" y="9894"/>
                  </a:lnTo>
                  <a:lnTo>
                    <a:pt x="13038" y="10043"/>
                  </a:lnTo>
                  <a:lnTo>
                    <a:pt x="12841" y="10183"/>
                  </a:lnTo>
                  <a:lnTo>
                    <a:pt x="12639" y="10313"/>
                  </a:lnTo>
                  <a:lnTo>
                    <a:pt x="12428" y="10434"/>
                  </a:lnTo>
                  <a:lnTo>
                    <a:pt x="12212" y="10545"/>
                  </a:lnTo>
                  <a:lnTo>
                    <a:pt x="11989" y="10645"/>
                  </a:lnTo>
                  <a:lnTo>
                    <a:pt x="11761" y="10736"/>
                  </a:lnTo>
                  <a:lnTo>
                    <a:pt x="11529" y="10814"/>
                  </a:lnTo>
                  <a:lnTo>
                    <a:pt x="11291" y="10882"/>
                  </a:lnTo>
                  <a:lnTo>
                    <a:pt x="11048" y="10938"/>
                  </a:lnTo>
                  <a:lnTo>
                    <a:pt x="10800" y="10982"/>
                  </a:lnTo>
                  <a:lnTo>
                    <a:pt x="10549" y="11014"/>
                  </a:lnTo>
                  <a:lnTo>
                    <a:pt x="10294" y="11034"/>
                  </a:lnTo>
                  <a:lnTo>
                    <a:pt x="10036" y="11040"/>
                  </a:lnTo>
                  <a:close/>
                  <a:moveTo>
                    <a:pt x="2407" y="14900"/>
                  </a:moveTo>
                  <a:lnTo>
                    <a:pt x="2391" y="14915"/>
                  </a:lnTo>
                  <a:lnTo>
                    <a:pt x="2376" y="14930"/>
                  </a:lnTo>
                  <a:lnTo>
                    <a:pt x="2360" y="14945"/>
                  </a:lnTo>
                  <a:lnTo>
                    <a:pt x="2342" y="14959"/>
                  </a:lnTo>
                  <a:lnTo>
                    <a:pt x="2326" y="14973"/>
                  </a:lnTo>
                  <a:lnTo>
                    <a:pt x="2309" y="14987"/>
                  </a:lnTo>
                  <a:lnTo>
                    <a:pt x="2291" y="15000"/>
                  </a:lnTo>
                  <a:lnTo>
                    <a:pt x="2274" y="15013"/>
                  </a:lnTo>
                  <a:lnTo>
                    <a:pt x="2256" y="15025"/>
                  </a:lnTo>
                  <a:lnTo>
                    <a:pt x="2238" y="15037"/>
                  </a:lnTo>
                  <a:lnTo>
                    <a:pt x="2219" y="15048"/>
                  </a:lnTo>
                  <a:lnTo>
                    <a:pt x="2200" y="15059"/>
                  </a:lnTo>
                  <a:lnTo>
                    <a:pt x="2181" y="15069"/>
                  </a:lnTo>
                  <a:lnTo>
                    <a:pt x="2162" y="15080"/>
                  </a:lnTo>
                  <a:lnTo>
                    <a:pt x="2142" y="15090"/>
                  </a:lnTo>
                  <a:lnTo>
                    <a:pt x="2122" y="15099"/>
                  </a:lnTo>
                  <a:lnTo>
                    <a:pt x="2102" y="15108"/>
                  </a:lnTo>
                  <a:lnTo>
                    <a:pt x="2081" y="15116"/>
                  </a:lnTo>
                  <a:lnTo>
                    <a:pt x="2060" y="15123"/>
                  </a:lnTo>
                  <a:lnTo>
                    <a:pt x="2039" y="15130"/>
                  </a:lnTo>
                  <a:lnTo>
                    <a:pt x="2018" y="15137"/>
                  </a:lnTo>
                  <a:lnTo>
                    <a:pt x="1996" y="15143"/>
                  </a:lnTo>
                  <a:lnTo>
                    <a:pt x="1975" y="15148"/>
                  </a:lnTo>
                  <a:lnTo>
                    <a:pt x="1953" y="15153"/>
                  </a:lnTo>
                  <a:lnTo>
                    <a:pt x="1931" y="15158"/>
                  </a:lnTo>
                  <a:lnTo>
                    <a:pt x="1909" y="15162"/>
                  </a:lnTo>
                  <a:lnTo>
                    <a:pt x="1886" y="15165"/>
                  </a:lnTo>
                  <a:lnTo>
                    <a:pt x="1864" y="15168"/>
                  </a:lnTo>
                  <a:lnTo>
                    <a:pt x="1841" y="15170"/>
                  </a:lnTo>
                  <a:lnTo>
                    <a:pt x="1818" y="15171"/>
                  </a:lnTo>
                  <a:lnTo>
                    <a:pt x="1794" y="15172"/>
                  </a:lnTo>
                  <a:lnTo>
                    <a:pt x="1771" y="15172"/>
                  </a:lnTo>
                  <a:lnTo>
                    <a:pt x="1725" y="15171"/>
                  </a:lnTo>
                  <a:lnTo>
                    <a:pt x="1680" y="15168"/>
                  </a:lnTo>
                  <a:lnTo>
                    <a:pt x="1636" y="15162"/>
                  </a:lnTo>
                  <a:lnTo>
                    <a:pt x="1593" y="15154"/>
                  </a:lnTo>
                  <a:lnTo>
                    <a:pt x="1550" y="15145"/>
                  </a:lnTo>
                  <a:lnTo>
                    <a:pt x="1507" y="15133"/>
                  </a:lnTo>
                  <a:lnTo>
                    <a:pt x="1466" y="15119"/>
                  </a:lnTo>
                  <a:lnTo>
                    <a:pt x="1426" y="15103"/>
                  </a:lnTo>
                  <a:lnTo>
                    <a:pt x="1387" y="15084"/>
                  </a:lnTo>
                  <a:lnTo>
                    <a:pt x="1349" y="15065"/>
                  </a:lnTo>
                  <a:lnTo>
                    <a:pt x="1312" y="15044"/>
                  </a:lnTo>
                  <a:lnTo>
                    <a:pt x="1276" y="15021"/>
                  </a:lnTo>
                  <a:lnTo>
                    <a:pt x="1241" y="14996"/>
                  </a:lnTo>
                  <a:lnTo>
                    <a:pt x="1208" y="14970"/>
                  </a:lnTo>
                  <a:lnTo>
                    <a:pt x="1176" y="14942"/>
                  </a:lnTo>
                  <a:lnTo>
                    <a:pt x="1145" y="14913"/>
                  </a:lnTo>
                  <a:lnTo>
                    <a:pt x="1116" y="14882"/>
                  </a:lnTo>
                  <a:lnTo>
                    <a:pt x="1088" y="14850"/>
                  </a:lnTo>
                  <a:lnTo>
                    <a:pt x="1062" y="14817"/>
                  </a:lnTo>
                  <a:lnTo>
                    <a:pt x="1037" y="14782"/>
                  </a:lnTo>
                  <a:lnTo>
                    <a:pt x="1014" y="14746"/>
                  </a:lnTo>
                  <a:lnTo>
                    <a:pt x="993" y="14709"/>
                  </a:lnTo>
                  <a:lnTo>
                    <a:pt x="974" y="14671"/>
                  </a:lnTo>
                  <a:lnTo>
                    <a:pt x="955" y="14632"/>
                  </a:lnTo>
                  <a:lnTo>
                    <a:pt x="939" y="14592"/>
                  </a:lnTo>
                  <a:lnTo>
                    <a:pt x="925" y="14551"/>
                  </a:lnTo>
                  <a:lnTo>
                    <a:pt x="913" y="14508"/>
                  </a:lnTo>
                  <a:lnTo>
                    <a:pt x="903" y="14465"/>
                  </a:lnTo>
                  <a:lnTo>
                    <a:pt x="896" y="14422"/>
                  </a:lnTo>
                  <a:lnTo>
                    <a:pt x="890" y="14378"/>
                  </a:lnTo>
                  <a:lnTo>
                    <a:pt x="887" y="14333"/>
                  </a:lnTo>
                  <a:lnTo>
                    <a:pt x="886" y="14287"/>
                  </a:lnTo>
                  <a:lnTo>
                    <a:pt x="886" y="14264"/>
                  </a:lnTo>
                  <a:lnTo>
                    <a:pt x="887" y="14240"/>
                  </a:lnTo>
                  <a:lnTo>
                    <a:pt x="888" y="14217"/>
                  </a:lnTo>
                  <a:lnTo>
                    <a:pt x="890" y="14194"/>
                  </a:lnTo>
                  <a:lnTo>
                    <a:pt x="893" y="14172"/>
                  </a:lnTo>
                  <a:lnTo>
                    <a:pt x="896" y="14149"/>
                  </a:lnTo>
                  <a:lnTo>
                    <a:pt x="900" y="14127"/>
                  </a:lnTo>
                  <a:lnTo>
                    <a:pt x="905" y="14105"/>
                  </a:lnTo>
                  <a:lnTo>
                    <a:pt x="910" y="14083"/>
                  </a:lnTo>
                  <a:lnTo>
                    <a:pt x="915" y="14062"/>
                  </a:lnTo>
                  <a:lnTo>
                    <a:pt x="921" y="14040"/>
                  </a:lnTo>
                  <a:lnTo>
                    <a:pt x="928" y="14019"/>
                  </a:lnTo>
                  <a:lnTo>
                    <a:pt x="935" y="13998"/>
                  </a:lnTo>
                  <a:lnTo>
                    <a:pt x="942" y="13977"/>
                  </a:lnTo>
                  <a:lnTo>
                    <a:pt x="950" y="13956"/>
                  </a:lnTo>
                  <a:lnTo>
                    <a:pt x="959" y="13936"/>
                  </a:lnTo>
                  <a:lnTo>
                    <a:pt x="968" y="13916"/>
                  </a:lnTo>
                  <a:lnTo>
                    <a:pt x="978" y="13896"/>
                  </a:lnTo>
                  <a:lnTo>
                    <a:pt x="988" y="13877"/>
                  </a:lnTo>
                  <a:lnTo>
                    <a:pt x="999" y="13858"/>
                  </a:lnTo>
                  <a:lnTo>
                    <a:pt x="1010" y="13839"/>
                  </a:lnTo>
                  <a:lnTo>
                    <a:pt x="1021" y="13820"/>
                  </a:lnTo>
                  <a:lnTo>
                    <a:pt x="1033" y="13802"/>
                  </a:lnTo>
                  <a:lnTo>
                    <a:pt x="1045" y="13784"/>
                  </a:lnTo>
                  <a:lnTo>
                    <a:pt x="1058" y="13767"/>
                  </a:lnTo>
                  <a:lnTo>
                    <a:pt x="1071" y="13749"/>
                  </a:lnTo>
                  <a:lnTo>
                    <a:pt x="1085" y="13732"/>
                  </a:lnTo>
                  <a:lnTo>
                    <a:pt x="1099" y="13716"/>
                  </a:lnTo>
                  <a:lnTo>
                    <a:pt x="1113" y="13698"/>
                  </a:lnTo>
                  <a:lnTo>
                    <a:pt x="1127" y="13682"/>
                  </a:lnTo>
                  <a:lnTo>
                    <a:pt x="1142" y="13667"/>
                  </a:lnTo>
                  <a:lnTo>
                    <a:pt x="1158" y="13651"/>
                  </a:lnTo>
                  <a:lnTo>
                    <a:pt x="1154" y="13647"/>
                  </a:lnTo>
                  <a:lnTo>
                    <a:pt x="5202" y="9601"/>
                  </a:lnTo>
                  <a:lnTo>
                    <a:pt x="5235" y="9645"/>
                  </a:lnTo>
                  <a:lnTo>
                    <a:pt x="5268" y="9689"/>
                  </a:lnTo>
                  <a:lnTo>
                    <a:pt x="5302" y="9733"/>
                  </a:lnTo>
                  <a:lnTo>
                    <a:pt x="5337" y="9776"/>
                  </a:lnTo>
                  <a:lnTo>
                    <a:pt x="5372" y="9819"/>
                  </a:lnTo>
                  <a:lnTo>
                    <a:pt x="5408" y="9863"/>
                  </a:lnTo>
                  <a:lnTo>
                    <a:pt x="5443" y="9906"/>
                  </a:lnTo>
                  <a:lnTo>
                    <a:pt x="5479" y="9948"/>
                  </a:lnTo>
                  <a:lnTo>
                    <a:pt x="5516" y="9989"/>
                  </a:lnTo>
                  <a:lnTo>
                    <a:pt x="5552" y="10031"/>
                  </a:lnTo>
                  <a:lnTo>
                    <a:pt x="5589" y="10072"/>
                  </a:lnTo>
                  <a:lnTo>
                    <a:pt x="5627" y="10114"/>
                  </a:lnTo>
                  <a:lnTo>
                    <a:pt x="5665" y="10154"/>
                  </a:lnTo>
                  <a:lnTo>
                    <a:pt x="5704" y="10194"/>
                  </a:lnTo>
                  <a:lnTo>
                    <a:pt x="5742" y="10234"/>
                  </a:lnTo>
                  <a:lnTo>
                    <a:pt x="5781" y="10273"/>
                  </a:lnTo>
                  <a:lnTo>
                    <a:pt x="5820" y="10312"/>
                  </a:lnTo>
                  <a:lnTo>
                    <a:pt x="5860" y="10350"/>
                  </a:lnTo>
                  <a:lnTo>
                    <a:pt x="5900" y="10390"/>
                  </a:lnTo>
                  <a:lnTo>
                    <a:pt x="5940" y="10427"/>
                  </a:lnTo>
                  <a:lnTo>
                    <a:pt x="5982" y="10465"/>
                  </a:lnTo>
                  <a:lnTo>
                    <a:pt x="6023" y="10502"/>
                  </a:lnTo>
                  <a:lnTo>
                    <a:pt x="6064" y="10539"/>
                  </a:lnTo>
                  <a:lnTo>
                    <a:pt x="6106" y="10575"/>
                  </a:lnTo>
                  <a:lnTo>
                    <a:pt x="6148" y="10611"/>
                  </a:lnTo>
                  <a:lnTo>
                    <a:pt x="6190" y="10647"/>
                  </a:lnTo>
                  <a:lnTo>
                    <a:pt x="6234" y="10683"/>
                  </a:lnTo>
                  <a:lnTo>
                    <a:pt x="6277" y="10718"/>
                  </a:lnTo>
                  <a:lnTo>
                    <a:pt x="6320" y="10752"/>
                  </a:lnTo>
                  <a:lnTo>
                    <a:pt x="6364" y="10786"/>
                  </a:lnTo>
                  <a:lnTo>
                    <a:pt x="6408" y="10820"/>
                  </a:lnTo>
                  <a:lnTo>
                    <a:pt x="6453" y="10854"/>
                  </a:lnTo>
                  <a:lnTo>
                    <a:pt x="2407" y="14900"/>
                  </a:lnTo>
                  <a:close/>
                  <a:moveTo>
                    <a:pt x="10036" y="0"/>
                  </a:moveTo>
                  <a:lnTo>
                    <a:pt x="9726" y="8"/>
                  </a:lnTo>
                  <a:lnTo>
                    <a:pt x="9421" y="31"/>
                  </a:lnTo>
                  <a:lnTo>
                    <a:pt x="9119" y="69"/>
                  </a:lnTo>
                  <a:lnTo>
                    <a:pt x="8823" y="122"/>
                  </a:lnTo>
                  <a:lnTo>
                    <a:pt x="8532" y="190"/>
                  </a:lnTo>
                  <a:lnTo>
                    <a:pt x="8246" y="271"/>
                  </a:lnTo>
                  <a:lnTo>
                    <a:pt x="7966" y="365"/>
                  </a:lnTo>
                  <a:lnTo>
                    <a:pt x="7693" y="474"/>
                  </a:lnTo>
                  <a:lnTo>
                    <a:pt x="7426" y="594"/>
                  </a:lnTo>
                  <a:lnTo>
                    <a:pt x="7166" y="727"/>
                  </a:lnTo>
                  <a:lnTo>
                    <a:pt x="6914" y="872"/>
                  </a:lnTo>
                  <a:lnTo>
                    <a:pt x="6669" y="1029"/>
                  </a:lnTo>
                  <a:lnTo>
                    <a:pt x="6433" y="1196"/>
                  </a:lnTo>
                  <a:lnTo>
                    <a:pt x="6206" y="1375"/>
                  </a:lnTo>
                  <a:lnTo>
                    <a:pt x="5988" y="1565"/>
                  </a:lnTo>
                  <a:lnTo>
                    <a:pt x="5778" y="1763"/>
                  </a:lnTo>
                  <a:lnTo>
                    <a:pt x="5579" y="1973"/>
                  </a:lnTo>
                  <a:lnTo>
                    <a:pt x="5389" y="2191"/>
                  </a:lnTo>
                  <a:lnTo>
                    <a:pt x="5211" y="2419"/>
                  </a:lnTo>
                  <a:lnTo>
                    <a:pt x="5043" y="2655"/>
                  </a:lnTo>
                  <a:lnTo>
                    <a:pt x="4887" y="2899"/>
                  </a:lnTo>
                  <a:lnTo>
                    <a:pt x="4741" y="3151"/>
                  </a:lnTo>
                  <a:lnTo>
                    <a:pt x="4609" y="3411"/>
                  </a:lnTo>
                  <a:lnTo>
                    <a:pt x="4488" y="3678"/>
                  </a:lnTo>
                  <a:lnTo>
                    <a:pt x="4380" y="3951"/>
                  </a:lnTo>
                  <a:lnTo>
                    <a:pt x="4285" y="4231"/>
                  </a:lnTo>
                  <a:lnTo>
                    <a:pt x="4204" y="4517"/>
                  </a:lnTo>
                  <a:lnTo>
                    <a:pt x="4137" y="4808"/>
                  </a:lnTo>
                  <a:lnTo>
                    <a:pt x="4084" y="5104"/>
                  </a:lnTo>
                  <a:lnTo>
                    <a:pt x="4046" y="5407"/>
                  </a:lnTo>
                  <a:lnTo>
                    <a:pt x="4023" y="5712"/>
                  </a:lnTo>
                  <a:lnTo>
                    <a:pt x="4015" y="6022"/>
                  </a:lnTo>
                  <a:lnTo>
                    <a:pt x="4016" y="6117"/>
                  </a:lnTo>
                  <a:lnTo>
                    <a:pt x="4018" y="6211"/>
                  </a:lnTo>
                  <a:lnTo>
                    <a:pt x="4022" y="6306"/>
                  </a:lnTo>
                  <a:lnTo>
                    <a:pt x="4027" y="6400"/>
                  </a:lnTo>
                  <a:lnTo>
                    <a:pt x="4033" y="6493"/>
                  </a:lnTo>
                  <a:lnTo>
                    <a:pt x="4041" y="6587"/>
                  </a:lnTo>
                  <a:lnTo>
                    <a:pt x="4051" y="6680"/>
                  </a:lnTo>
                  <a:lnTo>
                    <a:pt x="4062" y="6772"/>
                  </a:lnTo>
                  <a:lnTo>
                    <a:pt x="4074" y="6864"/>
                  </a:lnTo>
                  <a:lnTo>
                    <a:pt x="4087" y="6956"/>
                  </a:lnTo>
                  <a:lnTo>
                    <a:pt x="4102" y="7046"/>
                  </a:lnTo>
                  <a:lnTo>
                    <a:pt x="4119" y="7138"/>
                  </a:lnTo>
                  <a:lnTo>
                    <a:pt x="4136" y="7227"/>
                  </a:lnTo>
                  <a:lnTo>
                    <a:pt x="4155" y="7317"/>
                  </a:lnTo>
                  <a:lnTo>
                    <a:pt x="4176" y="7406"/>
                  </a:lnTo>
                  <a:lnTo>
                    <a:pt x="4197" y="7495"/>
                  </a:lnTo>
                  <a:lnTo>
                    <a:pt x="4220" y="7583"/>
                  </a:lnTo>
                  <a:lnTo>
                    <a:pt x="4244" y="7671"/>
                  </a:lnTo>
                  <a:lnTo>
                    <a:pt x="4270" y="7758"/>
                  </a:lnTo>
                  <a:lnTo>
                    <a:pt x="4298" y="7844"/>
                  </a:lnTo>
                  <a:lnTo>
                    <a:pt x="4326" y="7930"/>
                  </a:lnTo>
                  <a:lnTo>
                    <a:pt x="4355" y="8015"/>
                  </a:lnTo>
                  <a:lnTo>
                    <a:pt x="4386" y="8100"/>
                  </a:lnTo>
                  <a:lnTo>
                    <a:pt x="4417" y="8185"/>
                  </a:lnTo>
                  <a:lnTo>
                    <a:pt x="4450" y="8268"/>
                  </a:lnTo>
                  <a:lnTo>
                    <a:pt x="4484" y="8351"/>
                  </a:lnTo>
                  <a:lnTo>
                    <a:pt x="4520" y="8433"/>
                  </a:lnTo>
                  <a:lnTo>
                    <a:pt x="4556" y="8515"/>
                  </a:lnTo>
                  <a:lnTo>
                    <a:pt x="4595" y="8596"/>
                  </a:lnTo>
                  <a:lnTo>
                    <a:pt x="4634" y="8676"/>
                  </a:lnTo>
                  <a:lnTo>
                    <a:pt x="4673" y="8757"/>
                  </a:lnTo>
                  <a:lnTo>
                    <a:pt x="4715" y="8835"/>
                  </a:lnTo>
                  <a:lnTo>
                    <a:pt x="528" y="13021"/>
                  </a:lnTo>
                  <a:lnTo>
                    <a:pt x="531" y="13025"/>
                  </a:lnTo>
                  <a:lnTo>
                    <a:pt x="501" y="13055"/>
                  </a:lnTo>
                  <a:lnTo>
                    <a:pt x="471" y="13086"/>
                  </a:lnTo>
                  <a:lnTo>
                    <a:pt x="443" y="13118"/>
                  </a:lnTo>
                  <a:lnTo>
                    <a:pt x="414" y="13152"/>
                  </a:lnTo>
                  <a:lnTo>
                    <a:pt x="386" y="13185"/>
                  </a:lnTo>
                  <a:lnTo>
                    <a:pt x="360" y="13219"/>
                  </a:lnTo>
                  <a:lnTo>
                    <a:pt x="335" y="13253"/>
                  </a:lnTo>
                  <a:lnTo>
                    <a:pt x="310" y="13288"/>
                  </a:lnTo>
                  <a:lnTo>
                    <a:pt x="286" y="13324"/>
                  </a:lnTo>
                  <a:lnTo>
                    <a:pt x="263" y="13360"/>
                  </a:lnTo>
                  <a:lnTo>
                    <a:pt x="241" y="13397"/>
                  </a:lnTo>
                  <a:lnTo>
                    <a:pt x="219" y="13436"/>
                  </a:lnTo>
                  <a:lnTo>
                    <a:pt x="199" y="13474"/>
                  </a:lnTo>
                  <a:lnTo>
                    <a:pt x="179" y="13512"/>
                  </a:lnTo>
                  <a:lnTo>
                    <a:pt x="161" y="13551"/>
                  </a:lnTo>
                  <a:lnTo>
                    <a:pt x="143" y="13591"/>
                  </a:lnTo>
                  <a:lnTo>
                    <a:pt x="126" y="13631"/>
                  </a:lnTo>
                  <a:lnTo>
                    <a:pt x="110" y="13672"/>
                  </a:lnTo>
                  <a:lnTo>
                    <a:pt x="95" y="13714"/>
                  </a:lnTo>
                  <a:lnTo>
                    <a:pt x="81" y="13755"/>
                  </a:lnTo>
                  <a:lnTo>
                    <a:pt x="69" y="13797"/>
                  </a:lnTo>
                  <a:lnTo>
                    <a:pt x="57" y="13840"/>
                  </a:lnTo>
                  <a:lnTo>
                    <a:pt x="46" y="13883"/>
                  </a:lnTo>
                  <a:lnTo>
                    <a:pt x="37" y="13926"/>
                  </a:lnTo>
                  <a:lnTo>
                    <a:pt x="28" y="13970"/>
                  </a:lnTo>
                  <a:lnTo>
                    <a:pt x="21" y="14015"/>
                  </a:lnTo>
                  <a:lnTo>
                    <a:pt x="15" y="14059"/>
                  </a:lnTo>
                  <a:lnTo>
                    <a:pt x="9" y="14104"/>
                  </a:lnTo>
                  <a:lnTo>
                    <a:pt x="5" y="14149"/>
                  </a:lnTo>
                  <a:lnTo>
                    <a:pt x="2" y="14195"/>
                  </a:lnTo>
                  <a:lnTo>
                    <a:pt x="1" y="14240"/>
                  </a:lnTo>
                  <a:lnTo>
                    <a:pt x="0" y="14287"/>
                  </a:lnTo>
                  <a:lnTo>
                    <a:pt x="2" y="14378"/>
                  </a:lnTo>
                  <a:lnTo>
                    <a:pt x="9" y="14468"/>
                  </a:lnTo>
                  <a:lnTo>
                    <a:pt x="20" y="14557"/>
                  </a:lnTo>
                  <a:lnTo>
                    <a:pt x="36" y="14644"/>
                  </a:lnTo>
                  <a:lnTo>
                    <a:pt x="56" y="14729"/>
                  </a:lnTo>
                  <a:lnTo>
                    <a:pt x="79" y="14814"/>
                  </a:lnTo>
                  <a:lnTo>
                    <a:pt x="107" y="14896"/>
                  </a:lnTo>
                  <a:lnTo>
                    <a:pt x="140" y="14976"/>
                  </a:lnTo>
                  <a:lnTo>
                    <a:pt x="175" y="15054"/>
                  </a:lnTo>
                  <a:lnTo>
                    <a:pt x="214" y="15132"/>
                  </a:lnTo>
                  <a:lnTo>
                    <a:pt x="256" y="15205"/>
                  </a:lnTo>
                  <a:lnTo>
                    <a:pt x="302" y="15277"/>
                  </a:lnTo>
                  <a:lnTo>
                    <a:pt x="352" y="15346"/>
                  </a:lnTo>
                  <a:lnTo>
                    <a:pt x="404" y="15414"/>
                  </a:lnTo>
                  <a:lnTo>
                    <a:pt x="460" y="15478"/>
                  </a:lnTo>
                  <a:lnTo>
                    <a:pt x="519" y="15539"/>
                  </a:lnTo>
                  <a:lnTo>
                    <a:pt x="580" y="15598"/>
                  </a:lnTo>
                  <a:lnTo>
                    <a:pt x="644" y="15654"/>
                  </a:lnTo>
                  <a:lnTo>
                    <a:pt x="712" y="15706"/>
                  </a:lnTo>
                  <a:lnTo>
                    <a:pt x="781" y="15756"/>
                  </a:lnTo>
                  <a:lnTo>
                    <a:pt x="853" y="15801"/>
                  </a:lnTo>
                  <a:lnTo>
                    <a:pt x="926" y="15844"/>
                  </a:lnTo>
                  <a:lnTo>
                    <a:pt x="1004" y="15883"/>
                  </a:lnTo>
                  <a:lnTo>
                    <a:pt x="1082" y="15918"/>
                  </a:lnTo>
                  <a:lnTo>
                    <a:pt x="1162" y="15951"/>
                  </a:lnTo>
                  <a:lnTo>
                    <a:pt x="1244" y="15979"/>
                  </a:lnTo>
                  <a:lnTo>
                    <a:pt x="1329" y="16002"/>
                  </a:lnTo>
                  <a:lnTo>
                    <a:pt x="1414" y="16022"/>
                  </a:lnTo>
                  <a:lnTo>
                    <a:pt x="1501" y="16038"/>
                  </a:lnTo>
                  <a:lnTo>
                    <a:pt x="1590" y="16049"/>
                  </a:lnTo>
                  <a:lnTo>
                    <a:pt x="1680" y="16056"/>
                  </a:lnTo>
                  <a:lnTo>
                    <a:pt x="1771" y="16058"/>
                  </a:lnTo>
                  <a:lnTo>
                    <a:pt x="1818" y="16057"/>
                  </a:lnTo>
                  <a:lnTo>
                    <a:pt x="1863" y="16056"/>
                  </a:lnTo>
                  <a:lnTo>
                    <a:pt x="1909" y="16053"/>
                  </a:lnTo>
                  <a:lnTo>
                    <a:pt x="1954" y="16049"/>
                  </a:lnTo>
                  <a:lnTo>
                    <a:pt x="1999" y="16043"/>
                  </a:lnTo>
                  <a:lnTo>
                    <a:pt x="2043" y="16037"/>
                  </a:lnTo>
                  <a:lnTo>
                    <a:pt x="2088" y="16030"/>
                  </a:lnTo>
                  <a:lnTo>
                    <a:pt x="2132" y="16021"/>
                  </a:lnTo>
                  <a:lnTo>
                    <a:pt x="2175" y="16012"/>
                  </a:lnTo>
                  <a:lnTo>
                    <a:pt x="2218" y="16001"/>
                  </a:lnTo>
                  <a:lnTo>
                    <a:pt x="2261" y="15989"/>
                  </a:lnTo>
                  <a:lnTo>
                    <a:pt x="2302" y="15977"/>
                  </a:lnTo>
                  <a:lnTo>
                    <a:pt x="2344" y="15963"/>
                  </a:lnTo>
                  <a:lnTo>
                    <a:pt x="2386" y="15948"/>
                  </a:lnTo>
                  <a:lnTo>
                    <a:pt x="2427" y="15932"/>
                  </a:lnTo>
                  <a:lnTo>
                    <a:pt x="2467" y="15915"/>
                  </a:lnTo>
                  <a:lnTo>
                    <a:pt x="2507" y="15897"/>
                  </a:lnTo>
                  <a:lnTo>
                    <a:pt x="2546" y="15878"/>
                  </a:lnTo>
                  <a:lnTo>
                    <a:pt x="2584" y="15859"/>
                  </a:lnTo>
                  <a:lnTo>
                    <a:pt x="2622" y="15839"/>
                  </a:lnTo>
                  <a:lnTo>
                    <a:pt x="2661" y="15817"/>
                  </a:lnTo>
                  <a:lnTo>
                    <a:pt x="2698" y="15795"/>
                  </a:lnTo>
                  <a:lnTo>
                    <a:pt x="2734" y="15772"/>
                  </a:lnTo>
                  <a:lnTo>
                    <a:pt x="2770" y="15748"/>
                  </a:lnTo>
                  <a:lnTo>
                    <a:pt x="2805" y="15723"/>
                  </a:lnTo>
                  <a:lnTo>
                    <a:pt x="2839" y="15698"/>
                  </a:lnTo>
                  <a:lnTo>
                    <a:pt x="2873" y="15671"/>
                  </a:lnTo>
                  <a:lnTo>
                    <a:pt x="2906" y="15644"/>
                  </a:lnTo>
                  <a:lnTo>
                    <a:pt x="2940" y="15615"/>
                  </a:lnTo>
                  <a:lnTo>
                    <a:pt x="2971" y="15587"/>
                  </a:lnTo>
                  <a:lnTo>
                    <a:pt x="3003" y="15557"/>
                  </a:lnTo>
                  <a:lnTo>
                    <a:pt x="3033" y="15527"/>
                  </a:lnTo>
                  <a:lnTo>
                    <a:pt x="3032" y="15526"/>
                  </a:lnTo>
                  <a:lnTo>
                    <a:pt x="7217" y="11342"/>
                  </a:lnTo>
                  <a:lnTo>
                    <a:pt x="7296" y="11383"/>
                  </a:lnTo>
                  <a:lnTo>
                    <a:pt x="7377" y="11423"/>
                  </a:lnTo>
                  <a:lnTo>
                    <a:pt x="7457" y="11462"/>
                  </a:lnTo>
                  <a:lnTo>
                    <a:pt x="7538" y="11500"/>
                  </a:lnTo>
                  <a:lnTo>
                    <a:pt x="7621" y="11537"/>
                  </a:lnTo>
                  <a:lnTo>
                    <a:pt x="7703" y="11572"/>
                  </a:lnTo>
                  <a:lnTo>
                    <a:pt x="7786" y="11606"/>
                  </a:lnTo>
                  <a:lnTo>
                    <a:pt x="7869" y="11640"/>
                  </a:lnTo>
                  <a:lnTo>
                    <a:pt x="7954" y="11671"/>
                  </a:lnTo>
                  <a:lnTo>
                    <a:pt x="8039" y="11702"/>
                  </a:lnTo>
                  <a:lnTo>
                    <a:pt x="8124" y="11731"/>
                  </a:lnTo>
                  <a:lnTo>
                    <a:pt x="8211" y="11759"/>
                  </a:lnTo>
                  <a:lnTo>
                    <a:pt x="8297" y="11787"/>
                  </a:lnTo>
                  <a:lnTo>
                    <a:pt x="8384" y="11813"/>
                  </a:lnTo>
                  <a:lnTo>
                    <a:pt x="8472" y="11837"/>
                  </a:lnTo>
                  <a:lnTo>
                    <a:pt x="8560" y="11860"/>
                  </a:lnTo>
                  <a:lnTo>
                    <a:pt x="8649" y="11882"/>
                  </a:lnTo>
                  <a:lnTo>
                    <a:pt x="8739" y="11902"/>
                  </a:lnTo>
                  <a:lnTo>
                    <a:pt x="8828" y="11921"/>
                  </a:lnTo>
                  <a:lnTo>
                    <a:pt x="8918" y="11939"/>
                  </a:lnTo>
                  <a:lnTo>
                    <a:pt x="9010" y="11955"/>
                  </a:lnTo>
                  <a:lnTo>
                    <a:pt x="9100" y="11970"/>
                  </a:lnTo>
                  <a:lnTo>
                    <a:pt x="9192" y="11984"/>
                  </a:lnTo>
                  <a:lnTo>
                    <a:pt x="9285" y="11996"/>
                  </a:lnTo>
                  <a:lnTo>
                    <a:pt x="9377" y="12007"/>
                  </a:lnTo>
                  <a:lnTo>
                    <a:pt x="9470" y="12016"/>
                  </a:lnTo>
                  <a:lnTo>
                    <a:pt x="9564" y="12024"/>
                  </a:lnTo>
                  <a:lnTo>
                    <a:pt x="9657" y="12031"/>
                  </a:lnTo>
                  <a:lnTo>
                    <a:pt x="9751" y="12036"/>
                  </a:lnTo>
                  <a:lnTo>
                    <a:pt x="9846" y="12040"/>
                  </a:lnTo>
                  <a:lnTo>
                    <a:pt x="9941" y="12042"/>
                  </a:lnTo>
                  <a:lnTo>
                    <a:pt x="10036" y="12044"/>
                  </a:lnTo>
                  <a:lnTo>
                    <a:pt x="10346" y="12035"/>
                  </a:lnTo>
                  <a:lnTo>
                    <a:pt x="10651" y="12012"/>
                  </a:lnTo>
                  <a:lnTo>
                    <a:pt x="10954" y="11974"/>
                  </a:lnTo>
                  <a:lnTo>
                    <a:pt x="11250" y="11921"/>
                  </a:lnTo>
                  <a:lnTo>
                    <a:pt x="11541" y="11854"/>
                  </a:lnTo>
                  <a:lnTo>
                    <a:pt x="11827" y="11773"/>
                  </a:lnTo>
                  <a:lnTo>
                    <a:pt x="12107" y="11678"/>
                  </a:lnTo>
                  <a:lnTo>
                    <a:pt x="12380" y="11570"/>
                  </a:lnTo>
                  <a:lnTo>
                    <a:pt x="12647" y="11449"/>
                  </a:lnTo>
                  <a:lnTo>
                    <a:pt x="12907" y="11317"/>
                  </a:lnTo>
                  <a:lnTo>
                    <a:pt x="13159" y="11171"/>
                  </a:lnTo>
                  <a:lnTo>
                    <a:pt x="13403" y="11015"/>
                  </a:lnTo>
                  <a:lnTo>
                    <a:pt x="13639" y="10847"/>
                  </a:lnTo>
                  <a:lnTo>
                    <a:pt x="13866" y="10669"/>
                  </a:lnTo>
                  <a:lnTo>
                    <a:pt x="14085" y="10479"/>
                  </a:lnTo>
                  <a:lnTo>
                    <a:pt x="14295" y="10280"/>
                  </a:lnTo>
                  <a:lnTo>
                    <a:pt x="14493" y="10070"/>
                  </a:lnTo>
                  <a:lnTo>
                    <a:pt x="14683" y="9852"/>
                  </a:lnTo>
                  <a:lnTo>
                    <a:pt x="14862" y="9625"/>
                  </a:lnTo>
                  <a:lnTo>
                    <a:pt x="15029" y="9389"/>
                  </a:lnTo>
                  <a:lnTo>
                    <a:pt x="15186" y="9144"/>
                  </a:lnTo>
                  <a:lnTo>
                    <a:pt x="15331" y="8892"/>
                  </a:lnTo>
                  <a:lnTo>
                    <a:pt x="15464" y="8632"/>
                  </a:lnTo>
                  <a:lnTo>
                    <a:pt x="15584" y="8365"/>
                  </a:lnTo>
                  <a:lnTo>
                    <a:pt x="15693" y="8092"/>
                  </a:lnTo>
                  <a:lnTo>
                    <a:pt x="15787" y="7812"/>
                  </a:lnTo>
                  <a:lnTo>
                    <a:pt x="15868" y="7526"/>
                  </a:lnTo>
                  <a:lnTo>
                    <a:pt x="15936" y="7235"/>
                  </a:lnTo>
                  <a:lnTo>
                    <a:pt x="15989" y="6939"/>
                  </a:lnTo>
                  <a:lnTo>
                    <a:pt x="16027" y="6638"/>
                  </a:lnTo>
                  <a:lnTo>
                    <a:pt x="16050" y="6332"/>
                  </a:lnTo>
                  <a:lnTo>
                    <a:pt x="16058" y="6022"/>
                  </a:lnTo>
                  <a:lnTo>
                    <a:pt x="16050" y="5712"/>
                  </a:lnTo>
                  <a:lnTo>
                    <a:pt x="16027" y="5407"/>
                  </a:lnTo>
                  <a:lnTo>
                    <a:pt x="15989" y="5104"/>
                  </a:lnTo>
                  <a:lnTo>
                    <a:pt x="15936" y="4808"/>
                  </a:lnTo>
                  <a:lnTo>
                    <a:pt x="15868" y="4517"/>
                  </a:lnTo>
                  <a:lnTo>
                    <a:pt x="15787" y="4231"/>
                  </a:lnTo>
                  <a:lnTo>
                    <a:pt x="15693" y="3951"/>
                  </a:lnTo>
                  <a:lnTo>
                    <a:pt x="15584" y="3678"/>
                  </a:lnTo>
                  <a:lnTo>
                    <a:pt x="15464" y="3411"/>
                  </a:lnTo>
                  <a:lnTo>
                    <a:pt x="15331" y="3151"/>
                  </a:lnTo>
                  <a:lnTo>
                    <a:pt x="15186" y="2899"/>
                  </a:lnTo>
                  <a:lnTo>
                    <a:pt x="15029" y="2655"/>
                  </a:lnTo>
                  <a:lnTo>
                    <a:pt x="14862" y="2419"/>
                  </a:lnTo>
                  <a:lnTo>
                    <a:pt x="14683" y="2191"/>
                  </a:lnTo>
                  <a:lnTo>
                    <a:pt x="14493" y="1973"/>
                  </a:lnTo>
                  <a:lnTo>
                    <a:pt x="14295" y="1763"/>
                  </a:lnTo>
                  <a:lnTo>
                    <a:pt x="14085" y="1565"/>
                  </a:lnTo>
                  <a:lnTo>
                    <a:pt x="13866" y="1375"/>
                  </a:lnTo>
                  <a:lnTo>
                    <a:pt x="13639" y="1196"/>
                  </a:lnTo>
                  <a:lnTo>
                    <a:pt x="13403" y="1029"/>
                  </a:lnTo>
                  <a:lnTo>
                    <a:pt x="13159" y="872"/>
                  </a:lnTo>
                  <a:lnTo>
                    <a:pt x="12907" y="727"/>
                  </a:lnTo>
                  <a:lnTo>
                    <a:pt x="12647" y="594"/>
                  </a:lnTo>
                  <a:lnTo>
                    <a:pt x="12380" y="474"/>
                  </a:lnTo>
                  <a:lnTo>
                    <a:pt x="12107" y="365"/>
                  </a:lnTo>
                  <a:lnTo>
                    <a:pt x="11827" y="271"/>
                  </a:lnTo>
                  <a:lnTo>
                    <a:pt x="11541" y="190"/>
                  </a:lnTo>
                  <a:lnTo>
                    <a:pt x="11250" y="122"/>
                  </a:lnTo>
                  <a:lnTo>
                    <a:pt x="10954" y="69"/>
                  </a:lnTo>
                  <a:lnTo>
                    <a:pt x="10651" y="31"/>
                  </a:lnTo>
                  <a:lnTo>
                    <a:pt x="10346" y="8"/>
                  </a:lnTo>
                  <a:lnTo>
                    <a:pt x="100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14" name="Freeform 6"/>
            <p:cNvSpPr>
              <a:spLocks/>
            </p:cNvSpPr>
            <p:nvPr/>
          </p:nvSpPr>
          <p:spPr bwMode="auto">
            <a:xfrm>
              <a:off x="2284413" y="1185863"/>
              <a:ext cx="161925" cy="161925"/>
            </a:xfrm>
            <a:custGeom>
              <a:avLst/>
              <a:gdLst>
                <a:gd name="T0" fmla="*/ 2977 w 3763"/>
                <a:gd name="T1" fmla="*/ 40 h 3764"/>
                <a:gd name="T2" fmla="*/ 2305 w 3763"/>
                <a:gd name="T3" fmla="*/ 213 h 3764"/>
                <a:gd name="T4" fmla="*/ 1691 w 3763"/>
                <a:gd name="T5" fmla="*/ 509 h 3764"/>
                <a:gd name="T6" fmla="*/ 1151 w 3763"/>
                <a:gd name="T7" fmla="*/ 912 h 3764"/>
                <a:gd name="T8" fmla="*/ 697 w 3763"/>
                <a:gd name="T9" fmla="*/ 1411 h 3764"/>
                <a:gd name="T10" fmla="*/ 346 w 3763"/>
                <a:gd name="T11" fmla="*/ 1990 h 3764"/>
                <a:gd name="T12" fmla="*/ 110 w 3763"/>
                <a:gd name="T13" fmla="*/ 2635 h 3764"/>
                <a:gd name="T14" fmla="*/ 5 w 3763"/>
                <a:gd name="T15" fmla="*/ 3332 h 3764"/>
                <a:gd name="T16" fmla="*/ 3 w 3763"/>
                <a:gd name="T17" fmla="*/ 3551 h 3764"/>
                <a:gd name="T18" fmla="*/ 15 w 3763"/>
                <a:gd name="T19" fmla="*/ 3599 h 3764"/>
                <a:gd name="T20" fmla="*/ 36 w 3763"/>
                <a:gd name="T21" fmla="*/ 3643 h 3764"/>
                <a:gd name="T22" fmla="*/ 65 w 3763"/>
                <a:gd name="T23" fmla="*/ 3681 h 3764"/>
                <a:gd name="T24" fmla="*/ 100 w 3763"/>
                <a:gd name="T25" fmla="*/ 3713 h 3764"/>
                <a:gd name="T26" fmla="*/ 142 w 3763"/>
                <a:gd name="T27" fmla="*/ 3739 h 3764"/>
                <a:gd name="T28" fmla="*/ 188 w 3763"/>
                <a:gd name="T29" fmla="*/ 3756 h 3764"/>
                <a:gd name="T30" fmla="*/ 237 w 3763"/>
                <a:gd name="T31" fmla="*/ 3764 h 3764"/>
                <a:gd name="T32" fmla="*/ 289 w 3763"/>
                <a:gd name="T33" fmla="*/ 3761 h 3764"/>
                <a:gd name="T34" fmla="*/ 337 w 3763"/>
                <a:gd name="T35" fmla="*/ 3749 h 3764"/>
                <a:gd name="T36" fmla="*/ 381 w 3763"/>
                <a:gd name="T37" fmla="*/ 3728 h 3764"/>
                <a:gd name="T38" fmla="*/ 419 w 3763"/>
                <a:gd name="T39" fmla="*/ 3698 h 3764"/>
                <a:gd name="T40" fmla="*/ 451 w 3763"/>
                <a:gd name="T41" fmla="*/ 3663 h 3764"/>
                <a:gd name="T42" fmla="*/ 476 w 3763"/>
                <a:gd name="T43" fmla="*/ 3621 h 3764"/>
                <a:gd name="T44" fmla="*/ 493 w 3763"/>
                <a:gd name="T45" fmla="*/ 3576 h 3764"/>
                <a:gd name="T46" fmla="*/ 501 w 3763"/>
                <a:gd name="T47" fmla="*/ 3526 h 3764"/>
                <a:gd name="T48" fmla="*/ 537 w 3763"/>
                <a:gd name="T49" fmla="*/ 3054 h 3764"/>
                <a:gd name="T50" fmla="*/ 684 w 3763"/>
                <a:gd name="T51" fmla="*/ 2478 h 3764"/>
                <a:gd name="T52" fmla="*/ 937 w 3763"/>
                <a:gd name="T53" fmla="*/ 1952 h 3764"/>
                <a:gd name="T54" fmla="*/ 1283 w 3763"/>
                <a:gd name="T55" fmla="*/ 1488 h 3764"/>
                <a:gd name="T56" fmla="*/ 1711 w 3763"/>
                <a:gd name="T57" fmla="*/ 1100 h 3764"/>
                <a:gd name="T58" fmla="*/ 2208 w 3763"/>
                <a:gd name="T59" fmla="*/ 799 h 3764"/>
                <a:gd name="T60" fmla="*/ 2760 w 3763"/>
                <a:gd name="T61" fmla="*/ 596 h 3764"/>
                <a:gd name="T62" fmla="*/ 3358 w 3763"/>
                <a:gd name="T63" fmla="*/ 506 h 3764"/>
                <a:gd name="T64" fmla="*/ 3550 w 3763"/>
                <a:gd name="T65" fmla="*/ 499 h 3764"/>
                <a:gd name="T66" fmla="*/ 3599 w 3763"/>
                <a:gd name="T67" fmla="*/ 487 h 3764"/>
                <a:gd name="T68" fmla="*/ 3643 w 3763"/>
                <a:gd name="T69" fmla="*/ 466 h 3764"/>
                <a:gd name="T70" fmla="*/ 3681 w 3763"/>
                <a:gd name="T71" fmla="*/ 437 h 3764"/>
                <a:gd name="T72" fmla="*/ 3713 w 3763"/>
                <a:gd name="T73" fmla="*/ 402 h 3764"/>
                <a:gd name="T74" fmla="*/ 3738 w 3763"/>
                <a:gd name="T75" fmla="*/ 359 h 3764"/>
                <a:gd name="T76" fmla="*/ 3755 w 3763"/>
                <a:gd name="T77" fmla="*/ 313 h 3764"/>
                <a:gd name="T78" fmla="*/ 3763 w 3763"/>
                <a:gd name="T79" fmla="*/ 264 h 3764"/>
                <a:gd name="T80" fmla="*/ 3760 w 3763"/>
                <a:gd name="T81" fmla="*/ 213 h 3764"/>
                <a:gd name="T82" fmla="*/ 3748 w 3763"/>
                <a:gd name="T83" fmla="*/ 165 h 3764"/>
                <a:gd name="T84" fmla="*/ 3727 w 3763"/>
                <a:gd name="T85" fmla="*/ 120 h 3764"/>
                <a:gd name="T86" fmla="*/ 3698 w 3763"/>
                <a:gd name="T87" fmla="*/ 82 h 3764"/>
                <a:gd name="T88" fmla="*/ 3663 w 3763"/>
                <a:gd name="T89" fmla="*/ 50 h 3764"/>
                <a:gd name="T90" fmla="*/ 3621 w 3763"/>
                <a:gd name="T91" fmla="*/ 25 h 3764"/>
                <a:gd name="T92" fmla="*/ 3574 w 3763"/>
                <a:gd name="T93" fmla="*/ 8 h 3764"/>
                <a:gd name="T94" fmla="*/ 3525 w 3763"/>
                <a:gd name="T95" fmla="*/ 0 h 3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3" h="3764">
                  <a:moveTo>
                    <a:pt x="3512" y="0"/>
                  </a:moveTo>
                  <a:lnTo>
                    <a:pt x="3332" y="5"/>
                  </a:lnTo>
                  <a:lnTo>
                    <a:pt x="3153" y="18"/>
                  </a:lnTo>
                  <a:lnTo>
                    <a:pt x="2977" y="40"/>
                  </a:lnTo>
                  <a:lnTo>
                    <a:pt x="2805" y="71"/>
                  </a:lnTo>
                  <a:lnTo>
                    <a:pt x="2634" y="110"/>
                  </a:lnTo>
                  <a:lnTo>
                    <a:pt x="2467" y="158"/>
                  </a:lnTo>
                  <a:lnTo>
                    <a:pt x="2305" y="213"/>
                  </a:lnTo>
                  <a:lnTo>
                    <a:pt x="2145" y="276"/>
                  </a:lnTo>
                  <a:lnTo>
                    <a:pt x="1990" y="346"/>
                  </a:lnTo>
                  <a:lnTo>
                    <a:pt x="1838" y="424"/>
                  </a:lnTo>
                  <a:lnTo>
                    <a:pt x="1691" y="509"/>
                  </a:lnTo>
                  <a:lnTo>
                    <a:pt x="1548" y="600"/>
                  </a:lnTo>
                  <a:lnTo>
                    <a:pt x="1411" y="698"/>
                  </a:lnTo>
                  <a:lnTo>
                    <a:pt x="1278" y="802"/>
                  </a:lnTo>
                  <a:lnTo>
                    <a:pt x="1151" y="912"/>
                  </a:lnTo>
                  <a:lnTo>
                    <a:pt x="1028" y="1029"/>
                  </a:lnTo>
                  <a:lnTo>
                    <a:pt x="912" y="1151"/>
                  </a:lnTo>
                  <a:lnTo>
                    <a:pt x="801" y="1279"/>
                  </a:lnTo>
                  <a:lnTo>
                    <a:pt x="697" y="1411"/>
                  </a:lnTo>
                  <a:lnTo>
                    <a:pt x="600" y="1549"/>
                  </a:lnTo>
                  <a:lnTo>
                    <a:pt x="508" y="1691"/>
                  </a:lnTo>
                  <a:lnTo>
                    <a:pt x="423" y="1839"/>
                  </a:lnTo>
                  <a:lnTo>
                    <a:pt x="346" y="1990"/>
                  </a:lnTo>
                  <a:lnTo>
                    <a:pt x="276" y="2146"/>
                  </a:lnTo>
                  <a:lnTo>
                    <a:pt x="212" y="2305"/>
                  </a:lnTo>
                  <a:lnTo>
                    <a:pt x="157" y="2468"/>
                  </a:lnTo>
                  <a:lnTo>
                    <a:pt x="110" y="2635"/>
                  </a:lnTo>
                  <a:lnTo>
                    <a:pt x="71" y="2805"/>
                  </a:lnTo>
                  <a:lnTo>
                    <a:pt x="40" y="2978"/>
                  </a:lnTo>
                  <a:lnTo>
                    <a:pt x="18" y="3153"/>
                  </a:lnTo>
                  <a:lnTo>
                    <a:pt x="5" y="3332"/>
                  </a:lnTo>
                  <a:lnTo>
                    <a:pt x="0" y="3513"/>
                  </a:lnTo>
                  <a:lnTo>
                    <a:pt x="0" y="3526"/>
                  </a:lnTo>
                  <a:lnTo>
                    <a:pt x="1" y="3539"/>
                  </a:lnTo>
                  <a:lnTo>
                    <a:pt x="3" y="3551"/>
                  </a:lnTo>
                  <a:lnTo>
                    <a:pt x="5" y="3563"/>
                  </a:lnTo>
                  <a:lnTo>
                    <a:pt x="8" y="3576"/>
                  </a:lnTo>
                  <a:lnTo>
                    <a:pt x="11" y="3587"/>
                  </a:lnTo>
                  <a:lnTo>
                    <a:pt x="15" y="3599"/>
                  </a:lnTo>
                  <a:lnTo>
                    <a:pt x="20" y="3610"/>
                  </a:lnTo>
                  <a:lnTo>
                    <a:pt x="25" y="3621"/>
                  </a:lnTo>
                  <a:lnTo>
                    <a:pt x="30" y="3632"/>
                  </a:lnTo>
                  <a:lnTo>
                    <a:pt x="36" y="3643"/>
                  </a:lnTo>
                  <a:lnTo>
                    <a:pt x="43" y="3653"/>
                  </a:lnTo>
                  <a:lnTo>
                    <a:pt x="50" y="3663"/>
                  </a:lnTo>
                  <a:lnTo>
                    <a:pt x="57" y="3672"/>
                  </a:lnTo>
                  <a:lnTo>
                    <a:pt x="65" y="3681"/>
                  </a:lnTo>
                  <a:lnTo>
                    <a:pt x="73" y="3690"/>
                  </a:lnTo>
                  <a:lnTo>
                    <a:pt x="82" y="3698"/>
                  </a:lnTo>
                  <a:lnTo>
                    <a:pt x="91" y="3706"/>
                  </a:lnTo>
                  <a:lnTo>
                    <a:pt x="100" y="3713"/>
                  </a:lnTo>
                  <a:lnTo>
                    <a:pt x="110" y="3721"/>
                  </a:lnTo>
                  <a:lnTo>
                    <a:pt x="120" y="3728"/>
                  </a:lnTo>
                  <a:lnTo>
                    <a:pt x="131" y="3734"/>
                  </a:lnTo>
                  <a:lnTo>
                    <a:pt x="142" y="3739"/>
                  </a:lnTo>
                  <a:lnTo>
                    <a:pt x="153" y="3744"/>
                  </a:lnTo>
                  <a:lnTo>
                    <a:pt x="164" y="3749"/>
                  </a:lnTo>
                  <a:lnTo>
                    <a:pt x="176" y="3753"/>
                  </a:lnTo>
                  <a:lnTo>
                    <a:pt x="188" y="3756"/>
                  </a:lnTo>
                  <a:lnTo>
                    <a:pt x="200" y="3759"/>
                  </a:lnTo>
                  <a:lnTo>
                    <a:pt x="212" y="3761"/>
                  </a:lnTo>
                  <a:lnTo>
                    <a:pt x="224" y="3763"/>
                  </a:lnTo>
                  <a:lnTo>
                    <a:pt x="237" y="3764"/>
                  </a:lnTo>
                  <a:lnTo>
                    <a:pt x="250" y="3764"/>
                  </a:lnTo>
                  <a:lnTo>
                    <a:pt x="264" y="3764"/>
                  </a:lnTo>
                  <a:lnTo>
                    <a:pt x="276" y="3763"/>
                  </a:lnTo>
                  <a:lnTo>
                    <a:pt x="289" y="3761"/>
                  </a:lnTo>
                  <a:lnTo>
                    <a:pt x="301" y="3759"/>
                  </a:lnTo>
                  <a:lnTo>
                    <a:pt x="313" y="3756"/>
                  </a:lnTo>
                  <a:lnTo>
                    <a:pt x="325" y="3753"/>
                  </a:lnTo>
                  <a:lnTo>
                    <a:pt x="337" y="3749"/>
                  </a:lnTo>
                  <a:lnTo>
                    <a:pt x="348" y="3744"/>
                  </a:lnTo>
                  <a:lnTo>
                    <a:pt x="359" y="3739"/>
                  </a:lnTo>
                  <a:lnTo>
                    <a:pt x="370" y="3734"/>
                  </a:lnTo>
                  <a:lnTo>
                    <a:pt x="381" y="3728"/>
                  </a:lnTo>
                  <a:lnTo>
                    <a:pt x="391" y="3721"/>
                  </a:lnTo>
                  <a:lnTo>
                    <a:pt x="401" y="3713"/>
                  </a:lnTo>
                  <a:lnTo>
                    <a:pt x="410" y="3706"/>
                  </a:lnTo>
                  <a:lnTo>
                    <a:pt x="419" y="3698"/>
                  </a:lnTo>
                  <a:lnTo>
                    <a:pt x="428" y="3690"/>
                  </a:lnTo>
                  <a:lnTo>
                    <a:pt x="436" y="3681"/>
                  </a:lnTo>
                  <a:lnTo>
                    <a:pt x="444" y="3672"/>
                  </a:lnTo>
                  <a:lnTo>
                    <a:pt x="451" y="3663"/>
                  </a:lnTo>
                  <a:lnTo>
                    <a:pt x="458" y="3653"/>
                  </a:lnTo>
                  <a:lnTo>
                    <a:pt x="465" y="3643"/>
                  </a:lnTo>
                  <a:lnTo>
                    <a:pt x="471" y="3632"/>
                  </a:lnTo>
                  <a:lnTo>
                    <a:pt x="476" y="3621"/>
                  </a:lnTo>
                  <a:lnTo>
                    <a:pt x="481" y="3610"/>
                  </a:lnTo>
                  <a:lnTo>
                    <a:pt x="486" y="3599"/>
                  </a:lnTo>
                  <a:lnTo>
                    <a:pt x="490" y="3587"/>
                  </a:lnTo>
                  <a:lnTo>
                    <a:pt x="493" y="3576"/>
                  </a:lnTo>
                  <a:lnTo>
                    <a:pt x="496" y="3563"/>
                  </a:lnTo>
                  <a:lnTo>
                    <a:pt x="498" y="3551"/>
                  </a:lnTo>
                  <a:lnTo>
                    <a:pt x="500" y="3539"/>
                  </a:lnTo>
                  <a:lnTo>
                    <a:pt x="501" y="3526"/>
                  </a:lnTo>
                  <a:lnTo>
                    <a:pt x="501" y="3513"/>
                  </a:lnTo>
                  <a:lnTo>
                    <a:pt x="505" y="3358"/>
                  </a:lnTo>
                  <a:lnTo>
                    <a:pt x="517" y="3205"/>
                  </a:lnTo>
                  <a:lnTo>
                    <a:pt x="537" y="3054"/>
                  </a:lnTo>
                  <a:lnTo>
                    <a:pt x="563" y="2907"/>
                  </a:lnTo>
                  <a:lnTo>
                    <a:pt x="596" y="2760"/>
                  </a:lnTo>
                  <a:lnTo>
                    <a:pt x="637" y="2618"/>
                  </a:lnTo>
                  <a:lnTo>
                    <a:pt x="684" y="2478"/>
                  </a:lnTo>
                  <a:lnTo>
                    <a:pt x="738" y="2341"/>
                  </a:lnTo>
                  <a:lnTo>
                    <a:pt x="798" y="2208"/>
                  </a:lnTo>
                  <a:lnTo>
                    <a:pt x="865" y="2078"/>
                  </a:lnTo>
                  <a:lnTo>
                    <a:pt x="937" y="1952"/>
                  </a:lnTo>
                  <a:lnTo>
                    <a:pt x="1015" y="1830"/>
                  </a:lnTo>
                  <a:lnTo>
                    <a:pt x="1100" y="1711"/>
                  </a:lnTo>
                  <a:lnTo>
                    <a:pt x="1189" y="1598"/>
                  </a:lnTo>
                  <a:lnTo>
                    <a:pt x="1283" y="1488"/>
                  </a:lnTo>
                  <a:lnTo>
                    <a:pt x="1384" y="1384"/>
                  </a:lnTo>
                  <a:lnTo>
                    <a:pt x="1488" y="1285"/>
                  </a:lnTo>
                  <a:lnTo>
                    <a:pt x="1597" y="1189"/>
                  </a:lnTo>
                  <a:lnTo>
                    <a:pt x="1711" y="1100"/>
                  </a:lnTo>
                  <a:lnTo>
                    <a:pt x="1829" y="1017"/>
                  </a:lnTo>
                  <a:lnTo>
                    <a:pt x="1952" y="937"/>
                  </a:lnTo>
                  <a:lnTo>
                    <a:pt x="2077" y="865"/>
                  </a:lnTo>
                  <a:lnTo>
                    <a:pt x="2208" y="799"/>
                  </a:lnTo>
                  <a:lnTo>
                    <a:pt x="2340" y="739"/>
                  </a:lnTo>
                  <a:lnTo>
                    <a:pt x="2478" y="685"/>
                  </a:lnTo>
                  <a:lnTo>
                    <a:pt x="2617" y="637"/>
                  </a:lnTo>
                  <a:lnTo>
                    <a:pt x="2760" y="596"/>
                  </a:lnTo>
                  <a:lnTo>
                    <a:pt x="2906" y="563"/>
                  </a:lnTo>
                  <a:lnTo>
                    <a:pt x="3054" y="537"/>
                  </a:lnTo>
                  <a:lnTo>
                    <a:pt x="3204" y="517"/>
                  </a:lnTo>
                  <a:lnTo>
                    <a:pt x="3358" y="506"/>
                  </a:lnTo>
                  <a:lnTo>
                    <a:pt x="3512" y="502"/>
                  </a:lnTo>
                  <a:lnTo>
                    <a:pt x="3525" y="502"/>
                  </a:lnTo>
                  <a:lnTo>
                    <a:pt x="3538" y="501"/>
                  </a:lnTo>
                  <a:lnTo>
                    <a:pt x="3550" y="499"/>
                  </a:lnTo>
                  <a:lnTo>
                    <a:pt x="3562" y="497"/>
                  </a:lnTo>
                  <a:lnTo>
                    <a:pt x="3574" y="494"/>
                  </a:lnTo>
                  <a:lnTo>
                    <a:pt x="3587" y="491"/>
                  </a:lnTo>
                  <a:lnTo>
                    <a:pt x="3599" y="487"/>
                  </a:lnTo>
                  <a:lnTo>
                    <a:pt x="3610" y="482"/>
                  </a:lnTo>
                  <a:lnTo>
                    <a:pt x="3621" y="477"/>
                  </a:lnTo>
                  <a:lnTo>
                    <a:pt x="3632" y="472"/>
                  </a:lnTo>
                  <a:lnTo>
                    <a:pt x="3643" y="466"/>
                  </a:lnTo>
                  <a:lnTo>
                    <a:pt x="3653" y="459"/>
                  </a:lnTo>
                  <a:lnTo>
                    <a:pt x="3663" y="452"/>
                  </a:lnTo>
                  <a:lnTo>
                    <a:pt x="3672" y="445"/>
                  </a:lnTo>
                  <a:lnTo>
                    <a:pt x="3681" y="437"/>
                  </a:lnTo>
                  <a:lnTo>
                    <a:pt x="3690" y="429"/>
                  </a:lnTo>
                  <a:lnTo>
                    <a:pt x="3698" y="420"/>
                  </a:lnTo>
                  <a:lnTo>
                    <a:pt x="3706" y="411"/>
                  </a:lnTo>
                  <a:lnTo>
                    <a:pt x="3713" y="402"/>
                  </a:lnTo>
                  <a:lnTo>
                    <a:pt x="3720" y="391"/>
                  </a:lnTo>
                  <a:lnTo>
                    <a:pt x="3727" y="381"/>
                  </a:lnTo>
                  <a:lnTo>
                    <a:pt x="3733" y="370"/>
                  </a:lnTo>
                  <a:lnTo>
                    <a:pt x="3738" y="359"/>
                  </a:lnTo>
                  <a:lnTo>
                    <a:pt x="3743" y="348"/>
                  </a:lnTo>
                  <a:lnTo>
                    <a:pt x="3748" y="337"/>
                  </a:lnTo>
                  <a:lnTo>
                    <a:pt x="3752" y="325"/>
                  </a:lnTo>
                  <a:lnTo>
                    <a:pt x="3755" y="313"/>
                  </a:lnTo>
                  <a:lnTo>
                    <a:pt x="3758" y="301"/>
                  </a:lnTo>
                  <a:lnTo>
                    <a:pt x="3760" y="289"/>
                  </a:lnTo>
                  <a:lnTo>
                    <a:pt x="3762" y="276"/>
                  </a:lnTo>
                  <a:lnTo>
                    <a:pt x="3763" y="264"/>
                  </a:lnTo>
                  <a:lnTo>
                    <a:pt x="3763" y="251"/>
                  </a:lnTo>
                  <a:lnTo>
                    <a:pt x="3763" y="238"/>
                  </a:lnTo>
                  <a:lnTo>
                    <a:pt x="3762" y="225"/>
                  </a:lnTo>
                  <a:lnTo>
                    <a:pt x="3760" y="213"/>
                  </a:lnTo>
                  <a:lnTo>
                    <a:pt x="3758" y="201"/>
                  </a:lnTo>
                  <a:lnTo>
                    <a:pt x="3755" y="188"/>
                  </a:lnTo>
                  <a:lnTo>
                    <a:pt x="3752" y="177"/>
                  </a:lnTo>
                  <a:lnTo>
                    <a:pt x="3748" y="165"/>
                  </a:lnTo>
                  <a:lnTo>
                    <a:pt x="3743" y="154"/>
                  </a:lnTo>
                  <a:lnTo>
                    <a:pt x="3738" y="143"/>
                  </a:lnTo>
                  <a:lnTo>
                    <a:pt x="3733" y="132"/>
                  </a:lnTo>
                  <a:lnTo>
                    <a:pt x="3727" y="120"/>
                  </a:lnTo>
                  <a:lnTo>
                    <a:pt x="3720" y="110"/>
                  </a:lnTo>
                  <a:lnTo>
                    <a:pt x="3713" y="100"/>
                  </a:lnTo>
                  <a:lnTo>
                    <a:pt x="3706" y="91"/>
                  </a:lnTo>
                  <a:lnTo>
                    <a:pt x="3698" y="82"/>
                  </a:lnTo>
                  <a:lnTo>
                    <a:pt x="3690" y="73"/>
                  </a:lnTo>
                  <a:lnTo>
                    <a:pt x="3681" y="65"/>
                  </a:lnTo>
                  <a:lnTo>
                    <a:pt x="3672" y="57"/>
                  </a:lnTo>
                  <a:lnTo>
                    <a:pt x="3663" y="50"/>
                  </a:lnTo>
                  <a:lnTo>
                    <a:pt x="3653" y="43"/>
                  </a:lnTo>
                  <a:lnTo>
                    <a:pt x="3643" y="36"/>
                  </a:lnTo>
                  <a:lnTo>
                    <a:pt x="3632" y="30"/>
                  </a:lnTo>
                  <a:lnTo>
                    <a:pt x="3621" y="25"/>
                  </a:lnTo>
                  <a:lnTo>
                    <a:pt x="3610" y="20"/>
                  </a:lnTo>
                  <a:lnTo>
                    <a:pt x="3599" y="15"/>
                  </a:lnTo>
                  <a:lnTo>
                    <a:pt x="3587" y="11"/>
                  </a:lnTo>
                  <a:lnTo>
                    <a:pt x="3574" y="8"/>
                  </a:lnTo>
                  <a:lnTo>
                    <a:pt x="3562" y="5"/>
                  </a:lnTo>
                  <a:lnTo>
                    <a:pt x="3550" y="3"/>
                  </a:lnTo>
                  <a:lnTo>
                    <a:pt x="3538" y="1"/>
                  </a:lnTo>
                  <a:lnTo>
                    <a:pt x="3525" y="0"/>
                  </a:lnTo>
                  <a:lnTo>
                    <a:pt x="35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115" name="Group 114"/>
          <p:cNvGrpSpPr/>
          <p:nvPr/>
        </p:nvGrpSpPr>
        <p:grpSpPr>
          <a:xfrm>
            <a:off x="6985416" y="2126586"/>
            <a:ext cx="321364" cy="300679"/>
            <a:chOff x="6964363" y="2108200"/>
            <a:chExt cx="690562" cy="646113"/>
          </a:xfrm>
          <a:solidFill>
            <a:schemeClr val="bg1"/>
          </a:solidFill>
        </p:grpSpPr>
        <p:sp>
          <p:nvSpPr>
            <p:cNvPr id="116"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17"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118" name="Group 117"/>
          <p:cNvGrpSpPr/>
          <p:nvPr/>
        </p:nvGrpSpPr>
        <p:grpSpPr>
          <a:xfrm>
            <a:off x="6991093" y="3445210"/>
            <a:ext cx="305990" cy="350279"/>
            <a:chOff x="2005013" y="4152900"/>
            <a:chExt cx="603250" cy="690563"/>
          </a:xfrm>
          <a:solidFill>
            <a:schemeClr val="bg1"/>
          </a:solidFill>
        </p:grpSpPr>
        <p:sp>
          <p:nvSpPr>
            <p:cNvPr id="119" name="Freeform 193"/>
            <p:cNvSpPr>
              <a:spLocks noEditPoints="1"/>
            </p:cNvSpPr>
            <p:nvPr/>
          </p:nvSpPr>
          <p:spPr bwMode="auto">
            <a:xfrm>
              <a:off x="2005013" y="4152900"/>
              <a:ext cx="603250" cy="690563"/>
            </a:xfrm>
            <a:custGeom>
              <a:avLst/>
              <a:gdLst>
                <a:gd name="T0" fmla="*/ 4158 w 14060"/>
                <a:gd name="T1" fmla="*/ 5259 h 16095"/>
                <a:gd name="T2" fmla="*/ 1877 w 14060"/>
                <a:gd name="T3" fmla="*/ 4442 h 16095"/>
                <a:gd name="T4" fmla="*/ 1004 w 14060"/>
                <a:gd name="T5" fmla="*/ 3269 h 16095"/>
                <a:gd name="T6" fmla="*/ 1877 w 14060"/>
                <a:gd name="T7" fmla="*/ 2095 h 16095"/>
                <a:gd name="T8" fmla="*/ 4158 w 14060"/>
                <a:gd name="T9" fmla="*/ 1279 h 16095"/>
                <a:gd name="T10" fmla="*/ 7340 w 14060"/>
                <a:gd name="T11" fmla="*/ 1009 h 16095"/>
                <a:gd name="T12" fmla="*/ 10399 w 14060"/>
                <a:gd name="T13" fmla="*/ 1392 h 16095"/>
                <a:gd name="T14" fmla="*/ 12461 w 14060"/>
                <a:gd name="T15" fmla="*/ 2288 h 16095"/>
                <a:gd name="T16" fmla="*/ 13025 w 14060"/>
                <a:gd name="T17" fmla="*/ 3501 h 16095"/>
                <a:gd name="T18" fmla="*/ 11859 w 14060"/>
                <a:gd name="T19" fmla="*/ 4623 h 16095"/>
                <a:gd name="T20" fmla="*/ 9376 w 14060"/>
                <a:gd name="T21" fmla="*/ 5355 h 16095"/>
                <a:gd name="T22" fmla="*/ 13055 w 14060"/>
                <a:gd name="T23" fmla="*/ 6798 h 16095"/>
                <a:gd name="T24" fmla="*/ 12329 w 14060"/>
                <a:gd name="T25" fmla="*/ 7877 h 16095"/>
                <a:gd name="T26" fmla="*/ 10154 w 14060"/>
                <a:gd name="T27" fmla="*/ 8729 h 16095"/>
                <a:gd name="T28" fmla="*/ 7030 w 14060"/>
                <a:gd name="T29" fmla="*/ 9053 h 16095"/>
                <a:gd name="T30" fmla="*/ 3906 w 14060"/>
                <a:gd name="T31" fmla="*/ 8729 h 16095"/>
                <a:gd name="T32" fmla="*/ 1731 w 14060"/>
                <a:gd name="T33" fmla="*/ 7877 h 16095"/>
                <a:gd name="T34" fmla="*/ 1005 w 14060"/>
                <a:gd name="T35" fmla="*/ 6798 h 16095"/>
                <a:gd name="T36" fmla="*/ 2178 w 14060"/>
                <a:gd name="T37" fmla="*/ 5717 h 16095"/>
                <a:gd name="T38" fmla="*/ 4255 w 14060"/>
                <a:gd name="T39" fmla="*/ 6300 h 16095"/>
                <a:gd name="T40" fmla="*/ 6598 w 14060"/>
                <a:gd name="T41" fmla="*/ 6533 h 16095"/>
                <a:gd name="T42" fmla="*/ 8968 w 14060"/>
                <a:gd name="T43" fmla="*/ 6425 h 16095"/>
                <a:gd name="T44" fmla="*/ 11177 w 14060"/>
                <a:gd name="T45" fmla="*/ 5970 h 16095"/>
                <a:gd name="T46" fmla="*/ 12929 w 14060"/>
                <a:gd name="T47" fmla="*/ 5154 h 16095"/>
                <a:gd name="T48" fmla="*/ 12866 w 14060"/>
                <a:gd name="T49" fmla="*/ 10385 h 16095"/>
                <a:gd name="T50" fmla="*/ 11291 w 14060"/>
                <a:gd name="T51" fmla="*/ 11413 h 16095"/>
                <a:gd name="T52" fmla="*/ 8535 w 14060"/>
                <a:gd name="T53" fmla="*/ 12001 h 16095"/>
                <a:gd name="T54" fmla="*/ 5238 w 14060"/>
                <a:gd name="T55" fmla="*/ 11971 h 16095"/>
                <a:gd name="T56" fmla="*/ 2570 w 14060"/>
                <a:gd name="T57" fmla="*/ 11335 h 16095"/>
                <a:gd name="T58" fmla="*/ 1127 w 14060"/>
                <a:gd name="T59" fmla="*/ 10277 h 16095"/>
                <a:gd name="T60" fmla="*/ 1334 w 14060"/>
                <a:gd name="T61" fmla="*/ 8216 h 16095"/>
                <a:gd name="T62" fmla="*/ 3083 w 14060"/>
                <a:gd name="T63" fmla="*/ 9035 h 16095"/>
                <a:gd name="T64" fmla="*/ 5412 w 14060"/>
                <a:gd name="T65" fmla="*/ 9477 h 16095"/>
                <a:gd name="T66" fmla="*/ 7960 w 14060"/>
                <a:gd name="T67" fmla="*/ 9530 h 16095"/>
                <a:gd name="T68" fmla="*/ 10383 w 14060"/>
                <a:gd name="T69" fmla="*/ 9193 h 16095"/>
                <a:gd name="T70" fmla="*/ 12328 w 14060"/>
                <a:gd name="T71" fmla="*/ 8477 h 16095"/>
                <a:gd name="T72" fmla="*/ 12986 w 14060"/>
                <a:gd name="T73" fmla="*/ 13170 h 16095"/>
                <a:gd name="T74" fmla="*/ 11680 w 14060"/>
                <a:gd name="T75" fmla="*/ 14265 h 16095"/>
                <a:gd name="T76" fmla="*/ 9102 w 14060"/>
                <a:gd name="T77" fmla="*/ 14951 h 16095"/>
                <a:gd name="T78" fmla="*/ 5816 w 14060"/>
                <a:gd name="T79" fmla="*/ 15043 h 16095"/>
                <a:gd name="T80" fmla="*/ 2979 w 14060"/>
                <a:gd name="T81" fmla="*/ 14501 h 16095"/>
                <a:gd name="T82" fmla="*/ 1275 w 14060"/>
                <a:gd name="T83" fmla="*/ 13499 h 16095"/>
                <a:gd name="T84" fmla="*/ 1459 w 14060"/>
                <a:gd name="T85" fmla="*/ 11324 h 16095"/>
                <a:gd name="T86" fmla="*/ 3277 w 14060"/>
                <a:gd name="T87" fmla="*/ 12109 h 16095"/>
                <a:gd name="T88" fmla="*/ 5640 w 14060"/>
                <a:gd name="T89" fmla="*/ 12516 h 16095"/>
                <a:gd name="T90" fmla="*/ 8191 w 14060"/>
                <a:gd name="T91" fmla="*/ 12534 h 16095"/>
                <a:gd name="T92" fmla="*/ 10586 w 14060"/>
                <a:gd name="T93" fmla="*/ 12162 h 16095"/>
                <a:gd name="T94" fmla="*/ 12468 w 14060"/>
                <a:gd name="T95" fmla="*/ 11410 h 16095"/>
                <a:gd name="T96" fmla="*/ 5756 w 14060"/>
                <a:gd name="T97" fmla="*/ 48 h 16095"/>
                <a:gd name="T98" fmla="*/ 2501 w 14060"/>
                <a:gd name="T99" fmla="*/ 695 h 16095"/>
                <a:gd name="T100" fmla="*/ 359 w 14060"/>
                <a:gd name="T101" fmla="*/ 2134 h 16095"/>
                <a:gd name="T102" fmla="*/ 163 w 14060"/>
                <a:gd name="T103" fmla="*/ 13611 h 16095"/>
                <a:gd name="T104" fmla="*/ 2001 w 14060"/>
                <a:gd name="T105" fmla="*/ 15199 h 16095"/>
                <a:gd name="T106" fmla="*/ 5124 w 14060"/>
                <a:gd name="T107" fmla="*/ 15985 h 16095"/>
                <a:gd name="T108" fmla="*/ 8621 w 14060"/>
                <a:gd name="T109" fmla="*/ 16020 h 16095"/>
                <a:gd name="T110" fmla="*/ 11814 w 14060"/>
                <a:gd name="T111" fmla="*/ 15302 h 16095"/>
                <a:gd name="T112" fmla="*/ 13808 w 14060"/>
                <a:gd name="T113" fmla="*/ 13789 h 16095"/>
                <a:gd name="T114" fmla="*/ 13808 w 14060"/>
                <a:gd name="T115" fmla="*/ 2305 h 16095"/>
                <a:gd name="T116" fmla="*/ 11814 w 14060"/>
                <a:gd name="T117" fmla="*/ 792 h 16095"/>
                <a:gd name="T118" fmla="*/ 8621 w 14060"/>
                <a:gd name="T119" fmla="*/ 7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60" h="16095">
                  <a:moveTo>
                    <a:pt x="7030" y="5533"/>
                  </a:moveTo>
                  <a:lnTo>
                    <a:pt x="6720" y="5530"/>
                  </a:lnTo>
                  <a:lnTo>
                    <a:pt x="6413" y="5521"/>
                  </a:lnTo>
                  <a:lnTo>
                    <a:pt x="6112" y="5507"/>
                  </a:lnTo>
                  <a:lnTo>
                    <a:pt x="5816" y="5486"/>
                  </a:lnTo>
                  <a:lnTo>
                    <a:pt x="5524" y="5461"/>
                  </a:lnTo>
                  <a:lnTo>
                    <a:pt x="5238" y="5431"/>
                  </a:lnTo>
                  <a:lnTo>
                    <a:pt x="4958" y="5395"/>
                  </a:lnTo>
                  <a:lnTo>
                    <a:pt x="4684" y="5355"/>
                  </a:lnTo>
                  <a:lnTo>
                    <a:pt x="4418" y="5309"/>
                  </a:lnTo>
                  <a:lnTo>
                    <a:pt x="4158" y="5259"/>
                  </a:lnTo>
                  <a:lnTo>
                    <a:pt x="3906" y="5205"/>
                  </a:lnTo>
                  <a:lnTo>
                    <a:pt x="3661" y="5145"/>
                  </a:lnTo>
                  <a:lnTo>
                    <a:pt x="3425" y="5083"/>
                  </a:lnTo>
                  <a:lnTo>
                    <a:pt x="3197" y="5016"/>
                  </a:lnTo>
                  <a:lnTo>
                    <a:pt x="2979" y="4944"/>
                  </a:lnTo>
                  <a:lnTo>
                    <a:pt x="2769" y="4870"/>
                  </a:lnTo>
                  <a:lnTo>
                    <a:pt x="2570" y="4791"/>
                  </a:lnTo>
                  <a:lnTo>
                    <a:pt x="2380" y="4709"/>
                  </a:lnTo>
                  <a:lnTo>
                    <a:pt x="2201" y="4623"/>
                  </a:lnTo>
                  <a:lnTo>
                    <a:pt x="2034" y="4535"/>
                  </a:lnTo>
                  <a:lnTo>
                    <a:pt x="1877" y="4442"/>
                  </a:lnTo>
                  <a:lnTo>
                    <a:pt x="1731" y="4348"/>
                  </a:lnTo>
                  <a:lnTo>
                    <a:pt x="1599" y="4250"/>
                  </a:lnTo>
                  <a:lnTo>
                    <a:pt x="1477" y="4149"/>
                  </a:lnTo>
                  <a:lnTo>
                    <a:pt x="1370" y="4047"/>
                  </a:lnTo>
                  <a:lnTo>
                    <a:pt x="1275" y="3942"/>
                  </a:lnTo>
                  <a:lnTo>
                    <a:pt x="1194" y="3835"/>
                  </a:lnTo>
                  <a:lnTo>
                    <a:pt x="1127" y="3725"/>
                  </a:lnTo>
                  <a:lnTo>
                    <a:pt x="1074" y="3613"/>
                  </a:lnTo>
                  <a:lnTo>
                    <a:pt x="1035" y="3501"/>
                  </a:lnTo>
                  <a:lnTo>
                    <a:pt x="1012" y="3386"/>
                  </a:lnTo>
                  <a:lnTo>
                    <a:pt x="1004" y="3269"/>
                  </a:lnTo>
                  <a:lnTo>
                    <a:pt x="1012" y="3153"/>
                  </a:lnTo>
                  <a:lnTo>
                    <a:pt x="1035" y="3038"/>
                  </a:lnTo>
                  <a:lnTo>
                    <a:pt x="1074" y="2924"/>
                  </a:lnTo>
                  <a:lnTo>
                    <a:pt x="1127" y="2813"/>
                  </a:lnTo>
                  <a:lnTo>
                    <a:pt x="1194" y="2703"/>
                  </a:lnTo>
                  <a:lnTo>
                    <a:pt x="1275" y="2596"/>
                  </a:lnTo>
                  <a:lnTo>
                    <a:pt x="1370" y="2491"/>
                  </a:lnTo>
                  <a:lnTo>
                    <a:pt x="1477" y="2388"/>
                  </a:lnTo>
                  <a:lnTo>
                    <a:pt x="1599" y="2288"/>
                  </a:lnTo>
                  <a:lnTo>
                    <a:pt x="1731" y="2190"/>
                  </a:lnTo>
                  <a:lnTo>
                    <a:pt x="1877" y="2095"/>
                  </a:lnTo>
                  <a:lnTo>
                    <a:pt x="2034" y="2004"/>
                  </a:lnTo>
                  <a:lnTo>
                    <a:pt x="2201" y="1915"/>
                  </a:lnTo>
                  <a:lnTo>
                    <a:pt x="2380" y="1830"/>
                  </a:lnTo>
                  <a:lnTo>
                    <a:pt x="2570" y="1747"/>
                  </a:lnTo>
                  <a:lnTo>
                    <a:pt x="2769" y="1669"/>
                  </a:lnTo>
                  <a:lnTo>
                    <a:pt x="2979" y="1593"/>
                  </a:lnTo>
                  <a:lnTo>
                    <a:pt x="3197" y="1523"/>
                  </a:lnTo>
                  <a:lnTo>
                    <a:pt x="3425" y="1456"/>
                  </a:lnTo>
                  <a:lnTo>
                    <a:pt x="3661" y="1392"/>
                  </a:lnTo>
                  <a:lnTo>
                    <a:pt x="3906" y="1334"/>
                  </a:lnTo>
                  <a:lnTo>
                    <a:pt x="4158" y="1279"/>
                  </a:lnTo>
                  <a:lnTo>
                    <a:pt x="4418" y="1229"/>
                  </a:lnTo>
                  <a:lnTo>
                    <a:pt x="4684" y="1184"/>
                  </a:lnTo>
                  <a:lnTo>
                    <a:pt x="4958" y="1143"/>
                  </a:lnTo>
                  <a:lnTo>
                    <a:pt x="5238" y="1108"/>
                  </a:lnTo>
                  <a:lnTo>
                    <a:pt x="5524" y="1077"/>
                  </a:lnTo>
                  <a:lnTo>
                    <a:pt x="5816" y="1052"/>
                  </a:lnTo>
                  <a:lnTo>
                    <a:pt x="6112" y="1032"/>
                  </a:lnTo>
                  <a:lnTo>
                    <a:pt x="6413" y="1018"/>
                  </a:lnTo>
                  <a:lnTo>
                    <a:pt x="6720" y="1009"/>
                  </a:lnTo>
                  <a:lnTo>
                    <a:pt x="7030" y="1006"/>
                  </a:lnTo>
                  <a:lnTo>
                    <a:pt x="7340" y="1009"/>
                  </a:lnTo>
                  <a:lnTo>
                    <a:pt x="7647" y="1018"/>
                  </a:lnTo>
                  <a:lnTo>
                    <a:pt x="7948" y="1032"/>
                  </a:lnTo>
                  <a:lnTo>
                    <a:pt x="8244" y="1052"/>
                  </a:lnTo>
                  <a:lnTo>
                    <a:pt x="8536" y="1077"/>
                  </a:lnTo>
                  <a:lnTo>
                    <a:pt x="8822" y="1108"/>
                  </a:lnTo>
                  <a:lnTo>
                    <a:pt x="9102" y="1143"/>
                  </a:lnTo>
                  <a:lnTo>
                    <a:pt x="9376" y="1184"/>
                  </a:lnTo>
                  <a:lnTo>
                    <a:pt x="9642" y="1229"/>
                  </a:lnTo>
                  <a:lnTo>
                    <a:pt x="9902" y="1279"/>
                  </a:lnTo>
                  <a:lnTo>
                    <a:pt x="10154" y="1334"/>
                  </a:lnTo>
                  <a:lnTo>
                    <a:pt x="10399" y="1392"/>
                  </a:lnTo>
                  <a:lnTo>
                    <a:pt x="10635" y="1456"/>
                  </a:lnTo>
                  <a:lnTo>
                    <a:pt x="10863" y="1523"/>
                  </a:lnTo>
                  <a:lnTo>
                    <a:pt x="11081" y="1593"/>
                  </a:lnTo>
                  <a:lnTo>
                    <a:pt x="11291" y="1669"/>
                  </a:lnTo>
                  <a:lnTo>
                    <a:pt x="11490" y="1747"/>
                  </a:lnTo>
                  <a:lnTo>
                    <a:pt x="11680" y="1830"/>
                  </a:lnTo>
                  <a:lnTo>
                    <a:pt x="11859" y="1915"/>
                  </a:lnTo>
                  <a:lnTo>
                    <a:pt x="12026" y="2004"/>
                  </a:lnTo>
                  <a:lnTo>
                    <a:pt x="12183" y="2095"/>
                  </a:lnTo>
                  <a:lnTo>
                    <a:pt x="12329" y="2190"/>
                  </a:lnTo>
                  <a:lnTo>
                    <a:pt x="12461" y="2288"/>
                  </a:lnTo>
                  <a:lnTo>
                    <a:pt x="12583" y="2388"/>
                  </a:lnTo>
                  <a:lnTo>
                    <a:pt x="12690" y="2491"/>
                  </a:lnTo>
                  <a:lnTo>
                    <a:pt x="12785" y="2596"/>
                  </a:lnTo>
                  <a:lnTo>
                    <a:pt x="12866" y="2703"/>
                  </a:lnTo>
                  <a:lnTo>
                    <a:pt x="12933" y="2813"/>
                  </a:lnTo>
                  <a:lnTo>
                    <a:pt x="12986" y="2924"/>
                  </a:lnTo>
                  <a:lnTo>
                    <a:pt x="13025" y="3038"/>
                  </a:lnTo>
                  <a:lnTo>
                    <a:pt x="13048" y="3153"/>
                  </a:lnTo>
                  <a:lnTo>
                    <a:pt x="13056" y="3269"/>
                  </a:lnTo>
                  <a:lnTo>
                    <a:pt x="13048" y="3386"/>
                  </a:lnTo>
                  <a:lnTo>
                    <a:pt x="13025" y="3501"/>
                  </a:lnTo>
                  <a:lnTo>
                    <a:pt x="12986" y="3613"/>
                  </a:lnTo>
                  <a:lnTo>
                    <a:pt x="12933" y="3725"/>
                  </a:lnTo>
                  <a:lnTo>
                    <a:pt x="12866" y="3835"/>
                  </a:lnTo>
                  <a:lnTo>
                    <a:pt x="12785" y="3942"/>
                  </a:lnTo>
                  <a:lnTo>
                    <a:pt x="12690" y="4047"/>
                  </a:lnTo>
                  <a:lnTo>
                    <a:pt x="12583" y="4149"/>
                  </a:lnTo>
                  <a:lnTo>
                    <a:pt x="12461" y="4250"/>
                  </a:lnTo>
                  <a:lnTo>
                    <a:pt x="12329" y="4348"/>
                  </a:lnTo>
                  <a:lnTo>
                    <a:pt x="12183" y="4442"/>
                  </a:lnTo>
                  <a:lnTo>
                    <a:pt x="12026" y="4535"/>
                  </a:lnTo>
                  <a:lnTo>
                    <a:pt x="11859" y="4623"/>
                  </a:lnTo>
                  <a:lnTo>
                    <a:pt x="11680" y="4709"/>
                  </a:lnTo>
                  <a:lnTo>
                    <a:pt x="11490" y="4791"/>
                  </a:lnTo>
                  <a:lnTo>
                    <a:pt x="11291" y="4870"/>
                  </a:lnTo>
                  <a:lnTo>
                    <a:pt x="11081" y="4944"/>
                  </a:lnTo>
                  <a:lnTo>
                    <a:pt x="10863" y="5016"/>
                  </a:lnTo>
                  <a:lnTo>
                    <a:pt x="10635" y="5083"/>
                  </a:lnTo>
                  <a:lnTo>
                    <a:pt x="10399" y="5145"/>
                  </a:lnTo>
                  <a:lnTo>
                    <a:pt x="10154" y="5205"/>
                  </a:lnTo>
                  <a:lnTo>
                    <a:pt x="9902" y="5259"/>
                  </a:lnTo>
                  <a:lnTo>
                    <a:pt x="9642" y="5309"/>
                  </a:lnTo>
                  <a:lnTo>
                    <a:pt x="9376" y="5355"/>
                  </a:lnTo>
                  <a:lnTo>
                    <a:pt x="9102" y="5395"/>
                  </a:lnTo>
                  <a:lnTo>
                    <a:pt x="8822" y="5431"/>
                  </a:lnTo>
                  <a:lnTo>
                    <a:pt x="8536" y="5461"/>
                  </a:lnTo>
                  <a:lnTo>
                    <a:pt x="8244" y="5486"/>
                  </a:lnTo>
                  <a:lnTo>
                    <a:pt x="7948" y="5507"/>
                  </a:lnTo>
                  <a:lnTo>
                    <a:pt x="7647" y="5521"/>
                  </a:lnTo>
                  <a:lnTo>
                    <a:pt x="7340" y="5530"/>
                  </a:lnTo>
                  <a:lnTo>
                    <a:pt x="7030" y="5533"/>
                  </a:lnTo>
                  <a:close/>
                  <a:moveTo>
                    <a:pt x="13056" y="6790"/>
                  </a:moveTo>
                  <a:lnTo>
                    <a:pt x="13054" y="6790"/>
                  </a:lnTo>
                  <a:lnTo>
                    <a:pt x="13055" y="6798"/>
                  </a:lnTo>
                  <a:lnTo>
                    <a:pt x="13056" y="6805"/>
                  </a:lnTo>
                  <a:lnTo>
                    <a:pt x="13048" y="6921"/>
                  </a:lnTo>
                  <a:lnTo>
                    <a:pt x="13025" y="7036"/>
                  </a:lnTo>
                  <a:lnTo>
                    <a:pt x="12986" y="7148"/>
                  </a:lnTo>
                  <a:lnTo>
                    <a:pt x="12933" y="7259"/>
                  </a:lnTo>
                  <a:lnTo>
                    <a:pt x="12866" y="7367"/>
                  </a:lnTo>
                  <a:lnTo>
                    <a:pt x="12785" y="7474"/>
                  </a:lnTo>
                  <a:lnTo>
                    <a:pt x="12690" y="7579"/>
                  </a:lnTo>
                  <a:lnTo>
                    <a:pt x="12582" y="7680"/>
                  </a:lnTo>
                  <a:lnTo>
                    <a:pt x="12461" y="7780"/>
                  </a:lnTo>
                  <a:lnTo>
                    <a:pt x="12329" y="7877"/>
                  </a:lnTo>
                  <a:lnTo>
                    <a:pt x="12183" y="7971"/>
                  </a:lnTo>
                  <a:lnTo>
                    <a:pt x="12026" y="8063"/>
                  </a:lnTo>
                  <a:lnTo>
                    <a:pt x="11859" y="8151"/>
                  </a:lnTo>
                  <a:lnTo>
                    <a:pt x="11680" y="8236"/>
                  </a:lnTo>
                  <a:lnTo>
                    <a:pt x="11490" y="8317"/>
                  </a:lnTo>
                  <a:lnTo>
                    <a:pt x="11291" y="8396"/>
                  </a:lnTo>
                  <a:lnTo>
                    <a:pt x="11081" y="8470"/>
                  </a:lnTo>
                  <a:lnTo>
                    <a:pt x="10862" y="8540"/>
                  </a:lnTo>
                  <a:lnTo>
                    <a:pt x="10635" y="8607"/>
                  </a:lnTo>
                  <a:lnTo>
                    <a:pt x="10399" y="8670"/>
                  </a:lnTo>
                  <a:lnTo>
                    <a:pt x="10154" y="8729"/>
                  </a:lnTo>
                  <a:lnTo>
                    <a:pt x="9902" y="8782"/>
                  </a:lnTo>
                  <a:lnTo>
                    <a:pt x="9642" y="8832"/>
                  </a:lnTo>
                  <a:lnTo>
                    <a:pt x="9375" y="8876"/>
                  </a:lnTo>
                  <a:lnTo>
                    <a:pt x="9102" y="8917"/>
                  </a:lnTo>
                  <a:lnTo>
                    <a:pt x="8822" y="8953"/>
                  </a:lnTo>
                  <a:lnTo>
                    <a:pt x="8535" y="8983"/>
                  </a:lnTo>
                  <a:lnTo>
                    <a:pt x="8244" y="9008"/>
                  </a:lnTo>
                  <a:lnTo>
                    <a:pt x="7948" y="9027"/>
                  </a:lnTo>
                  <a:lnTo>
                    <a:pt x="7646" y="9041"/>
                  </a:lnTo>
                  <a:lnTo>
                    <a:pt x="7340" y="9050"/>
                  </a:lnTo>
                  <a:lnTo>
                    <a:pt x="7030" y="9053"/>
                  </a:lnTo>
                  <a:lnTo>
                    <a:pt x="6720" y="9050"/>
                  </a:lnTo>
                  <a:lnTo>
                    <a:pt x="6414" y="9041"/>
                  </a:lnTo>
                  <a:lnTo>
                    <a:pt x="6112" y="9027"/>
                  </a:lnTo>
                  <a:lnTo>
                    <a:pt x="5816" y="9008"/>
                  </a:lnTo>
                  <a:lnTo>
                    <a:pt x="5525" y="8983"/>
                  </a:lnTo>
                  <a:lnTo>
                    <a:pt x="5238" y="8953"/>
                  </a:lnTo>
                  <a:lnTo>
                    <a:pt x="4958" y="8917"/>
                  </a:lnTo>
                  <a:lnTo>
                    <a:pt x="4685" y="8876"/>
                  </a:lnTo>
                  <a:lnTo>
                    <a:pt x="4418" y="8832"/>
                  </a:lnTo>
                  <a:lnTo>
                    <a:pt x="4158" y="8782"/>
                  </a:lnTo>
                  <a:lnTo>
                    <a:pt x="3906" y="8729"/>
                  </a:lnTo>
                  <a:lnTo>
                    <a:pt x="3661" y="8670"/>
                  </a:lnTo>
                  <a:lnTo>
                    <a:pt x="3425" y="8607"/>
                  </a:lnTo>
                  <a:lnTo>
                    <a:pt x="3197" y="8540"/>
                  </a:lnTo>
                  <a:lnTo>
                    <a:pt x="2979" y="8470"/>
                  </a:lnTo>
                  <a:lnTo>
                    <a:pt x="2769" y="8396"/>
                  </a:lnTo>
                  <a:lnTo>
                    <a:pt x="2570" y="8317"/>
                  </a:lnTo>
                  <a:lnTo>
                    <a:pt x="2380" y="8236"/>
                  </a:lnTo>
                  <a:lnTo>
                    <a:pt x="2201" y="8151"/>
                  </a:lnTo>
                  <a:lnTo>
                    <a:pt x="2034" y="8063"/>
                  </a:lnTo>
                  <a:lnTo>
                    <a:pt x="1877" y="7971"/>
                  </a:lnTo>
                  <a:lnTo>
                    <a:pt x="1731" y="7877"/>
                  </a:lnTo>
                  <a:lnTo>
                    <a:pt x="1599" y="7780"/>
                  </a:lnTo>
                  <a:lnTo>
                    <a:pt x="1477" y="7680"/>
                  </a:lnTo>
                  <a:lnTo>
                    <a:pt x="1370" y="7579"/>
                  </a:lnTo>
                  <a:lnTo>
                    <a:pt x="1275" y="7474"/>
                  </a:lnTo>
                  <a:lnTo>
                    <a:pt x="1194" y="7367"/>
                  </a:lnTo>
                  <a:lnTo>
                    <a:pt x="1127" y="7259"/>
                  </a:lnTo>
                  <a:lnTo>
                    <a:pt x="1074" y="7148"/>
                  </a:lnTo>
                  <a:lnTo>
                    <a:pt x="1035" y="7036"/>
                  </a:lnTo>
                  <a:lnTo>
                    <a:pt x="1012" y="6921"/>
                  </a:lnTo>
                  <a:lnTo>
                    <a:pt x="1004" y="6805"/>
                  </a:lnTo>
                  <a:lnTo>
                    <a:pt x="1005" y="6798"/>
                  </a:lnTo>
                  <a:lnTo>
                    <a:pt x="1006" y="6790"/>
                  </a:lnTo>
                  <a:lnTo>
                    <a:pt x="1004" y="6790"/>
                  </a:lnTo>
                  <a:lnTo>
                    <a:pt x="1004" y="5062"/>
                  </a:lnTo>
                  <a:lnTo>
                    <a:pt x="1131" y="5154"/>
                  </a:lnTo>
                  <a:lnTo>
                    <a:pt x="1263" y="5244"/>
                  </a:lnTo>
                  <a:lnTo>
                    <a:pt x="1402" y="5330"/>
                  </a:lnTo>
                  <a:lnTo>
                    <a:pt x="1547" y="5414"/>
                  </a:lnTo>
                  <a:lnTo>
                    <a:pt x="1697" y="5493"/>
                  </a:lnTo>
                  <a:lnTo>
                    <a:pt x="1852" y="5571"/>
                  </a:lnTo>
                  <a:lnTo>
                    <a:pt x="2013" y="5645"/>
                  </a:lnTo>
                  <a:lnTo>
                    <a:pt x="2178" y="5717"/>
                  </a:lnTo>
                  <a:lnTo>
                    <a:pt x="2348" y="5784"/>
                  </a:lnTo>
                  <a:lnTo>
                    <a:pt x="2523" y="5850"/>
                  </a:lnTo>
                  <a:lnTo>
                    <a:pt x="2701" y="5911"/>
                  </a:lnTo>
                  <a:lnTo>
                    <a:pt x="2883" y="5970"/>
                  </a:lnTo>
                  <a:lnTo>
                    <a:pt x="3070" y="6027"/>
                  </a:lnTo>
                  <a:lnTo>
                    <a:pt x="3260" y="6080"/>
                  </a:lnTo>
                  <a:lnTo>
                    <a:pt x="3453" y="6129"/>
                  </a:lnTo>
                  <a:lnTo>
                    <a:pt x="3650" y="6176"/>
                  </a:lnTo>
                  <a:lnTo>
                    <a:pt x="3848" y="6221"/>
                  </a:lnTo>
                  <a:lnTo>
                    <a:pt x="4050" y="6262"/>
                  </a:lnTo>
                  <a:lnTo>
                    <a:pt x="4255" y="6300"/>
                  </a:lnTo>
                  <a:lnTo>
                    <a:pt x="4461" y="6336"/>
                  </a:lnTo>
                  <a:lnTo>
                    <a:pt x="4670" y="6369"/>
                  </a:lnTo>
                  <a:lnTo>
                    <a:pt x="4880" y="6399"/>
                  </a:lnTo>
                  <a:lnTo>
                    <a:pt x="5092" y="6425"/>
                  </a:lnTo>
                  <a:lnTo>
                    <a:pt x="5305" y="6449"/>
                  </a:lnTo>
                  <a:lnTo>
                    <a:pt x="5519" y="6470"/>
                  </a:lnTo>
                  <a:lnTo>
                    <a:pt x="5733" y="6488"/>
                  </a:lnTo>
                  <a:lnTo>
                    <a:pt x="5949" y="6503"/>
                  </a:lnTo>
                  <a:lnTo>
                    <a:pt x="6165" y="6516"/>
                  </a:lnTo>
                  <a:lnTo>
                    <a:pt x="6382" y="6527"/>
                  </a:lnTo>
                  <a:lnTo>
                    <a:pt x="6598" y="6533"/>
                  </a:lnTo>
                  <a:lnTo>
                    <a:pt x="6814" y="6538"/>
                  </a:lnTo>
                  <a:lnTo>
                    <a:pt x="7030" y="6539"/>
                  </a:lnTo>
                  <a:lnTo>
                    <a:pt x="7246" y="6538"/>
                  </a:lnTo>
                  <a:lnTo>
                    <a:pt x="7462" y="6533"/>
                  </a:lnTo>
                  <a:lnTo>
                    <a:pt x="7678" y="6527"/>
                  </a:lnTo>
                  <a:lnTo>
                    <a:pt x="7895" y="6516"/>
                  </a:lnTo>
                  <a:lnTo>
                    <a:pt x="8111" y="6503"/>
                  </a:lnTo>
                  <a:lnTo>
                    <a:pt x="8327" y="6488"/>
                  </a:lnTo>
                  <a:lnTo>
                    <a:pt x="8541" y="6470"/>
                  </a:lnTo>
                  <a:lnTo>
                    <a:pt x="8755" y="6449"/>
                  </a:lnTo>
                  <a:lnTo>
                    <a:pt x="8968" y="6425"/>
                  </a:lnTo>
                  <a:lnTo>
                    <a:pt x="9180" y="6399"/>
                  </a:lnTo>
                  <a:lnTo>
                    <a:pt x="9390" y="6369"/>
                  </a:lnTo>
                  <a:lnTo>
                    <a:pt x="9599" y="6336"/>
                  </a:lnTo>
                  <a:lnTo>
                    <a:pt x="9805" y="6300"/>
                  </a:lnTo>
                  <a:lnTo>
                    <a:pt x="10010" y="6262"/>
                  </a:lnTo>
                  <a:lnTo>
                    <a:pt x="10212" y="6221"/>
                  </a:lnTo>
                  <a:lnTo>
                    <a:pt x="10410" y="6176"/>
                  </a:lnTo>
                  <a:lnTo>
                    <a:pt x="10607" y="6129"/>
                  </a:lnTo>
                  <a:lnTo>
                    <a:pt x="10800" y="6080"/>
                  </a:lnTo>
                  <a:lnTo>
                    <a:pt x="10990" y="6027"/>
                  </a:lnTo>
                  <a:lnTo>
                    <a:pt x="11177" y="5970"/>
                  </a:lnTo>
                  <a:lnTo>
                    <a:pt x="11358" y="5911"/>
                  </a:lnTo>
                  <a:lnTo>
                    <a:pt x="11537" y="5850"/>
                  </a:lnTo>
                  <a:lnTo>
                    <a:pt x="11712" y="5784"/>
                  </a:lnTo>
                  <a:lnTo>
                    <a:pt x="11882" y="5717"/>
                  </a:lnTo>
                  <a:lnTo>
                    <a:pt x="12047" y="5645"/>
                  </a:lnTo>
                  <a:lnTo>
                    <a:pt x="12208" y="5571"/>
                  </a:lnTo>
                  <a:lnTo>
                    <a:pt x="12363" y="5493"/>
                  </a:lnTo>
                  <a:lnTo>
                    <a:pt x="12513" y="5414"/>
                  </a:lnTo>
                  <a:lnTo>
                    <a:pt x="12658" y="5330"/>
                  </a:lnTo>
                  <a:lnTo>
                    <a:pt x="12797" y="5244"/>
                  </a:lnTo>
                  <a:lnTo>
                    <a:pt x="12929" y="5154"/>
                  </a:lnTo>
                  <a:lnTo>
                    <a:pt x="13056" y="5062"/>
                  </a:lnTo>
                  <a:lnTo>
                    <a:pt x="13056" y="6790"/>
                  </a:lnTo>
                  <a:close/>
                  <a:moveTo>
                    <a:pt x="13056" y="9808"/>
                  </a:moveTo>
                  <a:lnTo>
                    <a:pt x="13054" y="9808"/>
                  </a:lnTo>
                  <a:lnTo>
                    <a:pt x="13055" y="9816"/>
                  </a:lnTo>
                  <a:lnTo>
                    <a:pt x="13056" y="9824"/>
                  </a:lnTo>
                  <a:lnTo>
                    <a:pt x="13048" y="9940"/>
                  </a:lnTo>
                  <a:lnTo>
                    <a:pt x="13025" y="10053"/>
                  </a:lnTo>
                  <a:lnTo>
                    <a:pt x="12986" y="10166"/>
                  </a:lnTo>
                  <a:lnTo>
                    <a:pt x="12933" y="10277"/>
                  </a:lnTo>
                  <a:lnTo>
                    <a:pt x="12866" y="10385"/>
                  </a:lnTo>
                  <a:lnTo>
                    <a:pt x="12785" y="10492"/>
                  </a:lnTo>
                  <a:lnTo>
                    <a:pt x="12690" y="10597"/>
                  </a:lnTo>
                  <a:lnTo>
                    <a:pt x="12582" y="10698"/>
                  </a:lnTo>
                  <a:lnTo>
                    <a:pt x="12461" y="10798"/>
                  </a:lnTo>
                  <a:lnTo>
                    <a:pt x="12329" y="10895"/>
                  </a:lnTo>
                  <a:lnTo>
                    <a:pt x="12183" y="10989"/>
                  </a:lnTo>
                  <a:lnTo>
                    <a:pt x="12026" y="11080"/>
                  </a:lnTo>
                  <a:lnTo>
                    <a:pt x="11859" y="11169"/>
                  </a:lnTo>
                  <a:lnTo>
                    <a:pt x="11680" y="11253"/>
                  </a:lnTo>
                  <a:lnTo>
                    <a:pt x="11490" y="11335"/>
                  </a:lnTo>
                  <a:lnTo>
                    <a:pt x="11291" y="11413"/>
                  </a:lnTo>
                  <a:lnTo>
                    <a:pt x="11081" y="11488"/>
                  </a:lnTo>
                  <a:lnTo>
                    <a:pt x="10862" y="11558"/>
                  </a:lnTo>
                  <a:lnTo>
                    <a:pt x="10635" y="11625"/>
                  </a:lnTo>
                  <a:lnTo>
                    <a:pt x="10399" y="11688"/>
                  </a:lnTo>
                  <a:lnTo>
                    <a:pt x="10154" y="11746"/>
                  </a:lnTo>
                  <a:lnTo>
                    <a:pt x="9902" y="11800"/>
                  </a:lnTo>
                  <a:lnTo>
                    <a:pt x="9642" y="11850"/>
                  </a:lnTo>
                  <a:lnTo>
                    <a:pt x="9375" y="11895"/>
                  </a:lnTo>
                  <a:lnTo>
                    <a:pt x="9102" y="11934"/>
                  </a:lnTo>
                  <a:lnTo>
                    <a:pt x="8822" y="11971"/>
                  </a:lnTo>
                  <a:lnTo>
                    <a:pt x="8535" y="12001"/>
                  </a:lnTo>
                  <a:lnTo>
                    <a:pt x="8244" y="12026"/>
                  </a:lnTo>
                  <a:lnTo>
                    <a:pt x="7948" y="12045"/>
                  </a:lnTo>
                  <a:lnTo>
                    <a:pt x="7646" y="12060"/>
                  </a:lnTo>
                  <a:lnTo>
                    <a:pt x="7340" y="12068"/>
                  </a:lnTo>
                  <a:lnTo>
                    <a:pt x="7030" y="12071"/>
                  </a:lnTo>
                  <a:lnTo>
                    <a:pt x="6720" y="12068"/>
                  </a:lnTo>
                  <a:lnTo>
                    <a:pt x="6414" y="12060"/>
                  </a:lnTo>
                  <a:lnTo>
                    <a:pt x="6112" y="12045"/>
                  </a:lnTo>
                  <a:lnTo>
                    <a:pt x="5816" y="12026"/>
                  </a:lnTo>
                  <a:lnTo>
                    <a:pt x="5525" y="12001"/>
                  </a:lnTo>
                  <a:lnTo>
                    <a:pt x="5238" y="11971"/>
                  </a:lnTo>
                  <a:lnTo>
                    <a:pt x="4958" y="11934"/>
                  </a:lnTo>
                  <a:lnTo>
                    <a:pt x="4685" y="11895"/>
                  </a:lnTo>
                  <a:lnTo>
                    <a:pt x="4418" y="11850"/>
                  </a:lnTo>
                  <a:lnTo>
                    <a:pt x="4158" y="11800"/>
                  </a:lnTo>
                  <a:lnTo>
                    <a:pt x="3906" y="11746"/>
                  </a:lnTo>
                  <a:lnTo>
                    <a:pt x="3661" y="11688"/>
                  </a:lnTo>
                  <a:lnTo>
                    <a:pt x="3425" y="11625"/>
                  </a:lnTo>
                  <a:lnTo>
                    <a:pt x="3197" y="11558"/>
                  </a:lnTo>
                  <a:lnTo>
                    <a:pt x="2979" y="11488"/>
                  </a:lnTo>
                  <a:lnTo>
                    <a:pt x="2769" y="11413"/>
                  </a:lnTo>
                  <a:lnTo>
                    <a:pt x="2570" y="11335"/>
                  </a:lnTo>
                  <a:lnTo>
                    <a:pt x="2380" y="11253"/>
                  </a:lnTo>
                  <a:lnTo>
                    <a:pt x="2201" y="11169"/>
                  </a:lnTo>
                  <a:lnTo>
                    <a:pt x="2034" y="11080"/>
                  </a:lnTo>
                  <a:lnTo>
                    <a:pt x="1877" y="10989"/>
                  </a:lnTo>
                  <a:lnTo>
                    <a:pt x="1731" y="10895"/>
                  </a:lnTo>
                  <a:lnTo>
                    <a:pt x="1599" y="10798"/>
                  </a:lnTo>
                  <a:lnTo>
                    <a:pt x="1477" y="10698"/>
                  </a:lnTo>
                  <a:lnTo>
                    <a:pt x="1370" y="10597"/>
                  </a:lnTo>
                  <a:lnTo>
                    <a:pt x="1275" y="10492"/>
                  </a:lnTo>
                  <a:lnTo>
                    <a:pt x="1194" y="10385"/>
                  </a:lnTo>
                  <a:lnTo>
                    <a:pt x="1127" y="10277"/>
                  </a:lnTo>
                  <a:lnTo>
                    <a:pt x="1074" y="10166"/>
                  </a:lnTo>
                  <a:lnTo>
                    <a:pt x="1035" y="10053"/>
                  </a:lnTo>
                  <a:lnTo>
                    <a:pt x="1012" y="9940"/>
                  </a:lnTo>
                  <a:lnTo>
                    <a:pt x="1004" y="9824"/>
                  </a:lnTo>
                  <a:lnTo>
                    <a:pt x="1005" y="9816"/>
                  </a:lnTo>
                  <a:lnTo>
                    <a:pt x="1006" y="9808"/>
                  </a:lnTo>
                  <a:lnTo>
                    <a:pt x="1004" y="9808"/>
                  </a:lnTo>
                  <a:lnTo>
                    <a:pt x="1004" y="7929"/>
                  </a:lnTo>
                  <a:lnTo>
                    <a:pt x="1106" y="8027"/>
                  </a:lnTo>
                  <a:lnTo>
                    <a:pt x="1215" y="8124"/>
                  </a:lnTo>
                  <a:lnTo>
                    <a:pt x="1334" y="8216"/>
                  </a:lnTo>
                  <a:lnTo>
                    <a:pt x="1459" y="8306"/>
                  </a:lnTo>
                  <a:lnTo>
                    <a:pt x="1592" y="8393"/>
                  </a:lnTo>
                  <a:lnTo>
                    <a:pt x="1732" y="8477"/>
                  </a:lnTo>
                  <a:lnTo>
                    <a:pt x="1880" y="8558"/>
                  </a:lnTo>
                  <a:lnTo>
                    <a:pt x="2034" y="8635"/>
                  </a:lnTo>
                  <a:lnTo>
                    <a:pt x="2194" y="8709"/>
                  </a:lnTo>
                  <a:lnTo>
                    <a:pt x="2361" y="8781"/>
                  </a:lnTo>
                  <a:lnTo>
                    <a:pt x="2534" y="8849"/>
                  </a:lnTo>
                  <a:lnTo>
                    <a:pt x="2712" y="8915"/>
                  </a:lnTo>
                  <a:lnTo>
                    <a:pt x="2895" y="8976"/>
                  </a:lnTo>
                  <a:lnTo>
                    <a:pt x="3083" y="9035"/>
                  </a:lnTo>
                  <a:lnTo>
                    <a:pt x="3277" y="9092"/>
                  </a:lnTo>
                  <a:lnTo>
                    <a:pt x="3474" y="9144"/>
                  </a:lnTo>
                  <a:lnTo>
                    <a:pt x="3677" y="9193"/>
                  </a:lnTo>
                  <a:lnTo>
                    <a:pt x="3883" y="9241"/>
                  </a:lnTo>
                  <a:lnTo>
                    <a:pt x="4091" y="9284"/>
                  </a:lnTo>
                  <a:lnTo>
                    <a:pt x="4305" y="9324"/>
                  </a:lnTo>
                  <a:lnTo>
                    <a:pt x="4521" y="9360"/>
                  </a:lnTo>
                  <a:lnTo>
                    <a:pt x="4740" y="9394"/>
                  </a:lnTo>
                  <a:lnTo>
                    <a:pt x="4962" y="9426"/>
                  </a:lnTo>
                  <a:lnTo>
                    <a:pt x="5186" y="9453"/>
                  </a:lnTo>
                  <a:lnTo>
                    <a:pt x="5412" y="9477"/>
                  </a:lnTo>
                  <a:lnTo>
                    <a:pt x="5640" y="9498"/>
                  </a:lnTo>
                  <a:lnTo>
                    <a:pt x="5869" y="9516"/>
                  </a:lnTo>
                  <a:lnTo>
                    <a:pt x="6100" y="9530"/>
                  </a:lnTo>
                  <a:lnTo>
                    <a:pt x="6332" y="9541"/>
                  </a:lnTo>
                  <a:lnTo>
                    <a:pt x="6564" y="9549"/>
                  </a:lnTo>
                  <a:lnTo>
                    <a:pt x="6797" y="9554"/>
                  </a:lnTo>
                  <a:lnTo>
                    <a:pt x="7030" y="9556"/>
                  </a:lnTo>
                  <a:lnTo>
                    <a:pt x="7263" y="9554"/>
                  </a:lnTo>
                  <a:lnTo>
                    <a:pt x="7496" y="9549"/>
                  </a:lnTo>
                  <a:lnTo>
                    <a:pt x="7728" y="9541"/>
                  </a:lnTo>
                  <a:lnTo>
                    <a:pt x="7960" y="9530"/>
                  </a:lnTo>
                  <a:lnTo>
                    <a:pt x="8191" y="9516"/>
                  </a:lnTo>
                  <a:lnTo>
                    <a:pt x="8420" y="9498"/>
                  </a:lnTo>
                  <a:lnTo>
                    <a:pt x="8648" y="9477"/>
                  </a:lnTo>
                  <a:lnTo>
                    <a:pt x="8874" y="9453"/>
                  </a:lnTo>
                  <a:lnTo>
                    <a:pt x="9098" y="9426"/>
                  </a:lnTo>
                  <a:lnTo>
                    <a:pt x="9320" y="9394"/>
                  </a:lnTo>
                  <a:lnTo>
                    <a:pt x="9539" y="9360"/>
                  </a:lnTo>
                  <a:lnTo>
                    <a:pt x="9755" y="9324"/>
                  </a:lnTo>
                  <a:lnTo>
                    <a:pt x="9969" y="9284"/>
                  </a:lnTo>
                  <a:lnTo>
                    <a:pt x="10177" y="9241"/>
                  </a:lnTo>
                  <a:lnTo>
                    <a:pt x="10383" y="9193"/>
                  </a:lnTo>
                  <a:lnTo>
                    <a:pt x="10586" y="9144"/>
                  </a:lnTo>
                  <a:lnTo>
                    <a:pt x="10783" y="9092"/>
                  </a:lnTo>
                  <a:lnTo>
                    <a:pt x="10977" y="9035"/>
                  </a:lnTo>
                  <a:lnTo>
                    <a:pt x="11165" y="8976"/>
                  </a:lnTo>
                  <a:lnTo>
                    <a:pt x="11348" y="8915"/>
                  </a:lnTo>
                  <a:lnTo>
                    <a:pt x="11526" y="8849"/>
                  </a:lnTo>
                  <a:lnTo>
                    <a:pt x="11699" y="8781"/>
                  </a:lnTo>
                  <a:lnTo>
                    <a:pt x="11866" y="8709"/>
                  </a:lnTo>
                  <a:lnTo>
                    <a:pt x="12026" y="8635"/>
                  </a:lnTo>
                  <a:lnTo>
                    <a:pt x="12180" y="8558"/>
                  </a:lnTo>
                  <a:lnTo>
                    <a:pt x="12328" y="8477"/>
                  </a:lnTo>
                  <a:lnTo>
                    <a:pt x="12468" y="8393"/>
                  </a:lnTo>
                  <a:lnTo>
                    <a:pt x="12601" y="8306"/>
                  </a:lnTo>
                  <a:lnTo>
                    <a:pt x="12726" y="8216"/>
                  </a:lnTo>
                  <a:lnTo>
                    <a:pt x="12845" y="8124"/>
                  </a:lnTo>
                  <a:lnTo>
                    <a:pt x="12954" y="8027"/>
                  </a:lnTo>
                  <a:lnTo>
                    <a:pt x="13056" y="7929"/>
                  </a:lnTo>
                  <a:lnTo>
                    <a:pt x="13056" y="9808"/>
                  </a:lnTo>
                  <a:close/>
                  <a:moveTo>
                    <a:pt x="13056" y="12826"/>
                  </a:moveTo>
                  <a:lnTo>
                    <a:pt x="13048" y="12942"/>
                  </a:lnTo>
                  <a:lnTo>
                    <a:pt x="13025" y="13057"/>
                  </a:lnTo>
                  <a:lnTo>
                    <a:pt x="12986" y="13170"/>
                  </a:lnTo>
                  <a:lnTo>
                    <a:pt x="12933" y="13281"/>
                  </a:lnTo>
                  <a:lnTo>
                    <a:pt x="12866" y="13391"/>
                  </a:lnTo>
                  <a:lnTo>
                    <a:pt x="12785" y="13499"/>
                  </a:lnTo>
                  <a:lnTo>
                    <a:pt x="12690" y="13603"/>
                  </a:lnTo>
                  <a:lnTo>
                    <a:pt x="12583" y="13707"/>
                  </a:lnTo>
                  <a:lnTo>
                    <a:pt x="12461" y="13806"/>
                  </a:lnTo>
                  <a:lnTo>
                    <a:pt x="12329" y="13904"/>
                  </a:lnTo>
                  <a:lnTo>
                    <a:pt x="12183" y="13999"/>
                  </a:lnTo>
                  <a:lnTo>
                    <a:pt x="12026" y="14091"/>
                  </a:lnTo>
                  <a:lnTo>
                    <a:pt x="11859" y="14180"/>
                  </a:lnTo>
                  <a:lnTo>
                    <a:pt x="11680" y="14265"/>
                  </a:lnTo>
                  <a:lnTo>
                    <a:pt x="11490" y="14348"/>
                  </a:lnTo>
                  <a:lnTo>
                    <a:pt x="11291" y="14426"/>
                  </a:lnTo>
                  <a:lnTo>
                    <a:pt x="11081" y="14501"/>
                  </a:lnTo>
                  <a:lnTo>
                    <a:pt x="10863" y="14572"/>
                  </a:lnTo>
                  <a:lnTo>
                    <a:pt x="10635" y="14639"/>
                  </a:lnTo>
                  <a:lnTo>
                    <a:pt x="10399" y="14703"/>
                  </a:lnTo>
                  <a:lnTo>
                    <a:pt x="10154" y="14761"/>
                  </a:lnTo>
                  <a:lnTo>
                    <a:pt x="9902" y="14815"/>
                  </a:lnTo>
                  <a:lnTo>
                    <a:pt x="9642" y="14866"/>
                  </a:lnTo>
                  <a:lnTo>
                    <a:pt x="9376" y="14911"/>
                  </a:lnTo>
                  <a:lnTo>
                    <a:pt x="9102" y="14951"/>
                  </a:lnTo>
                  <a:lnTo>
                    <a:pt x="8822" y="14987"/>
                  </a:lnTo>
                  <a:lnTo>
                    <a:pt x="8536" y="15018"/>
                  </a:lnTo>
                  <a:lnTo>
                    <a:pt x="8244" y="15043"/>
                  </a:lnTo>
                  <a:lnTo>
                    <a:pt x="7948" y="15063"/>
                  </a:lnTo>
                  <a:lnTo>
                    <a:pt x="7647" y="15077"/>
                  </a:lnTo>
                  <a:lnTo>
                    <a:pt x="7340" y="15086"/>
                  </a:lnTo>
                  <a:lnTo>
                    <a:pt x="7030" y="15089"/>
                  </a:lnTo>
                  <a:lnTo>
                    <a:pt x="6720" y="15086"/>
                  </a:lnTo>
                  <a:lnTo>
                    <a:pt x="6413" y="15077"/>
                  </a:lnTo>
                  <a:lnTo>
                    <a:pt x="6112" y="15063"/>
                  </a:lnTo>
                  <a:lnTo>
                    <a:pt x="5816" y="15043"/>
                  </a:lnTo>
                  <a:lnTo>
                    <a:pt x="5524" y="15018"/>
                  </a:lnTo>
                  <a:lnTo>
                    <a:pt x="5238" y="14987"/>
                  </a:lnTo>
                  <a:lnTo>
                    <a:pt x="4958" y="14951"/>
                  </a:lnTo>
                  <a:lnTo>
                    <a:pt x="4684" y="14911"/>
                  </a:lnTo>
                  <a:lnTo>
                    <a:pt x="4418" y="14866"/>
                  </a:lnTo>
                  <a:lnTo>
                    <a:pt x="4158" y="14815"/>
                  </a:lnTo>
                  <a:lnTo>
                    <a:pt x="3906" y="14761"/>
                  </a:lnTo>
                  <a:lnTo>
                    <a:pt x="3661" y="14703"/>
                  </a:lnTo>
                  <a:lnTo>
                    <a:pt x="3425" y="14639"/>
                  </a:lnTo>
                  <a:lnTo>
                    <a:pt x="3197" y="14572"/>
                  </a:lnTo>
                  <a:lnTo>
                    <a:pt x="2979" y="14501"/>
                  </a:lnTo>
                  <a:lnTo>
                    <a:pt x="2769" y="14426"/>
                  </a:lnTo>
                  <a:lnTo>
                    <a:pt x="2570" y="14348"/>
                  </a:lnTo>
                  <a:lnTo>
                    <a:pt x="2380" y="14265"/>
                  </a:lnTo>
                  <a:lnTo>
                    <a:pt x="2201" y="14180"/>
                  </a:lnTo>
                  <a:lnTo>
                    <a:pt x="2034" y="14091"/>
                  </a:lnTo>
                  <a:lnTo>
                    <a:pt x="1877" y="13999"/>
                  </a:lnTo>
                  <a:lnTo>
                    <a:pt x="1731" y="13904"/>
                  </a:lnTo>
                  <a:lnTo>
                    <a:pt x="1599" y="13806"/>
                  </a:lnTo>
                  <a:lnTo>
                    <a:pt x="1477" y="13707"/>
                  </a:lnTo>
                  <a:lnTo>
                    <a:pt x="1370" y="13603"/>
                  </a:lnTo>
                  <a:lnTo>
                    <a:pt x="1275" y="13499"/>
                  </a:lnTo>
                  <a:lnTo>
                    <a:pt x="1194" y="13391"/>
                  </a:lnTo>
                  <a:lnTo>
                    <a:pt x="1127" y="13281"/>
                  </a:lnTo>
                  <a:lnTo>
                    <a:pt x="1074" y="13170"/>
                  </a:lnTo>
                  <a:lnTo>
                    <a:pt x="1035" y="13057"/>
                  </a:lnTo>
                  <a:lnTo>
                    <a:pt x="1012" y="12942"/>
                  </a:lnTo>
                  <a:lnTo>
                    <a:pt x="1004" y="12826"/>
                  </a:lnTo>
                  <a:lnTo>
                    <a:pt x="1004" y="10947"/>
                  </a:lnTo>
                  <a:lnTo>
                    <a:pt x="1106" y="11045"/>
                  </a:lnTo>
                  <a:lnTo>
                    <a:pt x="1215" y="11141"/>
                  </a:lnTo>
                  <a:lnTo>
                    <a:pt x="1334" y="11234"/>
                  </a:lnTo>
                  <a:lnTo>
                    <a:pt x="1459" y="11324"/>
                  </a:lnTo>
                  <a:lnTo>
                    <a:pt x="1592" y="11410"/>
                  </a:lnTo>
                  <a:lnTo>
                    <a:pt x="1732" y="11495"/>
                  </a:lnTo>
                  <a:lnTo>
                    <a:pt x="1880" y="11575"/>
                  </a:lnTo>
                  <a:lnTo>
                    <a:pt x="2034" y="11653"/>
                  </a:lnTo>
                  <a:lnTo>
                    <a:pt x="2194" y="11727"/>
                  </a:lnTo>
                  <a:lnTo>
                    <a:pt x="2361" y="11799"/>
                  </a:lnTo>
                  <a:lnTo>
                    <a:pt x="2534" y="11867"/>
                  </a:lnTo>
                  <a:lnTo>
                    <a:pt x="2712" y="11932"/>
                  </a:lnTo>
                  <a:lnTo>
                    <a:pt x="2895" y="11994"/>
                  </a:lnTo>
                  <a:lnTo>
                    <a:pt x="3083" y="12053"/>
                  </a:lnTo>
                  <a:lnTo>
                    <a:pt x="3277" y="12109"/>
                  </a:lnTo>
                  <a:lnTo>
                    <a:pt x="3474" y="12162"/>
                  </a:lnTo>
                  <a:lnTo>
                    <a:pt x="3677" y="12211"/>
                  </a:lnTo>
                  <a:lnTo>
                    <a:pt x="3883" y="12258"/>
                  </a:lnTo>
                  <a:lnTo>
                    <a:pt x="4091" y="12302"/>
                  </a:lnTo>
                  <a:lnTo>
                    <a:pt x="4305" y="12342"/>
                  </a:lnTo>
                  <a:lnTo>
                    <a:pt x="4521" y="12378"/>
                  </a:lnTo>
                  <a:lnTo>
                    <a:pt x="4740" y="12412"/>
                  </a:lnTo>
                  <a:lnTo>
                    <a:pt x="4962" y="12443"/>
                  </a:lnTo>
                  <a:lnTo>
                    <a:pt x="5186" y="12471"/>
                  </a:lnTo>
                  <a:lnTo>
                    <a:pt x="5412" y="12495"/>
                  </a:lnTo>
                  <a:lnTo>
                    <a:pt x="5640" y="12516"/>
                  </a:lnTo>
                  <a:lnTo>
                    <a:pt x="5869" y="12534"/>
                  </a:lnTo>
                  <a:lnTo>
                    <a:pt x="6100" y="12548"/>
                  </a:lnTo>
                  <a:lnTo>
                    <a:pt x="6332" y="12559"/>
                  </a:lnTo>
                  <a:lnTo>
                    <a:pt x="6564" y="12567"/>
                  </a:lnTo>
                  <a:lnTo>
                    <a:pt x="6797" y="12572"/>
                  </a:lnTo>
                  <a:lnTo>
                    <a:pt x="7030" y="12574"/>
                  </a:lnTo>
                  <a:lnTo>
                    <a:pt x="7263" y="12572"/>
                  </a:lnTo>
                  <a:lnTo>
                    <a:pt x="7496" y="12567"/>
                  </a:lnTo>
                  <a:lnTo>
                    <a:pt x="7728" y="12559"/>
                  </a:lnTo>
                  <a:lnTo>
                    <a:pt x="7960" y="12548"/>
                  </a:lnTo>
                  <a:lnTo>
                    <a:pt x="8191" y="12534"/>
                  </a:lnTo>
                  <a:lnTo>
                    <a:pt x="8420" y="12516"/>
                  </a:lnTo>
                  <a:lnTo>
                    <a:pt x="8648" y="12495"/>
                  </a:lnTo>
                  <a:lnTo>
                    <a:pt x="8874" y="12471"/>
                  </a:lnTo>
                  <a:lnTo>
                    <a:pt x="9098" y="12443"/>
                  </a:lnTo>
                  <a:lnTo>
                    <a:pt x="9320" y="12412"/>
                  </a:lnTo>
                  <a:lnTo>
                    <a:pt x="9539" y="12378"/>
                  </a:lnTo>
                  <a:lnTo>
                    <a:pt x="9755" y="12342"/>
                  </a:lnTo>
                  <a:lnTo>
                    <a:pt x="9969" y="12302"/>
                  </a:lnTo>
                  <a:lnTo>
                    <a:pt x="10177" y="12258"/>
                  </a:lnTo>
                  <a:lnTo>
                    <a:pt x="10383" y="12211"/>
                  </a:lnTo>
                  <a:lnTo>
                    <a:pt x="10586" y="12162"/>
                  </a:lnTo>
                  <a:lnTo>
                    <a:pt x="10783" y="12109"/>
                  </a:lnTo>
                  <a:lnTo>
                    <a:pt x="10977" y="12053"/>
                  </a:lnTo>
                  <a:lnTo>
                    <a:pt x="11165" y="11994"/>
                  </a:lnTo>
                  <a:lnTo>
                    <a:pt x="11348" y="11932"/>
                  </a:lnTo>
                  <a:lnTo>
                    <a:pt x="11526" y="11867"/>
                  </a:lnTo>
                  <a:lnTo>
                    <a:pt x="11699" y="11799"/>
                  </a:lnTo>
                  <a:lnTo>
                    <a:pt x="11866" y="11727"/>
                  </a:lnTo>
                  <a:lnTo>
                    <a:pt x="12026" y="11653"/>
                  </a:lnTo>
                  <a:lnTo>
                    <a:pt x="12180" y="11575"/>
                  </a:lnTo>
                  <a:lnTo>
                    <a:pt x="12328" y="11495"/>
                  </a:lnTo>
                  <a:lnTo>
                    <a:pt x="12468" y="11410"/>
                  </a:lnTo>
                  <a:lnTo>
                    <a:pt x="12601" y="11324"/>
                  </a:lnTo>
                  <a:lnTo>
                    <a:pt x="12726" y="11234"/>
                  </a:lnTo>
                  <a:lnTo>
                    <a:pt x="12845" y="11141"/>
                  </a:lnTo>
                  <a:lnTo>
                    <a:pt x="12954" y="11045"/>
                  </a:lnTo>
                  <a:lnTo>
                    <a:pt x="13056" y="10947"/>
                  </a:lnTo>
                  <a:lnTo>
                    <a:pt x="13056" y="12826"/>
                  </a:lnTo>
                  <a:close/>
                  <a:moveTo>
                    <a:pt x="7030" y="0"/>
                  </a:moveTo>
                  <a:lnTo>
                    <a:pt x="6712" y="3"/>
                  </a:lnTo>
                  <a:lnTo>
                    <a:pt x="6393" y="12"/>
                  </a:lnTo>
                  <a:lnTo>
                    <a:pt x="6074" y="27"/>
                  </a:lnTo>
                  <a:lnTo>
                    <a:pt x="5756" y="48"/>
                  </a:lnTo>
                  <a:lnTo>
                    <a:pt x="5439" y="75"/>
                  </a:lnTo>
                  <a:lnTo>
                    <a:pt x="5124" y="110"/>
                  </a:lnTo>
                  <a:lnTo>
                    <a:pt x="4812" y="149"/>
                  </a:lnTo>
                  <a:lnTo>
                    <a:pt x="4503" y="195"/>
                  </a:lnTo>
                  <a:lnTo>
                    <a:pt x="4199" y="247"/>
                  </a:lnTo>
                  <a:lnTo>
                    <a:pt x="3900" y="306"/>
                  </a:lnTo>
                  <a:lnTo>
                    <a:pt x="3605" y="370"/>
                  </a:lnTo>
                  <a:lnTo>
                    <a:pt x="3318" y="442"/>
                  </a:lnTo>
                  <a:lnTo>
                    <a:pt x="3037" y="520"/>
                  </a:lnTo>
                  <a:lnTo>
                    <a:pt x="2765" y="604"/>
                  </a:lnTo>
                  <a:lnTo>
                    <a:pt x="2501" y="695"/>
                  </a:lnTo>
                  <a:lnTo>
                    <a:pt x="2246" y="792"/>
                  </a:lnTo>
                  <a:lnTo>
                    <a:pt x="2001" y="896"/>
                  </a:lnTo>
                  <a:lnTo>
                    <a:pt x="1766" y="1007"/>
                  </a:lnTo>
                  <a:lnTo>
                    <a:pt x="1543" y="1124"/>
                  </a:lnTo>
                  <a:lnTo>
                    <a:pt x="1332" y="1247"/>
                  </a:lnTo>
                  <a:lnTo>
                    <a:pt x="1133" y="1378"/>
                  </a:lnTo>
                  <a:lnTo>
                    <a:pt x="948" y="1515"/>
                  </a:lnTo>
                  <a:lnTo>
                    <a:pt x="778" y="1660"/>
                  </a:lnTo>
                  <a:lnTo>
                    <a:pt x="623" y="1811"/>
                  </a:lnTo>
                  <a:lnTo>
                    <a:pt x="482" y="1969"/>
                  </a:lnTo>
                  <a:lnTo>
                    <a:pt x="359" y="2134"/>
                  </a:lnTo>
                  <a:lnTo>
                    <a:pt x="252" y="2305"/>
                  </a:lnTo>
                  <a:lnTo>
                    <a:pt x="163" y="2484"/>
                  </a:lnTo>
                  <a:lnTo>
                    <a:pt x="93" y="2670"/>
                  </a:lnTo>
                  <a:lnTo>
                    <a:pt x="42" y="2862"/>
                  </a:lnTo>
                  <a:lnTo>
                    <a:pt x="11" y="3062"/>
                  </a:lnTo>
                  <a:lnTo>
                    <a:pt x="0" y="3269"/>
                  </a:lnTo>
                  <a:lnTo>
                    <a:pt x="0" y="12826"/>
                  </a:lnTo>
                  <a:lnTo>
                    <a:pt x="11" y="13033"/>
                  </a:lnTo>
                  <a:lnTo>
                    <a:pt x="42" y="13232"/>
                  </a:lnTo>
                  <a:lnTo>
                    <a:pt x="93" y="13425"/>
                  </a:lnTo>
                  <a:lnTo>
                    <a:pt x="163" y="13611"/>
                  </a:lnTo>
                  <a:lnTo>
                    <a:pt x="252" y="13789"/>
                  </a:lnTo>
                  <a:lnTo>
                    <a:pt x="359" y="13961"/>
                  </a:lnTo>
                  <a:lnTo>
                    <a:pt x="482" y="14126"/>
                  </a:lnTo>
                  <a:lnTo>
                    <a:pt x="623" y="14284"/>
                  </a:lnTo>
                  <a:lnTo>
                    <a:pt x="778" y="14435"/>
                  </a:lnTo>
                  <a:lnTo>
                    <a:pt x="948" y="14579"/>
                  </a:lnTo>
                  <a:lnTo>
                    <a:pt x="1133" y="14717"/>
                  </a:lnTo>
                  <a:lnTo>
                    <a:pt x="1332" y="14847"/>
                  </a:lnTo>
                  <a:lnTo>
                    <a:pt x="1543" y="14971"/>
                  </a:lnTo>
                  <a:lnTo>
                    <a:pt x="1766" y="15088"/>
                  </a:lnTo>
                  <a:lnTo>
                    <a:pt x="2001" y="15199"/>
                  </a:lnTo>
                  <a:lnTo>
                    <a:pt x="2246" y="15302"/>
                  </a:lnTo>
                  <a:lnTo>
                    <a:pt x="2501" y="15400"/>
                  </a:lnTo>
                  <a:lnTo>
                    <a:pt x="2765" y="15490"/>
                  </a:lnTo>
                  <a:lnTo>
                    <a:pt x="3037" y="15575"/>
                  </a:lnTo>
                  <a:lnTo>
                    <a:pt x="3318" y="15652"/>
                  </a:lnTo>
                  <a:lnTo>
                    <a:pt x="3605" y="15724"/>
                  </a:lnTo>
                  <a:lnTo>
                    <a:pt x="3900" y="15789"/>
                  </a:lnTo>
                  <a:lnTo>
                    <a:pt x="4199" y="15848"/>
                  </a:lnTo>
                  <a:lnTo>
                    <a:pt x="4503" y="15900"/>
                  </a:lnTo>
                  <a:lnTo>
                    <a:pt x="4812" y="15946"/>
                  </a:lnTo>
                  <a:lnTo>
                    <a:pt x="5124" y="15985"/>
                  </a:lnTo>
                  <a:lnTo>
                    <a:pt x="5439" y="16020"/>
                  </a:lnTo>
                  <a:lnTo>
                    <a:pt x="5756" y="16047"/>
                  </a:lnTo>
                  <a:lnTo>
                    <a:pt x="6074" y="16068"/>
                  </a:lnTo>
                  <a:lnTo>
                    <a:pt x="6393" y="16083"/>
                  </a:lnTo>
                  <a:lnTo>
                    <a:pt x="6712" y="16092"/>
                  </a:lnTo>
                  <a:lnTo>
                    <a:pt x="7030" y="16095"/>
                  </a:lnTo>
                  <a:lnTo>
                    <a:pt x="7348" y="16092"/>
                  </a:lnTo>
                  <a:lnTo>
                    <a:pt x="7667" y="16083"/>
                  </a:lnTo>
                  <a:lnTo>
                    <a:pt x="7986" y="16068"/>
                  </a:lnTo>
                  <a:lnTo>
                    <a:pt x="8304" y="16047"/>
                  </a:lnTo>
                  <a:lnTo>
                    <a:pt x="8621" y="16020"/>
                  </a:lnTo>
                  <a:lnTo>
                    <a:pt x="8936" y="15985"/>
                  </a:lnTo>
                  <a:lnTo>
                    <a:pt x="9248" y="15946"/>
                  </a:lnTo>
                  <a:lnTo>
                    <a:pt x="9557" y="15900"/>
                  </a:lnTo>
                  <a:lnTo>
                    <a:pt x="9861" y="15848"/>
                  </a:lnTo>
                  <a:lnTo>
                    <a:pt x="10160" y="15789"/>
                  </a:lnTo>
                  <a:lnTo>
                    <a:pt x="10455" y="15724"/>
                  </a:lnTo>
                  <a:lnTo>
                    <a:pt x="10742" y="15652"/>
                  </a:lnTo>
                  <a:lnTo>
                    <a:pt x="11023" y="15575"/>
                  </a:lnTo>
                  <a:lnTo>
                    <a:pt x="11295" y="15490"/>
                  </a:lnTo>
                  <a:lnTo>
                    <a:pt x="11559" y="15400"/>
                  </a:lnTo>
                  <a:lnTo>
                    <a:pt x="11814" y="15302"/>
                  </a:lnTo>
                  <a:lnTo>
                    <a:pt x="12059" y="15199"/>
                  </a:lnTo>
                  <a:lnTo>
                    <a:pt x="12294" y="15088"/>
                  </a:lnTo>
                  <a:lnTo>
                    <a:pt x="12517" y="14971"/>
                  </a:lnTo>
                  <a:lnTo>
                    <a:pt x="12728" y="14847"/>
                  </a:lnTo>
                  <a:lnTo>
                    <a:pt x="12927" y="14717"/>
                  </a:lnTo>
                  <a:lnTo>
                    <a:pt x="13112" y="14579"/>
                  </a:lnTo>
                  <a:lnTo>
                    <a:pt x="13282" y="14435"/>
                  </a:lnTo>
                  <a:lnTo>
                    <a:pt x="13437" y="14284"/>
                  </a:lnTo>
                  <a:lnTo>
                    <a:pt x="13578" y="14126"/>
                  </a:lnTo>
                  <a:lnTo>
                    <a:pt x="13701" y="13961"/>
                  </a:lnTo>
                  <a:lnTo>
                    <a:pt x="13808" y="13789"/>
                  </a:lnTo>
                  <a:lnTo>
                    <a:pt x="13897" y="13611"/>
                  </a:lnTo>
                  <a:lnTo>
                    <a:pt x="13967" y="13425"/>
                  </a:lnTo>
                  <a:lnTo>
                    <a:pt x="14018" y="13232"/>
                  </a:lnTo>
                  <a:lnTo>
                    <a:pt x="14049" y="13033"/>
                  </a:lnTo>
                  <a:lnTo>
                    <a:pt x="14060" y="12826"/>
                  </a:lnTo>
                  <a:lnTo>
                    <a:pt x="14060" y="3269"/>
                  </a:lnTo>
                  <a:lnTo>
                    <a:pt x="14049" y="3062"/>
                  </a:lnTo>
                  <a:lnTo>
                    <a:pt x="14018" y="2862"/>
                  </a:lnTo>
                  <a:lnTo>
                    <a:pt x="13967" y="2670"/>
                  </a:lnTo>
                  <a:lnTo>
                    <a:pt x="13897" y="2484"/>
                  </a:lnTo>
                  <a:lnTo>
                    <a:pt x="13808" y="2305"/>
                  </a:lnTo>
                  <a:lnTo>
                    <a:pt x="13701" y="2134"/>
                  </a:lnTo>
                  <a:lnTo>
                    <a:pt x="13578" y="1969"/>
                  </a:lnTo>
                  <a:lnTo>
                    <a:pt x="13437" y="1811"/>
                  </a:lnTo>
                  <a:lnTo>
                    <a:pt x="13282" y="1660"/>
                  </a:lnTo>
                  <a:lnTo>
                    <a:pt x="13112" y="1515"/>
                  </a:lnTo>
                  <a:lnTo>
                    <a:pt x="12927" y="1378"/>
                  </a:lnTo>
                  <a:lnTo>
                    <a:pt x="12728" y="1247"/>
                  </a:lnTo>
                  <a:lnTo>
                    <a:pt x="12517" y="1124"/>
                  </a:lnTo>
                  <a:lnTo>
                    <a:pt x="12294" y="1007"/>
                  </a:lnTo>
                  <a:lnTo>
                    <a:pt x="12059" y="896"/>
                  </a:lnTo>
                  <a:lnTo>
                    <a:pt x="11814" y="792"/>
                  </a:lnTo>
                  <a:lnTo>
                    <a:pt x="11559" y="695"/>
                  </a:lnTo>
                  <a:lnTo>
                    <a:pt x="11295" y="604"/>
                  </a:lnTo>
                  <a:lnTo>
                    <a:pt x="11023" y="520"/>
                  </a:lnTo>
                  <a:lnTo>
                    <a:pt x="10742" y="442"/>
                  </a:lnTo>
                  <a:lnTo>
                    <a:pt x="10455" y="370"/>
                  </a:lnTo>
                  <a:lnTo>
                    <a:pt x="10160" y="306"/>
                  </a:lnTo>
                  <a:lnTo>
                    <a:pt x="9861" y="247"/>
                  </a:lnTo>
                  <a:lnTo>
                    <a:pt x="9557" y="195"/>
                  </a:lnTo>
                  <a:lnTo>
                    <a:pt x="9248" y="149"/>
                  </a:lnTo>
                  <a:lnTo>
                    <a:pt x="8936" y="110"/>
                  </a:lnTo>
                  <a:lnTo>
                    <a:pt x="8621" y="75"/>
                  </a:lnTo>
                  <a:lnTo>
                    <a:pt x="8304" y="48"/>
                  </a:lnTo>
                  <a:lnTo>
                    <a:pt x="7986" y="27"/>
                  </a:lnTo>
                  <a:lnTo>
                    <a:pt x="7667" y="12"/>
                  </a:lnTo>
                  <a:lnTo>
                    <a:pt x="7348" y="3"/>
                  </a:lnTo>
                  <a:lnTo>
                    <a:pt x="70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0" name="Freeform 194"/>
            <p:cNvSpPr>
              <a:spLocks/>
            </p:cNvSpPr>
            <p:nvPr/>
          </p:nvSpPr>
          <p:spPr bwMode="auto">
            <a:xfrm>
              <a:off x="2479676" y="4692650"/>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1 h 1006"/>
                <a:gd name="T10" fmla="*/ 874 w 1004"/>
                <a:gd name="T11" fmla="*/ 841 h 1006"/>
                <a:gd name="T12" fmla="*/ 919 w 1004"/>
                <a:gd name="T13" fmla="*/ 785 h 1006"/>
                <a:gd name="T14" fmla="*/ 955 w 1004"/>
                <a:gd name="T15" fmla="*/ 721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1 h 1006"/>
                <a:gd name="T50" fmla="*/ 202 w 1004"/>
                <a:gd name="T51" fmla="*/ 100 h 1006"/>
                <a:gd name="T52" fmla="*/ 147 w 1004"/>
                <a:gd name="T53" fmla="*/ 147 h 1006"/>
                <a:gd name="T54" fmla="*/ 100 w 1004"/>
                <a:gd name="T55" fmla="*/ 202 h 1006"/>
                <a:gd name="T56" fmla="*/ 60 w 1004"/>
                <a:gd name="T57" fmla="*/ 263 h 1006"/>
                <a:gd name="T58" fmla="*/ 30 w 1004"/>
                <a:gd name="T59" fmla="*/ 330 h 1006"/>
                <a:gd name="T60" fmla="*/ 10 w 1004"/>
                <a:gd name="T61" fmla="*/ 402 h 1006"/>
                <a:gd name="T62" fmla="*/ 1 w 1004"/>
                <a:gd name="T63" fmla="*/ 477 h 1006"/>
                <a:gd name="T64" fmla="*/ 3 w 1004"/>
                <a:gd name="T65" fmla="*/ 554 h 1006"/>
                <a:gd name="T66" fmla="*/ 16 w 1004"/>
                <a:gd name="T67" fmla="*/ 629 h 1006"/>
                <a:gd name="T68" fmla="*/ 39 w 1004"/>
                <a:gd name="T69" fmla="*/ 699 h 1006"/>
                <a:gd name="T70" fmla="*/ 72 w 1004"/>
                <a:gd name="T71" fmla="*/ 764 h 1006"/>
                <a:gd name="T72" fmla="*/ 115 w 1004"/>
                <a:gd name="T73" fmla="*/ 823 h 1006"/>
                <a:gd name="T74" fmla="*/ 165 w 1004"/>
                <a:gd name="T75" fmla="*/ 875 h 1006"/>
                <a:gd name="T76" fmla="*/ 221 w 1004"/>
                <a:gd name="T77" fmla="*/ 921 h 1006"/>
                <a:gd name="T78" fmla="*/ 284 w 1004"/>
                <a:gd name="T79" fmla="*/ 957 h 1006"/>
                <a:gd name="T80" fmla="*/ 353 w 1004"/>
                <a:gd name="T81" fmla="*/ 984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4"/>
                  </a:lnTo>
                  <a:lnTo>
                    <a:pt x="675" y="976"/>
                  </a:lnTo>
                  <a:lnTo>
                    <a:pt x="698" y="967"/>
                  </a:lnTo>
                  <a:lnTo>
                    <a:pt x="720" y="957"/>
                  </a:lnTo>
                  <a:lnTo>
                    <a:pt x="741" y="946"/>
                  </a:lnTo>
                  <a:lnTo>
                    <a:pt x="762" y="934"/>
                  </a:lnTo>
                  <a:lnTo>
                    <a:pt x="783" y="921"/>
                  </a:lnTo>
                  <a:lnTo>
                    <a:pt x="803" y="907"/>
                  </a:lnTo>
                  <a:lnTo>
                    <a:pt x="822" y="891"/>
                  </a:lnTo>
                  <a:lnTo>
                    <a:pt x="840" y="875"/>
                  </a:lnTo>
                  <a:lnTo>
                    <a:pt x="858" y="859"/>
                  </a:lnTo>
                  <a:lnTo>
                    <a:pt x="874" y="841"/>
                  </a:lnTo>
                  <a:lnTo>
                    <a:pt x="890" y="823"/>
                  </a:lnTo>
                  <a:lnTo>
                    <a:pt x="905" y="804"/>
                  </a:lnTo>
                  <a:lnTo>
                    <a:pt x="919" y="785"/>
                  </a:lnTo>
                  <a:lnTo>
                    <a:pt x="932" y="764"/>
                  </a:lnTo>
                  <a:lnTo>
                    <a:pt x="944" y="743"/>
                  </a:lnTo>
                  <a:lnTo>
                    <a:pt x="955" y="721"/>
                  </a:lnTo>
                  <a:lnTo>
                    <a:pt x="965" y="699"/>
                  </a:lnTo>
                  <a:lnTo>
                    <a:pt x="974" y="676"/>
                  </a:lnTo>
                  <a:lnTo>
                    <a:pt x="981" y="653"/>
                  </a:lnTo>
                  <a:lnTo>
                    <a:pt x="988" y="629"/>
                  </a:lnTo>
                  <a:lnTo>
                    <a:pt x="994" y="605"/>
                  </a:lnTo>
                  <a:lnTo>
                    <a:pt x="998" y="580"/>
                  </a:lnTo>
                  <a:lnTo>
                    <a:pt x="1001" y="554"/>
                  </a:lnTo>
                  <a:lnTo>
                    <a:pt x="1003" y="529"/>
                  </a:lnTo>
                  <a:lnTo>
                    <a:pt x="1004" y="503"/>
                  </a:lnTo>
                  <a:lnTo>
                    <a:pt x="1003" y="477"/>
                  </a:lnTo>
                  <a:lnTo>
                    <a:pt x="1001" y="452"/>
                  </a:lnTo>
                  <a:lnTo>
                    <a:pt x="998" y="427"/>
                  </a:lnTo>
                  <a:lnTo>
                    <a:pt x="994" y="402"/>
                  </a:lnTo>
                  <a:lnTo>
                    <a:pt x="988" y="377"/>
                  </a:lnTo>
                  <a:lnTo>
                    <a:pt x="981" y="353"/>
                  </a:lnTo>
                  <a:lnTo>
                    <a:pt x="974" y="330"/>
                  </a:lnTo>
                  <a:lnTo>
                    <a:pt x="965" y="307"/>
                  </a:lnTo>
                  <a:lnTo>
                    <a:pt x="955" y="285"/>
                  </a:lnTo>
                  <a:lnTo>
                    <a:pt x="944" y="263"/>
                  </a:lnTo>
                  <a:lnTo>
                    <a:pt x="932" y="243"/>
                  </a:lnTo>
                  <a:lnTo>
                    <a:pt x="919" y="222"/>
                  </a:lnTo>
                  <a:lnTo>
                    <a:pt x="905" y="202"/>
                  </a:lnTo>
                  <a:lnTo>
                    <a:pt x="890" y="183"/>
                  </a:lnTo>
                  <a:lnTo>
                    <a:pt x="874" y="165"/>
                  </a:lnTo>
                  <a:lnTo>
                    <a:pt x="858" y="147"/>
                  </a:lnTo>
                  <a:lnTo>
                    <a:pt x="840" y="131"/>
                  </a:lnTo>
                  <a:lnTo>
                    <a:pt x="822" y="115"/>
                  </a:lnTo>
                  <a:lnTo>
                    <a:pt x="803" y="100"/>
                  </a:lnTo>
                  <a:lnTo>
                    <a:pt x="783" y="86"/>
                  </a:lnTo>
                  <a:lnTo>
                    <a:pt x="762" y="73"/>
                  </a:lnTo>
                  <a:lnTo>
                    <a:pt x="741" y="61"/>
                  </a:lnTo>
                  <a:lnTo>
                    <a:pt x="720" y="50"/>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2"/>
                  </a:lnTo>
                  <a:lnTo>
                    <a:pt x="86" y="222"/>
                  </a:lnTo>
                  <a:lnTo>
                    <a:pt x="72" y="243"/>
                  </a:lnTo>
                  <a:lnTo>
                    <a:pt x="60" y="263"/>
                  </a:lnTo>
                  <a:lnTo>
                    <a:pt x="49" y="285"/>
                  </a:lnTo>
                  <a:lnTo>
                    <a:pt x="39" y="307"/>
                  </a:lnTo>
                  <a:lnTo>
                    <a:pt x="30" y="330"/>
                  </a:lnTo>
                  <a:lnTo>
                    <a:pt x="22" y="353"/>
                  </a:lnTo>
                  <a:lnTo>
                    <a:pt x="16" y="377"/>
                  </a:lnTo>
                  <a:lnTo>
                    <a:pt x="10" y="402"/>
                  </a:lnTo>
                  <a:lnTo>
                    <a:pt x="6" y="427"/>
                  </a:lnTo>
                  <a:lnTo>
                    <a:pt x="3" y="452"/>
                  </a:lnTo>
                  <a:lnTo>
                    <a:pt x="1" y="477"/>
                  </a:lnTo>
                  <a:lnTo>
                    <a:pt x="0" y="503"/>
                  </a:lnTo>
                  <a:lnTo>
                    <a:pt x="1" y="529"/>
                  </a:lnTo>
                  <a:lnTo>
                    <a:pt x="3" y="554"/>
                  </a:lnTo>
                  <a:lnTo>
                    <a:pt x="6" y="580"/>
                  </a:lnTo>
                  <a:lnTo>
                    <a:pt x="10" y="605"/>
                  </a:lnTo>
                  <a:lnTo>
                    <a:pt x="16" y="629"/>
                  </a:lnTo>
                  <a:lnTo>
                    <a:pt x="22" y="653"/>
                  </a:lnTo>
                  <a:lnTo>
                    <a:pt x="30" y="676"/>
                  </a:lnTo>
                  <a:lnTo>
                    <a:pt x="39" y="699"/>
                  </a:lnTo>
                  <a:lnTo>
                    <a:pt x="49" y="721"/>
                  </a:lnTo>
                  <a:lnTo>
                    <a:pt x="60" y="743"/>
                  </a:lnTo>
                  <a:lnTo>
                    <a:pt x="72" y="764"/>
                  </a:lnTo>
                  <a:lnTo>
                    <a:pt x="86" y="785"/>
                  </a:lnTo>
                  <a:lnTo>
                    <a:pt x="100" y="804"/>
                  </a:lnTo>
                  <a:lnTo>
                    <a:pt x="115" y="823"/>
                  </a:lnTo>
                  <a:lnTo>
                    <a:pt x="131" y="841"/>
                  </a:lnTo>
                  <a:lnTo>
                    <a:pt x="147" y="859"/>
                  </a:lnTo>
                  <a:lnTo>
                    <a:pt x="165" y="875"/>
                  </a:lnTo>
                  <a:lnTo>
                    <a:pt x="183" y="891"/>
                  </a:lnTo>
                  <a:lnTo>
                    <a:pt x="202" y="907"/>
                  </a:lnTo>
                  <a:lnTo>
                    <a:pt x="221" y="921"/>
                  </a:lnTo>
                  <a:lnTo>
                    <a:pt x="242" y="934"/>
                  </a:lnTo>
                  <a:lnTo>
                    <a:pt x="262" y="946"/>
                  </a:lnTo>
                  <a:lnTo>
                    <a:pt x="284" y="957"/>
                  </a:lnTo>
                  <a:lnTo>
                    <a:pt x="306" y="967"/>
                  </a:lnTo>
                  <a:lnTo>
                    <a:pt x="330" y="976"/>
                  </a:lnTo>
                  <a:lnTo>
                    <a:pt x="353" y="984"/>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1" name="Freeform 195"/>
            <p:cNvSpPr>
              <a:spLocks/>
            </p:cNvSpPr>
            <p:nvPr/>
          </p:nvSpPr>
          <p:spPr bwMode="auto">
            <a:xfrm>
              <a:off x="2479676" y="4562475"/>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2 h 1006"/>
                <a:gd name="T10" fmla="*/ 874 w 1004"/>
                <a:gd name="T11" fmla="*/ 841 h 1006"/>
                <a:gd name="T12" fmla="*/ 919 w 1004"/>
                <a:gd name="T13" fmla="*/ 785 h 1006"/>
                <a:gd name="T14" fmla="*/ 955 w 1004"/>
                <a:gd name="T15" fmla="*/ 722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40 h 1006"/>
                <a:gd name="T38" fmla="*/ 628 w 1004"/>
                <a:gd name="T39" fmla="*/ 17 h 1006"/>
                <a:gd name="T40" fmla="*/ 554 w 1004"/>
                <a:gd name="T41" fmla="*/ 3 h 1006"/>
                <a:gd name="T42" fmla="*/ 476 w 1004"/>
                <a:gd name="T43" fmla="*/ 1 h 1006"/>
                <a:gd name="T44" fmla="*/ 401 w 1004"/>
                <a:gd name="T45" fmla="*/ 10 h 1006"/>
                <a:gd name="T46" fmla="*/ 330 w 1004"/>
                <a:gd name="T47" fmla="*/ 31 h 1006"/>
                <a:gd name="T48" fmla="*/ 262 w 1004"/>
                <a:gd name="T49" fmla="*/ 61 h 1006"/>
                <a:gd name="T50" fmla="*/ 202 w 1004"/>
                <a:gd name="T51" fmla="*/ 100 h 1006"/>
                <a:gd name="T52" fmla="*/ 147 w 1004"/>
                <a:gd name="T53" fmla="*/ 147 h 1006"/>
                <a:gd name="T54" fmla="*/ 100 w 1004"/>
                <a:gd name="T55" fmla="*/ 203 h 1006"/>
                <a:gd name="T56" fmla="*/ 60 w 1004"/>
                <a:gd name="T57" fmla="*/ 263 h 1006"/>
                <a:gd name="T58" fmla="*/ 30 w 1004"/>
                <a:gd name="T59" fmla="*/ 330 h 1006"/>
                <a:gd name="T60" fmla="*/ 10 w 1004"/>
                <a:gd name="T61" fmla="*/ 402 h 1006"/>
                <a:gd name="T62" fmla="*/ 1 w 1004"/>
                <a:gd name="T63" fmla="*/ 477 h 1006"/>
                <a:gd name="T64" fmla="*/ 3 w 1004"/>
                <a:gd name="T65" fmla="*/ 555 h 1006"/>
                <a:gd name="T66" fmla="*/ 16 w 1004"/>
                <a:gd name="T67" fmla="*/ 629 h 1006"/>
                <a:gd name="T68" fmla="*/ 39 w 1004"/>
                <a:gd name="T69" fmla="*/ 700 h 1006"/>
                <a:gd name="T70" fmla="*/ 72 w 1004"/>
                <a:gd name="T71" fmla="*/ 764 h 1006"/>
                <a:gd name="T72" fmla="*/ 115 w 1004"/>
                <a:gd name="T73" fmla="*/ 823 h 1006"/>
                <a:gd name="T74" fmla="*/ 165 w 1004"/>
                <a:gd name="T75" fmla="*/ 876 h 1006"/>
                <a:gd name="T76" fmla="*/ 221 w 1004"/>
                <a:gd name="T77" fmla="*/ 921 h 1006"/>
                <a:gd name="T78" fmla="*/ 284 w 1004"/>
                <a:gd name="T79" fmla="*/ 957 h 1006"/>
                <a:gd name="T80" fmla="*/ 353 w 1004"/>
                <a:gd name="T81" fmla="*/ 983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3"/>
                  </a:lnTo>
                  <a:lnTo>
                    <a:pt x="675" y="976"/>
                  </a:lnTo>
                  <a:lnTo>
                    <a:pt x="698" y="967"/>
                  </a:lnTo>
                  <a:lnTo>
                    <a:pt x="720" y="957"/>
                  </a:lnTo>
                  <a:lnTo>
                    <a:pt x="741" y="946"/>
                  </a:lnTo>
                  <a:lnTo>
                    <a:pt x="762" y="934"/>
                  </a:lnTo>
                  <a:lnTo>
                    <a:pt x="783" y="921"/>
                  </a:lnTo>
                  <a:lnTo>
                    <a:pt x="803" y="907"/>
                  </a:lnTo>
                  <a:lnTo>
                    <a:pt x="822" y="892"/>
                  </a:lnTo>
                  <a:lnTo>
                    <a:pt x="840" y="876"/>
                  </a:lnTo>
                  <a:lnTo>
                    <a:pt x="858" y="859"/>
                  </a:lnTo>
                  <a:lnTo>
                    <a:pt x="874" y="841"/>
                  </a:lnTo>
                  <a:lnTo>
                    <a:pt x="890" y="823"/>
                  </a:lnTo>
                  <a:lnTo>
                    <a:pt x="905" y="804"/>
                  </a:lnTo>
                  <a:lnTo>
                    <a:pt x="919" y="785"/>
                  </a:lnTo>
                  <a:lnTo>
                    <a:pt x="932" y="764"/>
                  </a:lnTo>
                  <a:lnTo>
                    <a:pt x="944" y="743"/>
                  </a:lnTo>
                  <a:lnTo>
                    <a:pt x="955" y="722"/>
                  </a:lnTo>
                  <a:lnTo>
                    <a:pt x="965" y="700"/>
                  </a:lnTo>
                  <a:lnTo>
                    <a:pt x="974" y="676"/>
                  </a:lnTo>
                  <a:lnTo>
                    <a:pt x="981" y="653"/>
                  </a:lnTo>
                  <a:lnTo>
                    <a:pt x="988" y="629"/>
                  </a:lnTo>
                  <a:lnTo>
                    <a:pt x="994" y="605"/>
                  </a:lnTo>
                  <a:lnTo>
                    <a:pt x="998" y="580"/>
                  </a:lnTo>
                  <a:lnTo>
                    <a:pt x="1001" y="555"/>
                  </a:lnTo>
                  <a:lnTo>
                    <a:pt x="1003" y="530"/>
                  </a:lnTo>
                  <a:lnTo>
                    <a:pt x="1004" y="503"/>
                  </a:lnTo>
                  <a:lnTo>
                    <a:pt x="1003" y="477"/>
                  </a:lnTo>
                  <a:lnTo>
                    <a:pt x="1001" y="452"/>
                  </a:lnTo>
                  <a:lnTo>
                    <a:pt x="998" y="427"/>
                  </a:lnTo>
                  <a:lnTo>
                    <a:pt x="994" y="402"/>
                  </a:lnTo>
                  <a:lnTo>
                    <a:pt x="988" y="378"/>
                  </a:lnTo>
                  <a:lnTo>
                    <a:pt x="981" y="353"/>
                  </a:lnTo>
                  <a:lnTo>
                    <a:pt x="974" y="330"/>
                  </a:lnTo>
                  <a:lnTo>
                    <a:pt x="965" y="307"/>
                  </a:lnTo>
                  <a:lnTo>
                    <a:pt x="955" y="285"/>
                  </a:lnTo>
                  <a:lnTo>
                    <a:pt x="944" y="263"/>
                  </a:lnTo>
                  <a:lnTo>
                    <a:pt x="932" y="243"/>
                  </a:lnTo>
                  <a:lnTo>
                    <a:pt x="919" y="222"/>
                  </a:lnTo>
                  <a:lnTo>
                    <a:pt x="905" y="203"/>
                  </a:lnTo>
                  <a:lnTo>
                    <a:pt x="890" y="183"/>
                  </a:lnTo>
                  <a:lnTo>
                    <a:pt x="874" y="165"/>
                  </a:lnTo>
                  <a:lnTo>
                    <a:pt x="858" y="147"/>
                  </a:lnTo>
                  <a:lnTo>
                    <a:pt x="840" y="131"/>
                  </a:lnTo>
                  <a:lnTo>
                    <a:pt x="822" y="115"/>
                  </a:lnTo>
                  <a:lnTo>
                    <a:pt x="803" y="100"/>
                  </a:lnTo>
                  <a:lnTo>
                    <a:pt x="783" y="86"/>
                  </a:lnTo>
                  <a:lnTo>
                    <a:pt x="762" y="73"/>
                  </a:lnTo>
                  <a:lnTo>
                    <a:pt x="741" y="61"/>
                  </a:lnTo>
                  <a:lnTo>
                    <a:pt x="720" y="50"/>
                  </a:lnTo>
                  <a:lnTo>
                    <a:pt x="698" y="40"/>
                  </a:lnTo>
                  <a:lnTo>
                    <a:pt x="675" y="31"/>
                  </a:lnTo>
                  <a:lnTo>
                    <a:pt x="652" y="23"/>
                  </a:lnTo>
                  <a:lnTo>
                    <a:pt x="628" y="17"/>
                  </a:lnTo>
                  <a:lnTo>
                    <a:pt x="604" y="10"/>
                  </a:lnTo>
                  <a:lnTo>
                    <a:pt x="579" y="6"/>
                  </a:lnTo>
                  <a:lnTo>
                    <a:pt x="554" y="3"/>
                  </a:lnTo>
                  <a:lnTo>
                    <a:pt x="528" y="1"/>
                  </a:lnTo>
                  <a:lnTo>
                    <a:pt x="502" y="0"/>
                  </a:lnTo>
                  <a:lnTo>
                    <a:pt x="476" y="1"/>
                  </a:lnTo>
                  <a:lnTo>
                    <a:pt x="451" y="3"/>
                  </a:lnTo>
                  <a:lnTo>
                    <a:pt x="426" y="6"/>
                  </a:lnTo>
                  <a:lnTo>
                    <a:pt x="401" y="10"/>
                  </a:lnTo>
                  <a:lnTo>
                    <a:pt x="377" y="17"/>
                  </a:lnTo>
                  <a:lnTo>
                    <a:pt x="353" y="23"/>
                  </a:lnTo>
                  <a:lnTo>
                    <a:pt x="330" y="31"/>
                  </a:lnTo>
                  <a:lnTo>
                    <a:pt x="306" y="40"/>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3"/>
                  </a:lnTo>
                  <a:lnTo>
                    <a:pt x="86" y="222"/>
                  </a:lnTo>
                  <a:lnTo>
                    <a:pt x="72" y="243"/>
                  </a:lnTo>
                  <a:lnTo>
                    <a:pt x="60" y="263"/>
                  </a:lnTo>
                  <a:lnTo>
                    <a:pt x="49" y="285"/>
                  </a:lnTo>
                  <a:lnTo>
                    <a:pt x="39" y="307"/>
                  </a:lnTo>
                  <a:lnTo>
                    <a:pt x="30" y="330"/>
                  </a:lnTo>
                  <a:lnTo>
                    <a:pt x="22" y="353"/>
                  </a:lnTo>
                  <a:lnTo>
                    <a:pt x="16" y="378"/>
                  </a:lnTo>
                  <a:lnTo>
                    <a:pt x="10" y="402"/>
                  </a:lnTo>
                  <a:lnTo>
                    <a:pt x="6" y="427"/>
                  </a:lnTo>
                  <a:lnTo>
                    <a:pt x="3" y="452"/>
                  </a:lnTo>
                  <a:lnTo>
                    <a:pt x="1" y="477"/>
                  </a:lnTo>
                  <a:lnTo>
                    <a:pt x="0" y="503"/>
                  </a:lnTo>
                  <a:lnTo>
                    <a:pt x="1" y="530"/>
                  </a:lnTo>
                  <a:lnTo>
                    <a:pt x="3" y="555"/>
                  </a:lnTo>
                  <a:lnTo>
                    <a:pt x="6" y="580"/>
                  </a:lnTo>
                  <a:lnTo>
                    <a:pt x="10" y="605"/>
                  </a:lnTo>
                  <a:lnTo>
                    <a:pt x="16" y="629"/>
                  </a:lnTo>
                  <a:lnTo>
                    <a:pt x="22" y="653"/>
                  </a:lnTo>
                  <a:lnTo>
                    <a:pt x="30" y="676"/>
                  </a:lnTo>
                  <a:lnTo>
                    <a:pt x="39" y="700"/>
                  </a:lnTo>
                  <a:lnTo>
                    <a:pt x="49" y="722"/>
                  </a:lnTo>
                  <a:lnTo>
                    <a:pt x="60" y="743"/>
                  </a:lnTo>
                  <a:lnTo>
                    <a:pt x="72" y="764"/>
                  </a:lnTo>
                  <a:lnTo>
                    <a:pt x="86" y="785"/>
                  </a:lnTo>
                  <a:lnTo>
                    <a:pt x="100" y="804"/>
                  </a:lnTo>
                  <a:lnTo>
                    <a:pt x="115" y="823"/>
                  </a:lnTo>
                  <a:lnTo>
                    <a:pt x="131" y="841"/>
                  </a:lnTo>
                  <a:lnTo>
                    <a:pt x="147" y="859"/>
                  </a:lnTo>
                  <a:lnTo>
                    <a:pt x="165" y="876"/>
                  </a:lnTo>
                  <a:lnTo>
                    <a:pt x="183" y="892"/>
                  </a:lnTo>
                  <a:lnTo>
                    <a:pt x="202" y="907"/>
                  </a:lnTo>
                  <a:lnTo>
                    <a:pt x="221" y="921"/>
                  </a:lnTo>
                  <a:lnTo>
                    <a:pt x="242" y="934"/>
                  </a:lnTo>
                  <a:lnTo>
                    <a:pt x="262" y="946"/>
                  </a:lnTo>
                  <a:lnTo>
                    <a:pt x="284" y="957"/>
                  </a:lnTo>
                  <a:lnTo>
                    <a:pt x="306" y="967"/>
                  </a:lnTo>
                  <a:lnTo>
                    <a:pt x="330" y="976"/>
                  </a:lnTo>
                  <a:lnTo>
                    <a:pt x="353" y="983"/>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2" name="Freeform 196"/>
            <p:cNvSpPr>
              <a:spLocks/>
            </p:cNvSpPr>
            <p:nvPr/>
          </p:nvSpPr>
          <p:spPr bwMode="auto">
            <a:xfrm>
              <a:off x="2479676" y="4433888"/>
              <a:ext cx="42863" cy="42863"/>
            </a:xfrm>
            <a:custGeom>
              <a:avLst/>
              <a:gdLst>
                <a:gd name="T0" fmla="*/ 554 w 1004"/>
                <a:gd name="T1" fmla="*/ 1003 h 1006"/>
                <a:gd name="T2" fmla="*/ 628 w 1004"/>
                <a:gd name="T3" fmla="*/ 989 h 1006"/>
                <a:gd name="T4" fmla="*/ 698 w 1004"/>
                <a:gd name="T5" fmla="*/ 966 h 1006"/>
                <a:gd name="T6" fmla="*/ 762 w 1004"/>
                <a:gd name="T7" fmla="*/ 933 h 1006"/>
                <a:gd name="T8" fmla="*/ 822 w 1004"/>
                <a:gd name="T9" fmla="*/ 891 h 1006"/>
                <a:gd name="T10" fmla="*/ 874 w 1004"/>
                <a:gd name="T11" fmla="*/ 841 h 1006"/>
                <a:gd name="T12" fmla="*/ 919 w 1004"/>
                <a:gd name="T13" fmla="*/ 784 h 1006"/>
                <a:gd name="T14" fmla="*/ 955 w 1004"/>
                <a:gd name="T15" fmla="*/ 721 h 1006"/>
                <a:gd name="T16" fmla="*/ 981 w 1004"/>
                <a:gd name="T17" fmla="*/ 652 h 1006"/>
                <a:gd name="T18" fmla="*/ 998 w 1004"/>
                <a:gd name="T19" fmla="*/ 579 h 1006"/>
                <a:gd name="T20" fmla="*/ 1004 w 1004"/>
                <a:gd name="T21" fmla="*/ 503 h 1006"/>
                <a:gd name="T22" fmla="*/ 998 w 1004"/>
                <a:gd name="T23" fmla="*/ 426 h 1006"/>
                <a:gd name="T24" fmla="*/ 981 w 1004"/>
                <a:gd name="T25" fmla="*/ 353 h 1006"/>
                <a:gd name="T26" fmla="*/ 955 w 1004"/>
                <a:gd name="T27" fmla="*/ 284 h 1006"/>
                <a:gd name="T28" fmla="*/ 919 w 1004"/>
                <a:gd name="T29" fmla="*/ 221 h 1006"/>
                <a:gd name="T30" fmla="*/ 874 w 1004"/>
                <a:gd name="T31" fmla="*/ 165 h 1006"/>
                <a:gd name="T32" fmla="*/ 822 w 1004"/>
                <a:gd name="T33" fmla="*/ 114 h 1006"/>
                <a:gd name="T34" fmla="*/ 762 w 1004"/>
                <a:gd name="T35" fmla="*/ 72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0 h 1006"/>
                <a:gd name="T50" fmla="*/ 202 w 1004"/>
                <a:gd name="T51" fmla="*/ 99 h 1006"/>
                <a:gd name="T52" fmla="*/ 147 w 1004"/>
                <a:gd name="T53" fmla="*/ 146 h 1006"/>
                <a:gd name="T54" fmla="*/ 100 w 1004"/>
                <a:gd name="T55" fmla="*/ 202 h 1006"/>
                <a:gd name="T56" fmla="*/ 60 w 1004"/>
                <a:gd name="T57" fmla="*/ 263 h 1006"/>
                <a:gd name="T58" fmla="*/ 30 w 1004"/>
                <a:gd name="T59" fmla="*/ 330 h 1006"/>
                <a:gd name="T60" fmla="*/ 10 w 1004"/>
                <a:gd name="T61" fmla="*/ 401 h 1006"/>
                <a:gd name="T62" fmla="*/ 1 w 1004"/>
                <a:gd name="T63" fmla="*/ 476 h 1006"/>
                <a:gd name="T64" fmla="*/ 3 w 1004"/>
                <a:gd name="T65" fmla="*/ 554 h 1006"/>
                <a:gd name="T66" fmla="*/ 16 w 1004"/>
                <a:gd name="T67" fmla="*/ 628 h 1006"/>
                <a:gd name="T68" fmla="*/ 39 w 1004"/>
                <a:gd name="T69" fmla="*/ 699 h 1006"/>
                <a:gd name="T70" fmla="*/ 72 w 1004"/>
                <a:gd name="T71" fmla="*/ 763 h 1006"/>
                <a:gd name="T72" fmla="*/ 115 w 1004"/>
                <a:gd name="T73" fmla="*/ 822 h 1006"/>
                <a:gd name="T74" fmla="*/ 165 w 1004"/>
                <a:gd name="T75" fmla="*/ 875 h 1006"/>
                <a:gd name="T76" fmla="*/ 221 w 1004"/>
                <a:gd name="T77" fmla="*/ 920 h 1006"/>
                <a:gd name="T78" fmla="*/ 284 w 1004"/>
                <a:gd name="T79" fmla="*/ 956 h 1006"/>
                <a:gd name="T80" fmla="*/ 353 w 1004"/>
                <a:gd name="T81" fmla="*/ 983 h 1006"/>
                <a:gd name="T82" fmla="*/ 426 w 1004"/>
                <a:gd name="T83" fmla="*/ 999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999"/>
                  </a:lnTo>
                  <a:lnTo>
                    <a:pt x="604" y="995"/>
                  </a:lnTo>
                  <a:lnTo>
                    <a:pt x="628" y="989"/>
                  </a:lnTo>
                  <a:lnTo>
                    <a:pt x="652" y="983"/>
                  </a:lnTo>
                  <a:lnTo>
                    <a:pt x="675" y="975"/>
                  </a:lnTo>
                  <a:lnTo>
                    <a:pt x="698" y="966"/>
                  </a:lnTo>
                  <a:lnTo>
                    <a:pt x="720" y="956"/>
                  </a:lnTo>
                  <a:lnTo>
                    <a:pt x="741" y="945"/>
                  </a:lnTo>
                  <a:lnTo>
                    <a:pt x="762" y="933"/>
                  </a:lnTo>
                  <a:lnTo>
                    <a:pt x="783" y="920"/>
                  </a:lnTo>
                  <a:lnTo>
                    <a:pt x="803" y="906"/>
                  </a:lnTo>
                  <a:lnTo>
                    <a:pt x="822" y="891"/>
                  </a:lnTo>
                  <a:lnTo>
                    <a:pt x="840" y="875"/>
                  </a:lnTo>
                  <a:lnTo>
                    <a:pt x="858" y="859"/>
                  </a:lnTo>
                  <a:lnTo>
                    <a:pt x="874" y="841"/>
                  </a:lnTo>
                  <a:lnTo>
                    <a:pt x="890" y="822"/>
                  </a:lnTo>
                  <a:lnTo>
                    <a:pt x="905" y="803"/>
                  </a:lnTo>
                  <a:lnTo>
                    <a:pt x="919" y="784"/>
                  </a:lnTo>
                  <a:lnTo>
                    <a:pt x="932" y="763"/>
                  </a:lnTo>
                  <a:lnTo>
                    <a:pt x="944" y="743"/>
                  </a:lnTo>
                  <a:lnTo>
                    <a:pt x="955" y="721"/>
                  </a:lnTo>
                  <a:lnTo>
                    <a:pt x="965" y="699"/>
                  </a:lnTo>
                  <a:lnTo>
                    <a:pt x="974" y="676"/>
                  </a:lnTo>
                  <a:lnTo>
                    <a:pt x="981" y="652"/>
                  </a:lnTo>
                  <a:lnTo>
                    <a:pt x="988" y="628"/>
                  </a:lnTo>
                  <a:lnTo>
                    <a:pt x="994" y="604"/>
                  </a:lnTo>
                  <a:lnTo>
                    <a:pt x="998" y="579"/>
                  </a:lnTo>
                  <a:lnTo>
                    <a:pt x="1001" y="554"/>
                  </a:lnTo>
                  <a:lnTo>
                    <a:pt x="1003" y="529"/>
                  </a:lnTo>
                  <a:lnTo>
                    <a:pt x="1004" y="503"/>
                  </a:lnTo>
                  <a:lnTo>
                    <a:pt x="1003" y="476"/>
                  </a:lnTo>
                  <a:lnTo>
                    <a:pt x="1001" y="451"/>
                  </a:lnTo>
                  <a:lnTo>
                    <a:pt x="998" y="426"/>
                  </a:lnTo>
                  <a:lnTo>
                    <a:pt x="994" y="401"/>
                  </a:lnTo>
                  <a:lnTo>
                    <a:pt x="988" y="377"/>
                  </a:lnTo>
                  <a:lnTo>
                    <a:pt x="981" y="353"/>
                  </a:lnTo>
                  <a:lnTo>
                    <a:pt x="974" y="330"/>
                  </a:lnTo>
                  <a:lnTo>
                    <a:pt x="965" y="306"/>
                  </a:lnTo>
                  <a:lnTo>
                    <a:pt x="955" y="284"/>
                  </a:lnTo>
                  <a:lnTo>
                    <a:pt x="944" y="263"/>
                  </a:lnTo>
                  <a:lnTo>
                    <a:pt x="932" y="242"/>
                  </a:lnTo>
                  <a:lnTo>
                    <a:pt x="919" y="221"/>
                  </a:lnTo>
                  <a:lnTo>
                    <a:pt x="905" y="202"/>
                  </a:lnTo>
                  <a:lnTo>
                    <a:pt x="890" y="183"/>
                  </a:lnTo>
                  <a:lnTo>
                    <a:pt x="874" y="165"/>
                  </a:lnTo>
                  <a:lnTo>
                    <a:pt x="858" y="146"/>
                  </a:lnTo>
                  <a:lnTo>
                    <a:pt x="840" y="130"/>
                  </a:lnTo>
                  <a:lnTo>
                    <a:pt x="822" y="114"/>
                  </a:lnTo>
                  <a:lnTo>
                    <a:pt x="803" y="99"/>
                  </a:lnTo>
                  <a:lnTo>
                    <a:pt x="783" y="85"/>
                  </a:lnTo>
                  <a:lnTo>
                    <a:pt x="762" y="72"/>
                  </a:lnTo>
                  <a:lnTo>
                    <a:pt x="741" y="60"/>
                  </a:lnTo>
                  <a:lnTo>
                    <a:pt x="720" y="49"/>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49"/>
                  </a:lnTo>
                  <a:lnTo>
                    <a:pt x="262" y="60"/>
                  </a:lnTo>
                  <a:lnTo>
                    <a:pt x="242" y="72"/>
                  </a:lnTo>
                  <a:lnTo>
                    <a:pt x="221" y="85"/>
                  </a:lnTo>
                  <a:lnTo>
                    <a:pt x="202" y="99"/>
                  </a:lnTo>
                  <a:lnTo>
                    <a:pt x="183" y="114"/>
                  </a:lnTo>
                  <a:lnTo>
                    <a:pt x="165" y="130"/>
                  </a:lnTo>
                  <a:lnTo>
                    <a:pt x="147" y="146"/>
                  </a:lnTo>
                  <a:lnTo>
                    <a:pt x="131" y="165"/>
                  </a:lnTo>
                  <a:lnTo>
                    <a:pt x="115" y="183"/>
                  </a:lnTo>
                  <a:lnTo>
                    <a:pt x="100" y="202"/>
                  </a:lnTo>
                  <a:lnTo>
                    <a:pt x="86" y="221"/>
                  </a:lnTo>
                  <a:lnTo>
                    <a:pt x="72" y="242"/>
                  </a:lnTo>
                  <a:lnTo>
                    <a:pt x="60" y="263"/>
                  </a:lnTo>
                  <a:lnTo>
                    <a:pt x="49" y="284"/>
                  </a:lnTo>
                  <a:lnTo>
                    <a:pt x="39" y="306"/>
                  </a:lnTo>
                  <a:lnTo>
                    <a:pt x="30" y="330"/>
                  </a:lnTo>
                  <a:lnTo>
                    <a:pt x="22"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2" y="652"/>
                  </a:lnTo>
                  <a:lnTo>
                    <a:pt x="30" y="676"/>
                  </a:lnTo>
                  <a:lnTo>
                    <a:pt x="39" y="699"/>
                  </a:lnTo>
                  <a:lnTo>
                    <a:pt x="49" y="721"/>
                  </a:lnTo>
                  <a:lnTo>
                    <a:pt x="60" y="743"/>
                  </a:lnTo>
                  <a:lnTo>
                    <a:pt x="72" y="763"/>
                  </a:lnTo>
                  <a:lnTo>
                    <a:pt x="86" y="784"/>
                  </a:lnTo>
                  <a:lnTo>
                    <a:pt x="100" y="803"/>
                  </a:lnTo>
                  <a:lnTo>
                    <a:pt x="115" y="822"/>
                  </a:lnTo>
                  <a:lnTo>
                    <a:pt x="131" y="841"/>
                  </a:lnTo>
                  <a:lnTo>
                    <a:pt x="147" y="859"/>
                  </a:lnTo>
                  <a:lnTo>
                    <a:pt x="165" y="875"/>
                  </a:lnTo>
                  <a:lnTo>
                    <a:pt x="183" y="891"/>
                  </a:lnTo>
                  <a:lnTo>
                    <a:pt x="202" y="906"/>
                  </a:lnTo>
                  <a:lnTo>
                    <a:pt x="221" y="920"/>
                  </a:lnTo>
                  <a:lnTo>
                    <a:pt x="242" y="933"/>
                  </a:lnTo>
                  <a:lnTo>
                    <a:pt x="262" y="945"/>
                  </a:lnTo>
                  <a:lnTo>
                    <a:pt x="284" y="956"/>
                  </a:lnTo>
                  <a:lnTo>
                    <a:pt x="306" y="966"/>
                  </a:lnTo>
                  <a:lnTo>
                    <a:pt x="330" y="975"/>
                  </a:lnTo>
                  <a:lnTo>
                    <a:pt x="353" y="983"/>
                  </a:lnTo>
                  <a:lnTo>
                    <a:pt x="377" y="989"/>
                  </a:lnTo>
                  <a:lnTo>
                    <a:pt x="401" y="995"/>
                  </a:lnTo>
                  <a:lnTo>
                    <a:pt x="426" y="999"/>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123" name="Group 122"/>
          <p:cNvGrpSpPr/>
          <p:nvPr/>
        </p:nvGrpSpPr>
        <p:grpSpPr>
          <a:xfrm>
            <a:off x="6025828" y="4161422"/>
            <a:ext cx="375221" cy="305352"/>
            <a:chOff x="5245100" y="5103813"/>
            <a:chExt cx="690563" cy="561975"/>
          </a:xfrm>
          <a:solidFill>
            <a:schemeClr val="bg1"/>
          </a:solidFill>
        </p:grpSpPr>
        <p:sp>
          <p:nvSpPr>
            <p:cNvPr id="124" name="Freeform 290"/>
            <p:cNvSpPr>
              <a:spLocks noEditPoints="1"/>
            </p:cNvSpPr>
            <p:nvPr/>
          </p:nvSpPr>
          <p:spPr bwMode="auto">
            <a:xfrm>
              <a:off x="5719763" y="5276851"/>
              <a:ext cx="130175" cy="173038"/>
            </a:xfrm>
            <a:custGeom>
              <a:avLst/>
              <a:gdLst>
                <a:gd name="T0" fmla="*/ 503 w 3018"/>
                <a:gd name="T1" fmla="*/ 504 h 4030"/>
                <a:gd name="T2" fmla="*/ 2515 w 3018"/>
                <a:gd name="T3" fmla="*/ 3526 h 4030"/>
                <a:gd name="T4" fmla="*/ 1386 w 3018"/>
                <a:gd name="T5" fmla="*/ 175 h 4030"/>
                <a:gd name="T6" fmla="*/ 1320 w 3018"/>
                <a:gd name="T7" fmla="*/ 110 h 4030"/>
                <a:gd name="T8" fmla="*/ 1244 w 3018"/>
                <a:gd name="T9" fmla="*/ 60 h 4030"/>
                <a:gd name="T10" fmla="*/ 1159 w 3018"/>
                <a:gd name="T11" fmla="*/ 24 h 4030"/>
                <a:gd name="T12" fmla="*/ 1069 w 3018"/>
                <a:gd name="T13" fmla="*/ 3 h 4030"/>
                <a:gd name="T14" fmla="*/ 503 w 3018"/>
                <a:gd name="T15" fmla="*/ 0 h 4030"/>
                <a:gd name="T16" fmla="*/ 427 w 3018"/>
                <a:gd name="T17" fmla="*/ 6 h 4030"/>
                <a:gd name="T18" fmla="*/ 353 w 3018"/>
                <a:gd name="T19" fmla="*/ 23 h 4030"/>
                <a:gd name="T20" fmla="*/ 285 w 3018"/>
                <a:gd name="T21" fmla="*/ 50 h 4030"/>
                <a:gd name="T22" fmla="*/ 222 w 3018"/>
                <a:gd name="T23" fmla="*/ 86 h 4030"/>
                <a:gd name="T24" fmla="*/ 165 w 3018"/>
                <a:gd name="T25" fmla="*/ 130 h 4030"/>
                <a:gd name="T26" fmla="*/ 115 w 3018"/>
                <a:gd name="T27" fmla="*/ 183 h 4030"/>
                <a:gd name="T28" fmla="*/ 74 w 3018"/>
                <a:gd name="T29" fmla="*/ 242 h 4030"/>
                <a:gd name="T30" fmla="*/ 40 w 3018"/>
                <a:gd name="T31" fmla="*/ 308 h 4030"/>
                <a:gd name="T32" fmla="*/ 16 w 3018"/>
                <a:gd name="T33" fmla="*/ 377 h 4030"/>
                <a:gd name="T34" fmla="*/ 3 w 3018"/>
                <a:gd name="T35" fmla="*/ 452 h 4030"/>
                <a:gd name="T36" fmla="*/ 0 w 3018"/>
                <a:gd name="T37" fmla="*/ 3526 h 4030"/>
                <a:gd name="T38" fmla="*/ 6 w 3018"/>
                <a:gd name="T39" fmla="*/ 3604 h 4030"/>
                <a:gd name="T40" fmla="*/ 23 w 3018"/>
                <a:gd name="T41" fmla="*/ 3676 h 4030"/>
                <a:gd name="T42" fmla="*/ 50 w 3018"/>
                <a:gd name="T43" fmla="*/ 3745 h 4030"/>
                <a:gd name="T44" fmla="*/ 86 w 3018"/>
                <a:gd name="T45" fmla="*/ 3808 h 4030"/>
                <a:gd name="T46" fmla="*/ 131 w 3018"/>
                <a:gd name="T47" fmla="*/ 3866 h 4030"/>
                <a:gd name="T48" fmla="*/ 183 w 3018"/>
                <a:gd name="T49" fmla="*/ 3915 h 4030"/>
                <a:gd name="T50" fmla="*/ 243 w 3018"/>
                <a:gd name="T51" fmla="*/ 3957 h 4030"/>
                <a:gd name="T52" fmla="*/ 307 w 3018"/>
                <a:gd name="T53" fmla="*/ 3991 h 4030"/>
                <a:gd name="T54" fmla="*/ 378 w 3018"/>
                <a:gd name="T55" fmla="*/ 4015 h 4030"/>
                <a:gd name="T56" fmla="*/ 452 w 3018"/>
                <a:gd name="T57" fmla="*/ 4028 h 4030"/>
                <a:gd name="T58" fmla="*/ 2515 w 3018"/>
                <a:gd name="T59" fmla="*/ 4030 h 4030"/>
                <a:gd name="T60" fmla="*/ 2592 w 3018"/>
                <a:gd name="T61" fmla="*/ 4025 h 4030"/>
                <a:gd name="T62" fmla="*/ 2665 w 3018"/>
                <a:gd name="T63" fmla="*/ 4008 h 4030"/>
                <a:gd name="T64" fmla="*/ 2733 w 3018"/>
                <a:gd name="T65" fmla="*/ 3981 h 4030"/>
                <a:gd name="T66" fmla="*/ 2797 w 3018"/>
                <a:gd name="T67" fmla="*/ 3944 h 4030"/>
                <a:gd name="T68" fmla="*/ 2853 w 3018"/>
                <a:gd name="T69" fmla="*/ 3899 h 4030"/>
                <a:gd name="T70" fmla="*/ 2903 w 3018"/>
                <a:gd name="T71" fmla="*/ 3848 h 4030"/>
                <a:gd name="T72" fmla="*/ 2946 w 3018"/>
                <a:gd name="T73" fmla="*/ 3788 h 4030"/>
                <a:gd name="T74" fmla="*/ 2979 w 3018"/>
                <a:gd name="T75" fmla="*/ 3723 h 4030"/>
                <a:gd name="T76" fmla="*/ 3002 w 3018"/>
                <a:gd name="T77" fmla="*/ 3652 h 4030"/>
                <a:gd name="T78" fmla="*/ 3015 w 3018"/>
                <a:gd name="T79" fmla="*/ 3578 h 4030"/>
                <a:gd name="T80" fmla="*/ 3018 w 3018"/>
                <a:gd name="T81" fmla="*/ 2770 h 4030"/>
                <a:gd name="T82" fmla="*/ 3015 w 3018"/>
                <a:gd name="T83" fmla="*/ 2715 h 4030"/>
                <a:gd name="T84" fmla="*/ 3006 w 3018"/>
                <a:gd name="T85" fmla="*/ 2661 h 4030"/>
                <a:gd name="T86" fmla="*/ 2991 w 3018"/>
                <a:gd name="T87" fmla="*/ 2607 h 4030"/>
                <a:gd name="T88" fmla="*/ 2970 w 3018"/>
                <a:gd name="T89" fmla="*/ 2556 h 4030"/>
                <a:gd name="T90" fmla="*/ 2944 w 3018"/>
                <a:gd name="T91" fmla="*/ 2506 h 4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18" h="4030">
                  <a:moveTo>
                    <a:pt x="2515" y="3526"/>
                  </a:moveTo>
                  <a:lnTo>
                    <a:pt x="503" y="3526"/>
                  </a:lnTo>
                  <a:lnTo>
                    <a:pt x="503" y="504"/>
                  </a:lnTo>
                  <a:lnTo>
                    <a:pt x="1006" y="504"/>
                  </a:lnTo>
                  <a:lnTo>
                    <a:pt x="2515" y="2770"/>
                  </a:lnTo>
                  <a:lnTo>
                    <a:pt x="2515" y="3526"/>
                  </a:lnTo>
                  <a:close/>
                  <a:moveTo>
                    <a:pt x="1425" y="224"/>
                  </a:moveTo>
                  <a:lnTo>
                    <a:pt x="1407" y="199"/>
                  </a:lnTo>
                  <a:lnTo>
                    <a:pt x="1386" y="175"/>
                  </a:lnTo>
                  <a:lnTo>
                    <a:pt x="1365" y="152"/>
                  </a:lnTo>
                  <a:lnTo>
                    <a:pt x="1343" y="130"/>
                  </a:lnTo>
                  <a:lnTo>
                    <a:pt x="1320" y="110"/>
                  </a:lnTo>
                  <a:lnTo>
                    <a:pt x="1296" y="92"/>
                  </a:lnTo>
                  <a:lnTo>
                    <a:pt x="1270" y="75"/>
                  </a:lnTo>
                  <a:lnTo>
                    <a:pt x="1244" y="60"/>
                  </a:lnTo>
                  <a:lnTo>
                    <a:pt x="1216" y="46"/>
                  </a:lnTo>
                  <a:lnTo>
                    <a:pt x="1188" y="34"/>
                  </a:lnTo>
                  <a:lnTo>
                    <a:pt x="1159" y="24"/>
                  </a:lnTo>
                  <a:lnTo>
                    <a:pt x="1130" y="16"/>
                  </a:lnTo>
                  <a:lnTo>
                    <a:pt x="1100" y="9"/>
                  </a:lnTo>
                  <a:lnTo>
                    <a:pt x="1069" y="3"/>
                  </a:lnTo>
                  <a:lnTo>
                    <a:pt x="1037" y="1"/>
                  </a:lnTo>
                  <a:lnTo>
                    <a:pt x="1006" y="0"/>
                  </a:lnTo>
                  <a:lnTo>
                    <a:pt x="503" y="0"/>
                  </a:lnTo>
                  <a:lnTo>
                    <a:pt x="477" y="0"/>
                  </a:lnTo>
                  <a:lnTo>
                    <a:pt x="452" y="2"/>
                  </a:lnTo>
                  <a:lnTo>
                    <a:pt x="427" y="6"/>
                  </a:lnTo>
                  <a:lnTo>
                    <a:pt x="402" y="11"/>
                  </a:lnTo>
                  <a:lnTo>
                    <a:pt x="378" y="16"/>
                  </a:lnTo>
                  <a:lnTo>
                    <a:pt x="353" y="23"/>
                  </a:lnTo>
                  <a:lnTo>
                    <a:pt x="330" y="31"/>
                  </a:lnTo>
                  <a:lnTo>
                    <a:pt x="307" y="40"/>
                  </a:lnTo>
                  <a:lnTo>
                    <a:pt x="285" y="50"/>
                  </a:lnTo>
                  <a:lnTo>
                    <a:pt x="264" y="61"/>
                  </a:lnTo>
                  <a:lnTo>
                    <a:pt x="243" y="73"/>
                  </a:lnTo>
                  <a:lnTo>
                    <a:pt x="222" y="86"/>
                  </a:lnTo>
                  <a:lnTo>
                    <a:pt x="203" y="100"/>
                  </a:lnTo>
                  <a:lnTo>
                    <a:pt x="183" y="115"/>
                  </a:lnTo>
                  <a:lnTo>
                    <a:pt x="165" y="130"/>
                  </a:lnTo>
                  <a:lnTo>
                    <a:pt x="148" y="148"/>
                  </a:lnTo>
                  <a:lnTo>
                    <a:pt x="131" y="165"/>
                  </a:lnTo>
                  <a:lnTo>
                    <a:pt x="115" y="183"/>
                  </a:lnTo>
                  <a:lnTo>
                    <a:pt x="100" y="202"/>
                  </a:lnTo>
                  <a:lnTo>
                    <a:pt x="86" y="222"/>
                  </a:lnTo>
                  <a:lnTo>
                    <a:pt x="74" y="242"/>
                  </a:lnTo>
                  <a:lnTo>
                    <a:pt x="61" y="263"/>
                  </a:lnTo>
                  <a:lnTo>
                    <a:pt x="50" y="286"/>
                  </a:lnTo>
                  <a:lnTo>
                    <a:pt x="40" y="308"/>
                  </a:lnTo>
                  <a:lnTo>
                    <a:pt x="31" y="331"/>
                  </a:lnTo>
                  <a:lnTo>
                    <a:pt x="23" y="354"/>
                  </a:lnTo>
                  <a:lnTo>
                    <a:pt x="16" y="377"/>
                  </a:lnTo>
                  <a:lnTo>
                    <a:pt x="10" y="403"/>
                  </a:lnTo>
                  <a:lnTo>
                    <a:pt x="6" y="427"/>
                  </a:lnTo>
                  <a:lnTo>
                    <a:pt x="3" y="452"/>
                  </a:lnTo>
                  <a:lnTo>
                    <a:pt x="1" y="478"/>
                  </a:lnTo>
                  <a:lnTo>
                    <a:pt x="0" y="504"/>
                  </a:lnTo>
                  <a:lnTo>
                    <a:pt x="0" y="3526"/>
                  </a:lnTo>
                  <a:lnTo>
                    <a:pt x="1" y="3552"/>
                  </a:lnTo>
                  <a:lnTo>
                    <a:pt x="3" y="3578"/>
                  </a:lnTo>
                  <a:lnTo>
                    <a:pt x="6" y="3604"/>
                  </a:lnTo>
                  <a:lnTo>
                    <a:pt x="10" y="3628"/>
                  </a:lnTo>
                  <a:lnTo>
                    <a:pt x="16" y="3652"/>
                  </a:lnTo>
                  <a:lnTo>
                    <a:pt x="23" y="3676"/>
                  </a:lnTo>
                  <a:lnTo>
                    <a:pt x="31" y="3699"/>
                  </a:lnTo>
                  <a:lnTo>
                    <a:pt x="40" y="3723"/>
                  </a:lnTo>
                  <a:lnTo>
                    <a:pt x="50" y="3745"/>
                  </a:lnTo>
                  <a:lnTo>
                    <a:pt x="61" y="3767"/>
                  </a:lnTo>
                  <a:lnTo>
                    <a:pt x="74" y="3788"/>
                  </a:lnTo>
                  <a:lnTo>
                    <a:pt x="86" y="3808"/>
                  </a:lnTo>
                  <a:lnTo>
                    <a:pt x="100" y="3828"/>
                  </a:lnTo>
                  <a:lnTo>
                    <a:pt x="115" y="3848"/>
                  </a:lnTo>
                  <a:lnTo>
                    <a:pt x="131" y="3866"/>
                  </a:lnTo>
                  <a:lnTo>
                    <a:pt x="148" y="3883"/>
                  </a:lnTo>
                  <a:lnTo>
                    <a:pt x="165" y="3899"/>
                  </a:lnTo>
                  <a:lnTo>
                    <a:pt x="183" y="3915"/>
                  </a:lnTo>
                  <a:lnTo>
                    <a:pt x="203" y="3930"/>
                  </a:lnTo>
                  <a:lnTo>
                    <a:pt x="222" y="3944"/>
                  </a:lnTo>
                  <a:lnTo>
                    <a:pt x="243" y="3957"/>
                  </a:lnTo>
                  <a:lnTo>
                    <a:pt x="264" y="3969"/>
                  </a:lnTo>
                  <a:lnTo>
                    <a:pt x="285" y="3981"/>
                  </a:lnTo>
                  <a:lnTo>
                    <a:pt x="307" y="3991"/>
                  </a:lnTo>
                  <a:lnTo>
                    <a:pt x="330" y="4000"/>
                  </a:lnTo>
                  <a:lnTo>
                    <a:pt x="353" y="4008"/>
                  </a:lnTo>
                  <a:lnTo>
                    <a:pt x="378" y="4015"/>
                  </a:lnTo>
                  <a:lnTo>
                    <a:pt x="402" y="4020"/>
                  </a:lnTo>
                  <a:lnTo>
                    <a:pt x="427" y="4025"/>
                  </a:lnTo>
                  <a:lnTo>
                    <a:pt x="452" y="4028"/>
                  </a:lnTo>
                  <a:lnTo>
                    <a:pt x="477" y="4030"/>
                  </a:lnTo>
                  <a:lnTo>
                    <a:pt x="503" y="4030"/>
                  </a:lnTo>
                  <a:lnTo>
                    <a:pt x="2515" y="4030"/>
                  </a:lnTo>
                  <a:lnTo>
                    <a:pt x="2541" y="4030"/>
                  </a:lnTo>
                  <a:lnTo>
                    <a:pt x="2566" y="4028"/>
                  </a:lnTo>
                  <a:lnTo>
                    <a:pt x="2592" y="4025"/>
                  </a:lnTo>
                  <a:lnTo>
                    <a:pt x="2617" y="4020"/>
                  </a:lnTo>
                  <a:lnTo>
                    <a:pt x="2641" y="4015"/>
                  </a:lnTo>
                  <a:lnTo>
                    <a:pt x="2665" y="4008"/>
                  </a:lnTo>
                  <a:lnTo>
                    <a:pt x="2688" y="4000"/>
                  </a:lnTo>
                  <a:lnTo>
                    <a:pt x="2711" y="3991"/>
                  </a:lnTo>
                  <a:lnTo>
                    <a:pt x="2733" y="3981"/>
                  </a:lnTo>
                  <a:lnTo>
                    <a:pt x="2756" y="3969"/>
                  </a:lnTo>
                  <a:lnTo>
                    <a:pt x="2777" y="3957"/>
                  </a:lnTo>
                  <a:lnTo>
                    <a:pt x="2797" y="3944"/>
                  </a:lnTo>
                  <a:lnTo>
                    <a:pt x="2816" y="3930"/>
                  </a:lnTo>
                  <a:lnTo>
                    <a:pt x="2835" y="3915"/>
                  </a:lnTo>
                  <a:lnTo>
                    <a:pt x="2853" y="3899"/>
                  </a:lnTo>
                  <a:lnTo>
                    <a:pt x="2871" y="3883"/>
                  </a:lnTo>
                  <a:lnTo>
                    <a:pt x="2887" y="3866"/>
                  </a:lnTo>
                  <a:lnTo>
                    <a:pt x="2903" y="3848"/>
                  </a:lnTo>
                  <a:lnTo>
                    <a:pt x="2919" y="3828"/>
                  </a:lnTo>
                  <a:lnTo>
                    <a:pt x="2933" y="3808"/>
                  </a:lnTo>
                  <a:lnTo>
                    <a:pt x="2946" y="3788"/>
                  </a:lnTo>
                  <a:lnTo>
                    <a:pt x="2958" y="3767"/>
                  </a:lnTo>
                  <a:lnTo>
                    <a:pt x="2969" y="3745"/>
                  </a:lnTo>
                  <a:lnTo>
                    <a:pt x="2979" y="3723"/>
                  </a:lnTo>
                  <a:lnTo>
                    <a:pt x="2988" y="3699"/>
                  </a:lnTo>
                  <a:lnTo>
                    <a:pt x="2996" y="3676"/>
                  </a:lnTo>
                  <a:lnTo>
                    <a:pt x="3002" y="3652"/>
                  </a:lnTo>
                  <a:lnTo>
                    <a:pt x="3008" y="3628"/>
                  </a:lnTo>
                  <a:lnTo>
                    <a:pt x="3012" y="3604"/>
                  </a:lnTo>
                  <a:lnTo>
                    <a:pt x="3015" y="3578"/>
                  </a:lnTo>
                  <a:lnTo>
                    <a:pt x="3017" y="3552"/>
                  </a:lnTo>
                  <a:lnTo>
                    <a:pt x="3018" y="3526"/>
                  </a:lnTo>
                  <a:lnTo>
                    <a:pt x="3018" y="2770"/>
                  </a:lnTo>
                  <a:lnTo>
                    <a:pt x="3018" y="2752"/>
                  </a:lnTo>
                  <a:lnTo>
                    <a:pt x="3017" y="2734"/>
                  </a:lnTo>
                  <a:lnTo>
                    <a:pt x="3015" y="2715"/>
                  </a:lnTo>
                  <a:lnTo>
                    <a:pt x="3013" y="2697"/>
                  </a:lnTo>
                  <a:lnTo>
                    <a:pt x="3010" y="2679"/>
                  </a:lnTo>
                  <a:lnTo>
                    <a:pt x="3006" y="2661"/>
                  </a:lnTo>
                  <a:lnTo>
                    <a:pt x="3002" y="2642"/>
                  </a:lnTo>
                  <a:lnTo>
                    <a:pt x="2997" y="2625"/>
                  </a:lnTo>
                  <a:lnTo>
                    <a:pt x="2991" y="2607"/>
                  </a:lnTo>
                  <a:lnTo>
                    <a:pt x="2985" y="2590"/>
                  </a:lnTo>
                  <a:lnTo>
                    <a:pt x="2978" y="2573"/>
                  </a:lnTo>
                  <a:lnTo>
                    <a:pt x="2970" y="2556"/>
                  </a:lnTo>
                  <a:lnTo>
                    <a:pt x="2962" y="2540"/>
                  </a:lnTo>
                  <a:lnTo>
                    <a:pt x="2953" y="2523"/>
                  </a:lnTo>
                  <a:lnTo>
                    <a:pt x="2944" y="2506"/>
                  </a:lnTo>
                  <a:lnTo>
                    <a:pt x="2934" y="2491"/>
                  </a:lnTo>
                  <a:lnTo>
                    <a:pt x="1425"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5" name="Freeform 291"/>
            <p:cNvSpPr>
              <a:spLocks noEditPoints="1"/>
            </p:cNvSpPr>
            <p:nvPr/>
          </p:nvSpPr>
          <p:spPr bwMode="auto">
            <a:xfrm>
              <a:off x="5245100" y="5103813"/>
              <a:ext cx="690563" cy="561975"/>
            </a:xfrm>
            <a:custGeom>
              <a:avLst/>
              <a:gdLst>
                <a:gd name="T0" fmla="*/ 14958 w 16095"/>
                <a:gd name="T1" fmla="*/ 10414 h 13098"/>
                <a:gd name="T2" fmla="*/ 14612 w 16095"/>
                <a:gd name="T3" fmla="*/ 10578 h 13098"/>
                <a:gd name="T4" fmla="*/ 13430 w 16095"/>
                <a:gd name="T5" fmla="*/ 9605 h 13098"/>
                <a:gd name="T6" fmla="*/ 12244 w 16095"/>
                <a:gd name="T7" fmla="*/ 9076 h 13098"/>
                <a:gd name="T8" fmla="*/ 10967 w 16095"/>
                <a:gd name="T9" fmla="*/ 9402 h 13098"/>
                <a:gd name="T10" fmla="*/ 10179 w 16095"/>
                <a:gd name="T11" fmla="*/ 10419 h 13098"/>
                <a:gd name="T12" fmla="*/ 6951 w 16095"/>
                <a:gd name="T13" fmla="*/ 9661 h 13098"/>
                <a:gd name="T14" fmla="*/ 5791 w 16095"/>
                <a:gd name="T15" fmla="*/ 9085 h 13098"/>
                <a:gd name="T16" fmla="*/ 4497 w 16095"/>
                <a:gd name="T17" fmla="*/ 9359 h 13098"/>
                <a:gd name="T18" fmla="*/ 3670 w 16095"/>
                <a:gd name="T19" fmla="*/ 10341 h 13098"/>
                <a:gd name="T20" fmla="*/ 2737 w 16095"/>
                <a:gd name="T21" fmla="*/ 10493 h 13098"/>
                <a:gd name="T22" fmla="*/ 2526 w 16095"/>
                <a:gd name="T23" fmla="*/ 10177 h 13098"/>
                <a:gd name="T24" fmla="*/ 9773 w 16095"/>
                <a:gd name="T25" fmla="*/ 8381 h 13098"/>
                <a:gd name="T26" fmla="*/ 10495 w 16095"/>
                <a:gd name="T27" fmla="*/ 7502 h 13098"/>
                <a:gd name="T28" fmla="*/ 12812 w 16095"/>
                <a:gd name="T29" fmla="*/ 3586 h 13098"/>
                <a:gd name="T30" fmla="*/ 15062 w 16095"/>
                <a:gd name="T31" fmla="*/ 6889 h 13098"/>
                <a:gd name="T32" fmla="*/ 11820 w 16095"/>
                <a:gd name="T33" fmla="*/ 12058 h 13098"/>
                <a:gd name="T34" fmla="*/ 11211 w 16095"/>
                <a:gd name="T35" fmla="*/ 11606 h 13098"/>
                <a:gd name="T36" fmla="*/ 11098 w 16095"/>
                <a:gd name="T37" fmla="*/ 10831 h 13098"/>
                <a:gd name="T38" fmla="*/ 11550 w 16095"/>
                <a:gd name="T39" fmla="*/ 10221 h 13098"/>
                <a:gd name="T40" fmla="*/ 12323 w 16095"/>
                <a:gd name="T41" fmla="*/ 10107 h 13098"/>
                <a:gd name="T42" fmla="*/ 12931 w 16095"/>
                <a:gd name="T43" fmla="*/ 10561 h 13098"/>
                <a:gd name="T44" fmla="*/ 13046 w 16095"/>
                <a:gd name="T45" fmla="*/ 11335 h 13098"/>
                <a:gd name="T46" fmla="*/ 12593 w 16095"/>
                <a:gd name="T47" fmla="*/ 11944 h 13098"/>
                <a:gd name="T48" fmla="*/ 5330 w 16095"/>
                <a:gd name="T49" fmla="*/ 12070 h 13098"/>
                <a:gd name="T50" fmla="*/ 4699 w 16095"/>
                <a:gd name="T51" fmla="*/ 11646 h 13098"/>
                <a:gd name="T52" fmla="*/ 4548 w 16095"/>
                <a:gd name="T53" fmla="*/ 10880 h 13098"/>
                <a:gd name="T54" fmla="*/ 4970 w 16095"/>
                <a:gd name="T55" fmla="*/ 10247 h 13098"/>
                <a:gd name="T56" fmla="*/ 5736 w 16095"/>
                <a:gd name="T57" fmla="*/ 10096 h 13098"/>
                <a:gd name="T58" fmla="*/ 6368 w 16095"/>
                <a:gd name="T59" fmla="*/ 10520 h 13098"/>
                <a:gd name="T60" fmla="*/ 6518 w 16095"/>
                <a:gd name="T61" fmla="*/ 11286 h 13098"/>
                <a:gd name="T62" fmla="*/ 6095 w 16095"/>
                <a:gd name="T63" fmla="*/ 11918 h 13098"/>
                <a:gd name="T64" fmla="*/ 1432 w 16095"/>
                <a:gd name="T65" fmla="*/ 7551 h 13098"/>
                <a:gd name="T66" fmla="*/ 1106 w 16095"/>
                <a:gd name="T67" fmla="*/ 7355 h 13098"/>
                <a:gd name="T68" fmla="*/ 1009 w 16095"/>
                <a:gd name="T69" fmla="*/ 1460 h 13098"/>
                <a:gd name="T70" fmla="*/ 1189 w 16095"/>
                <a:gd name="T71" fmla="*/ 1122 h 13098"/>
                <a:gd name="T72" fmla="*/ 9080 w 16095"/>
                <a:gd name="T73" fmla="*/ 1008 h 13098"/>
                <a:gd name="T74" fmla="*/ 9426 w 16095"/>
                <a:gd name="T75" fmla="*/ 1172 h 13098"/>
                <a:gd name="T76" fmla="*/ 9556 w 16095"/>
                <a:gd name="T77" fmla="*/ 2519 h 13098"/>
                <a:gd name="T78" fmla="*/ 9442 w 16095"/>
                <a:gd name="T79" fmla="*/ 7374 h 13098"/>
                <a:gd name="T80" fmla="*/ 9105 w 16095"/>
                <a:gd name="T81" fmla="*/ 7554 h 13098"/>
                <a:gd name="T82" fmla="*/ 13480 w 16095"/>
                <a:gd name="T83" fmla="*/ 2820 h 13098"/>
                <a:gd name="T84" fmla="*/ 12808 w 16095"/>
                <a:gd name="T85" fmla="*/ 2537 h 13098"/>
                <a:gd name="T86" fmla="*/ 10413 w 16095"/>
                <a:gd name="T87" fmla="*/ 856 h 13098"/>
                <a:gd name="T88" fmla="*/ 9571 w 16095"/>
                <a:gd name="T89" fmla="*/ 92 h 13098"/>
                <a:gd name="T90" fmla="*/ 922 w 16095"/>
                <a:gd name="T91" fmla="*/ 119 h 13098"/>
                <a:gd name="T92" fmla="*/ 119 w 16095"/>
                <a:gd name="T93" fmla="*/ 924 h 13098"/>
                <a:gd name="T94" fmla="*/ 92 w 16095"/>
                <a:gd name="T95" fmla="*/ 7572 h 13098"/>
                <a:gd name="T96" fmla="*/ 855 w 16095"/>
                <a:gd name="T97" fmla="*/ 8415 h 13098"/>
                <a:gd name="T98" fmla="*/ 1557 w 16095"/>
                <a:gd name="T99" fmla="*/ 10453 h 13098"/>
                <a:gd name="T100" fmla="*/ 2236 w 16095"/>
                <a:gd name="T101" fmla="*/ 11368 h 13098"/>
                <a:gd name="T102" fmla="*/ 3702 w 16095"/>
                <a:gd name="T103" fmla="*/ 11901 h 13098"/>
                <a:gd name="T104" fmla="*/ 4567 w 16095"/>
                <a:gd name="T105" fmla="*/ 12848 h 13098"/>
                <a:gd name="T106" fmla="*/ 5876 w 16095"/>
                <a:gd name="T107" fmla="*/ 13069 h 13098"/>
                <a:gd name="T108" fmla="*/ 7006 w 16095"/>
                <a:gd name="T109" fmla="*/ 12446 h 13098"/>
                <a:gd name="T110" fmla="*/ 10208 w 16095"/>
                <a:gd name="T111" fmla="*/ 11824 h 13098"/>
                <a:gd name="T112" fmla="*/ 11035 w 16095"/>
                <a:gd name="T113" fmla="*/ 12807 h 13098"/>
                <a:gd name="T114" fmla="*/ 12330 w 16095"/>
                <a:gd name="T115" fmla="*/ 13081 h 13098"/>
                <a:gd name="T116" fmla="*/ 13489 w 16095"/>
                <a:gd name="T117" fmla="*/ 12505 h 13098"/>
                <a:gd name="T118" fmla="*/ 14740 w 16095"/>
                <a:gd name="T119" fmla="*/ 11579 h 13098"/>
                <a:gd name="T120" fmla="*/ 15750 w 16095"/>
                <a:gd name="T121" fmla="*/ 11036 h 13098"/>
                <a:gd name="T122" fmla="*/ 16095 w 16095"/>
                <a:gd name="T123" fmla="*/ 7025 h 13098"/>
                <a:gd name="T124" fmla="*/ 16023 w 16095"/>
                <a:gd name="T125" fmla="*/ 6588 h 1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95" h="13098">
                  <a:moveTo>
                    <a:pt x="15089" y="10075"/>
                  </a:moveTo>
                  <a:lnTo>
                    <a:pt x="15088" y="10101"/>
                  </a:lnTo>
                  <a:lnTo>
                    <a:pt x="15087" y="10127"/>
                  </a:lnTo>
                  <a:lnTo>
                    <a:pt x="15083" y="10152"/>
                  </a:lnTo>
                  <a:lnTo>
                    <a:pt x="15079" y="10177"/>
                  </a:lnTo>
                  <a:lnTo>
                    <a:pt x="15073" y="10201"/>
                  </a:lnTo>
                  <a:lnTo>
                    <a:pt x="15067" y="10225"/>
                  </a:lnTo>
                  <a:lnTo>
                    <a:pt x="15059" y="10248"/>
                  </a:lnTo>
                  <a:lnTo>
                    <a:pt x="15050" y="10272"/>
                  </a:lnTo>
                  <a:lnTo>
                    <a:pt x="15040" y="10294"/>
                  </a:lnTo>
                  <a:lnTo>
                    <a:pt x="15029" y="10316"/>
                  </a:lnTo>
                  <a:lnTo>
                    <a:pt x="15017" y="10337"/>
                  </a:lnTo>
                  <a:lnTo>
                    <a:pt x="15004" y="10357"/>
                  </a:lnTo>
                  <a:lnTo>
                    <a:pt x="14989" y="10376"/>
                  </a:lnTo>
                  <a:lnTo>
                    <a:pt x="14974" y="10396"/>
                  </a:lnTo>
                  <a:lnTo>
                    <a:pt x="14958" y="10414"/>
                  </a:lnTo>
                  <a:lnTo>
                    <a:pt x="14942" y="10432"/>
                  </a:lnTo>
                  <a:lnTo>
                    <a:pt x="14924" y="10448"/>
                  </a:lnTo>
                  <a:lnTo>
                    <a:pt x="14906" y="10464"/>
                  </a:lnTo>
                  <a:lnTo>
                    <a:pt x="14887" y="10479"/>
                  </a:lnTo>
                  <a:lnTo>
                    <a:pt x="14868" y="10493"/>
                  </a:lnTo>
                  <a:lnTo>
                    <a:pt x="14848" y="10506"/>
                  </a:lnTo>
                  <a:lnTo>
                    <a:pt x="14827" y="10519"/>
                  </a:lnTo>
                  <a:lnTo>
                    <a:pt x="14804" y="10530"/>
                  </a:lnTo>
                  <a:lnTo>
                    <a:pt x="14782" y="10540"/>
                  </a:lnTo>
                  <a:lnTo>
                    <a:pt x="14759" y="10549"/>
                  </a:lnTo>
                  <a:lnTo>
                    <a:pt x="14736" y="10557"/>
                  </a:lnTo>
                  <a:lnTo>
                    <a:pt x="14712" y="10563"/>
                  </a:lnTo>
                  <a:lnTo>
                    <a:pt x="14688" y="10569"/>
                  </a:lnTo>
                  <a:lnTo>
                    <a:pt x="14663" y="10573"/>
                  </a:lnTo>
                  <a:lnTo>
                    <a:pt x="14637" y="10577"/>
                  </a:lnTo>
                  <a:lnTo>
                    <a:pt x="14612" y="10578"/>
                  </a:lnTo>
                  <a:lnTo>
                    <a:pt x="14586" y="10579"/>
                  </a:lnTo>
                  <a:lnTo>
                    <a:pt x="14012" y="10579"/>
                  </a:lnTo>
                  <a:lnTo>
                    <a:pt x="13989" y="10498"/>
                  </a:lnTo>
                  <a:lnTo>
                    <a:pt x="13962" y="10419"/>
                  </a:lnTo>
                  <a:lnTo>
                    <a:pt x="13934" y="10341"/>
                  </a:lnTo>
                  <a:lnTo>
                    <a:pt x="13902" y="10266"/>
                  </a:lnTo>
                  <a:lnTo>
                    <a:pt x="13867" y="10191"/>
                  </a:lnTo>
                  <a:lnTo>
                    <a:pt x="13829" y="10117"/>
                  </a:lnTo>
                  <a:lnTo>
                    <a:pt x="13788" y="10047"/>
                  </a:lnTo>
                  <a:lnTo>
                    <a:pt x="13745" y="9977"/>
                  </a:lnTo>
                  <a:lnTo>
                    <a:pt x="13699" y="9910"/>
                  </a:lnTo>
                  <a:lnTo>
                    <a:pt x="13650" y="9844"/>
                  </a:lnTo>
                  <a:lnTo>
                    <a:pt x="13598" y="9781"/>
                  </a:lnTo>
                  <a:lnTo>
                    <a:pt x="13545" y="9719"/>
                  </a:lnTo>
                  <a:lnTo>
                    <a:pt x="13489" y="9661"/>
                  </a:lnTo>
                  <a:lnTo>
                    <a:pt x="13430" y="9605"/>
                  </a:lnTo>
                  <a:lnTo>
                    <a:pt x="13370" y="9550"/>
                  </a:lnTo>
                  <a:lnTo>
                    <a:pt x="13308" y="9499"/>
                  </a:lnTo>
                  <a:lnTo>
                    <a:pt x="13242" y="9449"/>
                  </a:lnTo>
                  <a:lnTo>
                    <a:pt x="13176" y="9402"/>
                  </a:lnTo>
                  <a:lnTo>
                    <a:pt x="13107" y="9359"/>
                  </a:lnTo>
                  <a:lnTo>
                    <a:pt x="13036" y="9317"/>
                  </a:lnTo>
                  <a:lnTo>
                    <a:pt x="12964" y="9279"/>
                  </a:lnTo>
                  <a:lnTo>
                    <a:pt x="12890" y="9244"/>
                  </a:lnTo>
                  <a:lnTo>
                    <a:pt x="12815" y="9212"/>
                  </a:lnTo>
                  <a:lnTo>
                    <a:pt x="12737" y="9182"/>
                  </a:lnTo>
                  <a:lnTo>
                    <a:pt x="12658" y="9156"/>
                  </a:lnTo>
                  <a:lnTo>
                    <a:pt x="12578" y="9133"/>
                  </a:lnTo>
                  <a:lnTo>
                    <a:pt x="12497" y="9113"/>
                  </a:lnTo>
                  <a:lnTo>
                    <a:pt x="12413" y="9097"/>
                  </a:lnTo>
                  <a:lnTo>
                    <a:pt x="12330" y="9085"/>
                  </a:lnTo>
                  <a:lnTo>
                    <a:pt x="12244" y="9076"/>
                  </a:lnTo>
                  <a:lnTo>
                    <a:pt x="12159" y="9070"/>
                  </a:lnTo>
                  <a:lnTo>
                    <a:pt x="12071" y="9068"/>
                  </a:lnTo>
                  <a:lnTo>
                    <a:pt x="11984" y="9070"/>
                  </a:lnTo>
                  <a:lnTo>
                    <a:pt x="11898" y="9076"/>
                  </a:lnTo>
                  <a:lnTo>
                    <a:pt x="11813" y="9085"/>
                  </a:lnTo>
                  <a:lnTo>
                    <a:pt x="11729" y="9097"/>
                  </a:lnTo>
                  <a:lnTo>
                    <a:pt x="11646" y="9113"/>
                  </a:lnTo>
                  <a:lnTo>
                    <a:pt x="11564" y="9133"/>
                  </a:lnTo>
                  <a:lnTo>
                    <a:pt x="11484" y="9156"/>
                  </a:lnTo>
                  <a:lnTo>
                    <a:pt x="11405" y="9182"/>
                  </a:lnTo>
                  <a:lnTo>
                    <a:pt x="11328" y="9212"/>
                  </a:lnTo>
                  <a:lnTo>
                    <a:pt x="11252" y="9244"/>
                  </a:lnTo>
                  <a:lnTo>
                    <a:pt x="11178" y="9279"/>
                  </a:lnTo>
                  <a:lnTo>
                    <a:pt x="11106" y="9317"/>
                  </a:lnTo>
                  <a:lnTo>
                    <a:pt x="11035" y="9359"/>
                  </a:lnTo>
                  <a:lnTo>
                    <a:pt x="10967" y="9402"/>
                  </a:lnTo>
                  <a:lnTo>
                    <a:pt x="10899" y="9449"/>
                  </a:lnTo>
                  <a:lnTo>
                    <a:pt x="10835" y="9499"/>
                  </a:lnTo>
                  <a:lnTo>
                    <a:pt x="10772" y="9550"/>
                  </a:lnTo>
                  <a:lnTo>
                    <a:pt x="10711" y="9605"/>
                  </a:lnTo>
                  <a:lnTo>
                    <a:pt x="10653" y="9661"/>
                  </a:lnTo>
                  <a:lnTo>
                    <a:pt x="10597" y="9719"/>
                  </a:lnTo>
                  <a:lnTo>
                    <a:pt x="10543" y="9781"/>
                  </a:lnTo>
                  <a:lnTo>
                    <a:pt x="10492" y="9844"/>
                  </a:lnTo>
                  <a:lnTo>
                    <a:pt x="10444" y="9910"/>
                  </a:lnTo>
                  <a:lnTo>
                    <a:pt x="10397" y="9977"/>
                  </a:lnTo>
                  <a:lnTo>
                    <a:pt x="10354" y="10047"/>
                  </a:lnTo>
                  <a:lnTo>
                    <a:pt x="10313" y="10117"/>
                  </a:lnTo>
                  <a:lnTo>
                    <a:pt x="10275" y="10191"/>
                  </a:lnTo>
                  <a:lnTo>
                    <a:pt x="10240" y="10266"/>
                  </a:lnTo>
                  <a:lnTo>
                    <a:pt x="10208" y="10341"/>
                  </a:lnTo>
                  <a:lnTo>
                    <a:pt x="10179" y="10419"/>
                  </a:lnTo>
                  <a:lnTo>
                    <a:pt x="10153" y="10498"/>
                  </a:lnTo>
                  <a:lnTo>
                    <a:pt x="10131" y="10579"/>
                  </a:lnTo>
                  <a:lnTo>
                    <a:pt x="7473" y="10579"/>
                  </a:lnTo>
                  <a:lnTo>
                    <a:pt x="7450" y="10498"/>
                  </a:lnTo>
                  <a:lnTo>
                    <a:pt x="7425" y="10419"/>
                  </a:lnTo>
                  <a:lnTo>
                    <a:pt x="7396" y="10341"/>
                  </a:lnTo>
                  <a:lnTo>
                    <a:pt x="7363" y="10266"/>
                  </a:lnTo>
                  <a:lnTo>
                    <a:pt x="7328" y="10191"/>
                  </a:lnTo>
                  <a:lnTo>
                    <a:pt x="7290" y="10117"/>
                  </a:lnTo>
                  <a:lnTo>
                    <a:pt x="7250" y="10047"/>
                  </a:lnTo>
                  <a:lnTo>
                    <a:pt x="7207" y="9977"/>
                  </a:lnTo>
                  <a:lnTo>
                    <a:pt x="7160" y="9910"/>
                  </a:lnTo>
                  <a:lnTo>
                    <a:pt x="7112" y="9844"/>
                  </a:lnTo>
                  <a:lnTo>
                    <a:pt x="7061" y="9781"/>
                  </a:lnTo>
                  <a:lnTo>
                    <a:pt x="7006" y="9719"/>
                  </a:lnTo>
                  <a:lnTo>
                    <a:pt x="6951" y="9661"/>
                  </a:lnTo>
                  <a:lnTo>
                    <a:pt x="6892" y="9605"/>
                  </a:lnTo>
                  <a:lnTo>
                    <a:pt x="6831" y="9550"/>
                  </a:lnTo>
                  <a:lnTo>
                    <a:pt x="6769" y="9499"/>
                  </a:lnTo>
                  <a:lnTo>
                    <a:pt x="6705" y="9449"/>
                  </a:lnTo>
                  <a:lnTo>
                    <a:pt x="6637" y="9402"/>
                  </a:lnTo>
                  <a:lnTo>
                    <a:pt x="6569" y="9359"/>
                  </a:lnTo>
                  <a:lnTo>
                    <a:pt x="6498" y="9317"/>
                  </a:lnTo>
                  <a:lnTo>
                    <a:pt x="6426" y="9279"/>
                  </a:lnTo>
                  <a:lnTo>
                    <a:pt x="6351" y="9244"/>
                  </a:lnTo>
                  <a:lnTo>
                    <a:pt x="6276" y="9212"/>
                  </a:lnTo>
                  <a:lnTo>
                    <a:pt x="6199" y="9182"/>
                  </a:lnTo>
                  <a:lnTo>
                    <a:pt x="6120" y="9156"/>
                  </a:lnTo>
                  <a:lnTo>
                    <a:pt x="6040" y="9133"/>
                  </a:lnTo>
                  <a:lnTo>
                    <a:pt x="5958" y="9113"/>
                  </a:lnTo>
                  <a:lnTo>
                    <a:pt x="5876" y="9097"/>
                  </a:lnTo>
                  <a:lnTo>
                    <a:pt x="5791" y="9085"/>
                  </a:lnTo>
                  <a:lnTo>
                    <a:pt x="5707" y="9076"/>
                  </a:lnTo>
                  <a:lnTo>
                    <a:pt x="5620" y="9070"/>
                  </a:lnTo>
                  <a:lnTo>
                    <a:pt x="5533" y="9068"/>
                  </a:lnTo>
                  <a:lnTo>
                    <a:pt x="5446" y="9070"/>
                  </a:lnTo>
                  <a:lnTo>
                    <a:pt x="5360" y="9076"/>
                  </a:lnTo>
                  <a:lnTo>
                    <a:pt x="5274" y="9085"/>
                  </a:lnTo>
                  <a:lnTo>
                    <a:pt x="5191" y="9097"/>
                  </a:lnTo>
                  <a:lnTo>
                    <a:pt x="5107" y="9113"/>
                  </a:lnTo>
                  <a:lnTo>
                    <a:pt x="5026" y="9133"/>
                  </a:lnTo>
                  <a:lnTo>
                    <a:pt x="4946" y="9156"/>
                  </a:lnTo>
                  <a:lnTo>
                    <a:pt x="4867" y="9182"/>
                  </a:lnTo>
                  <a:lnTo>
                    <a:pt x="4789" y="9212"/>
                  </a:lnTo>
                  <a:lnTo>
                    <a:pt x="4714" y="9244"/>
                  </a:lnTo>
                  <a:lnTo>
                    <a:pt x="4639" y="9279"/>
                  </a:lnTo>
                  <a:lnTo>
                    <a:pt x="4567" y="9317"/>
                  </a:lnTo>
                  <a:lnTo>
                    <a:pt x="4497" y="9359"/>
                  </a:lnTo>
                  <a:lnTo>
                    <a:pt x="4428" y="9402"/>
                  </a:lnTo>
                  <a:lnTo>
                    <a:pt x="4361" y="9449"/>
                  </a:lnTo>
                  <a:lnTo>
                    <a:pt x="4296" y="9499"/>
                  </a:lnTo>
                  <a:lnTo>
                    <a:pt x="4233" y="9550"/>
                  </a:lnTo>
                  <a:lnTo>
                    <a:pt x="4173" y="9605"/>
                  </a:lnTo>
                  <a:lnTo>
                    <a:pt x="4114" y="9661"/>
                  </a:lnTo>
                  <a:lnTo>
                    <a:pt x="4059" y="9719"/>
                  </a:lnTo>
                  <a:lnTo>
                    <a:pt x="4005" y="9781"/>
                  </a:lnTo>
                  <a:lnTo>
                    <a:pt x="3953" y="9844"/>
                  </a:lnTo>
                  <a:lnTo>
                    <a:pt x="3905" y="9910"/>
                  </a:lnTo>
                  <a:lnTo>
                    <a:pt x="3859" y="9977"/>
                  </a:lnTo>
                  <a:lnTo>
                    <a:pt x="3816" y="10047"/>
                  </a:lnTo>
                  <a:lnTo>
                    <a:pt x="3774" y="10117"/>
                  </a:lnTo>
                  <a:lnTo>
                    <a:pt x="3737" y="10191"/>
                  </a:lnTo>
                  <a:lnTo>
                    <a:pt x="3702" y="10266"/>
                  </a:lnTo>
                  <a:lnTo>
                    <a:pt x="3670" y="10341"/>
                  </a:lnTo>
                  <a:lnTo>
                    <a:pt x="3640" y="10419"/>
                  </a:lnTo>
                  <a:lnTo>
                    <a:pt x="3614" y="10498"/>
                  </a:lnTo>
                  <a:lnTo>
                    <a:pt x="3592" y="10579"/>
                  </a:lnTo>
                  <a:lnTo>
                    <a:pt x="3018" y="10579"/>
                  </a:lnTo>
                  <a:lnTo>
                    <a:pt x="2993" y="10578"/>
                  </a:lnTo>
                  <a:lnTo>
                    <a:pt x="2967" y="10577"/>
                  </a:lnTo>
                  <a:lnTo>
                    <a:pt x="2941" y="10573"/>
                  </a:lnTo>
                  <a:lnTo>
                    <a:pt x="2917" y="10569"/>
                  </a:lnTo>
                  <a:lnTo>
                    <a:pt x="2892" y="10563"/>
                  </a:lnTo>
                  <a:lnTo>
                    <a:pt x="2869" y="10557"/>
                  </a:lnTo>
                  <a:lnTo>
                    <a:pt x="2845" y="10549"/>
                  </a:lnTo>
                  <a:lnTo>
                    <a:pt x="2823" y="10540"/>
                  </a:lnTo>
                  <a:lnTo>
                    <a:pt x="2800" y="10530"/>
                  </a:lnTo>
                  <a:lnTo>
                    <a:pt x="2778" y="10519"/>
                  </a:lnTo>
                  <a:lnTo>
                    <a:pt x="2757" y="10506"/>
                  </a:lnTo>
                  <a:lnTo>
                    <a:pt x="2737" y="10493"/>
                  </a:lnTo>
                  <a:lnTo>
                    <a:pt x="2717" y="10479"/>
                  </a:lnTo>
                  <a:lnTo>
                    <a:pt x="2698" y="10464"/>
                  </a:lnTo>
                  <a:lnTo>
                    <a:pt x="2680" y="10448"/>
                  </a:lnTo>
                  <a:lnTo>
                    <a:pt x="2663" y="10432"/>
                  </a:lnTo>
                  <a:lnTo>
                    <a:pt x="2646" y="10414"/>
                  </a:lnTo>
                  <a:lnTo>
                    <a:pt x="2630" y="10396"/>
                  </a:lnTo>
                  <a:lnTo>
                    <a:pt x="2615" y="10376"/>
                  </a:lnTo>
                  <a:lnTo>
                    <a:pt x="2601" y="10357"/>
                  </a:lnTo>
                  <a:lnTo>
                    <a:pt x="2588" y="10337"/>
                  </a:lnTo>
                  <a:lnTo>
                    <a:pt x="2576" y="10316"/>
                  </a:lnTo>
                  <a:lnTo>
                    <a:pt x="2565" y="10294"/>
                  </a:lnTo>
                  <a:lnTo>
                    <a:pt x="2555" y="10272"/>
                  </a:lnTo>
                  <a:lnTo>
                    <a:pt x="2546" y="10248"/>
                  </a:lnTo>
                  <a:lnTo>
                    <a:pt x="2538" y="10225"/>
                  </a:lnTo>
                  <a:lnTo>
                    <a:pt x="2531" y="10201"/>
                  </a:lnTo>
                  <a:lnTo>
                    <a:pt x="2526" y="10177"/>
                  </a:lnTo>
                  <a:lnTo>
                    <a:pt x="2521" y="10152"/>
                  </a:lnTo>
                  <a:lnTo>
                    <a:pt x="2518" y="10127"/>
                  </a:lnTo>
                  <a:lnTo>
                    <a:pt x="2516" y="10101"/>
                  </a:lnTo>
                  <a:lnTo>
                    <a:pt x="2515" y="10075"/>
                  </a:lnTo>
                  <a:lnTo>
                    <a:pt x="2515" y="8564"/>
                  </a:lnTo>
                  <a:lnTo>
                    <a:pt x="9053" y="8564"/>
                  </a:lnTo>
                  <a:lnTo>
                    <a:pt x="9131" y="8562"/>
                  </a:lnTo>
                  <a:lnTo>
                    <a:pt x="9207" y="8557"/>
                  </a:lnTo>
                  <a:lnTo>
                    <a:pt x="9283" y="8547"/>
                  </a:lnTo>
                  <a:lnTo>
                    <a:pt x="9357" y="8533"/>
                  </a:lnTo>
                  <a:lnTo>
                    <a:pt x="9431" y="8516"/>
                  </a:lnTo>
                  <a:lnTo>
                    <a:pt x="9502" y="8496"/>
                  </a:lnTo>
                  <a:lnTo>
                    <a:pt x="9571" y="8472"/>
                  </a:lnTo>
                  <a:lnTo>
                    <a:pt x="9641" y="8445"/>
                  </a:lnTo>
                  <a:lnTo>
                    <a:pt x="9707" y="8415"/>
                  </a:lnTo>
                  <a:lnTo>
                    <a:pt x="9773" y="8381"/>
                  </a:lnTo>
                  <a:lnTo>
                    <a:pt x="9835" y="8345"/>
                  </a:lnTo>
                  <a:lnTo>
                    <a:pt x="9896" y="8306"/>
                  </a:lnTo>
                  <a:lnTo>
                    <a:pt x="9956" y="8263"/>
                  </a:lnTo>
                  <a:lnTo>
                    <a:pt x="10013" y="8218"/>
                  </a:lnTo>
                  <a:lnTo>
                    <a:pt x="10067" y="8171"/>
                  </a:lnTo>
                  <a:lnTo>
                    <a:pt x="10120" y="8120"/>
                  </a:lnTo>
                  <a:lnTo>
                    <a:pt x="10170" y="8068"/>
                  </a:lnTo>
                  <a:lnTo>
                    <a:pt x="10217" y="8014"/>
                  </a:lnTo>
                  <a:lnTo>
                    <a:pt x="10263" y="7956"/>
                  </a:lnTo>
                  <a:lnTo>
                    <a:pt x="10305" y="7897"/>
                  </a:lnTo>
                  <a:lnTo>
                    <a:pt x="10344" y="7836"/>
                  </a:lnTo>
                  <a:lnTo>
                    <a:pt x="10380" y="7773"/>
                  </a:lnTo>
                  <a:lnTo>
                    <a:pt x="10413" y="7707"/>
                  </a:lnTo>
                  <a:lnTo>
                    <a:pt x="10444" y="7641"/>
                  </a:lnTo>
                  <a:lnTo>
                    <a:pt x="10471" y="7572"/>
                  </a:lnTo>
                  <a:lnTo>
                    <a:pt x="10495" y="7502"/>
                  </a:lnTo>
                  <a:lnTo>
                    <a:pt x="10515" y="7430"/>
                  </a:lnTo>
                  <a:lnTo>
                    <a:pt x="10532" y="7357"/>
                  </a:lnTo>
                  <a:lnTo>
                    <a:pt x="10545" y="7283"/>
                  </a:lnTo>
                  <a:lnTo>
                    <a:pt x="10554" y="7207"/>
                  </a:lnTo>
                  <a:lnTo>
                    <a:pt x="10560" y="7131"/>
                  </a:lnTo>
                  <a:lnTo>
                    <a:pt x="10562" y="7052"/>
                  </a:lnTo>
                  <a:lnTo>
                    <a:pt x="10562" y="3527"/>
                  </a:lnTo>
                  <a:lnTo>
                    <a:pt x="12574" y="3527"/>
                  </a:lnTo>
                  <a:lnTo>
                    <a:pt x="12605" y="3528"/>
                  </a:lnTo>
                  <a:lnTo>
                    <a:pt x="12637" y="3530"/>
                  </a:lnTo>
                  <a:lnTo>
                    <a:pt x="12668" y="3535"/>
                  </a:lnTo>
                  <a:lnTo>
                    <a:pt x="12698" y="3542"/>
                  </a:lnTo>
                  <a:lnTo>
                    <a:pt x="12727" y="3550"/>
                  </a:lnTo>
                  <a:lnTo>
                    <a:pt x="12756" y="3560"/>
                  </a:lnTo>
                  <a:lnTo>
                    <a:pt x="12784" y="3572"/>
                  </a:lnTo>
                  <a:lnTo>
                    <a:pt x="12812" y="3586"/>
                  </a:lnTo>
                  <a:lnTo>
                    <a:pt x="12838" y="3601"/>
                  </a:lnTo>
                  <a:lnTo>
                    <a:pt x="12864" y="3618"/>
                  </a:lnTo>
                  <a:lnTo>
                    <a:pt x="12888" y="3636"/>
                  </a:lnTo>
                  <a:lnTo>
                    <a:pt x="12911" y="3657"/>
                  </a:lnTo>
                  <a:lnTo>
                    <a:pt x="12933" y="3678"/>
                  </a:lnTo>
                  <a:lnTo>
                    <a:pt x="12954" y="3701"/>
                  </a:lnTo>
                  <a:lnTo>
                    <a:pt x="12975" y="3725"/>
                  </a:lnTo>
                  <a:lnTo>
                    <a:pt x="12993" y="3750"/>
                  </a:lnTo>
                  <a:lnTo>
                    <a:pt x="15005" y="6773"/>
                  </a:lnTo>
                  <a:lnTo>
                    <a:pt x="15015" y="6788"/>
                  </a:lnTo>
                  <a:lnTo>
                    <a:pt x="15024" y="6804"/>
                  </a:lnTo>
                  <a:lnTo>
                    <a:pt x="15033" y="6822"/>
                  </a:lnTo>
                  <a:lnTo>
                    <a:pt x="15041" y="6838"/>
                  </a:lnTo>
                  <a:lnTo>
                    <a:pt x="15049" y="6855"/>
                  </a:lnTo>
                  <a:lnTo>
                    <a:pt x="15056" y="6872"/>
                  </a:lnTo>
                  <a:lnTo>
                    <a:pt x="15062" y="6889"/>
                  </a:lnTo>
                  <a:lnTo>
                    <a:pt x="15067" y="6907"/>
                  </a:lnTo>
                  <a:lnTo>
                    <a:pt x="15072" y="6924"/>
                  </a:lnTo>
                  <a:lnTo>
                    <a:pt x="15077" y="6942"/>
                  </a:lnTo>
                  <a:lnTo>
                    <a:pt x="15081" y="6961"/>
                  </a:lnTo>
                  <a:lnTo>
                    <a:pt x="15084" y="6979"/>
                  </a:lnTo>
                  <a:lnTo>
                    <a:pt x="15086" y="6997"/>
                  </a:lnTo>
                  <a:lnTo>
                    <a:pt x="15088" y="7016"/>
                  </a:lnTo>
                  <a:lnTo>
                    <a:pt x="15089" y="7034"/>
                  </a:lnTo>
                  <a:lnTo>
                    <a:pt x="15089" y="7052"/>
                  </a:lnTo>
                  <a:lnTo>
                    <a:pt x="15089" y="10075"/>
                  </a:lnTo>
                  <a:close/>
                  <a:moveTo>
                    <a:pt x="12071" y="12090"/>
                  </a:moveTo>
                  <a:lnTo>
                    <a:pt x="12020" y="12089"/>
                  </a:lnTo>
                  <a:lnTo>
                    <a:pt x="11969" y="12085"/>
                  </a:lnTo>
                  <a:lnTo>
                    <a:pt x="11918" y="12078"/>
                  </a:lnTo>
                  <a:lnTo>
                    <a:pt x="11869" y="12070"/>
                  </a:lnTo>
                  <a:lnTo>
                    <a:pt x="11820" y="12058"/>
                  </a:lnTo>
                  <a:lnTo>
                    <a:pt x="11772" y="12045"/>
                  </a:lnTo>
                  <a:lnTo>
                    <a:pt x="11725" y="12029"/>
                  </a:lnTo>
                  <a:lnTo>
                    <a:pt x="11680" y="12011"/>
                  </a:lnTo>
                  <a:lnTo>
                    <a:pt x="11636" y="11991"/>
                  </a:lnTo>
                  <a:lnTo>
                    <a:pt x="11591" y="11968"/>
                  </a:lnTo>
                  <a:lnTo>
                    <a:pt x="11550" y="11944"/>
                  </a:lnTo>
                  <a:lnTo>
                    <a:pt x="11509" y="11918"/>
                  </a:lnTo>
                  <a:lnTo>
                    <a:pt x="11470" y="11890"/>
                  </a:lnTo>
                  <a:lnTo>
                    <a:pt x="11431" y="11861"/>
                  </a:lnTo>
                  <a:lnTo>
                    <a:pt x="11395" y="11828"/>
                  </a:lnTo>
                  <a:lnTo>
                    <a:pt x="11360" y="11795"/>
                  </a:lnTo>
                  <a:lnTo>
                    <a:pt x="11327" y="11760"/>
                  </a:lnTo>
                  <a:lnTo>
                    <a:pt x="11295" y="11724"/>
                  </a:lnTo>
                  <a:lnTo>
                    <a:pt x="11265" y="11685"/>
                  </a:lnTo>
                  <a:lnTo>
                    <a:pt x="11237" y="11646"/>
                  </a:lnTo>
                  <a:lnTo>
                    <a:pt x="11211" y="11606"/>
                  </a:lnTo>
                  <a:lnTo>
                    <a:pt x="11187" y="11563"/>
                  </a:lnTo>
                  <a:lnTo>
                    <a:pt x="11165" y="11520"/>
                  </a:lnTo>
                  <a:lnTo>
                    <a:pt x="11145" y="11475"/>
                  </a:lnTo>
                  <a:lnTo>
                    <a:pt x="11127" y="11429"/>
                  </a:lnTo>
                  <a:lnTo>
                    <a:pt x="11111" y="11382"/>
                  </a:lnTo>
                  <a:lnTo>
                    <a:pt x="11098" y="11335"/>
                  </a:lnTo>
                  <a:lnTo>
                    <a:pt x="11086" y="11286"/>
                  </a:lnTo>
                  <a:lnTo>
                    <a:pt x="11077" y="11236"/>
                  </a:lnTo>
                  <a:lnTo>
                    <a:pt x="11070" y="11186"/>
                  </a:lnTo>
                  <a:lnTo>
                    <a:pt x="11067" y="11135"/>
                  </a:lnTo>
                  <a:lnTo>
                    <a:pt x="11065" y="11083"/>
                  </a:lnTo>
                  <a:lnTo>
                    <a:pt x="11067" y="11031"/>
                  </a:lnTo>
                  <a:lnTo>
                    <a:pt x="11070" y="10980"/>
                  </a:lnTo>
                  <a:lnTo>
                    <a:pt x="11077" y="10930"/>
                  </a:lnTo>
                  <a:lnTo>
                    <a:pt x="11086" y="10880"/>
                  </a:lnTo>
                  <a:lnTo>
                    <a:pt x="11098" y="10831"/>
                  </a:lnTo>
                  <a:lnTo>
                    <a:pt x="11111" y="10784"/>
                  </a:lnTo>
                  <a:lnTo>
                    <a:pt x="11127" y="10736"/>
                  </a:lnTo>
                  <a:lnTo>
                    <a:pt x="11145" y="10691"/>
                  </a:lnTo>
                  <a:lnTo>
                    <a:pt x="11165" y="10646"/>
                  </a:lnTo>
                  <a:lnTo>
                    <a:pt x="11187" y="10603"/>
                  </a:lnTo>
                  <a:lnTo>
                    <a:pt x="11211" y="10561"/>
                  </a:lnTo>
                  <a:lnTo>
                    <a:pt x="11237" y="10520"/>
                  </a:lnTo>
                  <a:lnTo>
                    <a:pt x="11265" y="10480"/>
                  </a:lnTo>
                  <a:lnTo>
                    <a:pt x="11295" y="10442"/>
                  </a:lnTo>
                  <a:lnTo>
                    <a:pt x="11327" y="10406"/>
                  </a:lnTo>
                  <a:lnTo>
                    <a:pt x="11360" y="10370"/>
                  </a:lnTo>
                  <a:lnTo>
                    <a:pt x="11395" y="10337"/>
                  </a:lnTo>
                  <a:lnTo>
                    <a:pt x="11431" y="10306"/>
                  </a:lnTo>
                  <a:lnTo>
                    <a:pt x="11470" y="10276"/>
                  </a:lnTo>
                  <a:lnTo>
                    <a:pt x="11509" y="10247"/>
                  </a:lnTo>
                  <a:lnTo>
                    <a:pt x="11550" y="10221"/>
                  </a:lnTo>
                  <a:lnTo>
                    <a:pt x="11591" y="10197"/>
                  </a:lnTo>
                  <a:lnTo>
                    <a:pt x="11636" y="10175"/>
                  </a:lnTo>
                  <a:lnTo>
                    <a:pt x="11680" y="10155"/>
                  </a:lnTo>
                  <a:lnTo>
                    <a:pt x="11725" y="10137"/>
                  </a:lnTo>
                  <a:lnTo>
                    <a:pt x="11772" y="10120"/>
                  </a:lnTo>
                  <a:lnTo>
                    <a:pt x="11820" y="10107"/>
                  </a:lnTo>
                  <a:lnTo>
                    <a:pt x="11869" y="10096"/>
                  </a:lnTo>
                  <a:lnTo>
                    <a:pt x="11918" y="10087"/>
                  </a:lnTo>
                  <a:lnTo>
                    <a:pt x="11969" y="10080"/>
                  </a:lnTo>
                  <a:lnTo>
                    <a:pt x="12020" y="10076"/>
                  </a:lnTo>
                  <a:lnTo>
                    <a:pt x="12071" y="10075"/>
                  </a:lnTo>
                  <a:lnTo>
                    <a:pt x="12124" y="10076"/>
                  </a:lnTo>
                  <a:lnTo>
                    <a:pt x="12174" y="10080"/>
                  </a:lnTo>
                  <a:lnTo>
                    <a:pt x="12224" y="10087"/>
                  </a:lnTo>
                  <a:lnTo>
                    <a:pt x="12274" y="10096"/>
                  </a:lnTo>
                  <a:lnTo>
                    <a:pt x="12323" y="10107"/>
                  </a:lnTo>
                  <a:lnTo>
                    <a:pt x="12370" y="10120"/>
                  </a:lnTo>
                  <a:lnTo>
                    <a:pt x="12417" y="10137"/>
                  </a:lnTo>
                  <a:lnTo>
                    <a:pt x="12463" y="10155"/>
                  </a:lnTo>
                  <a:lnTo>
                    <a:pt x="12508" y="10175"/>
                  </a:lnTo>
                  <a:lnTo>
                    <a:pt x="12551" y="10197"/>
                  </a:lnTo>
                  <a:lnTo>
                    <a:pt x="12593" y="10221"/>
                  </a:lnTo>
                  <a:lnTo>
                    <a:pt x="12634" y="10247"/>
                  </a:lnTo>
                  <a:lnTo>
                    <a:pt x="12673" y="10276"/>
                  </a:lnTo>
                  <a:lnTo>
                    <a:pt x="12711" y="10306"/>
                  </a:lnTo>
                  <a:lnTo>
                    <a:pt x="12747" y="10337"/>
                  </a:lnTo>
                  <a:lnTo>
                    <a:pt x="12782" y="10370"/>
                  </a:lnTo>
                  <a:lnTo>
                    <a:pt x="12816" y="10406"/>
                  </a:lnTo>
                  <a:lnTo>
                    <a:pt x="12848" y="10442"/>
                  </a:lnTo>
                  <a:lnTo>
                    <a:pt x="12877" y="10480"/>
                  </a:lnTo>
                  <a:lnTo>
                    <a:pt x="12905" y="10520"/>
                  </a:lnTo>
                  <a:lnTo>
                    <a:pt x="12931" y="10561"/>
                  </a:lnTo>
                  <a:lnTo>
                    <a:pt x="12955" y="10603"/>
                  </a:lnTo>
                  <a:lnTo>
                    <a:pt x="12978" y="10646"/>
                  </a:lnTo>
                  <a:lnTo>
                    <a:pt x="12999" y="10691"/>
                  </a:lnTo>
                  <a:lnTo>
                    <a:pt x="13016" y="10736"/>
                  </a:lnTo>
                  <a:lnTo>
                    <a:pt x="13032" y="10784"/>
                  </a:lnTo>
                  <a:lnTo>
                    <a:pt x="13046" y="10831"/>
                  </a:lnTo>
                  <a:lnTo>
                    <a:pt x="13057" y="10880"/>
                  </a:lnTo>
                  <a:lnTo>
                    <a:pt x="13066" y="10930"/>
                  </a:lnTo>
                  <a:lnTo>
                    <a:pt x="13072" y="10980"/>
                  </a:lnTo>
                  <a:lnTo>
                    <a:pt x="13076" y="11031"/>
                  </a:lnTo>
                  <a:lnTo>
                    <a:pt x="13077" y="11083"/>
                  </a:lnTo>
                  <a:lnTo>
                    <a:pt x="13076" y="11135"/>
                  </a:lnTo>
                  <a:lnTo>
                    <a:pt x="13072" y="11186"/>
                  </a:lnTo>
                  <a:lnTo>
                    <a:pt x="13066" y="11236"/>
                  </a:lnTo>
                  <a:lnTo>
                    <a:pt x="13057" y="11286"/>
                  </a:lnTo>
                  <a:lnTo>
                    <a:pt x="13046" y="11335"/>
                  </a:lnTo>
                  <a:lnTo>
                    <a:pt x="13032" y="11382"/>
                  </a:lnTo>
                  <a:lnTo>
                    <a:pt x="13016" y="11429"/>
                  </a:lnTo>
                  <a:lnTo>
                    <a:pt x="12999" y="11475"/>
                  </a:lnTo>
                  <a:lnTo>
                    <a:pt x="12978" y="11520"/>
                  </a:lnTo>
                  <a:lnTo>
                    <a:pt x="12955" y="11563"/>
                  </a:lnTo>
                  <a:lnTo>
                    <a:pt x="12931" y="11606"/>
                  </a:lnTo>
                  <a:lnTo>
                    <a:pt x="12905" y="11646"/>
                  </a:lnTo>
                  <a:lnTo>
                    <a:pt x="12877" y="11685"/>
                  </a:lnTo>
                  <a:lnTo>
                    <a:pt x="12848" y="11724"/>
                  </a:lnTo>
                  <a:lnTo>
                    <a:pt x="12816" y="11760"/>
                  </a:lnTo>
                  <a:lnTo>
                    <a:pt x="12782" y="11795"/>
                  </a:lnTo>
                  <a:lnTo>
                    <a:pt x="12747" y="11828"/>
                  </a:lnTo>
                  <a:lnTo>
                    <a:pt x="12711" y="11861"/>
                  </a:lnTo>
                  <a:lnTo>
                    <a:pt x="12673" y="11890"/>
                  </a:lnTo>
                  <a:lnTo>
                    <a:pt x="12634" y="11918"/>
                  </a:lnTo>
                  <a:lnTo>
                    <a:pt x="12593" y="11944"/>
                  </a:lnTo>
                  <a:lnTo>
                    <a:pt x="12551" y="11968"/>
                  </a:lnTo>
                  <a:lnTo>
                    <a:pt x="12508" y="11991"/>
                  </a:lnTo>
                  <a:lnTo>
                    <a:pt x="12463" y="12011"/>
                  </a:lnTo>
                  <a:lnTo>
                    <a:pt x="12417" y="12029"/>
                  </a:lnTo>
                  <a:lnTo>
                    <a:pt x="12370" y="12045"/>
                  </a:lnTo>
                  <a:lnTo>
                    <a:pt x="12323" y="12058"/>
                  </a:lnTo>
                  <a:lnTo>
                    <a:pt x="12274" y="12070"/>
                  </a:lnTo>
                  <a:lnTo>
                    <a:pt x="12224" y="12078"/>
                  </a:lnTo>
                  <a:lnTo>
                    <a:pt x="12174" y="12085"/>
                  </a:lnTo>
                  <a:lnTo>
                    <a:pt x="12124" y="12089"/>
                  </a:lnTo>
                  <a:lnTo>
                    <a:pt x="12071" y="12090"/>
                  </a:lnTo>
                  <a:close/>
                  <a:moveTo>
                    <a:pt x="5533" y="12090"/>
                  </a:moveTo>
                  <a:lnTo>
                    <a:pt x="5481" y="12089"/>
                  </a:lnTo>
                  <a:lnTo>
                    <a:pt x="5430" y="12085"/>
                  </a:lnTo>
                  <a:lnTo>
                    <a:pt x="5380" y="12078"/>
                  </a:lnTo>
                  <a:lnTo>
                    <a:pt x="5330" y="12070"/>
                  </a:lnTo>
                  <a:lnTo>
                    <a:pt x="5281" y="12058"/>
                  </a:lnTo>
                  <a:lnTo>
                    <a:pt x="5234" y="12045"/>
                  </a:lnTo>
                  <a:lnTo>
                    <a:pt x="5187" y="12029"/>
                  </a:lnTo>
                  <a:lnTo>
                    <a:pt x="5141" y="12011"/>
                  </a:lnTo>
                  <a:lnTo>
                    <a:pt x="5097" y="11991"/>
                  </a:lnTo>
                  <a:lnTo>
                    <a:pt x="5054" y="11968"/>
                  </a:lnTo>
                  <a:lnTo>
                    <a:pt x="5012" y="11944"/>
                  </a:lnTo>
                  <a:lnTo>
                    <a:pt x="4970" y="11918"/>
                  </a:lnTo>
                  <a:lnTo>
                    <a:pt x="4931" y="11890"/>
                  </a:lnTo>
                  <a:lnTo>
                    <a:pt x="4893" y="11861"/>
                  </a:lnTo>
                  <a:lnTo>
                    <a:pt x="4857" y="11828"/>
                  </a:lnTo>
                  <a:lnTo>
                    <a:pt x="4821" y="11795"/>
                  </a:lnTo>
                  <a:lnTo>
                    <a:pt x="4788" y="11760"/>
                  </a:lnTo>
                  <a:lnTo>
                    <a:pt x="4757" y="11724"/>
                  </a:lnTo>
                  <a:lnTo>
                    <a:pt x="4727" y="11685"/>
                  </a:lnTo>
                  <a:lnTo>
                    <a:pt x="4699" y="11646"/>
                  </a:lnTo>
                  <a:lnTo>
                    <a:pt x="4673" y="11606"/>
                  </a:lnTo>
                  <a:lnTo>
                    <a:pt x="4648" y="11563"/>
                  </a:lnTo>
                  <a:lnTo>
                    <a:pt x="4626" y="11520"/>
                  </a:lnTo>
                  <a:lnTo>
                    <a:pt x="4606" y="11475"/>
                  </a:lnTo>
                  <a:lnTo>
                    <a:pt x="4588" y="11429"/>
                  </a:lnTo>
                  <a:lnTo>
                    <a:pt x="4572" y="11382"/>
                  </a:lnTo>
                  <a:lnTo>
                    <a:pt x="4559" y="11335"/>
                  </a:lnTo>
                  <a:lnTo>
                    <a:pt x="4548" y="11286"/>
                  </a:lnTo>
                  <a:lnTo>
                    <a:pt x="4539" y="11236"/>
                  </a:lnTo>
                  <a:lnTo>
                    <a:pt x="4533" y="11186"/>
                  </a:lnTo>
                  <a:lnTo>
                    <a:pt x="4529" y="11135"/>
                  </a:lnTo>
                  <a:lnTo>
                    <a:pt x="4527" y="11083"/>
                  </a:lnTo>
                  <a:lnTo>
                    <a:pt x="4529" y="11031"/>
                  </a:lnTo>
                  <a:lnTo>
                    <a:pt x="4533" y="10980"/>
                  </a:lnTo>
                  <a:lnTo>
                    <a:pt x="4539" y="10930"/>
                  </a:lnTo>
                  <a:lnTo>
                    <a:pt x="4548" y="10880"/>
                  </a:lnTo>
                  <a:lnTo>
                    <a:pt x="4559" y="10831"/>
                  </a:lnTo>
                  <a:lnTo>
                    <a:pt x="4572" y="10784"/>
                  </a:lnTo>
                  <a:lnTo>
                    <a:pt x="4588" y="10736"/>
                  </a:lnTo>
                  <a:lnTo>
                    <a:pt x="4606" y="10691"/>
                  </a:lnTo>
                  <a:lnTo>
                    <a:pt x="4626" y="10646"/>
                  </a:lnTo>
                  <a:lnTo>
                    <a:pt x="4648" y="10603"/>
                  </a:lnTo>
                  <a:lnTo>
                    <a:pt x="4673" y="10561"/>
                  </a:lnTo>
                  <a:lnTo>
                    <a:pt x="4699" y="10520"/>
                  </a:lnTo>
                  <a:lnTo>
                    <a:pt x="4727" y="10480"/>
                  </a:lnTo>
                  <a:lnTo>
                    <a:pt x="4757" y="10442"/>
                  </a:lnTo>
                  <a:lnTo>
                    <a:pt x="4788" y="10406"/>
                  </a:lnTo>
                  <a:lnTo>
                    <a:pt x="4821" y="10370"/>
                  </a:lnTo>
                  <a:lnTo>
                    <a:pt x="4857" y="10337"/>
                  </a:lnTo>
                  <a:lnTo>
                    <a:pt x="4893" y="10306"/>
                  </a:lnTo>
                  <a:lnTo>
                    <a:pt x="4931" y="10276"/>
                  </a:lnTo>
                  <a:lnTo>
                    <a:pt x="4970" y="10247"/>
                  </a:lnTo>
                  <a:lnTo>
                    <a:pt x="5012" y="10221"/>
                  </a:lnTo>
                  <a:lnTo>
                    <a:pt x="5054" y="10197"/>
                  </a:lnTo>
                  <a:lnTo>
                    <a:pt x="5097" y="10175"/>
                  </a:lnTo>
                  <a:lnTo>
                    <a:pt x="5141" y="10155"/>
                  </a:lnTo>
                  <a:lnTo>
                    <a:pt x="5187" y="10137"/>
                  </a:lnTo>
                  <a:lnTo>
                    <a:pt x="5234" y="10120"/>
                  </a:lnTo>
                  <a:lnTo>
                    <a:pt x="5281" y="10107"/>
                  </a:lnTo>
                  <a:lnTo>
                    <a:pt x="5330" y="10096"/>
                  </a:lnTo>
                  <a:lnTo>
                    <a:pt x="5380" y="10087"/>
                  </a:lnTo>
                  <a:lnTo>
                    <a:pt x="5430" y="10080"/>
                  </a:lnTo>
                  <a:lnTo>
                    <a:pt x="5481" y="10076"/>
                  </a:lnTo>
                  <a:lnTo>
                    <a:pt x="5533" y="10075"/>
                  </a:lnTo>
                  <a:lnTo>
                    <a:pt x="5585" y="10076"/>
                  </a:lnTo>
                  <a:lnTo>
                    <a:pt x="5636" y="10080"/>
                  </a:lnTo>
                  <a:lnTo>
                    <a:pt x="5687" y="10087"/>
                  </a:lnTo>
                  <a:lnTo>
                    <a:pt x="5736" y="10096"/>
                  </a:lnTo>
                  <a:lnTo>
                    <a:pt x="5784" y="10107"/>
                  </a:lnTo>
                  <a:lnTo>
                    <a:pt x="5832" y="10120"/>
                  </a:lnTo>
                  <a:lnTo>
                    <a:pt x="5879" y="10137"/>
                  </a:lnTo>
                  <a:lnTo>
                    <a:pt x="5924" y="10155"/>
                  </a:lnTo>
                  <a:lnTo>
                    <a:pt x="5969" y="10175"/>
                  </a:lnTo>
                  <a:lnTo>
                    <a:pt x="6012" y="10197"/>
                  </a:lnTo>
                  <a:lnTo>
                    <a:pt x="6055" y="10221"/>
                  </a:lnTo>
                  <a:lnTo>
                    <a:pt x="6095" y="10247"/>
                  </a:lnTo>
                  <a:lnTo>
                    <a:pt x="6135" y="10276"/>
                  </a:lnTo>
                  <a:lnTo>
                    <a:pt x="6172" y="10306"/>
                  </a:lnTo>
                  <a:lnTo>
                    <a:pt x="6210" y="10337"/>
                  </a:lnTo>
                  <a:lnTo>
                    <a:pt x="6244" y="10370"/>
                  </a:lnTo>
                  <a:lnTo>
                    <a:pt x="6277" y="10406"/>
                  </a:lnTo>
                  <a:lnTo>
                    <a:pt x="6309" y="10442"/>
                  </a:lnTo>
                  <a:lnTo>
                    <a:pt x="6339" y="10480"/>
                  </a:lnTo>
                  <a:lnTo>
                    <a:pt x="6368" y="10520"/>
                  </a:lnTo>
                  <a:lnTo>
                    <a:pt x="6394" y="10561"/>
                  </a:lnTo>
                  <a:lnTo>
                    <a:pt x="6418" y="10603"/>
                  </a:lnTo>
                  <a:lnTo>
                    <a:pt x="6440" y="10646"/>
                  </a:lnTo>
                  <a:lnTo>
                    <a:pt x="6460" y="10691"/>
                  </a:lnTo>
                  <a:lnTo>
                    <a:pt x="6478" y="10736"/>
                  </a:lnTo>
                  <a:lnTo>
                    <a:pt x="6493" y="10784"/>
                  </a:lnTo>
                  <a:lnTo>
                    <a:pt x="6507" y="10831"/>
                  </a:lnTo>
                  <a:lnTo>
                    <a:pt x="6518" y="10880"/>
                  </a:lnTo>
                  <a:lnTo>
                    <a:pt x="6528" y="10930"/>
                  </a:lnTo>
                  <a:lnTo>
                    <a:pt x="6534" y="10980"/>
                  </a:lnTo>
                  <a:lnTo>
                    <a:pt x="6538" y="11031"/>
                  </a:lnTo>
                  <a:lnTo>
                    <a:pt x="6539" y="11083"/>
                  </a:lnTo>
                  <a:lnTo>
                    <a:pt x="6538" y="11135"/>
                  </a:lnTo>
                  <a:lnTo>
                    <a:pt x="6534" y="11186"/>
                  </a:lnTo>
                  <a:lnTo>
                    <a:pt x="6528" y="11236"/>
                  </a:lnTo>
                  <a:lnTo>
                    <a:pt x="6518" y="11286"/>
                  </a:lnTo>
                  <a:lnTo>
                    <a:pt x="6507" y="11335"/>
                  </a:lnTo>
                  <a:lnTo>
                    <a:pt x="6493" y="11382"/>
                  </a:lnTo>
                  <a:lnTo>
                    <a:pt x="6478" y="11429"/>
                  </a:lnTo>
                  <a:lnTo>
                    <a:pt x="6460" y="11475"/>
                  </a:lnTo>
                  <a:lnTo>
                    <a:pt x="6440" y="11520"/>
                  </a:lnTo>
                  <a:lnTo>
                    <a:pt x="6418" y="11563"/>
                  </a:lnTo>
                  <a:lnTo>
                    <a:pt x="6394" y="11606"/>
                  </a:lnTo>
                  <a:lnTo>
                    <a:pt x="6368" y="11646"/>
                  </a:lnTo>
                  <a:lnTo>
                    <a:pt x="6339" y="11685"/>
                  </a:lnTo>
                  <a:lnTo>
                    <a:pt x="6309" y="11724"/>
                  </a:lnTo>
                  <a:lnTo>
                    <a:pt x="6277" y="11760"/>
                  </a:lnTo>
                  <a:lnTo>
                    <a:pt x="6244" y="11795"/>
                  </a:lnTo>
                  <a:lnTo>
                    <a:pt x="6210" y="11828"/>
                  </a:lnTo>
                  <a:lnTo>
                    <a:pt x="6172" y="11861"/>
                  </a:lnTo>
                  <a:lnTo>
                    <a:pt x="6135" y="11890"/>
                  </a:lnTo>
                  <a:lnTo>
                    <a:pt x="6095" y="11918"/>
                  </a:lnTo>
                  <a:lnTo>
                    <a:pt x="6055" y="11944"/>
                  </a:lnTo>
                  <a:lnTo>
                    <a:pt x="6012" y="11968"/>
                  </a:lnTo>
                  <a:lnTo>
                    <a:pt x="5969" y="11991"/>
                  </a:lnTo>
                  <a:lnTo>
                    <a:pt x="5924" y="12011"/>
                  </a:lnTo>
                  <a:lnTo>
                    <a:pt x="5879" y="12029"/>
                  </a:lnTo>
                  <a:lnTo>
                    <a:pt x="5832" y="12045"/>
                  </a:lnTo>
                  <a:lnTo>
                    <a:pt x="5784" y="12058"/>
                  </a:lnTo>
                  <a:lnTo>
                    <a:pt x="5736" y="12070"/>
                  </a:lnTo>
                  <a:lnTo>
                    <a:pt x="5687" y="12078"/>
                  </a:lnTo>
                  <a:lnTo>
                    <a:pt x="5636" y="12085"/>
                  </a:lnTo>
                  <a:lnTo>
                    <a:pt x="5585" y="12089"/>
                  </a:lnTo>
                  <a:lnTo>
                    <a:pt x="5533" y="12090"/>
                  </a:lnTo>
                  <a:close/>
                  <a:moveTo>
                    <a:pt x="1509" y="7556"/>
                  </a:moveTo>
                  <a:lnTo>
                    <a:pt x="1483" y="7556"/>
                  </a:lnTo>
                  <a:lnTo>
                    <a:pt x="1458" y="7554"/>
                  </a:lnTo>
                  <a:lnTo>
                    <a:pt x="1432" y="7551"/>
                  </a:lnTo>
                  <a:lnTo>
                    <a:pt x="1407" y="7546"/>
                  </a:lnTo>
                  <a:lnTo>
                    <a:pt x="1383" y="7541"/>
                  </a:lnTo>
                  <a:lnTo>
                    <a:pt x="1359" y="7534"/>
                  </a:lnTo>
                  <a:lnTo>
                    <a:pt x="1336" y="7526"/>
                  </a:lnTo>
                  <a:lnTo>
                    <a:pt x="1313" y="7517"/>
                  </a:lnTo>
                  <a:lnTo>
                    <a:pt x="1291" y="7507"/>
                  </a:lnTo>
                  <a:lnTo>
                    <a:pt x="1269" y="7496"/>
                  </a:lnTo>
                  <a:lnTo>
                    <a:pt x="1248" y="7484"/>
                  </a:lnTo>
                  <a:lnTo>
                    <a:pt x="1228" y="7470"/>
                  </a:lnTo>
                  <a:lnTo>
                    <a:pt x="1208" y="7456"/>
                  </a:lnTo>
                  <a:lnTo>
                    <a:pt x="1189" y="7441"/>
                  </a:lnTo>
                  <a:lnTo>
                    <a:pt x="1171" y="7426"/>
                  </a:lnTo>
                  <a:lnTo>
                    <a:pt x="1154" y="7409"/>
                  </a:lnTo>
                  <a:lnTo>
                    <a:pt x="1137" y="7392"/>
                  </a:lnTo>
                  <a:lnTo>
                    <a:pt x="1121" y="7374"/>
                  </a:lnTo>
                  <a:lnTo>
                    <a:pt x="1106" y="7355"/>
                  </a:lnTo>
                  <a:lnTo>
                    <a:pt x="1091" y="7334"/>
                  </a:lnTo>
                  <a:lnTo>
                    <a:pt x="1078" y="7314"/>
                  </a:lnTo>
                  <a:lnTo>
                    <a:pt x="1066" y="7293"/>
                  </a:lnTo>
                  <a:lnTo>
                    <a:pt x="1055" y="7271"/>
                  </a:lnTo>
                  <a:lnTo>
                    <a:pt x="1045" y="7249"/>
                  </a:lnTo>
                  <a:lnTo>
                    <a:pt x="1036" y="7226"/>
                  </a:lnTo>
                  <a:lnTo>
                    <a:pt x="1029" y="7202"/>
                  </a:lnTo>
                  <a:lnTo>
                    <a:pt x="1022" y="7179"/>
                  </a:lnTo>
                  <a:lnTo>
                    <a:pt x="1016" y="7154"/>
                  </a:lnTo>
                  <a:lnTo>
                    <a:pt x="1012" y="7130"/>
                  </a:lnTo>
                  <a:lnTo>
                    <a:pt x="1009" y="7105"/>
                  </a:lnTo>
                  <a:lnTo>
                    <a:pt x="1007" y="7079"/>
                  </a:lnTo>
                  <a:lnTo>
                    <a:pt x="1006" y="7052"/>
                  </a:lnTo>
                  <a:lnTo>
                    <a:pt x="1006" y="1511"/>
                  </a:lnTo>
                  <a:lnTo>
                    <a:pt x="1007" y="1485"/>
                  </a:lnTo>
                  <a:lnTo>
                    <a:pt x="1009" y="1460"/>
                  </a:lnTo>
                  <a:lnTo>
                    <a:pt x="1012" y="1435"/>
                  </a:lnTo>
                  <a:lnTo>
                    <a:pt x="1016" y="1410"/>
                  </a:lnTo>
                  <a:lnTo>
                    <a:pt x="1022" y="1385"/>
                  </a:lnTo>
                  <a:lnTo>
                    <a:pt x="1029" y="1361"/>
                  </a:lnTo>
                  <a:lnTo>
                    <a:pt x="1036" y="1338"/>
                  </a:lnTo>
                  <a:lnTo>
                    <a:pt x="1045" y="1315"/>
                  </a:lnTo>
                  <a:lnTo>
                    <a:pt x="1055" y="1293"/>
                  </a:lnTo>
                  <a:lnTo>
                    <a:pt x="1066" y="1271"/>
                  </a:lnTo>
                  <a:lnTo>
                    <a:pt x="1078" y="1249"/>
                  </a:lnTo>
                  <a:lnTo>
                    <a:pt x="1091" y="1229"/>
                  </a:lnTo>
                  <a:lnTo>
                    <a:pt x="1106" y="1209"/>
                  </a:lnTo>
                  <a:lnTo>
                    <a:pt x="1121" y="1191"/>
                  </a:lnTo>
                  <a:lnTo>
                    <a:pt x="1137" y="1172"/>
                  </a:lnTo>
                  <a:lnTo>
                    <a:pt x="1154" y="1155"/>
                  </a:lnTo>
                  <a:lnTo>
                    <a:pt x="1171" y="1138"/>
                  </a:lnTo>
                  <a:lnTo>
                    <a:pt x="1189" y="1122"/>
                  </a:lnTo>
                  <a:lnTo>
                    <a:pt x="1208" y="1107"/>
                  </a:lnTo>
                  <a:lnTo>
                    <a:pt x="1228" y="1093"/>
                  </a:lnTo>
                  <a:lnTo>
                    <a:pt x="1248" y="1080"/>
                  </a:lnTo>
                  <a:lnTo>
                    <a:pt x="1269" y="1068"/>
                  </a:lnTo>
                  <a:lnTo>
                    <a:pt x="1291" y="1057"/>
                  </a:lnTo>
                  <a:lnTo>
                    <a:pt x="1313" y="1047"/>
                  </a:lnTo>
                  <a:lnTo>
                    <a:pt x="1336" y="1038"/>
                  </a:lnTo>
                  <a:lnTo>
                    <a:pt x="1359" y="1030"/>
                  </a:lnTo>
                  <a:lnTo>
                    <a:pt x="1383" y="1023"/>
                  </a:lnTo>
                  <a:lnTo>
                    <a:pt x="1407" y="1018"/>
                  </a:lnTo>
                  <a:lnTo>
                    <a:pt x="1432" y="1013"/>
                  </a:lnTo>
                  <a:lnTo>
                    <a:pt x="1458" y="1010"/>
                  </a:lnTo>
                  <a:lnTo>
                    <a:pt x="1483" y="1008"/>
                  </a:lnTo>
                  <a:lnTo>
                    <a:pt x="1509" y="1008"/>
                  </a:lnTo>
                  <a:lnTo>
                    <a:pt x="9053" y="1008"/>
                  </a:lnTo>
                  <a:lnTo>
                    <a:pt x="9080" y="1008"/>
                  </a:lnTo>
                  <a:lnTo>
                    <a:pt x="9105" y="1010"/>
                  </a:lnTo>
                  <a:lnTo>
                    <a:pt x="9131" y="1013"/>
                  </a:lnTo>
                  <a:lnTo>
                    <a:pt x="9155" y="1018"/>
                  </a:lnTo>
                  <a:lnTo>
                    <a:pt x="9179" y="1023"/>
                  </a:lnTo>
                  <a:lnTo>
                    <a:pt x="9203" y="1030"/>
                  </a:lnTo>
                  <a:lnTo>
                    <a:pt x="9226" y="1038"/>
                  </a:lnTo>
                  <a:lnTo>
                    <a:pt x="9250" y="1047"/>
                  </a:lnTo>
                  <a:lnTo>
                    <a:pt x="9272" y="1057"/>
                  </a:lnTo>
                  <a:lnTo>
                    <a:pt x="9294" y="1068"/>
                  </a:lnTo>
                  <a:lnTo>
                    <a:pt x="9315" y="1080"/>
                  </a:lnTo>
                  <a:lnTo>
                    <a:pt x="9335" y="1093"/>
                  </a:lnTo>
                  <a:lnTo>
                    <a:pt x="9355" y="1107"/>
                  </a:lnTo>
                  <a:lnTo>
                    <a:pt x="9373" y="1122"/>
                  </a:lnTo>
                  <a:lnTo>
                    <a:pt x="9392" y="1138"/>
                  </a:lnTo>
                  <a:lnTo>
                    <a:pt x="9410" y="1155"/>
                  </a:lnTo>
                  <a:lnTo>
                    <a:pt x="9426" y="1172"/>
                  </a:lnTo>
                  <a:lnTo>
                    <a:pt x="9442" y="1191"/>
                  </a:lnTo>
                  <a:lnTo>
                    <a:pt x="9457" y="1209"/>
                  </a:lnTo>
                  <a:lnTo>
                    <a:pt x="9471" y="1229"/>
                  </a:lnTo>
                  <a:lnTo>
                    <a:pt x="9484" y="1249"/>
                  </a:lnTo>
                  <a:lnTo>
                    <a:pt x="9496" y="1271"/>
                  </a:lnTo>
                  <a:lnTo>
                    <a:pt x="9507" y="1293"/>
                  </a:lnTo>
                  <a:lnTo>
                    <a:pt x="9517" y="1315"/>
                  </a:lnTo>
                  <a:lnTo>
                    <a:pt x="9526" y="1338"/>
                  </a:lnTo>
                  <a:lnTo>
                    <a:pt x="9534" y="1361"/>
                  </a:lnTo>
                  <a:lnTo>
                    <a:pt x="9541" y="1385"/>
                  </a:lnTo>
                  <a:lnTo>
                    <a:pt x="9546" y="1410"/>
                  </a:lnTo>
                  <a:lnTo>
                    <a:pt x="9550" y="1435"/>
                  </a:lnTo>
                  <a:lnTo>
                    <a:pt x="9554" y="1460"/>
                  </a:lnTo>
                  <a:lnTo>
                    <a:pt x="9556" y="1485"/>
                  </a:lnTo>
                  <a:lnTo>
                    <a:pt x="9556" y="1511"/>
                  </a:lnTo>
                  <a:lnTo>
                    <a:pt x="9556" y="2519"/>
                  </a:lnTo>
                  <a:lnTo>
                    <a:pt x="9556" y="3527"/>
                  </a:lnTo>
                  <a:lnTo>
                    <a:pt x="9556" y="7052"/>
                  </a:lnTo>
                  <a:lnTo>
                    <a:pt x="9556" y="7079"/>
                  </a:lnTo>
                  <a:lnTo>
                    <a:pt x="9554" y="7105"/>
                  </a:lnTo>
                  <a:lnTo>
                    <a:pt x="9550" y="7130"/>
                  </a:lnTo>
                  <a:lnTo>
                    <a:pt x="9546" y="7154"/>
                  </a:lnTo>
                  <a:lnTo>
                    <a:pt x="9541" y="7179"/>
                  </a:lnTo>
                  <a:lnTo>
                    <a:pt x="9534" y="7202"/>
                  </a:lnTo>
                  <a:lnTo>
                    <a:pt x="9526" y="7226"/>
                  </a:lnTo>
                  <a:lnTo>
                    <a:pt x="9517" y="7249"/>
                  </a:lnTo>
                  <a:lnTo>
                    <a:pt x="9507" y="7271"/>
                  </a:lnTo>
                  <a:lnTo>
                    <a:pt x="9496" y="7293"/>
                  </a:lnTo>
                  <a:lnTo>
                    <a:pt x="9484" y="7314"/>
                  </a:lnTo>
                  <a:lnTo>
                    <a:pt x="9471" y="7334"/>
                  </a:lnTo>
                  <a:lnTo>
                    <a:pt x="9457" y="7355"/>
                  </a:lnTo>
                  <a:lnTo>
                    <a:pt x="9442" y="7374"/>
                  </a:lnTo>
                  <a:lnTo>
                    <a:pt x="9426" y="7392"/>
                  </a:lnTo>
                  <a:lnTo>
                    <a:pt x="9410" y="7409"/>
                  </a:lnTo>
                  <a:lnTo>
                    <a:pt x="9392" y="7426"/>
                  </a:lnTo>
                  <a:lnTo>
                    <a:pt x="9373" y="7441"/>
                  </a:lnTo>
                  <a:lnTo>
                    <a:pt x="9355" y="7456"/>
                  </a:lnTo>
                  <a:lnTo>
                    <a:pt x="9335" y="7470"/>
                  </a:lnTo>
                  <a:lnTo>
                    <a:pt x="9315" y="7484"/>
                  </a:lnTo>
                  <a:lnTo>
                    <a:pt x="9294" y="7496"/>
                  </a:lnTo>
                  <a:lnTo>
                    <a:pt x="9272" y="7507"/>
                  </a:lnTo>
                  <a:lnTo>
                    <a:pt x="9250" y="7517"/>
                  </a:lnTo>
                  <a:lnTo>
                    <a:pt x="9226" y="7526"/>
                  </a:lnTo>
                  <a:lnTo>
                    <a:pt x="9203" y="7534"/>
                  </a:lnTo>
                  <a:lnTo>
                    <a:pt x="9179" y="7541"/>
                  </a:lnTo>
                  <a:lnTo>
                    <a:pt x="9155" y="7546"/>
                  </a:lnTo>
                  <a:lnTo>
                    <a:pt x="9131" y="7551"/>
                  </a:lnTo>
                  <a:lnTo>
                    <a:pt x="9105" y="7554"/>
                  </a:lnTo>
                  <a:lnTo>
                    <a:pt x="9080" y="7556"/>
                  </a:lnTo>
                  <a:lnTo>
                    <a:pt x="9053" y="7556"/>
                  </a:lnTo>
                  <a:lnTo>
                    <a:pt x="1509" y="7556"/>
                  </a:lnTo>
                  <a:close/>
                  <a:moveTo>
                    <a:pt x="15842" y="6214"/>
                  </a:moveTo>
                  <a:lnTo>
                    <a:pt x="13830" y="3192"/>
                  </a:lnTo>
                  <a:lnTo>
                    <a:pt x="13802" y="3153"/>
                  </a:lnTo>
                  <a:lnTo>
                    <a:pt x="13774" y="3115"/>
                  </a:lnTo>
                  <a:lnTo>
                    <a:pt x="13746" y="3077"/>
                  </a:lnTo>
                  <a:lnTo>
                    <a:pt x="13716" y="3042"/>
                  </a:lnTo>
                  <a:lnTo>
                    <a:pt x="13685" y="3007"/>
                  </a:lnTo>
                  <a:lnTo>
                    <a:pt x="13653" y="2973"/>
                  </a:lnTo>
                  <a:lnTo>
                    <a:pt x="13619" y="2940"/>
                  </a:lnTo>
                  <a:lnTo>
                    <a:pt x="13586" y="2909"/>
                  </a:lnTo>
                  <a:lnTo>
                    <a:pt x="13551" y="2878"/>
                  </a:lnTo>
                  <a:lnTo>
                    <a:pt x="13516" y="2849"/>
                  </a:lnTo>
                  <a:lnTo>
                    <a:pt x="13480" y="2820"/>
                  </a:lnTo>
                  <a:lnTo>
                    <a:pt x="13442" y="2793"/>
                  </a:lnTo>
                  <a:lnTo>
                    <a:pt x="13404" y="2768"/>
                  </a:lnTo>
                  <a:lnTo>
                    <a:pt x="13366" y="2743"/>
                  </a:lnTo>
                  <a:lnTo>
                    <a:pt x="13326" y="2720"/>
                  </a:lnTo>
                  <a:lnTo>
                    <a:pt x="13286" y="2697"/>
                  </a:lnTo>
                  <a:lnTo>
                    <a:pt x="13245" y="2676"/>
                  </a:lnTo>
                  <a:lnTo>
                    <a:pt x="13204" y="2656"/>
                  </a:lnTo>
                  <a:lnTo>
                    <a:pt x="13162" y="2638"/>
                  </a:lnTo>
                  <a:lnTo>
                    <a:pt x="13119" y="2621"/>
                  </a:lnTo>
                  <a:lnTo>
                    <a:pt x="13076" y="2605"/>
                  </a:lnTo>
                  <a:lnTo>
                    <a:pt x="13033" y="2590"/>
                  </a:lnTo>
                  <a:lnTo>
                    <a:pt x="12989" y="2576"/>
                  </a:lnTo>
                  <a:lnTo>
                    <a:pt x="12944" y="2564"/>
                  </a:lnTo>
                  <a:lnTo>
                    <a:pt x="12899" y="2554"/>
                  </a:lnTo>
                  <a:lnTo>
                    <a:pt x="12854" y="2544"/>
                  </a:lnTo>
                  <a:lnTo>
                    <a:pt x="12808" y="2537"/>
                  </a:lnTo>
                  <a:lnTo>
                    <a:pt x="12761" y="2530"/>
                  </a:lnTo>
                  <a:lnTo>
                    <a:pt x="12715" y="2525"/>
                  </a:lnTo>
                  <a:lnTo>
                    <a:pt x="12669" y="2522"/>
                  </a:lnTo>
                  <a:lnTo>
                    <a:pt x="12621" y="2519"/>
                  </a:lnTo>
                  <a:lnTo>
                    <a:pt x="12574" y="2519"/>
                  </a:lnTo>
                  <a:lnTo>
                    <a:pt x="10562" y="2519"/>
                  </a:lnTo>
                  <a:lnTo>
                    <a:pt x="10562" y="1511"/>
                  </a:lnTo>
                  <a:lnTo>
                    <a:pt x="10560" y="1434"/>
                  </a:lnTo>
                  <a:lnTo>
                    <a:pt x="10554" y="1357"/>
                  </a:lnTo>
                  <a:lnTo>
                    <a:pt x="10545" y="1282"/>
                  </a:lnTo>
                  <a:lnTo>
                    <a:pt x="10532" y="1207"/>
                  </a:lnTo>
                  <a:lnTo>
                    <a:pt x="10515" y="1134"/>
                  </a:lnTo>
                  <a:lnTo>
                    <a:pt x="10495" y="1062"/>
                  </a:lnTo>
                  <a:lnTo>
                    <a:pt x="10471" y="993"/>
                  </a:lnTo>
                  <a:lnTo>
                    <a:pt x="10444" y="924"/>
                  </a:lnTo>
                  <a:lnTo>
                    <a:pt x="10413" y="856"/>
                  </a:lnTo>
                  <a:lnTo>
                    <a:pt x="10380" y="791"/>
                  </a:lnTo>
                  <a:lnTo>
                    <a:pt x="10344" y="729"/>
                  </a:lnTo>
                  <a:lnTo>
                    <a:pt x="10305" y="667"/>
                  </a:lnTo>
                  <a:lnTo>
                    <a:pt x="10263" y="608"/>
                  </a:lnTo>
                  <a:lnTo>
                    <a:pt x="10217" y="550"/>
                  </a:lnTo>
                  <a:lnTo>
                    <a:pt x="10170" y="496"/>
                  </a:lnTo>
                  <a:lnTo>
                    <a:pt x="10120" y="443"/>
                  </a:lnTo>
                  <a:lnTo>
                    <a:pt x="10067" y="393"/>
                  </a:lnTo>
                  <a:lnTo>
                    <a:pt x="10013" y="346"/>
                  </a:lnTo>
                  <a:lnTo>
                    <a:pt x="9956" y="300"/>
                  </a:lnTo>
                  <a:lnTo>
                    <a:pt x="9896" y="258"/>
                  </a:lnTo>
                  <a:lnTo>
                    <a:pt x="9835" y="219"/>
                  </a:lnTo>
                  <a:lnTo>
                    <a:pt x="9773" y="182"/>
                  </a:lnTo>
                  <a:lnTo>
                    <a:pt x="9707" y="149"/>
                  </a:lnTo>
                  <a:lnTo>
                    <a:pt x="9641" y="119"/>
                  </a:lnTo>
                  <a:lnTo>
                    <a:pt x="9571" y="92"/>
                  </a:lnTo>
                  <a:lnTo>
                    <a:pt x="9502" y="69"/>
                  </a:lnTo>
                  <a:lnTo>
                    <a:pt x="9431" y="47"/>
                  </a:lnTo>
                  <a:lnTo>
                    <a:pt x="9357" y="31"/>
                  </a:lnTo>
                  <a:lnTo>
                    <a:pt x="9283" y="17"/>
                  </a:lnTo>
                  <a:lnTo>
                    <a:pt x="9207" y="8"/>
                  </a:lnTo>
                  <a:lnTo>
                    <a:pt x="9131" y="2"/>
                  </a:lnTo>
                  <a:lnTo>
                    <a:pt x="9053" y="0"/>
                  </a:lnTo>
                  <a:lnTo>
                    <a:pt x="1509" y="0"/>
                  </a:lnTo>
                  <a:lnTo>
                    <a:pt x="1431" y="2"/>
                  </a:lnTo>
                  <a:lnTo>
                    <a:pt x="1355" y="8"/>
                  </a:lnTo>
                  <a:lnTo>
                    <a:pt x="1280" y="17"/>
                  </a:lnTo>
                  <a:lnTo>
                    <a:pt x="1205" y="31"/>
                  </a:lnTo>
                  <a:lnTo>
                    <a:pt x="1133" y="47"/>
                  </a:lnTo>
                  <a:lnTo>
                    <a:pt x="1060" y="69"/>
                  </a:lnTo>
                  <a:lnTo>
                    <a:pt x="991" y="92"/>
                  </a:lnTo>
                  <a:lnTo>
                    <a:pt x="922" y="119"/>
                  </a:lnTo>
                  <a:lnTo>
                    <a:pt x="855" y="149"/>
                  </a:lnTo>
                  <a:lnTo>
                    <a:pt x="791" y="182"/>
                  </a:lnTo>
                  <a:lnTo>
                    <a:pt x="727" y="219"/>
                  </a:lnTo>
                  <a:lnTo>
                    <a:pt x="666" y="258"/>
                  </a:lnTo>
                  <a:lnTo>
                    <a:pt x="607" y="300"/>
                  </a:lnTo>
                  <a:lnTo>
                    <a:pt x="549" y="346"/>
                  </a:lnTo>
                  <a:lnTo>
                    <a:pt x="495" y="393"/>
                  </a:lnTo>
                  <a:lnTo>
                    <a:pt x="443" y="443"/>
                  </a:lnTo>
                  <a:lnTo>
                    <a:pt x="392" y="496"/>
                  </a:lnTo>
                  <a:lnTo>
                    <a:pt x="345" y="550"/>
                  </a:lnTo>
                  <a:lnTo>
                    <a:pt x="300" y="608"/>
                  </a:lnTo>
                  <a:lnTo>
                    <a:pt x="259" y="667"/>
                  </a:lnTo>
                  <a:lnTo>
                    <a:pt x="218" y="729"/>
                  </a:lnTo>
                  <a:lnTo>
                    <a:pt x="182" y="791"/>
                  </a:lnTo>
                  <a:lnTo>
                    <a:pt x="149" y="856"/>
                  </a:lnTo>
                  <a:lnTo>
                    <a:pt x="119" y="924"/>
                  </a:lnTo>
                  <a:lnTo>
                    <a:pt x="92" y="993"/>
                  </a:lnTo>
                  <a:lnTo>
                    <a:pt x="68" y="1062"/>
                  </a:lnTo>
                  <a:lnTo>
                    <a:pt x="47" y="1134"/>
                  </a:lnTo>
                  <a:lnTo>
                    <a:pt x="31" y="1207"/>
                  </a:lnTo>
                  <a:lnTo>
                    <a:pt x="17" y="1282"/>
                  </a:lnTo>
                  <a:lnTo>
                    <a:pt x="8" y="1357"/>
                  </a:lnTo>
                  <a:lnTo>
                    <a:pt x="2" y="1434"/>
                  </a:lnTo>
                  <a:lnTo>
                    <a:pt x="0" y="1511"/>
                  </a:lnTo>
                  <a:lnTo>
                    <a:pt x="0" y="7052"/>
                  </a:lnTo>
                  <a:lnTo>
                    <a:pt x="2" y="7131"/>
                  </a:lnTo>
                  <a:lnTo>
                    <a:pt x="8" y="7207"/>
                  </a:lnTo>
                  <a:lnTo>
                    <a:pt x="17" y="7283"/>
                  </a:lnTo>
                  <a:lnTo>
                    <a:pt x="31" y="7357"/>
                  </a:lnTo>
                  <a:lnTo>
                    <a:pt x="47" y="7430"/>
                  </a:lnTo>
                  <a:lnTo>
                    <a:pt x="68" y="7502"/>
                  </a:lnTo>
                  <a:lnTo>
                    <a:pt x="92" y="7572"/>
                  </a:lnTo>
                  <a:lnTo>
                    <a:pt x="119" y="7641"/>
                  </a:lnTo>
                  <a:lnTo>
                    <a:pt x="149" y="7707"/>
                  </a:lnTo>
                  <a:lnTo>
                    <a:pt x="182" y="7773"/>
                  </a:lnTo>
                  <a:lnTo>
                    <a:pt x="218" y="7836"/>
                  </a:lnTo>
                  <a:lnTo>
                    <a:pt x="259" y="7897"/>
                  </a:lnTo>
                  <a:lnTo>
                    <a:pt x="300" y="7956"/>
                  </a:lnTo>
                  <a:lnTo>
                    <a:pt x="345" y="8014"/>
                  </a:lnTo>
                  <a:lnTo>
                    <a:pt x="392" y="8068"/>
                  </a:lnTo>
                  <a:lnTo>
                    <a:pt x="443" y="8120"/>
                  </a:lnTo>
                  <a:lnTo>
                    <a:pt x="495" y="8171"/>
                  </a:lnTo>
                  <a:lnTo>
                    <a:pt x="549" y="8218"/>
                  </a:lnTo>
                  <a:lnTo>
                    <a:pt x="607" y="8263"/>
                  </a:lnTo>
                  <a:lnTo>
                    <a:pt x="666" y="8306"/>
                  </a:lnTo>
                  <a:lnTo>
                    <a:pt x="727" y="8345"/>
                  </a:lnTo>
                  <a:lnTo>
                    <a:pt x="791" y="8381"/>
                  </a:lnTo>
                  <a:lnTo>
                    <a:pt x="855" y="8415"/>
                  </a:lnTo>
                  <a:lnTo>
                    <a:pt x="922" y="8445"/>
                  </a:lnTo>
                  <a:lnTo>
                    <a:pt x="991" y="8472"/>
                  </a:lnTo>
                  <a:lnTo>
                    <a:pt x="1060" y="8496"/>
                  </a:lnTo>
                  <a:lnTo>
                    <a:pt x="1133" y="8516"/>
                  </a:lnTo>
                  <a:lnTo>
                    <a:pt x="1205" y="8533"/>
                  </a:lnTo>
                  <a:lnTo>
                    <a:pt x="1280" y="8547"/>
                  </a:lnTo>
                  <a:lnTo>
                    <a:pt x="1355" y="8557"/>
                  </a:lnTo>
                  <a:lnTo>
                    <a:pt x="1431" y="8562"/>
                  </a:lnTo>
                  <a:lnTo>
                    <a:pt x="1509" y="8564"/>
                  </a:lnTo>
                  <a:lnTo>
                    <a:pt x="1509" y="8564"/>
                  </a:lnTo>
                  <a:lnTo>
                    <a:pt x="1509" y="10075"/>
                  </a:lnTo>
                  <a:lnTo>
                    <a:pt x="1511" y="10153"/>
                  </a:lnTo>
                  <a:lnTo>
                    <a:pt x="1517" y="10229"/>
                  </a:lnTo>
                  <a:lnTo>
                    <a:pt x="1527" y="10305"/>
                  </a:lnTo>
                  <a:lnTo>
                    <a:pt x="1540" y="10379"/>
                  </a:lnTo>
                  <a:lnTo>
                    <a:pt x="1557" y="10453"/>
                  </a:lnTo>
                  <a:lnTo>
                    <a:pt x="1577" y="10525"/>
                  </a:lnTo>
                  <a:lnTo>
                    <a:pt x="1601" y="10594"/>
                  </a:lnTo>
                  <a:lnTo>
                    <a:pt x="1629" y="10663"/>
                  </a:lnTo>
                  <a:lnTo>
                    <a:pt x="1659" y="10730"/>
                  </a:lnTo>
                  <a:lnTo>
                    <a:pt x="1692" y="10795"/>
                  </a:lnTo>
                  <a:lnTo>
                    <a:pt x="1728" y="10858"/>
                  </a:lnTo>
                  <a:lnTo>
                    <a:pt x="1767" y="10920"/>
                  </a:lnTo>
                  <a:lnTo>
                    <a:pt x="1810" y="10979"/>
                  </a:lnTo>
                  <a:lnTo>
                    <a:pt x="1854" y="11036"/>
                  </a:lnTo>
                  <a:lnTo>
                    <a:pt x="1901" y="11091"/>
                  </a:lnTo>
                  <a:lnTo>
                    <a:pt x="1952" y="11143"/>
                  </a:lnTo>
                  <a:lnTo>
                    <a:pt x="2004" y="11194"/>
                  </a:lnTo>
                  <a:lnTo>
                    <a:pt x="2059" y="11241"/>
                  </a:lnTo>
                  <a:lnTo>
                    <a:pt x="2115" y="11286"/>
                  </a:lnTo>
                  <a:lnTo>
                    <a:pt x="2175" y="11329"/>
                  </a:lnTo>
                  <a:lnTo>
                    <a:pt x="2236" y="11368"/>
                  </a:lnTo>
                  <a:lnTo>
                    <a:pt x="2300" y="11404"/>
                  </a:lnTo>
                  <a:lnTo>
                    <a:pt x="2365" y="11437"/>
                  </a:lnTo>
                  <a:lnTo>
                    <a:pt x="2431" y="11468"/>
                  </a:lnTo>
                  <a:lnTo>
                    <a:pt x="2500" y="11495"/>
                  </a:lnTo>
                  <a:lnTo>
                    <a:pt x="2570" y="11519"/>
                  </a:lnTo>
                  <a:lnTo>
                    <a:pt x="2642" y="11539"/>
                  </a:lnTo>
                  <a:lnTo>
                    <a:pt x="2714" y="11556"/>
                  </a:lnTo>
                  <a:lnTo>
                    <a:pt x="2788" y="11569"/>
                  </a:lnTo>
                  <a:lnTo>
                    <a:pt x="2864" y="11579"/>
                  </a:lnTo>
                  <a:lnTo>
                    <a:pt x="2940" y="11585"/>
                  </a:lnTo>
                  <a:lnTo>
                    <a:pt x="3018" y="11587"/>
                  </a:lnTo>
                  <a:lnTo>
                    <a:pt x="3592" y="11587"/>
                  </a:lnTo>
                  <a:lnTo>
                    <a:pt x="3614" y="11667"/>
                  </a:lnTo>
                  <a:lnTo>
                    <a:pt x="3640" y="11747"/>
                  </a:lnTo>
                  <a:lnTo>
                    <a:pt x="3670" y="11824"/>
                  </a:lnTo>
                  <a:lnTo>
                    <a:pt x="3702" y="11901"/>
                  </a:lnTo>
                  <a:lnTo>
                    <a:pt x="3737" y="11976"/>
                  </a:lnTo>
                  <a:lnTo>
                    <a:pt x="3774" y="12048"/>
                  </a:lnTo>
                  <a:lnTo>
                    <a:pt x="3816" y="12120"/>
                  </a:lnTo>
                  <a:lnTo>
                    <a:pt x="3859" y="12188"/>
                  </a:lnTo>
                  <a:lnTo>
                    <a:pt x="3905" y="12256"/>
                  </a:lnTo>
                  <a:lnTo>
                    <a:pt x="3953" y="12321"/>
                  </a:lnTo>
                  <a:lnTo>
                    <a:pt x="4005" y="12385"/>
                  </a:lnTo>
                  <a:lnTo>
                    <a:pt x="4059" y="12446"/>
                  </a:lnTo>
                  <a:lnTo>
                    <a:pt x="4114" y="12505"/>
                  </a:lnTo>
                  <a:lnTo>
                    <a:pt x="4173" y="12561"/>
                  </a:lnTo>
                  <a:lnTo>
                    <a:pt x="4233" y="12615"/>
                  </a:lnTo>
                  <a:lnTo>
                    <a:pt x="4296" y="12668"/>
                  </a:lnTo>
                  <a:lnTo>
                    <a:pt x="4361" y="12717"/>
                  </a:lnTo>
                  <a:lnTo>
                    <a:pt x="4428" y="12763"/>
                  </a:lnTo>
                  <a:lnTo>
                    <a:pt x="4497" y="12807"/>
                  </a:lnTo>
                  <a:lnTo>
                    <a:pt x="4567" y="12848"/>
                  </a:lnTo>
                  <a:lnTo>
                    <a:pt x="4639" y="12886"/>
                  </a:lnTo>
                  <a:lnTo>
                    <a:pt x="4714" y="12922"/>
                  </a:lnTo>
                  <a:lnTo>
                    <a:pt x="4789" y="12955"/>
                  </a:lnTo>
                  <a:lnTo>
                    <a:pt x="4867" y="12984"/>
                  </a:lnTo>
                  <a:lnTo>
                    <a:pt x="4946" y="13010"/>
                  </a:lnTo>
                  <a:lnTo>
                    <a:pt x="5026" y="13033"/>
                  </a:lnTo>
                  <a:lnTo>
                    <a:pt x="5107" y="13053"/>
                  </a:lnTo>
                  <a:lnTo>
                    <a:pt x="5191" y="13069"/>
                  </a:lnTo>
                  <a:lnTo>
                    <a:pt x="5274" y="13081"/>
                  </a:lnTo>
                  <a:lnTo>
                    <a:pt x="5360" y="13091"/>
                  </a:lnTo>
                  <a:lnTo>
                    <a:pt x="5446" y="13096"/>
                  </a:lnTo>
                  <a:lnTo>
                    <a:pt x="5533" y="13098"/>
                  </a:lnTo>
                  <a:lnTo>
                    <a:pt x="5620" y="13096"/>
                  </a:lnTo>
                  <a:lnTo>
                    <a:pt x="5707" y="13091"/>
                  </a:lnTo>
                  <a:lnTo>
                    <a:pt x="5791" y="13081"/>
                  </a:lnTo>
                  <a:lnTo>
                    <a:pt x="5876" y="13069"/>
                  </a:lnTo>
                  <a:lnTo>
                    <a:pt x="5958" y="13053"/>
                  </a:lnTo>
                  <a:lnTo>
                    <a:pt x="6040" y="13033"/>
                  </a:lnTo>
                  <a:lnTo>
                    <a:pt x="6120" y="13010"/>
                  </a:lnTo>
                  <a:lnTo>
                    <a:pt x="6199" y="12984"/>
                  </a:lnTo>
                  <a:lnTo>
                    <a:pt x="6276" y="12955"/>
                  </a:lnTo>
                  <a:lnTo>
                    <a:pt x="6351" y="12922"/>
                  </a:lnTo>
                  <a:lnTo>
                    <a:pt x="6426" y="12886"/>
                  </a:lnTo>
                  <a:lnTo>
                    <a:pt x="6498" y="12848"/>
                  </a:lnTo>
                  <a:lnTo>
                    <a:pt x="6569" y="12807"/>
                  </a:lnTo>
                  <a:lnTo>
                    <a:pt x="6637" y="12763"/>
                  </a:lnTo>
                  <a:lnTo>
                    <a:pt x="6705" y="12717"/>
                  </a:lnTo>
                  <a:lnTo>
                    <a:pt x="6769" y="12668"/>
                  </a:lnTo>
                  <a:lnTo>
                    <a:pt x="6831" y="12615"/>
                  </a:lnTo>
                  <a:lnTo>
                    <a:pt x="6892" y="12561"/>
                  </a:lnTo>
                  <a:lnTo>
                    <a:pt x="6951" y="12505"/>
                  </a:lnTo>
                  <a:lnTo>
                    <a:pt x="7006" y="12446"/>
                  </a:lnTo>
                  <a:lnTo>
                    <a:pt x="7061" y="12385"/>
                  </a:lnTo>
                  <a:lnTo>
                    <a:pt x="7112" y="12321"/>
                  </a:lnTo>
                  <a:lnTo>
                    <a:pt x="7160" y="12256"/>
                  </a:lnTo>
                  <a:lnTo>
                    <a:pt x="7207" y="12188"/>
                  </a:lnTo>
                  <a:lnTo>
                    <a:pt x="7250" y="12120"/>
                  </a:lnTo>
                  <a:lnTo>
                    <a:pt x="7290" y="12048"/>
                  </a:lnTo>
                  <a:lnTo>
                    <a:pt x="7328" y="11976"/>
                  </a:lnTo>
                  <a:lnTo>
                    <a:pt x="7363" y="11901"/>
                  </a:lnTo>
                  <a:lnTo>
                    <a:pt x="7396" y="11824"/>
                  </a:lnTo>
                  <a:lnTo>
                    <a:pt x="7425" y="11747"/>
                  </a:lnTo>
                  <a:lnTo>
                    <a:pt x="7450" y="11667"/>
                  </a:lnTo>
                  <a:lnTo>
                    <a:pt x="7473" y="11587"/>
                  </a:lnTo>
                  <a:lnTo>
                    <a:pt x="10131" y="11587"/>
                  </a:lnTo>
                  <a:lnTo>
                    <a:pt x="10153" y="11667"/>
                  </a:lnTo>
                  <a:lnTo>
                    <a:pt x="10179" y="11747"/>
                  </a:lnTo>
                  <a:lnTo>
                    <a:pt x="10208" y="11824"/>
                  </a:lnTo>
                  <a:lnTo>
                    <a:pt x="10240" y="11901"/>
                  </a:lnTo>
                  <a:lnTo>
                    <a:pt x="10275" y="11976"/>
                  </a:lnTo>
                  <a:lnTo>
                    <a:pt x="10313" y="12048"/>
                  </a:lnTo>
                  <a:lnTo>
                    <a:pt x="10354" y="12120"/>
                  </a:lnTo>
                  <a:lnTo>
                    <a:pt x="10397" y="12188"/>
                  </a:lnTo>
                  <a:lnTo>
                    <a:pt x="10444" y="12256"/>
                  </a:lnTo>
                  <a:lnTo>
                    <a:pt x="10492" y="12321"/>
                  </a:lnTo>
                  <a:lnTo>
                    <a:pt x="10543" y="12385"/>
                  </a:lnTo>
                  <a:lnTo>
                    <a:pt x="10597" y="12446"/>
                  </a:lnTo>
                  <a:lnTo>
                    <a:pt x="10653" y="12505"/>
                  </a:lnTo>
                  <a:lnTo>
                    <a:pt x="10711" y="12561"/>
                  </a:lnTo>
                  <a:lnTo>
                    <a:pt x="10772" y="12615"/>
                  </a:lnTo>
                  <a:lnTo>
                    <a:pt x="10835" y="12668"/>
                  </a:lnTo>
                  <a:lnTo>
                    <a:pt x="10899" y="12717"/>
                  </a:lnTo>
                  <a:lnTo>
                    <a:pt x="10967" y="12763"/>
                  </a:lnTo>
                  <a:lnTo>
                    <a:pt x="11035" y="12807"/>
                  </a:lnTo>
                  <a:lnTo>
                    <a:pt x="11106" y="12848"/>
                  </a:lnTo>
                  <a:lnTo>
                    <a:pt x="11178" y="12886"/>
                  </a:lnTo>
                  <a:lnTo>
                    <a:pt x="11252" y="12922"/>
                  </a:lnTo>
                  <a:lnTo>
                    <a:pt x="11328" y="12955"/>
                  </a:lnTo>
                  <a:lnTo>
                    <a:pt x="11405" y="12984"/>
                  </a:lnTo>
                  <a:lnTo>
                    <a:pt x="11484" y="13010"/>
                  </a:lnTo>
                  <a:lnTo>
                    <a:pt x="11564" y="13033"/>
                  </a:lnTo>
                  <a:lnTo>
                    <a:pt x="11646" y="13053"/>
                  </a:lnTo>
                  <a:lnTo>
                    <a:pt x="11729" y="13069"/>
                  </a:lnTo>
                  <a:lnTo>
                    <a:pt x="11813" y="13081"/>
                  </a:lnTo>
                  <a:lnTo>
                    <a:pt x="11898" y="13091"/>
                  </a:lnTo>
                  <a:lnTo>
                    <a:pt x="11984" y="13096"/>
                  </a:lnTo>
                  <a:lnTo>
                    <a:pt x="12071" y="13098"/>
                  </a:lnTo>
                  <a:lnTo>
                    <a:pt x="12159" y="13096"/>
                  </a:lnTo>
                  <a:lnTo>
                    <a:pt x="12244" y="13091"/>
                  </a:lnTo>
                  <a:lnTo>
                    <a:pt x="12330" y="13081"/>
                  </a:lnTo>
                  <a:lnTo>
                    <a:pt x="12413" y="13069"/>
                  </a:lnTo>
                  <a:lnTo>
                    <a:pt x="12497" y="13053"/>
                  </a:lnTo>
                  <a:lnTo>
                    <a:pt x="12578" y="13033"/>
                  </a:lnTo>
                  <a:lnTo>
                    <a:pt x="12658" y="13010"/>
                  </a:lnTo>
                  <a:lnTo>
                    <a:pt x="12737" y="12984"/>
                  </a:lnTo>
                  <a:lnTo>
                    <a:pt x="12815" y="12955"/>
                  </a:lnTo>
                  <a:lnTo>
                    <a:pt x="12890" y="12922"/>
                  </a:lnTo>
                  <a:lnTo>
                    <a:pt x="12964" y="12886"/>
                  </a:lnTo>
                  <a:lnTo>
                    <a:pt x="13036" y="12848"/>
                  </a:lnTo>
                  <a:lnTo>
                    <a:pt x="13107" y="12807"/>
                  </a:lnTo>
                  <a:lnTo>
                    <a:pt x="13176" y="12763"/>
                  </a:lnTo>
                  <a:lnTo>
                    <a:pt x="13242" y="12717"/>
                  </a:lnTo>
                  <a:lnTo>
                    <a:pt x="13308" y="12668"/>
                  </a:lnTo>
                  <a:lnTo>
                    <a:pt x="13370" y="12615"/>
                  </a:lnTo>
                  <a:lnTo>
                    <a:pt x="13430" y="12561"/>
                  </a:lnTo>
                  <a:lnTo>
                    <a:pt x="13489" y="12505"/>
                  </a:lnTo>
                  <a:lnTo>
                    <a:pt x="13545" y="12446"/>
                  </a:lnTo>
                  <a:lnTo>
                    <a:pt x="13598" y="12385"/>
                  </a:lnTo>
                  <a:lnTo>
                    <a:pt x="13650" y="12321"/>
                  </a:lnTo>
                  <a:lnTo>
                    <a:pt x="13699" y="12256"/>
                  </a:lnTo>
                  <a:lnTo>
                    <a:pt x="13745" y="12188"/>
                  </a:lnTo>
                  <a:lnTo>
                    <a:pt x="13788" y="12120"/>
                  </a:lnTo>
                  <a:lnTo>
                    <a:pt x="13829" y="12048"/>
                  </a:lnTo>
                  <a:lnTo>
                    <a:pt x="13867" y="11976"/>
                  </a:lnTo>
                  <a:lnTo>
                    <a:pt x="13902" y="11901"/>
                  </a:lnTo>
                  <a:lnTo>
                    <a:pt x="13934" y="11824"/>
                  </a:lnTo>
                  <a:lnTo>
                    <a:pt x="13962" y="11747"/>
                  </a:lnTo>
                  <a:lnTo>
                    <a:pt x="13989" y="11667"/>
                  </a:lnTo>
                  <a:lnTo>
                    <a:pt x="14012" y="11587"/>
                  </a:lnTo>
                  <a:lnTo>
                    <a:pt x="14586" y="11587"/>
                  </a:lnTo>
                  <a:lnTo>
                    <a:pt x="14664" y="11585"/>
                  </a:lnTo>
                  <a:lnTo>
                    <a:pt x="14740" y="11579"/>
                  </a:lnTo>
                  <a:lnTo>
                    <a:pt x="14815" y="11569"/>
                  </a:lnTo>
                  <a:lnTo>
                    <a:pt x="14890" y="11556"/>
                  </a:lnTo>
                  <a:lnTo>
                    <a:pt x="14962" y="11539"/>
                  </a:lnTo>
                  <a:lnTo>
                    <a:pt x="15035" y="11519"/>
                  </a:lnTo>
                  <a:lnTo>
                    <a:pt x="15104" y="11495"/>
                  </a:lnTo>
                  <a:lnTo>
                    <a:pt x="15173" y="11468"/>
                  </a:lnTo>
                  <a:lnTo>
                    <a:pt x="15240" y="11437"/>
                  </a:lnTo>
                  <a:lnTo>
                    <a:pt x="15304" y="11404"/>
                  </a:lnTo>
                  <a:lnTo>
                    <a:pt x="15368" y="11368"/>
                  </a:lnTo>
                  <a:lnTo>
                    <a:pt x="15429" y="11329"/>
                  </a:lnTo>
                  <a:lnTo>
                    <a:pt x="15488" y="11286"/>
                  </a:lnTo>
                  <a:lnTo>
                    <a:pt x="15546" y="11241"/>
                  </a:lnTo>
                  <a:lnTo>
                    <a:pt x="15600" y="11194"/>
                  </a:lnTo>
                  <a:lnTo>
                    <a:pt x="15652" y="11143"/>
                  </a:lnTo>
                  <a:lnTo>
                    <a:pt x="15703" y="11091"/>
                  </a:lnTo>
                  <a:lnTo>
                    <a:pt x="15750" y="11036"/>
                  </a:lnTo>
                  <a:lnTo>
                    <a:pt x="15795" y="10979"/>
                  </a:lnTo>
                  <a:lnTo>
                    <a:pt x="15836" y="10920"/>
                  </a:lnTo>
                  <a:lnTo>
                    <a:pt x="15877" y="10858"/>
                  </a:lnTo>
                  <a:lnTo>
                    <a:pt x="15913" y="10795"/>
                  </a:lnTo>
                  <a:lnTo>
                    <a:pt x="15946" y="10730"/>
                  </a:lnTo>
                  <a:lnTo>
                    <a:pt x="15976" y="10663"/>
                  </a:lnTo>
                  <a:lnTo>
                    <a:pt x="16003" y="10594"/>
                  </a:lnTo>
                  <a:lnTo>
                    <a:pt x="16027" y="10525"/>
                  </a:lnTo>
                  <a:lnTo>
                    <a:pt x="16048" y="10453"/>
                  </a:lnTo>
                  <a:lnTo>
                    <a:pt x="16064" y="10379"/>
                  </a:lnTo>
                  <a:lnTo>
                    <a:pt x="16078" y="10305"/>
                  </a:lnTo>
                  <a:lnTo>
                    <a:pt x="16087" y="10229"/>
                  </a:lnTo>
                  <a:lnTo>
                    <a:pt x="16093" y="10153"/>
                  </a:lnTo>
                  <a:lnTo>
                    <a:pt x="16095" y="10075"/>
                  </a:lnTo>
                  <a:lnTo>
                    <a:pt x="16095" y="7052"/>
                  </a:lnTo>
                  <a:lnTo>
                    <a:pt x="16095" y="7025"/>
                  </a:lnTo>
                  <a:lnTo>
                    <a:pt x="16094" y="6997"/>
                  </a:lnTo>
                  <a:lnTo>
                    <a:pt x="16093" y="6969"/>
                  </a:lnTo>
                  <a:lnTo>
                    <a:pt x="16091" y="6941"/>
                  </a:lnTo>
                  <a:lnTo>
                    <a:pt x="16089" y="6913"/>
                  </a:lnTo>
                  <a:lnTo>
                    <a:pt x="16086" y="6885"/>
                  </a:lnTo>
                  <a:lnTo>
                    <a:pt x="16083" y="6858"/>
                  </a:lnTo>
                  <a:lnTo>
                    <a:pt x="16079" y="6831"/>
                  </a:lnTo>
                  <a:lnTo>
                    <a:pt x="16075" y="6803"/>
                  </a:lnTo>
                  <a:lnTo>
                    <a:pt x="16070" y="6776"/>
                  </a:lnTo>
                  <a:lnTo>
                    <a:pt x="16065" y="6749"/>
                  </a:lnTo>
                  <a:lnTo>
                    <a:pt x="16059" y="6722"/>
                  </a:lnTo>
                  <a:lnTo>
                    <a:pt x="16053" y="6695"/>
                  </a:lnTo>
                  <a:lnTo>
                    <a:pt x="16046" y="6667"/>
                  </a:lnTo>
                  <a:lnTo>
                    <a:pt x="16039" y="6641"/>
                  </a:lnTo>
                  <a:lnTo>
                    <a:pt x="16031" y="6615"/>
                  </a:lnTo>
                  <a:lnTo>
                    <a:pt x="16023" y="6588"/>
                  </a:lnTo>
                  <a:lnTo>
                    <a:pt x="16014" y="6562"/>
                  </a:lnTo>
                  <a:lnTo>
                    <a:pt x="16004" y="6536"/>
                  </a:lnTo>
                  <a:lnTo>
                    <a:pt x="15994" y="6510"/>
                  </a:lnTo>
                  <a:lnTo>
                    <a:pt x="15984" y="6484"/>
                  </a:lnTo>
                  <a:lnTo>
                    <a:pt x="15974" y="6459"/>
                  </a:lnTo>
                  <a:lnTo>
                    <a:pt x="15963" y="6434"/>
                  </a:lnTo>
                  <a:lnTo>
                    <a:pt x="15951" y="6408"/>
                  </a:lnTo>
                  <a:lnTo>
                    <a:pt x="15939" y="6383"/>
                  </a:lnTo>
                  <a:lnTo>
                    <a:pt x="15927" y="6358"/>
                  </a:lnTo>
                  <a:lnTo>
                    <a:pt x="15914" y="6334"/>
                  </a:lnTo>
                  <a:lnTo>
                    <a:pt x="15900" y="6310"/>
                  </a:lnTo>
                  <a:lnTo>
                    <a:pt x="15886" y="6286"/>
                  </a:lnTo>
                  <a:lnTo>
                    <a:pt x="15872" y="6261"/>
                  </a:lnTo>
                  <a:lnTo>
                    <a:pt x="15857" y="6238"/>
                  </a:lnTo>
                  <a:lnTo>
                    <a:pt x="15842" y="6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grpSp>
        <p:nvGrpSpPr>
          <p:cNvPr id="126" name="Group 125"/>
          <p:cNvGrpSpPr/>
          <p:nvPr/>
        </p:nvGrpSpPr>
        <p:grpSpPr>
          <a:xfrm>
            <a:off x="6020327" y="2778225"/>
            <a:ext cx="330971" cy="331732"/>
            <a:chOff x="6826250" y="4151313"/>
            <a:chExt cx="690563" cy="692151"/>
          </a:xfrm>
          <a:solidFill>
            <a:schemeClr val="bg1"/>
          </a:solidFill>
        </p:grpSpPr>
        <p:sp>
          <p:nvSpPr>
            <p:cNvPr id="127" name="Freeform 228"/>
            <p:cNvSpPr>
              <a:spLocks noEditPoints="1"/>
            </p:cNvSpPr>
            <p:nvPr/>
          </p:nvSpPr>
          <p:spPr bwMode="auto">
            <a:xfrm>
              <a:off x="6826250" y="4216401"/>
              <a:ext cx="628650" cy="627063"/>
            </a:xfrm>
            <a:custGeom>
              <a:avLst/>
              <a:gdLst>
                <a:gd name="T0" fmla="*/ 12770 w 14656"/>
                <a:gd name="T1" fmla="*/ 6106 h 14620"/>
                <a:gd name="T2" fmla="*/ 12640 w 14656"/>
                <a:gd name="T3" fmla="*/ 6115 h 14620"/>
                <a:gd name="T4" fmla="*/ 12519 w 14656"/>
                <a:gd name="T5" fmla="*/ 6055 h 14620"/>
                <a:gd name="T6" fmla="*/ 9966 w 14656"/>
                <a:gd name="T7" fmla="*/ 5994 h 14620"/>
                <a:gd name="T8" fmla="*/ 8414 w 14656"/>
                <a:gd name="T9" fmla="*/ 5281 h 14620"/>
                <a:gd name="T10" fmla="*/ 6782 w 14656"/>
                <a:gd name="T11" fmla="*/ 4968 h 14620"/>
                <a:gd name="T12" fmla="*/ 5698 w 14656"/>
                <a:gd name="T13" fmla="*/ 4822 h 14620"/>
                <a:gd name="T14" fmla="*/ 8599 w 14656"/>
                <a:gd name="T15" fmla="*/ 2123 h 14620"/>
                <a:gd name="T16" fmla="*/ 8551 w 14656"/>
                <a:gd name="T17" fmla="*/ 1998 h 14620"/>
                <a:gd name="T18" fmla="*/ 8574 w 14656"/>
                <a:gd name="T19" fmla="*/ 1868 h 14620"/>
                <a:gd name="T20" fmla="*/ 9364 w 14656"/>
                <a:gd name="T21" fmla="*/ 1057 h 14620"/>
                <a:gd name="T22" fmla="*/ 9489 w 14656"/>
                <a:gd name="T23" fmla="*/ 1010 h 14620"/>
                <a:gd name="T24" fmla="*/ 9619 w 14656"/>
                <a:gd name="T25" fmla="*/ 1032 h 14620"/>
                <a:gd name="T26" fmla="*/ 13601 w 14656"/>
                <a:gd name="T27" fmla="*/ 5006 h 14620"/>
                <a:gd name="T28" fmla="*/ 13650 w 14656"/>
                <a:gd name="T29" fmla="*/ 5131 h 14620"/>
                <a:gd name="T30" fmla="*/ 13627 w 14656"/>
                <a:gd name="T31" fmla="*/ 5261 h 14620"/>
                <a:gd name="T32" fmla="*/ 8336 w 14656"/>
                <a:gd name="T33" fmla="*/ 13377 h 14620"/>
                <a:gd name="T34" fmla="*/ 8074 w 14656"/>
                <a:gd name="T35" fmla="*/ 13585 h 14620"/>
                <a:gd name="T36" fmla="*/ 7781 w 14656"/>
                <a:gd name="T37" fmla="*/ 13595 h 14620"/>
                <a:gd name="T38" fmla="*/ 7556 w 14656"/>
                <a:gd name="T39" fmla="*/ 13465 h 14620"/>
                <a:gd name="T40" fmla="*/ 1014 w 14656"/>
                <a:gd name="T41" fmla="*/ 6852 h 14620"/>
                <a:gd name="T42" fmla="*/ 1065 w 14656"/>
                <a:gd name="T43" fmla="*/ 6524 h 14620"/>
                <a:gd name="T44" fmla="*/ 1308 w 14656"/>
                <a:gd name="T45" fmla="*/ 6300 h 14620"/>
                <a:gd name="T46" fmla="*/ 6805 w 14656"/>
                <a:gd name="T47" fmla="*/ 5480 h 14620"/>
                <a:gd name="T48" fmla="*/ 8979 w 14656"/>
                <a:gd name="T49" fmla="*/ 6023 h 14620"/>
                <a:gd name="T50" fmla="*/ 10402 w 14656"/>
                <a:gd name="T51" fmla="*/ 369 h 14620"/>
                <a:gd name="T52" fmla="*/ 10132 w 14656"/>
                <a:gd name="T53" fmla="*/ 163 h 14620"/>
                <a:gd name="T54" fmla="*/ 9820 w 14656"/>
                <a:gd name="T55" fmla="*/ 38 h 14620"/>
                <a:gd name="T56" fmla="*/ 9482 w 14656"/>
                <a:gd name="T57" fmla="*/ 0 h 14620"/>
                <a:gd name="T58" fmla="*/ 9147 w 14656"/>
                <a:gd name="T59" fmla="*/ 55 h 14620"/>
                <a:gd name="T60" fmla="*/ 8841 w 14656"/>
                <a:gd name="T61" fmla="*/ 195 h 14620"/>
                <a:gd name="T62" fmla="*/ 7892 w 14656"/>
                <a:gd name="T63" fmla="*/ 1104 h 14620"/>
                <a:gd name="T64" fmla="*/ 7692 w 14656"/>
                <a:gd name="T65" fmla="*/ 1380 h 14620"/>
                <a:gd name="T66" fmla="*/ 7576 w 14656"/>
                <a:gd name="T67" fmla="*/ 1695 h 14620"/>
                <a:gd name="T68" fmla="*/ 7548 w 14656"/>
                <a:gd name="T69" fmla="*/ 2062 h 14620"/>
                <a:gd name="T70" fmla="*/ 7669 w 14656"/>
                <a:gd name="T71" fmla="*/ 2522 h 14620"/>
                <a:gd name="T72" fmla="*/ 623 w 14656"/>
                <a:gd name="T73" fmla="*/ 5539 h 14620"/>
                <a:gd name="T74" fmla="*/ 274 w 14656"/>
                <a:gd name="T75" fmla="*/ 5894 h 14620"/>
                <a:gd name="T76" fmla="*/ 58 w 14656"/>
                <a:gd name="T77" fmla="*/ 6345 h 14620"/>
                <a:gd name="T78" fmla="*/ 3 w 14656"/>
                <a:gd name="T79" fmla="*/ 6850 h 14620"/>
                <a:gd name="T80" fmla="*/ 114 w 14656"/>
                <a:gd name="T81" fmla="*/ 7337 h 14620"/>
                <a:gd name="T82" fmla="*/ 382 w 14656"/>
                <a:gd name="T83" fmla="*/ 7767 h 14620"/>
                <a:gd name="T84" fmla="*/ 7067 w 14656"/>
                <a:gd name="T85" fmla="*/ 14362 h 14620"/>
                <a:gd name="T86" fmla="*/ 7416 w 14656"/>
                <a:gd name="T87" fmla="*/ 14537 h 14620"/>
                <a:gd name="T88" fmla="*/ 7800 w 14656"/>
                <a:gd name="T89" fmla="*/ 14616 h 14620"/>
                <a:gd name="T90" fmla="*/ 8103 w 14656"/>
                <a:gd name="T91" fmla="*/ 14608 h 14620"/>
                <a:gd name="T92" fmla="*/ 8574 w 14656"/>
                <a:gd name="T93" fmla="*/ 14467 h 14620"/>
                <a:gd name="T94" fmla="*/ 8985 w 14656"/>
                <a:gd name="T95" fmla="*/ 14171 h 14620"/>
                <a:gd name="T96" fmla="*/ 9276 w 14656"/>
                <a:gd name="T97" fmla="*/ 13754 h 14620"/>
                <a:gd name="T98" fmla="*/ 12327 w 14656"/>
                <a:gd name="T99" fmla="*/ 7076 h 14620"/>
                <a:gd name="T100" fmla="*/ 12781 w 14656"/>
                <a:gd name="T101" fmla="*/ 7126 h 14620"/>
                <a:gd name="T102" fmla="*/ 13112 w 14656"/>
                <a:gd name="T103" fmla="*/ 7056 h 14620"/>
                <a:gd name="T104" fmla="*/ 13410 w 14656"/>
                <a:gd name="T105" fmla="*/ 6900 h 14620"/>
                <a:gd name="T106" fmla="*/ 14350 w 14656"/>
                <a:gd name="T107" fmla="*/ 5980 h 14620"/>
                <a:gd name="T108" fmla="*/ 14535 w 14656"/>
                <a:gd name="T109" fmla="*/ 5696 h 14620"/>
                <a:gd name="T110" fmla="*/ 14637 w 14656"/>
                <a:gd name="T111" fmla="*/ 5373 h 14620"/>
                <a:gd name="T112" fmla="*/ 14649 w 14656"/>
                <a:gd name="T113" fmla="*/ 5030 h 14620"/>
                <a:gd name="T114" fmla="*/ 14572 w 14656"/>
                <a:gd name="T115" fmla="*/ 4701 h 14620"/>
                <a:gd name="T116" fmla="*/ 14410 w 14656"/>
                <a:gd name="T117" fmla="*/ 4405 h 14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656" h="14620">
                  <a:moveTo>
                    <a:pt x="13576" y="5334"/>
                  </a:moveTo>
                  <a:lnTo>
                    <a:pt x="12866" y="6046"/>
                  </a:lnTo>
                  <a:lnTo>
                    <a:pt x="12856" y="6055"/>
                  </a:lnTo>
                  <a:lnTo>
                    <a:pt x="12847" y="6064"/>
                  </a:lnTo>
                  <a:lnTo>
                    <a:pt x="12837" y="6071"/>
                  </a:lnTo>
                  <a:lnTo>
                    <a:pt x="12826" y="6079"/>
                  </a:lnTo>
                  <a:lnTo>
                    <a:pt x="12816" y="6085"/>
                  </a:lnTo>
                  <a:lnTo>
                    <a:pt x="12805" y="6091"/>
                  </a:lnTo>
                  <a:lnTo>
                    <a:pt x="12794" y="6097"/>
                  </a:lnTo>
                  <a:lnTo>
                    <a:pt x="12782" y="6102"/>
                  </a:lnTo>
                  <a:lnTo>
                    <a:pt x="12770" y="6106"/>
                  </a:lnTo>
                  <a:lnTo>
                    <a:pt x="12759" y="6110"/>
                  </a:lnTo>
                  <a:lnTo>
                    <a:pt x="12747" y="6113"/>
                  </a:lnTo>
                  <a:lnTo>
                    <a:pt x="12735" y="6115"/>
                  </a:lnTo>
                  <a:lnTo>
                    <a:pt x="12723" y="6117"/>
                  </a:lnTo>
                  <a:lnTo>
                    <a:pt x="12712" y="6119"/>
                  </a:lnTo>
                  <a:lnTo>
                    <a:pt x="12700" y="6120"/>
                  </a:lnTo>
                  <a:lnTo>
                    <a:pt x="12688" y="6120"/>
                  </a:lnTo>
                  <a:lnTo>
                    <a:pt x="12676" y="6120"/>
                  </a:lnTo>
                  <a:lnTo>
                    <a:pt x="12664" y="6119"/>
                  </a:lnTo>
                  <a:lnTo>
                    <a:pt x="12652" y="6117"/>
                  </a:lnTo>
                  <a:lnTo>
                    <a:pt x="12640" y="6115"/>
                  </a:lnTo>
                  <a:lnTo>
                    <a:pt x="12628" y="6113"/>
                  </a:lnTo>
                  <a:lnTo>
                    <a:pt x="12615" y="6110"/>
                  </a:lnTo>
                  <a:lnTo>
                    <a:pt x="12604" y="6106"/>
                  </a:lnTo>
                  <a:lnTo>
                    <a:pt x="12593" y="6102"/>
                  </a:lnTo>
                  <a:lnTo>
                    <a:pt x="12581" y="6097"/>
                  </a:lnTo>
                  <a:lnTo>
                    <a:pt x="12571" y="6091"/>
                  </a:lnTo>
                  <a:lnTo>
                    <a:pt x="12560" y="6085"/>
                  </a:lnTo>
                  <a:lnTo>
                    <a:pt x="12549" y="6079"/>
                  </a:lnTo>
                  <a:lnTo>
                    <a:pt x="12539" y="6071"/>
                  </a:lnTo>
                  <a:lnTo>
                    <a:pt x="12529" y="6064"/>
                  </a:lnTo>
                  <a:lnTo>
                    <a:pt x="12519" y="6055"/>
                  </a:lnTo>
                  <a:lnTo>
                    <a:pt x="12510" y="6046"/>
                  </a:lnTo>
                  <a:lnTo>
                    <a:pt x="11621" y="5156"/>
                  </a:lnTo>
                  <a:lnTo>
                    <a:pt x="10900" y="6965"/>
                  </a:lnTo>
                  <a:lnTo>
                    <a:pt x="10961" y="6813"/>
                  </a:lnTo>
                  <a:lnTo>
                    <a:pt x="10819" y="6674"/>
                  </a:lnTo>
                  <a:lnTo>
                    <a:pt x="10677" y="6544"/>
                  </a:lnTo>
                  <a:lnTo>
                    <a:pt x="10534" y="6420"/>
                  </a:lnTo>
                  <a:lnTo>
                    <a:pt x="10392" y="6304"/>
                  </a:lnTo>
                  <a:lnTo>
                    <a:pt x="10251" y="6194"/>
                  </a:lnTo>
                  <a:lnTo>
                    <a:pt x="10108" y="6091"/>
                  </a:lnTo>
                  <a:lnTo>
                    <a:pt x="9966" y="5994"/>
                  </a:lnTo>
                  <a:lnTo>
                    <a:pt x="9823" y="5905"/>
                  </a:lnTo>
                  <a:lnTo>
                    <a:pt x="9681" y="5820"/>
                  </a:lnTo>
                  <a:lnTo>
                    <a:pt x="9539" y="5740"/>
                  </a:lnTo>
                  <a:lnTo>
                    <a:pt x="9397" y="5667"/>
                  </a:lnTo>
                  <a:lnTo>
                    <a:pt x="9257" y="5598"/>
                  </a:lnTo>
                  <a:lnTo>
                    <a:pt x="9115" y="5535"/>
                  </a:lnTo>
                  <a:lnTo>
                    <a:pt x="8974" y="5475"/>
                  </a:lnTo>
                  <a:lnTo>
                    <a:pt x="8833" y="5421"/>
                  </a:lnTo>
                  <a:lnTo>
                    <a:pt x="8693" y="5370"/>
                  </a:lnTo>
                  <a:lnTo>
                    <a:pt x="8553" y="5324"/>
                  </a:lnTo>
                  <a:lnTo>
                    <a:pt x="8414" y="5281"/>
                  </a:lnTo>
                  <a:lnTo>
                    <a:pt x="8275" y="5241"/>
                  </a:lnTo>
                  <a:lnTo>
                    <a:pt x="8136" y="5205"/>
                  </a:lnTo>
                  <a:lnTo>
                    <a:pt x="7997" y="5172"/>
                  </a:lnTo>
                  <a:lnTo>
                    <a:pt x="7860" y="5141"/>
                  </a:lnTo>
                  <a:lnTo>
                    <a:pt x="7723" y="5113"/>
                  </a:lnTo>
                  <a:lnTo>
                    <a:pt x="7587" y="5088"/>
                  </a:lnTo>
                  <a:lnTo>
                    <a:pt x="7451" y="5065"/>
                  </a:lnTo>
                  <a:lnTo>
                    <a:pt x="7315" y="5043"/>
                  </a:lnTo>
                  <a:lnTo>
                    <a:pt x="7180" y="5022"/>
                  </a:lnTo>
                  <a:lnTo>
                    <a:pt x="7047" y="5003"/>
                  </a:lnTo>
                  <a:lnTo>
                    <a:pt x="6782" y="4968"/>
                  </a:lnTo>
                  <a:lnTo>
                    <a:pt x="6519" y="4936"/>
                  </a:lnTo>
                  <a:lnTo>
                    <a:pt x="6436" y="4926"/>
                  </a:lnTo>
                  <a:lnTo>
                    <a:pt x="6354" y="4915"/>
                  </a:lnTo>
                  <a:lnTo>
                    <a:pt x="6270" y="4905"/>
                  </a:lnTo>
                  <a:lnTo>
                    <a:pt x="6188" y="4893"/>
                  </a:lnTo>
                  <a:lnTo>
                    <a:pt x="6105" y="4882"/>
                  </a:lnTo>
                  <a:lnTo>
                    <a:pt x="6024" y="4871"/>
                  </a:lnTo>
                  <a:lnTo>
                    <a:pt x="5942" y="4859"/>
                  </a:lnTo>
                  <a:lnTo>
                    <a:pt x="5861" y="4847"/>
                  </a:lnTo>
                  <a:lnTo>
                    <a:pt x="5779" y="4835"/>
                  </a:lnTo>
                  <a:lnTo>
                    <a:pt x="5698" y="4822"/>
                  </a:lnTo>
                  <a:lnTo>
                    <a:pt x="5617" y="4809"/>
                  </a:lnTo>
                  <a:lnTo>
                    <a:pt x="5537" y="4795"/>
                  </a:lnTo>
                  <a:lnTo>
                    <a:pt x="5456" y="4779"/>
                  </a:lnTo>
                  <a:lnTo>
                    <a:pt x="5376" y="4764"/>
                  </a:lnTo>
                  <a:lnTo>
                    <a:pt x="5296" y="4748"/>
                  </a:lnTo>
                  <a:lnTo>
                    <a:pt x="5216" y="4731"/>
                  </a:lnTo>
                  <a:lnTo>
                    <a:pt x="9487" y="3017"/>
                  </a:lnTo>
                  <a:lnTo>
                    <a:pt x="8624" y="2152"/>
                  </a:lnTo>
                  <a:lnTo>
                    <a:pt x="8615" y="2143"/>
                  </a:lnTo>
                  <a:lnTo>
                    <a:pt x="8607" y="2133"/>
                  </a:lnTo>
                  <a:lnTo>
                    <a:pt x="8599" y="2123"/>
                  </a:lnTo>
                  <a:lnTo>
                    <a:pt x="8592" y="2113"/>
                  </a:lnTo>
                  <a:lnTo>
                    <a:pt x="8586" y="2102"/>
                  </a:lnTo>
                  <a:lnTo>
                    <a:pt x="8580" y="2091"/>
                  </a:lnTo>
                  <a:lnTo>
                    <a:pt x="8574" y="2080"/>
                  </a:lnTo>
                  <a:lnTo>
                    <a:pt x="8569" y="2068"/>
                  </a:lnTo>
                  <a:lnTo>
                    <a:pt x="8565" y="2057"/>
                  </a:lnTo>
                  <a:lnTo>
                    <a:pt x="8561" y="2046"/>
                  </a:lnTo>
                  <a:lnTo>
                    <a:pt x="8558" y="2034"/>
                  </a:lnTo>
                  <a:lnTo>
                    <a:pt x="8555" y="2022"/>
                  </a:lnTo>
                  <a:lnTo>
                    <a:pt x="8553" y="2010"/>
                  </a:lnTo>
                  <a:lnTo>
                    <a:pt x="8551" y="1998"/>
                  </a:lnTo>
                  <a:lnTo>
                    <a:pt x="8550" y="1986"/>
                  </a:lnTo>
                  <a:lnTo>
                    <a:pt x="8550" y="1974"/>
                  </a:lnTo>
                  <a:lnTo>
                    <a:pt x="8550" y="1961"/>
                  </a:lnTo>
                  <a:lnTo>
                    <a:pt x="8551" y="1949"/>
                  </a:lnTo>
                  <a:lnTo>
                    <a:pt x="8553" y="1938"/>
                  </a:lnTo>
                  <a:lnTo>
                    <a:pt x="8555" y="1926"/>
                  </a:lnTo>
                  <a:lnTo>
                    <a:pt x="8558" y="1914"/>
                  </a:lnTo>
                  <a:lnTo>
                    <a:pt x="8562" y="1902"/>
                  </a:lnTo>
                  <a:lnTo>
                    <a:pt x="8565" y="1891"/>
                  </a:lnTo>
                  <a:lnTo>
                    <a:pt x="8570" y="1879"/>
                  </a:lnTo>
                  <a:lnTo>
                    <a:pt x="8574" y="1868"/>
                  </a:lnTo>
                  <a:lnTo>
                    <a:pt x="8580" y="1857"/>
                  </a:lnTo>
                  <a:lnTo>
                    <a:pt x="8586" y="1845"/>
                  </a:lnTo>
                  <a:lnTo>
                    <a:pt x="8593" y="1835"/>
                  </a:lnTo>
                  <a:lnTo>
                    <a:pt x="8600" y="1825"/>
                  </a:lnTo>
                  <a:lnTo>
                    <a:pt x="8608" y="1815"/>
                  </a:lnTo>
                  <a:lnTo>
                    <a:pt x="8616" y="1805"/>
                  </a:lnTo>
                  <a:lnTo>
                    <a:pt x="8625" y="1796"/>
                  </a:lnTo>
                  <a:lnTo>
                    <a:pt x="9335" y="1082"/>
                  </a:lnTo>
                  <a:lnTo>
                    <a:pt x="9344" y="1073"/>
                  </a:lnTo>
                  <a:lnTo>
                    <a:pt x="9354" y="1065"/>
                  </a:lnTo>
                  <a:lnTo>
                    <a:pt x="9364" y="1057"/>
                  </a:lnTo>
                  <a:lnTo>
                    <a:pt x="9374" y="1050"/>
                  </a:lnTo>
                  <a:lnTo>
                    <a:pt x="9385" y="1043"/>
                  </a:lnTo>
                  <a:lnTo>
                    <a:pt x="9396" y="1037"/>
                  </a:lnTo>
                  <a:lnTo>
                    <a:pt x="9408" y="1032"/>
                  </a:lnTo>
                  <a:lnTo>
                    <a:pt x="9419" y="1027"/>
                  </a:lnTo>
                  <a:lnTo>
                    <a:pt x="9430" y="1023"/>
                  </a:lnTo>
                  <a:lnTo>
                    <a:pt x="9442" y="1019"/>
                  </a:lnTo>
                  <a:lnTo>
                    <a:pt x="9454" y="1016"/>
                  </a:lnTo>
                  <a:lnTo>
                    <a:pt x="9465" y="1013"/>
                  </a:lnTo>
                  <a:lnTo>
                    <a:pt x="9477" y="1011"/>
                  </a:lnTo>
                  <a:lnTo>
                    <a:pt x="9489" y="1010"/>
                  </a:lnTo>
                  <a:lnTo>
                    <a:pt x="9501" y="1009"/>
                  </a:lnTo>
                  <a:lnTo>
                    <a:pt x="9513" y="1009"/>
                  </a:lnTo>
                  <a:lnTo>
                    <a:pt x="9525" y="1009"/>
                  </a:lnTo>
                  <a:lnTo>
                    <a:pt x="9537" y="1010"/>
                  </a:lnTo>
                  <a:lnTo>
                    <a:pt x="9549" y="1011"/>
                  </a:lnTo>
                  <a:lnTo>
                    <a:pt x="9561" y="1013"/>
                  </a:lnTo>
                  <a:lnTo>
                    <a:pt x="9574" y="1016"/>
                  </a:lnTo>
                  <a:lnTo>
                    <a:pt x="9585" y="1019"/>
                  </a:lnTo>
                  <a:lnTo>
                    <a:pt x="9597" y="1023"/>
                  </a:lnTo>
                  <a:lnTo>
                    <a:pt x="9608" y="1027"/>
                  </a:lnTo>
                  <a:lnTo>
                    <a:pt x="9619" y="1032"/>
                  </a:lnTo>
                  <a:lnTo>
                    <a:pt x="9630" y="1037"/>
                  </a:lnTo>
                  <a:lnTo>
                    <a:pt x="9641" y="1043"/>
                  </a:lnTo>
                  <a:lnTo>
                    <a:pt x="9651" y="1050"/>
                  </a:lnTo>
                  <a:lnTo>
                    <a:pt x="9662" y="1057"/>
                  </a:lnTo>
                  <a:lnTo>
                    <a:pt x="9672" y="1065"/>
                  </a:lnTo>
                  <a:lnTo>
                    <a:pt x="9681" y="1073"/>
                  </a:lnTo>
                  <a:lnTo>
                    <a:pt x="9691" y="1082"/>
                  </a:lnTo>
                  <a:lnTo>
                    <a:pt x="13576" y="4978"/>
                  </a:lnTo>
                  <a:lnTo>
                    <a:pt x="13585" y="4987"/>
                  </a:lnTo>
                  <a:lnTo>
                    <a:pt x="13593" y="4996"/>
                  </a:lnTo>
                  <a:lnTo>
                    <a:pt x="13601" y="5006"/>
                  </a:lnTo>
                  <a:lnTo>
                    <a:pt x="13608" y="5017"/>
                  </a:lnTo>
                  <a:lnTo>
                    <a:pt x="13615" y="5028"/>
                  </a:lnTo>
                  <a:lnTo>
                    <a:pt x="13621" y="5039"/>
                  </a:lnTo>
                  <a:lnTo>
                    <a:pt x="13627" y="5050"/>
                  </a:lnTo>
                  <a:lnTo>
                    <a:pt x="13631" y="5061"/>
                  </a:lnTo>
                  <a:lnTo>
                    <a:pt x="13636" y="5073"/>
                  </a:lnTo>
                  <a:lnTo>
                    <a:pt x="13641" y="5084"/>
                  </a:lnTo>
                  <a:lnTo>
                    <a:pt x="13644" y="5096"/>
                  </a:lnTo>
                  <a:lnTo>
                    <a:pt x="13646" y="5107"/>
                  </a:lnTo>
                  <a:lnTo>
                    <a:pt x="13648" y="5119"/>
                  </a:lnTo>
                  <a:lnTo>
                    <a:pt x="13650" y="5131"/>
                  </a:lnTo>
                  <a:lnTo>
                    <a:pt x="13651" y="5143"/>
                  </a:lnTo>
                  <a:lnTo>
                    <a:pt x="13651" y="5156"/>
                  </a:lnTo>
                  <a:lnTo>
                    <a:pt x="13651" y="5168"/>
                  </a:lnTo>
                  <a:lnTo>
                    <a:pt x="13650" y="5180"/>
                  </a:lnTo>
                  <a:lnTo>
                    <a:pt x="13648" y="5192"/>
                  </a:lnTo>
                  <a:lnTo>
                    <a:pt x="13646" y="5204"/>
                  </a:lnTo>
                  <a:lnTo>
                    <a:pt x="13644" y="5216"/>
                  </a:lnTo>
                  <a:lnTo>
                    <a:pt x="13641" y="5227"/>
                  </a:lnTo>
                  <a:lnTo>
                    <a:pt x="13636" y="5239"/>
                  </a:lnTo>
                  <a:lnTo>
                    <a:pt x="13631" y="5250"/>
                  </a:lnTo>
                  <a:lnTo>
                    <a:pt x="13627" y="5261"/>
                  </a:lnTo>
                  <a:lnTo>
                    <a:pt x="13621" y="5273"/>
                  </a:lnTo>
                  <a:lnTo>
                    <a:pt x="13615" y="5284"/>
                  </a:lnTo>
                  <a:lnTo>
                    <a:pt x="13608" y="5295"/>
                  </a:lnTo>
                  <a:lnTo>
                    <a:pt x="13601" y="5305"/>
                  </a:lnTo>
                  <a:lnTo>
                    <a:pt x="13593" y="5315"/>
                  </a:lnTo>
                  <a:lnTo>
                    <a:pt x="13585" y="5325"/>
                  </a:lnTo>
                  <a:lnTo>
                    <a:pt x="13576" y="5334"/>
                  </a:lnTo>
                  <a:close/>
                  <a:moveTo>
                    <a:pt x="8378" y="13292"/>
                  </a:moveTo>
                  <a:lnTo>
                    <a:pt x="8366" y="13321"/>
                  </a:lnTo>
                  <a:lnTo>
                    <a:pt x="8352" y="13350"/>
                  </a:lnTo>
                  <a:lnTo>
                    <a:pt x="8336" y="13377"/>
                  </a:lnTo>
                  <a:lnTo>
                    <a:pt x="8318" y="13403"/>
                  </a:lnTo>
                  <a:lnTo>
                    <a:pt x="8300" y="13427"/>
                  </a:lnTo>
                  <a:lnTo>
                    <a:pt x="8280" y="13450"/>
                  </a:lnTo>
                  <a:lnTo>
                    <a:pt x="8258" y="13473"/>
                  </a:lnTo>
                  <a:lnTo>
                    <a:pt x="8235" y="13494"/>
                  </a:lnTo>
                  <a:lnTo>
                    <a:pt x="8210" y="13513"/>
                  </a:lnTo>
                  <a:lnTo>
                    <a:pt x="8185" y="13530"/>
                  </a:lnTo>
                  <a:lnTo>
                    <a:pt x="8159" y="13546"/>
                  </a:lnTo>
                  <a:lnTo>
                    <a:pt x="8132" y="13560"/>
                  </a:lnTo>
                  <a:lnTo>
                    <a:pt x="8104" y="13573"/>
                  </a:lnTo>
                  <a:lnTo>
                    <a:pt x="8074" y="13585"/>
                  </a:lnTo>
                  <a:lnTo>
                    <a:pt x="8044" y="13594"/>
                  </a:lnTo>
                  <a:lnTo>
                    <a:pt x="8013" y="13601"/>
                  </a:lnTo>
                  <a:lnTo>
                    <a:pt x="7985" y="13607"/>
                  </a:lnTo>
                  <a:lnTo>
                    <a:pt x="7956" y="13610"/>
                  </a:lnTo>
                  <a:lnTo>
                    <a:pt x="7927" y="13612"/>
                  </a:lnTo>
                  <a:lnTo>
                    <a:pt x="7899" y="13612"/>
                  </a:lnTo>
                  <a:lnTo>
                    <a:pt x="7874" y="13611"/>
                  </a:lnTo>
                  <a:lnTo>
                    <a:pt x="7850" y="13609"/>
                  </a:lnTo>
                  <a:lnTo>
                    <a:pt x="7827" y="13605"/>
                  </a:lnTo>
                  <a:lnTo>
                    <a:pt x="7804" y="13601"/>
                  </a:lnTo>
                  <a:lnTo>
                    <a:pt x="7781" y="13595"/>
                  </a:lnTo>
                  <a:lnTo>
                    <a:pt x="7758" y="13589"/>
                  </a:lnTo>
                  <a:lnTo>
                    <a:pt x="7736" y="13580"/>
                  </a:lnTo>
                  <a:lnTo>
                    <a:pt x="7714" y="13571"/>
                  </a:lnTo>
                  <a:lnTo>
                    <a:pt x="7691" y="13562"/>
                  </a:lnTo>
                  <a:lnTo>
                    <a:pt x="7670" y="13551"/>
                  </a:lnTo>
                  <a:lnTo>
                    <a:pt x="7650" y="13539"/>
                  </a:lnTo>
                  <a:lnTo>
                    <a:pt x="7630" y="13526"/>
                  </a:lnTo>
                  <a:lnTo>
                    <a:pt x="7610" y="13512"/>
                  </a:lnTo>
                  <a:lnTo>
                    <a:pt x="7591" y="13497"/>
                  </a:lnTo>
                  <a:lnTo>
                    <a:pt x="7573" y="13482"/>
                  </a:lnTo>
                  <a:lnTo>
                    <a:pt x="7556" y="13465"/>
                  </a:lnTo>
                  <a:lnTo>
                    <a:pt x="1154" y="7119"/>
                  </a:lnTo>
                  <a:lnTo>
                    <a:pt x="1133" y="7096"/>
                  </a:lnTo>
                  <a:lnTo>
                    <a:pt x="1113" y="7072"/>
                  </a:lnTo>
                  <a:lnTo>
                    <a:pt x="1094" y="7048"/>
                  </a:lnTo>
                  <a:lnTo>
                    <a:pt x="1078" y="7022"/>
                  </a:lnTo>
                  <a:lnTo>
                    <a:pt x="1063" y="6996"/>
                  </a:lnTo>
                  <a:lnTo>
                    <a:pt x="1050" y="6967"/>
                  </a:lnTo>
                  <a:lnTo>
                    <a:pt x="1038" y="6940"/>
                  </a:lnTo>
                  <a:lnTo>
                    <a:pt x="1029" y="6911"/>
                  </a:lnTo>
                  <a:lnTo>
                    <a:pt x="1021" y="6882"/>
                  </a:lnTo>
                  <a:lnTo>
                    <a:pt x="1014" y="6852"/>
                  </a:lnTo>
                  <a:lnTo>
                    <a:pt x="1010" y="6822"/>
                  </a:lnTo>
                  <a:lnTo>
                    <a:pt x="1007" y="6792"/>
                  </a:lnTo>
                  <a:lnTo>
                    <a:pt x="1006" y="6761"/>
                  </a:lnTo>
                  <a:lnTo>
                    <a:pt x="1007" y="6730"/>
                  </a:lnTo>
                  <a:lnTo>
                    <a:pt x="1010" y="6699"/>
                  </a:lnTo>
                  <a:lnTo>
                    <a:pt x="1015" y="6668"/>
                  </a:lnTo>
                  <a:lnTo>
                    <a:pt x="1022" y="6638"/>
                  </a:lnTo>
                  <a:lnTo>
                    <a:pt x="1030" y="6608"/>
                  </a:lnTo>
                  <a:lnTo>
                    <a:pt x="1040" y="6579"/>
                  </a:lnTo>
                  <a:lnTo>
                    <a:pt x="1052" y="6551"/>
                  </a:lnTo>
                  <a:lnTo>
                    <a:pt x="1065" y="6524"/>
                  </a:lnTo>
                  <a:lnTo>
                    <a:pt x="1080" y="6498"/>
                  </a:lnTo>
                  <a:lnTo>
                    <a:pt x="1097" y="6472"/>
                  </a:lnTo>
                  <a:lnTo>
                    <a:pt x="1116" y="6448"/>
                  </a:lnTo>
                  <a:lnTo>
                    <a:pt x="1136" y="6425"/>
                  </a:lnTo>
                  <a:lnTo>
                    <a:pt x="1156" y="6403"/>
                  </a:lnTo>
                  <a:lnTo>
                    <a:pt x="1179" y="6383"/>
                  </a:lnTo>
                  <a:lnTo>
                    <a:pt x="1202" y="6363"/>
                  </a:lnTo>
                  <a:lnTo>
                    <a:pt x="1227" y="6345"/>
                  </a:lnTo>
                  <a:lnTo>
                    <a:pt x="1252" y="6329"/>
                  </a:lnTo>
                  <a:lnTo>
                    <a:pt x="1280" y="6314"/>
                  </a:lnTo>
                  <a:lnTo>
                    <a:pt x="1308" y="6300"/>
                  </a:lnTo>
                  <a:lnTo>
                    <a:pt x="4434" y="5046"/>
                  </a:lnTo>
                  <a:lnTo>
                    <a:pt x="4632" y="5107"/>
                  </a:lnTo>
                  <a:lnTo>
                    <a:pt x="4830" y="5162"/>
                  </a:lnTo>
                  <a:lnTo>
                    <a:pt x="5027" y="5210"/>
                  </a:lnTo>
                  <a:lnTo>
                    <a:pt x="5225" y="5252"/>
                  </a:lnTo>
                  <a:lnTo>
                    <a:pt x="5422" y="5290"/>
                  </a:lnTo>
                  <a:lnTo>
                    <a:pt x="5620" y="5323"/>
                  </a:lnTo>
                  <a:lnTo>
                    <a:pt x="5817" y="5353"/>
                  </a:lnTo>
                  <a:lnTo>
                    <a:pt x="6016" y="5380"/>
                  </a:lnTo>
                  <a:lnTo>
                    <a:pt x="6410" y="5431"/>
                  </a:lnTo>
                  <a:lnTo>
                    <a:pt x="6805" y="5480"/>
                  </a:lnTo>
                  <a:lnTo>
                    <a:pt x="7003" y="5507"/>
                  </a:lnTo>
                  <a:lnTo>
                    <a:pt x="7201" y="5536"/>
                  </a:lnTo>
                  <a:lnTo>
                    <a:pt x="7398" y="5568"/>
                  </a:lnTo>
                  <a:lnTo>
                    <a:pt x="7596" y="5603"/>
                  </a:lnTo>
                  <a:lnTo>
                    <a:pt x="7793" y="5643"/>
                  </a:lnTo>
                  <a:lnTo>
                    <a:pt x="7991" y="5688"/>
                  </a:lnTo>
                  <a:lnTo>
                    <a:pt x="8188" y="5739"/>
                  </a:lnTo>
                  <a:lnTo>
                    <a:pt x="8385" y="5798"/>
                  </a:lnTo>
                  <a:lnTo>
                    <a:pt x="8584" y="5864"/>
                  </a:lnTo>
                  <a:lnTo>
                    <a:pt x="8781" y="5939"/>
                  </a:lnTo>
                  <a:lnTo>
                    <a:pt x="8979" y="6023"/>
                  </a:lnTo>
                  <a:lnTo>
                    <a:pt x="9176" y="6116"/>
                  </a:lnTo>
                  <a:lnTo>
                    <a:pt x="9373" y="6221"/>
                  </a:lnTo>
                  <a:lnTo>
                    <a:pt x="9571" y="6337"/>
                  </a:lnTo>
                  <a:lnTo>
                    <a:pt x="9769" y="6466"/>
                  </a:lnTo>
                  <a:lnTo>
                    <a:pt x="9967" y="6608"/>
                  </a:lnTo>
                  <a:lnTo>
                    <a:pt x="10164" y="6765"/>
                  </a:lnTo>
                  <a:lnTo>
                    <a:pt x="10361" y="6935"/>
                  </a:lnTo>
                  <a:lnTo>
                    <a:pt x="10559" y="7122"/>
                  </a:lnTo>
                  <a:lnTo>
                    <a:pt x="10756" y="7324"/>
                  </a:lnTo>
                  <a:lnTo>
                    <a:pt x="8378" y="13292"/>
                  </a:lnTo>
                  <a:close/>
                  <a:moveTo>
                    <a:pt x="10402" y="369"/>
                  </a:moveTo>
                  <a:lnTo>
                    <a:pt x="10379" y="347"/>
                  </a:lnTo>
                  <a:lnTo>
                    <a:pt x="10356" y="326"/>
                  </a:lnTo>
                  <a:lnTo>
                    <a:pt x="10333" y="305"/>
                  </a:lnTo>
                  <a:lnTo>
                    <a:pt x="10310" y="286"/>
                  </a:lnTo>
                  <a:lnTo>
                    <a:pt x="10286" y="266"/>
                  </a:lnTo>
                  <a:lnTo>
                    <a:pt x="10261" y="247"/>
                  </a:lnTo>
                  <a:lnTo>
                    <a:pt x="10235" y="229"/>
                  </a:lnTo>
                  <a:lnTo>
                    <a:pt x="10210" y="211"/>
                  </a:lnTo>
                  <a:lnTo>
                    <a:pt x="10184" y="195"/>
                  </a:lnTo>
                  <a:lnTo>
                    <a:pt x="10158" y="179"/>
                  </a:lnTo>
                  <a:lnTo>
                    <a:pt x="10132" y="163"/>
                  </a:lnTo>
                  <a:lnTo>
                    <a:pt x="10105" y="148"/>
                  </a:lnTo>
                  <a:lnTo>
                    <a:pt x="10077" y="133"/>
                  </a:lnTo>
                  <a:lnTo>
                    <a:pt x="10050" y="120"/>
                  </a:lnTo>
                  <a:lnTo>
                    <a:pt x="10022" y="108"/>
                  </a:lnTo>
                  <a:lnTo>
                    <a:pt x="9994" y="96"/>
                  </a:lnTo>
                  <a:lnTo>
                    <a:pt x="9966" y="84"/>
                  </a:lnTo>
                  <a:lnTo>
                    <a:pt x="9938" y="74"/>
                  </a:lnTo>
                  <a:lnTo>
                    <a:pt x="9908" y="64"/>
                  </a:lnTo>
                  <a:lnTo>
                    <a:pt x="9879" y="55"/>
                  </a:lnTo>
                  <a:lnTo>
                    <a:pt x="9850" y="46"/>
                  </a:lnTo>
                  <a:lnTo>
                    <a:pt x="9820" y="38"/>
                  </a:lnTo>
                  <a:lnTo>
                    <a:pt x="9791" y="31"/>
                  </a:lnTo>
                  <a:lnTo>
                    <a:pt x="9761" y="25"/>
                  </a:lnTo>
                  <a:lnTo>
                    <a:pt x="9730" y="19"/>
                  </a:lnTo>
                  <a:lnTo>
                    <a:pt x="9699" y="14"/>
                  </a:lnTo>
                  <a:lnTo>
                    <a:pt x="9669" y="9"/>
                  </a:lnTo>
                  <a:lnTo>
                    <a:pt x="9638" y="6"/>
                  </a:lnTo>
                  <a:lnTo>
                    <a:pt x="9607" y="3"/>
                  </a:lnTo>
                  <a:lnTo>
                    <a:pt x="9577" y="2"/>
                  </a:lnTo>
                  <a:lnTo>
                    <a:pt x="9544" y="0"/>
                  </a:lnTo>
                  <a:lnTo>
                    <a:pt x="9513" y="0"/>
                  </a:lnTo>
                  <a:lnTo>
                    <a:pt x="9482" y="0"/>
                  </a:lnTo>
                  <a:lnTo>
                    <a:pt x="9451" y="2"/>
                  </a:lnTo>
                  <a:lnTo>
                    <a:pt x="9420" y="3"/>
                  </a:lnTo>
                  <a:lnTo>
                    <a:pt x="9388" y="6"/>
                  </a:lnTo>
                  <a:lnTo>
                    <a:pt x="9357" y="9"/>
                  </a:lnTo>
                  <a:lnTo>
                    <a:pt x="9327" y="14"/>
                  </a:lnTo>
                  <a:lnTo>
                    <a:pt x="9297" y="19"/>
                  </a:lnTo>
                  <a:lnTo>
                    <a:pt x="9266" y="25"/>
                  </a:lnTo>
                  <a:lnTo>
                    <a:pt x="9236" y="31"/>
                  </a:lnTo>
                  <a:lnTo>
                    <a:pt x="9206" y="38"/>
                  </a:lnTo>
                  <a:lnTo>
                    <a:pt x="9176" y="46"/>
                  </a:lnTo>
                  <a:lnTo>
                    <a:pt x="9147" y="55"/>
                  </a:lnTo>
                  <a:lnTo>
                    <a:pt x="9118" y="64"/>
                  </a:lnTo>
                  <a:lnTo>
                    <a:pt x="9089" y="74"/>
                  </a:lnTo>
                  <a:lnTo>
                    <a:pt x="9060" y="84"/>
                  </a:lnTo>
                  <a:lnTo>
                    <a:pt x="9031" y="96"/>
                  </a:lnTo>
                  <a:lnTo>
                    <a:pt x="9003" y="108"/>
                  </a:lnTo>
                  <a:lnTo>
                    <a:pt x="8976" y="120"/>
                  </a:lnTo>
                  <a:lnTo>
                    <a:pt x="8948" y="134"/>
                  </a:lnTo>
                  <a:lnTo>
                    <a:pt x="8921" y="149"/>
                  </a:lnTo>
                  <a:lnTo>
                    <a:pt x="8894" y="163"/>
                  </a:lnTo>
                  <a:lnTo>
                    <a:pt x="8867" y="179"/>
                  </a:lnTo>
                  <a:lnTo>
                    <a:pt x="8841" y="195"/>
                  </a:lnTo>
                  <a:lnTo>
                    <a:pt x="8816" y="211"/>
                  </a:lnTo>
                  <a:lnTo>
                    <a:pt x="8790" y="229"/>
                  </a:lnTo>
                  <a:lnTo>
                    <a:pt x="8766" y="247"/>
                  </a:lnTo>
                  <a:lnTo>
                    <a:pt x="8741" y="267"/>
                  </a:lnTo>
                  <a:lnTo>
                    <a:pt x="8716" y="286"/>
                  </a:lnTo>
                  <a:lnTo>
                    <a:pt x="8692" y="306"/>
                  </a:lnTo>
                  <a:lnTo>
                    <a:pt x="8669" y="326"/>
                  </a:lnTo>
                  <a:lnTo>
                    <a:pt x="8646" y="348"/>
                  </a:lnTo>
                  <a:lnTo>
                    <a:pt x="8624" y="369"/>
                  </a:lnTo>
                  <a:lnTo>
                    <a:pt x="7914" y="1081"/>
                  </a:lnTo>
                  <a:lnTo>
                    <a:pt x="7892" y="1104"/>
                  </a:lnTo>
                  <a:lnTo>
                    <a:pt x="7870" y="1128"/>
                  </a:lnTo>
                  <a:lnTo>
                    <a:pt x="7850" y="1151"/>
                  </a:lnTo>
                  <a:lnTo>
                    <a:pt x="7829" y="1174"/>
                  </a:lnTo>
                  <a:lnTo>
                    <a:pt x="7810" y="1199"/>
                  </a:lnTo>
                  <a:lnTo>
                    <a:pt x="7792" y="1223"/>
                  </a:lnTo>
                  <a:lnTo>
                    <a:pt x="7773" y="1249"/>
                  </a:lnTo>
                  <a:lnTo>
                    <a:pt x="7756" y="1274"/>
                  </a:lnTo>
                  <a:lnTo>
                    <a:pt x="7739" y="1300"/>
                  </a:lnTo>
                  <a:lnTo>
                    <a:pt x="7723" y="1326"/>
                  </a:lnTo>
                  <a:lnTo>
                    <a:pt x="7707" y="1352"/>
                  </a:lnTo>
                  <a:lnTo>
                    <a:pt x="7692" y="1380"/>
                  </a:lnTo>
                  <a:lnTo>
                    <a:pt x="7678" y="1407"/>
                  </a:lnTo>
                  <a:lnTo>
                    <a:pt x="7665" y="1434"/>
                  </a:lnTo>
                  <a:lnTo>
                    <a:pt x="7652" y="1462"/>
                  </a:lnTo>
                  <a:lnTo>
                    <a:pt x="7640" y="1491"/>
                  </a:lnTo>
                  <a:lnTo>
                    <a:pt x="7629" y="1519"/>
                  </a:lnTo>
                  <a:lnTo>
                    <a:pt x="7618" y="1547"/>
                  </a:lnTo>
                  <a:lnTo>
                    <a:pt x="7608" y="1576"/>
                  </a:lnTo>
                  <a:lnTo>
                    <a:pt x="7599" y="1606"/>
                  </a:lnTo>
                  <a:lnTo>
                    <a:pt x="7591" y="1636"/>
                  </a:lnTo>
                  <a:lnTo>
                    <a:pt x="7583" y="1665"/>
                  </a:lnTo>
                  <a:lnTo>
                    <a:pt x="7576" y="1695"/>
                  </a:lnTo>
                  <a:lnTo>
                    <a:pt x="7569" y="1725"/>
                  </a:lnTo>
                  <a:lnTo>
                    <a:pt x="7564" y="1756"/>
                  </a:lnTo>
                  <a:lnTo>
                    <a:pt x="7559" y="1786"/>
                  </a:lnTo>
                  <a:lnTo>
                    <a:pt x="7555" y="1817"/>
                  </a:lnTo>
                  <a:lnTo>
                    <a:pt x="7551" y="1848"/>
                  </a:lnTo>
                  <a:lnTo>
                    <a:pt x="7549" y="1879"/>
                  </a:lnTo>
                  <a:lnTo>
                    <a:pt x="7547" y="1911"/>
                  </a:lnTo>
                  <a:lnTo>
                    <a:pt x="7546" y="1942"/>
                  </a:lnTo>
                  <a:lnTo>
                    <a:pt x="7545" y="1974"/>
                  </a:lnTo>
                  <a:lnTo>
                    <a:pt x="7546" y="2018"/>
                  </a:lnTo>
                  <a:lnTo>
                    <a:pt x="7548" y="2062"/>
                  </a:lnTo>
                  <a:lnTo>
                    <a:pt x="7552" y="2106"/>
                  </a:lnTo>
                  <a:lnTo>
                    <a:pt x="7557" y="2150"/>
                  </a:lnTo>
                  <a:lnTo>
                    <a:pt x="7564" y="2192"/>
                  </a:lnTo>
                  <a:lnTo>
                    <a:pt x="7572" y="2236"/>
                  </a:lnTo>
                  <a:lnTo>
                    <a:pt x="7582" y="2278"/>
                  </a:lnTo>
                  <a:lnTo>
                    <a:pt x="7593" y="2319"/>
                  </a:lnTo>
                  <a:lnTo>
                    <a:pt x="7605" y="2361"/>
                  </a:lnTo>
                  <a:lnTo>
                    <a:pt x="7619" y="2402"/>
                  </a:lnTo>
                  <a:lnTo>
                    <a:pt x="7634" y="2442"/>
                  </a:lnTo>
                  <a:lnTo>
                    <a:pt x="7651" y="2483"/>
                  </a:lnTo>
                  <a:lnTo>
                    <a:pt x="7669" y="2522"/>
                  </a:lnTo>
                  <a:lnTo>
                    <a:pt x="7688" y="2560"/>
                  </a:lnTo>
                  <a:lnTo>
                    <a:pt x="7710" y="2599"/>
                  </a:lnTo>
                  <a:lnTo>
                    <a:pt x="7732" y="2635"/>
                  </a:lnTo>
                  <a:lnTo>
                    <a:pt x="902" y="5377"/>
                  </a:lnTo>
                  <a:lnTo>
                    <a:pt x="860" y="5397"/>
                  </a:lnTo>
                  <a:lnTo>
                    <a:pt x="819" y="5418"/>
                  </a:lnTo>
                  <a:lnTo>
                    <a:pt x="778" y="5440"/>
                  </a:lnTo>
                  <a:lnTo>
                    <a:pt x="737" y="5462"/>
                  </a:lnTo>
                  <a:lnTo>
                    <a:pt x="699" y="5486"/>
                  </a:lnTo>
                  <a:lnTo>
                    <a:pt x="660" y="5511"/>
                  </a:lnTo>
                  <a:lnTo>
                    <a:pt x="623" y="5539"/>
                  </a:lnTo>
                  <a:lnTo>
                    <a:pt x="586" y="5566"/>
                  </a:lnTo>
                  <a:lnTo>
                    <a:pt x="550" y="5594"/>
                  </a:lnTo>
                  <a:lnTo>
                    <a:pt x="516" y="5623"/>
                  </a:lnTo>
                  <a:lnTo>
                    <a:pt x="482" y="5655"/>
                  </a:lnTo>
                  <a:lnTo>
                    <a:pt x="450" y="5686"/>
                  </a:lnTo>
                  <a:lnTo>
                    <a:pt x="417" y="5718"/>
                  </a:lnTo>
                  <a:lnTo>
                    <a:pt x="386" y="5751"/>
                  </a:lnTo>
                  <a:lnTo>
                    <a:pt x="357" y="5786"/>
                  </a:lnTo>
                  <a:lnTo>
                    <a:pt x="328" y="5821"/>
                  </a:lnTo>
                  <a:lnTo>
                    <a:pt x="301" y="5857"/>
                  </a:lnTo>
                  <a:lnTo>
                    <a:pt x="274" y="5894"/>
                  </a:lnTo>
                  <a:lnTo>
                    <a:pt x="248" y="5931"/>
                  </a:lnTo>
                  <a:lnTo>
                    <a:pt x="224" y="5969"/>
                  </a:lnTo>
                  <a:lnTo>
                    <a:pt x="200" y="6009"/>
                  </a:lnTo>
                  <a:lnTo>
                    <a:pt x="179" y="6049"/>
                  </a:lnTo>
                  <a:lnTo>
                    <a:pt x="158" y="6089"/>
                  </a:lnTo>
                  <a:lnTo>
                    <a:pt x="138" y="6131"/>
                  </a:lnTo>
                  <a:lnTo>
                    <a:pt x="120" y="6172"/>
                  </a:lnTo>
                  <a:lnTo>
                    <a:pt x="103" y="6214"/>
                  </a:lnTo>
                  <a:lnTo>
                    <a:pt x="87" y="6258"/>
                  </a:lnTo>
                  <a:lnTo>
                    <a:pt x="71" y="6301"/>
                  </a:lnTo>
                  <a:lnTo>
                    <a:pt x="58" y="6345"/>
                  </a:lnTo>
                  <a:lnTo>
                    <a:pt x="46" y="6390"/>
                  </a:lnTo>
                  <a:lnTo>
                    <a:pt x="36" y="6435"/>
                  </a:lnTo>
                  <a:lnTo>
                    <a:pt x="26" y="6481"/>
                  </a:lnTo>
                  <a:lnTo>
                    <a:pt x="18" y="6527"/>
                  </a:lnTo>
                  <a:lnTo>
                    <a:pt x="12" y="6573"/>
                  </a:lnTo>
                  <a:lnTo>
                    <a:pt x="7" y="6620"/>
                  </a:lnTo>
                  <a:lnTo>
                    <a:pt x="3" y="6666"/>
                  </a:lnTo>
                  <a:lnTo>
                    <a:pt x="1" y="6712"/>
                  </a:lnTo>
                  <a:lnTo>
                    <a:pt x="0" y="6759"/>
                  </a:lnTo>
                  <a:lnTo>
                    <a:pt x="1" y="6804"/>
                  </a:lnTo>
                  <a:lnTo>
                    <a:pt x="3" y="6850"/>
                  </a:lnTo>
                  <a:lnTo>
                    <a:pt x="6" y="6896"/>
                  </a:lnTo>
                  <a:lnTo>
                    <a:pt x="11" y="6941"/>
                  </a:lnTo>
                  <a:lnTo>
                    <a:pt x="17" y="6987"/>
                  </a:lnTo>
                  <a:lnTo>
                    <a:pt x="24" y="7032"/>
                  </a:lnTo>
                  <a:lnTo>
                    <a:pt x="33" y="7076"/>
                  </a:lnTo>
                  <a:lnTo>
                    <a:pt x="43" y="7121"/>
                  </a:lnTo>
                  <a:lnTo>
                    <a:pt x="55" y="7165"/>
                  </a:lnTo>
                  <a:lnTo>
                    <a:pt x="67" y="7209"/>
                  </a:lnTo>
                  <a:lnTo>
                    <a:pt x="81" y="7253"/>
                  </a:lnTo>
                  <a:lnTo>
                    <a:pt x="98" y="7295"/>
                  </a:lnTo>
                  <a:lnTo>
                    <a:pt x="114" y="7337"/>
                  </a:lnTo>
                  <a:lnTo>
                    <a:pt x="132" y="7380"/>
                  </a:lnTo>
                  <a:lnTo>
                    <a:pt x="152" y="7421"/>
                  </a:lnTo>
                  <a:lnTo>
                    <a:pt x="172" y="7462"/>
                  </a:lnTo>
                  <a:lnTo>
                    <a:pt x="194" y="7503"/>
                  </a:lnTo>
                  <a:lnTo>
                    <a:pt x="217" y="7542"/>
                  </a:lnTo>
                  <a:lnTo>
                    <a:pt x="241" y="7581"/>
                  </a:lnTo>
                  <a:lnTo>
                    <a:pt x="268" y="7620"/>
                  </a:lnTo>
                  <a:lnTo>
                    <a:pt x="294" y="7658"/>
                  </a:lnTo>
                  <a:lnTo>
                    <a:pt x="322" y="7695"/>
                  </a:lnTo>
                  <a:lnTo>
                    <a:pt x="351" y="7732"/>
                  </a:lnTo>
                  <a:lnTo>
                    <a:pt x="382" y="7767"/>
                  </a:lnTo>
                  <a:lnTo>
                    <a:pt x="413" y="7801"/>
                  </a:lnTo>
                  <a:lnTo>
                    <a:pt x="447" y="7835"/>
                  </a:lnTo>
                  <a:lnTo>
                    <a:pt x="6844" y="14177"/>
                  </a:lnTo>
                  <a:lnTo>
                    <a:pt x="6871" y="14203"/>
                  </a:lnTo>
                  <a:lnTo>
                    <a:pt x="6897" y="14228"/>
                  </a:lnTo>
                  <a:lnTo>
                    <a:pt x="6924" y="14252"/>
                  </a:lnTo>
                  <a:lnTo>
                    <a:pt x="6952" y="14275"/>
                  </a:lnTo>
                  <a:lnTo>
                    <a:pt x="6979" y="14298"/>
                  </a:lnTo>
                  <a:lnTo>
                    <a:pt x="7008" y="14320"/>
                  </a:lnTo>
                  <a:lnTo>
                    <a:pt x="7038" y="14341"/>
                  </a:lnTo>
                  <a:lnTo>
                    <a:pt x="7067" y="14362"/>
                  </a:lnTo>
                  <a:lnTo>
                    <a:pt x="7097" y="14381"/>
                  </a:lnTo>
                  <a:lnTo>
                    <a:pt x="7127" y="14400"/>
                  </a:lnTo>
                  <a:lnTo>
                    <a:pt x="7157" y="14418"/>
                  </a:lnTo>
                  <a:lnTo>
                    <a:pt x="7188" y="14436"/>
                  </a:lnTo>
                  <a:lnTo>
                    <a:pt x="7221" y="14453"/>
                  </a:lnTo>
                  <a:lnTo>
                    <a:pt x="7252" y="14469"/>
                  </a:lnTo>
                  <a:lnTo>
                    <a:pt x="7284" y="14484"/>
                  </a:lnTo>
                  <a:lnTo>
                    <a:pt x="7316" y="14499"/>
                  </a:lnTo>
                  <a:lnTo>
                    <a:pt x="7349" y="14512"/>
                  </a:lnTo>
                  <a:lnTo>
                    <a:pt x="7383" y="14525"/>
                  </a:lnTo>
                  <a:lnTo>
                    <a:pt x="7416" y="14537"/>
                  </a:lnTo>
                  <a:lnTo>
                    <a:pt x="7450" y="14548"/>
                  </a:lnTo>
                  <a:lnTo>
                    <a:pt x="7484" y="14558"/>
                  </a:lnTo>
                  <a:lnTo>
                    <a:pt x="7518" y="14569"/>
                  </a:lnTo>
                  <a:lnTo>
                    <a:pt x="7553" y="14578"/>
                  </a:lnTo>
                  <a:lnTo>
                    <a:pt x="7588" y="14586"/>
                  </a:lnTo>
                  <a:lnTo>
                    <a:pt x="7623" y="14593"/>
                  </a:lnTo>
                  <a:lnTo>
                    <a:pt x="7657" y="14599"/>
                  </a:lnTo>
                  <a:lnTo>
                    <a:pt x="7693" y="14605"/>
                  </a:lnTo>
                  <a:lnTo>
                    <a:pt x="7729" y="14609"/>
                  </a:lnTo>
                  <a:lnTo>
                    <a:pt x="7765" y="14613"/>
                  </a:lnTo>
                  <a:lnTo>
                    <a:pt x="7800" y="14616"/>
                  </a:lnTo>
                  <a:lnTo>
                    <a:pt x="7836" y="14618"/>
                  </a:lnTo>
                  <a:lnTo>
                    <a:pt x="7872" y="14619"/>
                  </a:lnTo>
                  <a:lnTo>
                    <a:pt x="7882" y="14620"/>
                  </a:lnTo>
                  <a:lnTo>
                    <a:pt x="7892" y="14620"/>
                  </a:lnTo>
                  <a:lnTo>
                    <a:pt x="7903" y="14620"/>
                  </a:lnTo>
                  <a:lnTo>
                    <a:pt x="7911" y="14620"/>
                  </a:lnTo>
                  <a:lnTo>
                    <a:pt x="7949" y="14619"/>
                  </a:lnTo>
                  <a:lnTo>
                    <a:pt x="7987" y="14618"/>
                  </a:lnTo>
                  <a:lnTo>
                    <a:pt x="8025" y="14616"/>
                  </a:lnTo>
                  <a:lnTo>
                    <a:pt x="8065" y="14612"/>
                  </a:lnTo>
                  <a:lnTo>
                    <a:pt x="8103" y="14608"/>
                  </a:lnTo>
                  <a:lnTo>
                    <a:pt x="8141" y="14602"/>
                  </a:lnTo>
                  <a:lnTo>
                    <a:pt x="8179" y="14596"/>
                  </a:lnTo>
                  <a:lnTo>
                    <a:pt x="8219" y="14589"/>
                  </a:lnTo>
                  <a:lnTo>
                    <a:pt x="8265" y="14578"/>
                  </a:lnTo>
                  <a:lnTo>
                    <a:pt x="8311" y="14566"/>
                  </a:lnTo>
                  <a:lnTo>
                    <a:pt x="8356" y="14552"/>
                  </a:lnTo>
                  <a:lnTo>
                    <a:pt x="8401" y="14538"/>
                  </a:lnTo>
                  <a:lnTo>
                    <a:pt x="8445" y="14522"/>
                  </a:lnTo>
                  <a:lnTo>
                    <a:pt x="8489" y="14505"/>
                  </a:lnTo>
                  <a:lnTo>
                    <a:pt x="8531" y="14487"/>
                  </a:lnTo>
                  <a:lnTo>
                    <a:pt x="8574" y="14467"/>
                  </a:lnTo>
                  <a:lnTo>
                    <a:pt x="8616" y="14446"/>
                  </a:lnTo>
                  <a:lnTo>
                    <a:pt x="8656" y="14423"/>
                  </a:lnTo>
                  <a:lnTo>
                    <a:pt x="8696" y="14400"/>
                  </a:lnTo>
                  <a:lnTo>
                    <a:pt x="8736" y="14375"/>
                  </a:lnTo>
                  <a:lnTo>
                    <a:pt x="8774" y="14350"/>
                  </a:lnTo>
                  <a:lnTo>
                    <a:pt x="8811" y="14323"/>
                  </a:lnTo>
                  <a:lnTo>
                    <a:pt x="8847" y="14294"/>
                  </a:lnTo>
                  <a:lnTo>
                    <a:pt x="8883" y="14265"/>
                  </a:lnTo>
                  <a:lnTo>
                    <a:pt x="8918" y="14235"/>
                  </a:lnTo>
                  <a:lnTo>
                    <a:pt x="8952" y="14204"/>
                  </a:lnTo>
                  <a:lnTo>
                    <a:pt x="8985" y="14171"/>
                  </a:lnTo>
                  <a:lnTo>
                    <a:pt x="9017" y="14138"/>
                  </a:lnTo>
                  <a:lnTo>
                    <a:pt x="9047" y="14104"/>
                  </a:lnTo>
                  <a:lnTo>
                    <a:pt x="9078" y="14068"/>
                  </a:lnTo>
                  <a:lnTo>
                    <a:pt x="9106" y="14032"/>
                  </a:lnTo>
                  <a:lnTo>
                    <a:pt x="9134" y="13995"/>
                  </a:lnTo>
                  <a:lnTo>
                    <a:pt x="9160" y="13957"/>
                  </a:lnTo>
                  <a:lnTo>
                    <a:pt x="9186" y="13918"/>
                  </a:lnTo>
                  <a:lnTo>
                    <a:pt x="9210" y="13878"/>
                  </a:lnTo>
                  <a:lnTo>
                    <a:pt x="9232" y="13838"/>
                  </a:lnTo>
                  <a:lnTo>
                    <a:pt x="9255" y="13796"/>
                  </a:lnTo>
                  <a:lnTo>
                    <a:pt x="9276" y="13754"/>
                  </a:lnTo>
                  <a:lnTo>
                    <a:pt x="9295" y="13711"/>
                  </a:lnTo>
                  <a:lnTo>
                    <a:pt x="9313" y="13666"/>
                  </a:lnTo>
                  <a:lnTo>
                    <a:pt x="12000" y="6923"/>
                  </a:lnTo>
                  <a:lnTo>
                    <a:pt x="12038" y="6948"/>
                  </a:lnTo>
                  <a:lnTo>
                    <a:pt x="12077" y="6970"/>
                  </a:lnTo>
                  <a:lnTo>
                    <a:pt x="12118" y="6993"/>
                  </a:lnTo>
                  <a:lnTo>
                    <a:pt x="12158" y="7012"/>
                  </a:lnTo>
                  <a:lnTo>
                    <a:pt x="12199" y="7031"/>
                  </a:lnTo>
                  <a:lnTo>
                    <a:pt x="12241" y="7047"/>
                  </a:lnTo>
                  <a:lnTo>
                    <a:pt x="12284" y="7063"/>
                  </a:lnTo>
                  <a:lnTo>
                    <a:pt x="12327" y="7076"/>
                  </a:lnTo>
                  <a:lnTo>
                    <a:pt x="12370" y="7088"/>
                  </a:lnTo>
                  <a:lnTo>
                    <a:pt x="12414" y="7099"/>
                  </a:lnTo>
                  <a:lnTo>
                    <a:pt x="12459" y="7109"/>
                  </a:lnTo>
                  <a:lnTo>
                    <a:pt x="12504" y="7116"/>
                  </a:lnTo>
                  <a:lnTo>
                    <a:pt x="12549" y="7122"/>
                  </a:lnTo>
                  <a:lnTo>
                    <a:pt x="12595" y="7126"/>
                  </a:lnTo>
                  <a:lnTo>
                    <a:pt x="12642" y="7129"/>
                  </a:lnTo>
                  <a:lnTo>
                    <a:pt x="12688" y="7130"/>
                  </a:lnTo>
                  <a:lnTo>
                    <a:pt x="12719" y="7129"/>
                  </a:lnTo>
                  <a:lnTo>
                    <a:pt x="12750" y="7128"/>
                  </a:lnTo>
                  <a:lnTo>
                    <a:pt x="12781" y="7126"/>
                  </a:lnTo>
                  <a:lnTo>
                    <a:pt x="12813" y="7123"/>
                  </a:lnTo>
                  <a:lnTo>
                    <a:pt x="12844" y="7120"/>
                  </a:lnTo>
                  <a:lnTo>
                    <a:pt x="12874" y="7116"/>
                  </a:lnTo>
                  <a:lnTo>
                    <a:pt x="12905" y="7111"/>
                  </a:lnTo>
                  <a:lnTo>
                    <a:pt x="12935" y="7105"/>
                  </a:lnTo>
                  <a:lnTo>
                    <a:pt x="12966" y="7098"/>
                  </a:lnTo>
                  <a:lnTo>
                    <a:pt x="12995" y="7091"/>
                  </a:lnTo>
                  <a:lnTo>
                    <a:pt x="13025" y="7083"/>
                  </a:lnTo>
                  <a:lnTo>
                    <a:pt x="13054" y="7075"/>
                  </a:lnTo>
                  <a:lnTo>
                    <a:pt x="13083" y="7066"/>
                  </a:lnTo>
                  <a:lnTo>
                    <a:pt x="13112" y="7056"/>
                  </a:lnTo>
                  <a:lnTo>
                    <a:pt x="13141" y="7045"/>
                  </a:lnTo>
                  <a:lnTo>
                    <a:pt x="13170" y="7034"/>
                  </a:lnTo>
                  <a:lnTo>
                    <a:pt x="13198" y="7022"/>
                  </a:lnTo>
                  <a:lnTo>
                    <a:pt x="13225" y="7009"/>
                  </a:lnTo>
                  <a:lnTo>
                    <a:pt x="13253" y="6996"/>
                  </a:lnTo>
                  <a:lnTo>
                    <a:pt x="13280" y="6981"/>
                  </a:lnTo>
                  <a:lnTo>
                    <a:pt x="13307" y="6966"/>
                  </a:lnTo>
                  <a:lnTo>
                    <a:pt x="13334" y="6950"/>
                  </a:lnTo>
                  <a:lnTo>
                    <a:pt x="13360" y="6934"/>
                  </a:lnTo>
                  <a:lnTo>
                    <a:pt x="13385" y="6918"/>
                  </a:lnTo>
                  <a:lnTo>
                    <a:pt x="13410" y="6900"/>
                  </a:lnTo>
                  <a:lnTo>
                    <a:pt x="13435" y="6882"/>
                  </a:lnTo>
                  <a:lnTo>
                    <a:pt x="13460" y="6863"/>
                  </a:lnTo>
                  <a:lnTo>
                    <a:pt x="13485" y="6843"/>
                  </a:lnTo>
                  <a:lnTo>
                    <a:pt x="13508" y="6823"/>
                  </a:lnTo>
                  <a:lnTo>
                    <a:pt x="13532" y="6803"/>
                  </a:lnTo>
                  <a:lnTo>
                    <a:pt x="13554" y="6781"/>
                  </a:lnTo>
                  <a:lnTo>
                    <a:pt x="13577" y="6759"/>
                  </a:lnTo>
                  <a:lnTo>
                    <a:pt x="14285" y="6050"/>
                  </a:lnTo>
                  <a:lnTo>
                    <a:pt x="14307" y="6028"/>
                  </a:lnTo>
                  <a:lnTo>
                    <a:pt x="14329" y="6005"/>
                  </a:lnTo>
                  <a:lnTo>
                    <a:pt x="14350" y="5980"/>
                  </a:lnTo>
                  <a:lnTo>
                    <a:pt x="14370" y="5957"/>
                  </a:lnTo>
                  <a:lnTo>
                    <a:pt x="14389" y="5932"/>
                  </a:lnTo>
                  <a:lnTo>
                    <a:pt x="14408" y="5908"/>
                  </a:lnTo>
                  <a:lnTo>
                    <a:pt x="14426" y="5883"/>
                  </a:lnTo>
                  <a:lnTo>
                    <a:pt x="14444" y="5857"/>
                  </a:lnTo>
                  <a:lnTo>
                    <a:pt x="14460" y="5831"/>
                  </a:lnTo>
                  <a:lnTo>
                    <a:pt x="14477" y="5805"/>
                  </a:lnTo>
                  <a:lnTo>
                    <a:pt x="14493" y="5778"/>
                  </a:lnTo>
                  <a:lnTo>
                    <a:pt x="14508" y="5751"/>
                  </a:lnTo>
                  <a:lnTo>
                    <a:pt x="14522" y="5724"/>
                  </a:lnTo>
                  <a:lnTo>
                    <a:pt x="14535" y="5696"/>
                  </a:lnTo>
                  <a:lnTo>
                    <a:pt x="14548" y="5668"/>
                  </a:lnTo>
                  <a:lnTo>
                    <a:pt x="14560" y="5640"/>
                  </a:lnTo>
                  <a:lnTo>
                    <a:pt x="14572" y="5611"/>
                  </a:lnTo>
                  <a:lnTo>
                    <a:pt x="14582" y="5583"/>
                  </a:lnTo>
                  <a:lnTo>
                    <a:pt x="14592" y="5554"/>
                  </a:lnTo>
                  <a:lnTo>
                    <a:pt x="14602" y="5525"/>
                  </a:lnTo>
                  <a:lnTo>
                    <a:pt x="14610" y="5494"/>
                  </a:lnTo>
                  <a:lnTo>
                    <a:pt x="14618" y="5465"/>
                  </a:lnTo>
                  <a:lnTo>
                    <a:pt x="14625" y="5435"/>
                  </a:lnTo>
                  <a:lnTo>
                    <a:pt x="14631" y="5405"/>
                  </a:lnTo>
                  <a:lnTo>
                    <a:pt x="14637" y="5373"/>
                  </a:lnTo>
                  <a:lnTo>
                    <a:pt x="14642" y="5343"/>
                  </a:lnTo>
                  <a:lnTo>
                    <a:pt x="14646" y="5312"/>
                  </a:lnTo>
                  <a:lnTo>
                    <a:pt x="14649" y="5282"/>
                  </a:lnTo>
                  <a:lnTo>
                    <a:pt x="14652" y="5250"/>
                  </a:lnTo>
                  <a:lnTo>
                    <a:pt x="14654" y="5219"/>
                  </a:lnTo>
                  <a:lnTo>
                    <a:pt x="14656" y="5187"/>
                  </a:lnTo>
                  <a:lnTo>
                    <a:pt x="14656" y="5156"/>
                  </a:lnTo>
                  <a:lnTo>
                    <a:pt x="14656" y="5124"/>
                  </a:lnTo>
                  <a:lnTo>
                    <a:pt x="14654" y="5092"/>
                  </a:lnTo>
                  <a:lnTo>
                    <a:pt x="14652" y="5061"/>
                  </a:lnTo>
                  <a:lnTo>
                    <a:pt x="14649" y="5030"/>
                  </a:lnTo>
                  <a:lnTo>
                    <a:pt x="14646" y="4999"/>
                  </a:lnTo>
                  <a:lnTo>
                    <a:pt x="14642" y="4968"/>
                  </a:lnTo>
                  <a:lnTo>
                    <a:pt x="14637" y="4938"/>
                  </a:lnTo>
                  <a:lnTo>
                    <a:pt x="14631" y="4908"/>
                  </a:lnTo>
                  <a:lnTo>
                    <a:pt x="14625" y="4877"/>
                  </a:lnTo>
                  <a:lnTo>
                    <a:pt x="14618" y="4847"/>
                  </a:lnTo>
                  <a:lnTo>
                    <a:pt x="14610" y="4817"/>
                  </a:lnTo>
                  <a:lnTo>
                    <a:pt x="14602" y="4788"/>
                  </a:lnTo>
                  <a:lnTo>
                    <a:pt x="14592" y="4758"/>
                  </a:lnTo>
                  <a:lnTo>
                    <a:pt x="14583" y="4729"/>
                  </a:lnTo>
                  <a:lnTo>
                    <a:pt x="14572" y="4701"/>
                  </a:lnTo>
                  <a:lnTo>
                    <a:pt x="14561" y="4672"/>
                  </a:lnTo>
                  <a:lnTo>
                    <a:pt x="14549" y="4643"/>
                  </a:lnTo>
                  <a:lnTo>
                    <a:pt x="14536" y="4616"/>
                  </a:lnTo>
                  <a:lnTo>
                    <a:pt x="14523" y="4589"/>
                  </a:lnTo>
                  <a:lnTo>
                    <a:pt x="14509" y="4562"/>
                  </a:lnTo>
                  <a:lnTo>
                    <a:pt x="14494" y="4534"/>
                  </a:lnTo>
                  <a:lnTo>
                    <a:pt x="14478" y="4508"/>
                  </a:lnTo>
                  <a:lnTo>
                    <a:pt x="14462" y="4482"/>
                  </a:lnTo>
                  <a:lnTo>
                    <a:pt x="14445" y="4456"/>
                  </a:lnTo>
                  <a:lnTo>
                    <a:pt x="14428" y="4431"/>
                  </a:lnTo>
                  <a:lnTo>
                    <a:pt x="14410" y="4405"/>
                  </a:lnTo>
                  <a:lnTo>
                    <a:pt x="14391" y="4381"/>
                  </a:lnTo>
                  <a:lnTo>
                    <a:pt x="14372" y="4357"/>
                  </a:lnTo>
                  <a:lnTo>
                    <a:pt x="14352" y="4333"/>
                  </a:lnTo>
                  <a:lnTo>
                    <a:pt x="14331" y="4310"/>
                  </a:lnTo>
                  <a:lnTo>
                    <a:pt x="14309" y="4287"/>
                  </a:lnTo>
                  <a:lnTo>
                    <a:pt x="14288" y="4265"/>
                  </a:lnTo>
                  <a:lnTo>
                    <a:pt x="10402" y="3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8" name="Freeform 229"/>
            <p:cNvSpPr>
              <a:spLocks noEditPoints="1"/>
            </p:cNvSpPr>
            <p:nvPr/>
          </p:nvSpPr>
          <p:spPr bwMode="auto">
            <a:xfrm>
              <a:off x="7127875" y="4497388"/>
              <a:ext cx="107950" cy="107950"/>
            </a:xfrm>
            <a:custGeom>
              <a:avLst/>
              <a:gdLst>
                <a:gd name="T0" fmla="*/ 1409 w 2514"/>
                <a:gd name="T1" fmla="*/ 519 h 2521"/>
                <a:gd name="T2" fmla="*/ 1584 w 2514"/>
                <a:gd name="T3" fmla="*/ 579 h 2521"/>
                <a:gd name="T4" fmla="*/ 1737 w 2514"/>
                <a:gd name="T5" fmla="*/ 677 h 2521"/>
                <a:gd name="T6" fmla="*/ 1862 w 2514"/>
                <a:gd name="T7" fmla="*/ 808 h 2521"/>
                <a:gd name="T8" fmla="*/ 1952 w 2514"/>
                <a:gd name="T9" fmla="*/ 966 h 2521"/>
                <a:gd name="T10" fmla="*/ 2002 w 2514"/>
                <a:gd name="T11" fmla="*/ 1145 h 2521"/>
                <a:gd name="T12" fmla="*/ 2007 w 2514"/>
                <a:gd name="T13" fmla="*/ 1338 h 2521"/>
                <a:gd name="T14" fmla="*/ 1966 w 2514"/>
                <a:gd name="T15" fmla="*/ 1520 h 2521"/>
                <a:gd name="T16" fmla="*/ 1883 w 2514"/>
                <a:gd name="T17" fmla="*/ 1683 h 2521"/>
                <a:gd name="T18" fmla="*/ 1765 w 2514"/>
                <a:gd name="T19" fmla="*/ 1820 h 2521"/>
                <a:gd name="T20" fmla="*/ 1617 w 2514"/>
                <a:gd name="T21" fmla="*/ 1925 h 2521"/>
                <a:gd name="T22" fmla="*/ 1446 w 2514"/>
                <a:gd name="T23" fmla="*/ 1992 h 2521"/>
                <a:gd name="T24" fmla="*/ 1257 w 2514"/>
                <a:gd name="T25" fmla="*/ 2017 h 2521"/>
                <a:gd name="T26" fmla="*/ 1069 w 2514"/>
                <a:gd name="T27" fmla="*/ 1992 h 2521"/>
                <a:gd name="T28" fmla="*/ 897 w 2514"/>
                <a:gd name="T29" fmla="*/ 1925 h 2521"/>
                <a:gd name="T30" fmla="*/ 750 w 2514"/>
                <a:gd name="T31" fmla="*/ 1820 h 2521"/>
                <a:gd name="T32" fmla="*/ 631 w 2514"/>
                <a:gd name="T33" fmla="*/ 1683 h 2521"/>
                <a:gd name="T34" fmla="*/ 549 w 2514"/>
                <a:gd name="T35" fmla="*/ 1520 h 2521"/>
                <a:gd name="T36" fmla="*/ 507 w 2514"/>
                <a:gd name="T37" fmla="*/ 1338 h 2521"/>
                <a:gd name="T38" fmla="*/ 512 w 2514"/>
                <a:gd name="T39" fmla="*/ 1145 h 2521"/>
                <a:gd name="T40" fmla="*/ 562 w 2514"/>
                <a:gd name="T41" fmla="*/ 966 h 2521"/>
                <a:gd name="T42" fmla="*/ 652 w 2514"/>
                <a:gd name="T43" fmla="*/ 808 h 2521"/>
                <a:gd name="T44" fmla="*/ 777 w 2514"/>
                <a:gd name="T45" fmla="*/ 677 h 2521"/>
                <a:gd name="T46" fmla="*/ 930 w 2514"/>
                <a:gd name="T47" fmla="*/ 579 h 2521"/>
                <a:gd name="T48" fmla="*/ 1105 w 2514"/>
                <a:gd name="T49" fmla="*/ 519 h 2521"/>
                <a:gd name="T50" fmla="*/ 1257 w 2514"/>
                <a:gd name="T51" fmla="*/ 2521 h 2521"/>
                <a:gd name="T52" fmla="*/ 1571 w 2514"/>
                <a:gd name="T53" fmla="*/ 2481 h 2521"/>
                <a:gd name="T54" fmla="*/ 1856 w 2514"/>
                <a:gd name="T55" fmla="*/ 2368 h 2521"/>
                <a:gd name="T56" fmla="*/ 2102 w 2514"/>
                <a:gd name="T57" fmla="*/ 2193 h 2521"/>
                <a:gd name="T58" fmla="*/ 2299 w 2514"/>
                <a:gd name="T59" fmla="*/ 1964 h 2521"/>
                <a:gd name="T60" fmla="*/ 2438 w 2514"/>
                <a:gd name="T61" fmla="*/ 1693 h 2521"/>
                <a:gd name="T62" fmla="*/ 2508 w 2514"/>
                <a:gd name="T63" fmla="*/ 1389 h 2521"/>
                <a:gd name="T64" fmla="*/ 2500 w 2514"/>
                <a:gd name="T65" fmla="*/ 1069 h 2521"/>
                <a:gd name="T66" fmla="*/ 2416 w 2514"/>
                <a:gd name="T67" fmla="*/ 770 h 2521"/>
                <a:gd name="T68" fmla="*/ 2264 w 2514"/>
                <a:gd name="T69" fmla="*/ 506 h 2521"/>
                <a:gd name="T70" fmla="*/ 2057 w 2514"/>
                <a:gd name="T71" fmla="*/ 288 h 2521"/>
                <a:gd name="T72" fmla="*/ 1801 w 2514"/>
                <a:gd name="T73" fmla="*/ 124 h 2521"/>
                <a:gd name="T74" fmla="*/ 1510 w 2514"/>
                <a:gd name="T75" fmla="*/ 25 h 2521"/>
                <a:gd name="T76" fmla="*/ 1193 w 2514"/>
                <a:gd name="T77" fmla="*/ 2 h 2521"/>
                <a:gd name="T78" fmla="*/ 884 w 2514"/>
                <a:gd name="T79" fmla="*/ 56 h 2521"/>
                <a:gd name="T80" fmla="*/ 606 w 2514"/>
                <a:gd name="T81" fmla="*/ 182 h 2521"/>
                <a:gd name="T82" fmla="*/ 369 w 2514"/>
                <a:gd name="T83" fmla="*/ 369 h 2521"/>
                <a:gd name="T84" fmla="*/ 182 w 2514"/>
                <a:gd name="T85" fmla="*/ 607 h 2521"/>
                <a:gd name="T86" fmla="*/ 57 w 2514"/>
                <a:gd name="T87" fmla="*/ 886 h 2521"/>
                <a:gd name="T88" fmla="*/ 2 w 2514"/>
                <a:gd name="T89" fmla="*/ 1196 h 2521"/>
                <a:gd name="T90" fmla="*/ 26 w 2514"/>
                <a:gd name="T91" fmla="*/ 1514 h 2521"/>
                <a:gd name="T92" fmla="*/ 124 w 2514"/>
                <a:gd name="T93" fmla="*/ 1806 h 2521"/>
                <a:gd name="T94" fmla="*/ 287 w 2514"/>
                <a:gd name="T95" fmla="*/ 2062 h 2521"/>
                <a:gd name="T96" fmla="*/ 506 w 2514"/>
                <a:gd name="T97" fmla="*/ 2270 h 2521"/>
                <a:gd name="T98" fmla="*/ 768 w 2514"/>
                <a:gd name="T99" fmla="*/ 2422 h 2521"/>
                <a:gd name="T100" fmla="*/ 1066 w 2514"/>
                <a:gd name="T101" fmla="*/ 2507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4" h="2521">
                  <a:moveTo>
                    <a:pt x="1257" y="504"/>
                  </a:moveTo>
                  <a:lnTo>
                    <a:pt x="1296" y="505"/>
                  </a:lnTo>
                  <a:lnTo>
                    <a:pt x="1334" y="508"/>
                  </a:lnTo>
                  <a:lnTo>
                    <a:pt x="1372" y="513"/>
                  </a:lnTo>
                  <a:lnTo>
                    <a:pt x="1409" y="519"/>
                  </a:lnTo>
                  <a:lnTo>
                    <a:pt x="1446" y="528"/>
                  </a:lnTo>
                  <a:lnTo>
                    <a:pt x="1481" y="538"/>
                  </a:lnTo>
                  <a:lnTo>
                    <a:pt x="1517" y="551"/>
                  </a:lnTo>
                  <a:lnTo>
                    <a:pt x="1551" y="564"/>
                  </a:lnTo>
                  <a:lnTo>
                    <a:pt x="1584" y="579"/>
                  </a:lnTo>
                  <a:lnTo>
                    <a:pt x="1617" y="596"/>
                  </a:lnTo>
                  <a:lnTo>
                    <a:pt x="1648" y="614"/>
                  </a:lnTo>
                  <a:lnTo>
                    <a:pt x="1679" y="633"/>
                  </a:lnTo>
                  <a:lnTo>
                    <a:pt x="1709" y="654"/>
                  </a:lnTo>
                  <a:lnTo>
                    <a:pt x="1737" y="677"/>
                  </a:lnTo>
                  <a:lnTo>
                    <a:pt x="1765" y="701"/>
                  </a:lnTo>
                  <a:lnTo>
                    <a:pt x="1791" y="726"/>
                  </a:lnTo>
                  <a:lnTo>
                    <a:pt x="1815" y="752"/>
                  </a:lnTo>
                  <a:lnTo>
                    <a:pt x="1839" y="779"/>
                  </a:lnTo>
                  <a:lnTo>
                    <a:pt x="1862" y="808"/>
                  </a:lnTo>
                  <a:lnTo>
                    <a:pt x="1883" y="838"/>
                  </a:lnTo>
                  <a:lnTo>
                    <a:pt x="1903" y="868"/>
                  </a:lnTo>
                  <a:lnTo>
                    <a:pt x="1921" y="900"/>
                  </a:lnTo>
                  <a:lnTo>
                    <a:pt x="1937" y="933"/>
                  </a:lnTo>
                  <a:lnTo>
                    <a:pt x="1952" y="966"/>
                  </a:lnTo>
                  <a:lnTo>
                    <a:pt x="1966" y="1000"/>
                  </a:lnTo>
                  <a:lnTo>
                    <a:pt x="1977" y="1035"/>
                  </a:lnTo>
                  <a:lnTo>
                    <a:pt x="1988" y="1072"/>
                  </a:lnTo>
                  <a:lnTo>
                    <a:pt x="1996" y="1108"/>
                  </a:lnTo>
                  <a:lnTo>
                    <a:pt x="2002" y="1145"/>
                  </a:lnTo>
                  <a:lnTo>
                    <a:pt x="2007" y="1183"/>
                  </a:lnTo>
                  <a:lnTo>
                    <a:pt x="2010" y="1221"/>
                  </a:lnTo>
                  <a:lnTo>
                    <a:pt x="2011" y="1260"/>
                  </a:lnTo>
                  <a:lnTo>
                    <a:pt x="2010" y="1300"/>
                  </a:lnTo>
                  <a:lnTo>
                    <a:pt x="2007" y="1338"/>
                  </a:lnTo>
                  <a:lnTo>
                    <a:pt x="2002" y="1375"/>
                  </a:lnTo>
                  <a:lnTo>
                    <a:pt x="1996" y="1413"/>
                  </a:lnTo>
                  <a:lnTo>
                    <a:pt x="1988" y="1449"/>
                  </a:lnTo>
                  <a:lnTo>
                    <a:pt x="1977" y="1485"/>
                  </a:lnTo>
                  <a:lnTo>
                    <a:pt x="1966" y="1520"/>
                  </a:lnTo>
                  <a:lnTo>
                    <a:pt x="1952" y="1555"/>
                  </a:lnTo>
                  <a:lnTo>
                    <a:pt x="1937" y="1588"/>
                  </a:lnTo>
                  <a:lnTo>
                    <a:pt x="1921" y="1620"/>
                  </a:lnTo>
                  <a:lnTo>
                    <a:pt x="1903" y="1653"/>
                  </a:lnTo>
                  <a:lnTo>
                    <a:pt x="1883" y="1683"/>
                  </a:lnTo>
                  <a:lnTo>
                    <a:pt x="1862" y="1713"/>
                  </a:lnTo>
                  <a:lnTo>
                    <a:pt x="1839" y="1741"/>
                  </a:lnTo>
                  <a:lnTo>
                    <a:pt x="1815" y="1768"/>
                  </a:lnTo>
                  <a:lnTo>
                    <a:pt x="1791" y="1795"/>
                  </a:lnTo>
                  <a:lnTo>
                    <a:pt x="1765" y="1820"/>
                  </a:lnTo>
                  <a:lnTo>
                    <a:pt x="1737" y="1844"/>
                  </a:lnTo>
                  <a:lnTo>
                    <a:pt x="1709" y="1866"/>
                  </a:lnTo>
                  <a:lnTo>
                    <a:pt x="1679" y="1887"/>
                  </a:lnTo>
                  <a:lnTo>
                    <a:pt x="1648" y="1907"/>
                  </a:lnTo>
                  <a:lnTo>
                    <a:pt x="1617" y="1925"/>
                  </a:lnTo>
                  <a:lnTo>
                    <a:pt x="1584" y="1942"/>
                  </a:lnTo>
                  <a:lnTo>
                    <a:pt x="1551" y="1957"/>
                  </a:lnTo>
                  <a:lnTo>
                    <a:pt x="1517" y="1970"/>
                  </a:lnTo>
                  <a:lnTo>
                    <a:pt x="1481" y="1982"/>
                  </a:lnTo>
                  <a:lnTo>
                    <a:pt x="1446" y="1992"/>
                  </a:lnTo>
                  <a:lnTo>
                    <a:pt x="1409" y="2001"/>
                  </a:lnTo>
                  <a:lnTo>
                    <a:pt x="1372" y="2007"/>
                  </a:lnTo>
                  <a:lnTo>
                    <a:pt x="1334" y="2012"/>
                  </a:lnTo>
                  <a:lnTo>
                    <a:pt x="1296" y="2015"/>
                  </a:lnTo>
                  <a:lnTo>
                    <a:pt x="1257" y="2017"/>
                  </a:lnTo>
                  <a:lnTo>
                    <a:pt x="1219" y="2015"/>
                  </a:lnTo>
                  <a:lnTo>
                    <a:pt x="1180" y="2012"/>
                  </a:lnTo>
                  <a:lnTo>
                    <a:pt x="1142" y="2007"/>
                  </a:lnTo>
                  <a:lnTo>
                    <a:pt x="1105" y="2001"/>
                  </a:lnTo>
                  <a:lnTo>
                    <a:pt x="1069" y="1992"/>
                  </a:lnTo>
                  <a:lnTo>
                    <a:pt x="1033" y="1982"/>
                  </a:lnTo>
                  <a:lnTo>
                    <a:pt x="997" y="1970"/>
                  </a:lnTo>
                  <a:lnTo>
                    <a:pt x="963" y="1957"/>
                  </a:lnTo>
                  <a:lnTo>
                    <a:pt x="930" y="1942"/>
                  </a:lnTo>
                  <a:lnTo>
                    <a:pt x="897" y="1925"/>
                  </a:lnTo>
                  <a:lnTo>
                    <a:pt x="866" y="1907"/>
                  </a:lnTo>
                  <a:lnTo>
                    <a:pt x="835" y="1887"/>
                  </a:lnTo>
                  <a:lnTo>
                    <a:pt x="805" y="1866"/>
                  </a:lnTo>
                  <a:lnTo>
                    <a:pt x="777" y="1844"/>
                  </a:lnTo>
                  <a:lnTo>
                    <a:pt x="750" y="1820"/>
                  </a:lnTo>
                  <a:lnTo>
                    <a:pt x="724" y="1795"/>
                  </a:lnTo>
                  <a:lnTo>
                    <a:pt x="699" y="1768"/>
                  </a:lnTo>
                  <a:lnTo>
                    <a:pt x="675" y="1741"/>
                  </a:lnTo>
                  <a:lnTo>
                    <a:pt x="652" y="1713"/>
                  </a:lnTo>
                  <a:lnTo>
                    <a:pt x="631" y="1683"/>
                  </a:lnTo>
                  <a:lnTo>
                    <a:pt x="612" y="1653"/>
                  </a:lnTo>
                  <a:lnTo>
                    <a:pt x="594" y="1620"/>
                  </a:lnTo>
                  <a:lnTo>
                    <a:pt x="577" y="1588"/>
                  </a:lnTo>
                  <a:lnTo>
                    <a:pt x="562" y="1555"/>
                  </a:lnTo>
                  <a:lnTo>
                    <a:pt x="549" y="1520"/>
                  </a:lnTo>
                  <a:lnTo>
                    <a:pt x="537" y="1485"/>
                  </a:lnTo>
                  <a:lnTo>
                    <a:pt x="527" y="1449"/>
                  </a:lnTo>
                  <a:lnTo>
                    <a:pt x="518" y="1413"/>
                  </a:lnTo>
                  <a:lnTo>
                    <a:pt x="512" y="1375"/>
                  </a:lnTo>
                  <a:lnTo>
                    <a:pt x="507" y="1338"/>
                  </a:lnTo>
                  <a:lnTo>
                    <a:pt x="504" y="1300"/>
                  </a:lnTo>
                  <a:lnTo>
                    <a:pt x="503" y="1260"/>
                  </a:lnTo>
                  <a:lnTo>
                    <a:pt x="504" y="1221"/>
                  </a:lnTo>
                  <a:lnTo>
                    <a:pt x="507" y="1183"/>
                  </a:lnTo>
                  <a:lnTo>
                    <a:pt x="512" y="1145"/>
                  </a:lnTo>
                  <a:lnTo>
                    <a:pt x="518" y="1108"/>
                  </a:lnTo>
                  <a:lnTo>
                    <a:pt x="527" y="1072"/>
                  </a:lnTo>
                  <a:lnTo>
                    <a:pt x="537" y="1035"/>
                  </a:lnTo>
                  <a:lnTo>
                    <a:pt x="549" y="1000"/>
                  </a:lnTo>
                  <a:lnTo>
                    <a:pt x="562" y="966"/>
                  </a:lnTo>
                  <a:lnTo>
                    <a:pt x="577" y="933"/>
                  </a:lnTo>
                  <a:lnTo>
                    <a:pt x="594" y="900"/>
                  </a:lnTo>
                  <a:lnTo>
                    <a:pt x="612" y="868"/>
                  </a:lnTo>
                  <a:lnTo>
                    <a:pt x="631" y="838"/>
                  </a:lnTo>
                  <a:lnTo>
                    <a:pt x="652" y="808"/>
                  </a:lnTo>
                  <a:lnTo>
                    <a:pt x="675" y="779"/>
                  </a:lnTo>
                  <a:lnTo>
                    <a:pt x="699" y="752"/>
                  </a:lnTo>
                  <a:lnTo>
                    <a:pt x="724" y="726"/>
                  </a:lnTo>
                  <a:lnTo>
                    <a:pt x="750" y="701"/>
                  </a:lnTo>
                  <a:lnTo>
                    <a:pt x="777" y="677"/>
                  </a:lnTo>
                  <a:lnTo>
                    <a:pt x="805" y="654"/>
                  </a:lnTo>
                  <a:lnTo>
                    <a:pt x="835" y="633"/>
                  </a:lnTo>
                  <a:lnTo>
                    <a:pt x="866" y="614"/>
                  </a:lnTo>
                  <a:lnTo>
                    <a:pt x="897" y="596"/>
                  </a:lnTo>
                  <a:lnTo>
                    <a:pt x="930" y="579"/>
                  </a:lnTo>
                  <a:lnTo>
                    <a:pt x="963" y="564"/>
                  </a:lnTo>
                  <a:lnTo>
                    <a:pt x="997" y="551"/>
                  </a:lnTo>
                  <a:lnTo>
                    <a:pt x="1033" y="538"/>
                  </a:lnTo>
                  <a:lnTo>
                    <a:pt x="1069" y="528"/>
                  </a:lnTo>
                  <a:lnTo>
                    <a:pt x="1105" y="519"/>
                  </a:lnTo>
                  <a:lnTo>
                    <a:pt x="1142" y="513"/>
                  </a:lnTo>
                  <a:lnTo>
                    <a:pt x="1180" y="508"/>
                  </a:lnTo>
                  <a:lnTo>
                    <a:pt x="1219" y="505"/>
                  </a:lnTo>
                  <a:lnTo>
                    <a:pt x="1257" y="504"/>
                  </a:lnTo>
                  <a:close/>
                  <a:moveTo>
                    <a:pt x="1257" y="2521"/>
                  </a:moveTo>
                  <a:lnTo>
                    <a:pt x="1321" y="2519"/>
                  </a:lnTo>
                  <a:lnTo>
                    <a:pt x="1386" y="2515"/>
                  </a:lnTo>
                  <a:lnTo>
                    <a:pt x="1448" y="2507"/>
                  </a:lnTo>
                  <a:lnTo>
                    <a:pt x="1510" y="2495"/>
                  </a:lnTo>
                  <a:lnTo>
                    <a:pt x="1571" y="2481"/>
                  </a:lnTo>
                  <a:lnTo>
                    <a:pt x="1630" y="2464"/>
                  </a:lnTo>
                  <a:lnTo>
                    <a:pt x="1689" y="2444"/>
                  </a:lnTo>
                  <a:lnTo>
                    <a:pt x="1746" y="2422"/>
                  </a:lnTo>
                  <a:lnTo>
                    <a:pt x="1801" y="2396"/>
                  </a:lnTo>
                  <a:lnTo>
                    <a:pt x="1856" y="2368"/>
                  </a:lnTo>
                  <a:lnTo>
                    <a:pt x="1909" y="2338"/>
                  </a:lnTo>
                  <a:lnTo>
                    <a:pt x="1959" y="2305"/>
                  </a:lnTo>
                  <a:lnTo>
                    <a:pt x="2008" y="2270"/>
                  </a:lnTo>
                  <a:lnTo>
                    <a:pt x="2057" y="2232"/>
                  </a:lnTo>
                  <a:lnTo>
                    <a:pt x="2102" y="2193"/>
                  </a:lnTo>
                  <a:lnTo>
                    <a:pt x="2145" y="2151"/>
                  </a:lnTo>
                  <a:lnTo>
                    <a:pt x="2187" y="2107"/>
                  </a:lnTo>
                  <a:lnTo>
                    <a:pt x="2227" y="2062"/>
                  </a:lnTo>
                  <a:lnTo>
                    <a:pt x="2264" y="2013"/>
                  </a:lnTo>
                  <a:lnTo>
                    <a:pt x="2299" y="1964"/>
                  </a:lnTo>
                  <a:lnTo>
                    <a:pt x="2332" y="1914"/>
                  </a:lnTo>
                  <a:lnTo>
                    <a:pt x="2363" y="1860"/>
                  </a:lnTo>
                  <a:lnTo>
                    <a:pt x="2391" y="1806"/>
                  </a:lnTo>
                  <a:lnTo>
                    <a:pt x="2416" y="1750"/>
                  </a:lnTo>
                  <a:lnTo>
                    <a:pt x="2438" y="1693"/>
                  </a:lnTo>
                  <a:lnTo>
                    <a:pt x="2458" y="1634"/>
                  </a:lnTo>
                  <a:lnTo>
                    <a:pt x="2475" y="1575"/>
                  </a:lnTo>
                  <a:lnTo>
                    <a:pt x="2489" y="1514"/>
                  </a:lnTo>
                  <a:lnTo>
                    <a:pt x="2500" y="1452"/>
                  </a:lnTo>
                  <a:lnTo>
                    <a:pt x="2508" y="1389"/>
                  </a:lnTo>
                  <a:lnTo>
                    <a:pt x="2512" y="1325"/>
                  </a:lnTo>
                  <a:lnTo>
                    <a:pt x="2514" y="1260"/>
                  </a:lnTo>
                  <a:lnTo>
                    <a:pt x="2512" y="1196"/>
                  </a:lnTo>
                  <a:lnTo>
                    <a:pt x="2508" y="1131"/>
                  </a:lnTo>
                  <a:lnTo>
                    <a:pt x="2500" y="1069"/>
                  </a:lnTo>
                  <a:lnTo>
                    <a:pt x="2489" y="1006"/>
                  </a:lnTo>
                  <a:lnTo>
                    <a:pt x="2475" y="946"/>
                  </a:lnTo>
                  <a:lnTo>
                    <a:pt x="2458" y="886"/>
                  </a:lnTo>
                  <a:lnTo>
                    <a:pt x="2438" y="828"/>
                  </a:lnTo>
                  <a:lnTo>
                    <a:pt x="2416" y="770"/>
                  </a:lnTo>
                  <a:lnTo>
                    <a:pt x="2391" y="714"/>
                  </a:lnTo>
                  <a:lnTo>
                    <a:pt x="2363" y="659"/>
                  </a:lnTo>
                  <a:lnTo>
                    <a:pt x="2332" y="607"/>
                  </a:lnTo>
                  <a:lnTo>
                    <a:pt x="2299" y="556"/>
                  </a:lnTo>
                  <a:lnTo>
                    <a:pt x="2264" y="506"/>
                  </a:lnTo>
                  <a:lnTo>
                    <a:pt x="2227" y="459"/>
                  </a:lnTo>
                  <a:lnTo>
                    <a:pt x="2187" y="413"/>
                  </a:lnTo>
                  <a:lnTo>
                    <a:pt x="2145" y="369"/>
                  </a:lnTo>
                  <a:lnTo>
                    <a:pt x="2102" y="328"/>
                  </a:lnTo>
                  <a:lnTo>
                    <a:pt x="2057" y="288"/>
                  </a:lnTo>
                  <a:lnTo>
                    <a:pt x="2008" y="251"/>
                  </a:lnTo>
                  <a:lnTo>
                    <a:pt x="1959" y="216"/>
                  </a:lnTo>
                  <a:lnTo>
                    <a:pt x="1909" y="182"/>
                  </a:lnTo>
                  <a:lnTo>
                    <a:pt x="1856" y="152"/>
                  </a:lnTo>
                  <a:lnTo>
                    <a:pt x="1801" y="124"/>
                  </a:lnTo>
                  <a:lnTo>
                    <a:pt x="1746" y="99"/>
                  </a:lnTo>
                  <a:lnTo>
                    <a:pt x="1689" y="77"/>
                  </a:lnTo>
                  <a:lnTo>
                    <a:pt x="1630" y="56"/>
                  </a:lnTo>
                  <a:lnTo>
                    <a:pt x="1571" y="39"/>
                  </a:lnTo>
                  <a:lnTo>
                    <a:pt x="1510" y="25"/>
                  </a:lnTo>
                  <a:lnTo>
                    <a:pt x="1448" y="14"/>
                  </a:lnTo>
                  <a:lnTo>
                    <a:pt x="1386" y="6"/>
                  </a:lnTo>
                  <a:lnTo>
                    <a:pt x="1321" y="2"/>
                  </a:lnTo>
                  <a:lnTo>
                    <a:pt x="1257" y="0"/>
                  </a:lnTo>
                  <a:lnTo>
                    <a:pt x="1193" y="2"/>
                  </a:lnTo>
                  <a:lnTo>
                    <a:pt x="1129" y="6"/>
                  </a:lnTo>
                  <a:lnTo>
                    <a:pt x="1066" y="14"/>
                  </a:lnTo>
                  <a:lnTo>
                    <a:pt x="1004" y="25"/>
                  </a:lnTo>
                  <a:lnTo>
                    <a:pt x="943" y="39"/>
                  </a:lnTo>
                  <a:lnTo>
                    <a:pt x="884" y="56"/>
                  </a:lnTo>
                  <a:lnTo>
                    <a:pt x="825" y="77"/>
                  </a:lnTo>
                  <a:lnTo>
                    <a:pt x="768" y="99"/>
                  </a:lnTo>
                  <a:lnTo>
                    <a:pt x="713" y="124"/>
                  </a:lnTo>
                  <a:lnTo>
                    <a:pt x="658" y="152"/>
                  </a:lnTo>
                  <a:lnTo>
                    <a:pt x="606" y="182"/>
                  </a:lnTo>
                  <a:lnTo>
                    <a:pt x="555" y="216"/>
                  </a:lnTo>
                  <a:lnTo>
                    <a:pt x="506" y="251"/>
                  </a:lnTo>
                  <a:lnTo>
                    <a:pt x="458" y="288"/>
                  </a:lnTo>
                  <a:lnTo>
                    <a:pt x="412" y="328"/>
                  </a:lnTo>
                  <a:lnTo>
                    <a:pt x="369" y="369"/>
                  </a:lnTo>
                  <a:lnTo>
                    <a:pt x="326" y="413"/>
                  </a:lnTo>
                  <a:lnTo>
                    <a:pt x="287" y="459"/>
                  </a:lnTo>
                  <a:lnTo>
                    <a:pt x="250" y="506"/>
                  </a:lnTo>
                  <a:lnTo>
                    <a:pt x="215" y="556"/>
                  </a:lnTo>
                  <a:lnTo>
                    <a:pt x="182" y="607"/>
                  </a:lnTo>
                  <a:lnTo>
                    <a:pt x="151" y="659"/>
                  </a:lnTo>
                  <a:lnTo>
                    <a:pt x="124" y="714"/>
                  </a:lnTo>
                  <a:lnTo>
                    <a:pt x="99" y="770"/>
                  </a:lnTo>
                  <a:lnTo>
                    <a:pt x="76" y="828"/>
                  </a:lnTo>
                  <a:lnTo>
                    <a:pt x="57" y="886"/>
                  </a:lnTo>
                  <a:lnTo>
                    <a:pt x="40" y="946"/>
                  </a:lnTo>
                  <a:lnTo>
                    <a:pt x="26" y="1006"/>
                  </a:lnTo>
                  <a:lnTo>
                    <a:pt x="15" y="1069"/>
                  </a:lnTo>
                  <a:lnTo>
                    <a:pt x="7" y="1131"/>
                  </a:lnTo>
                  <a:lnTo>
                    <a:pt x="2" y="1196"/>
                  </a:lnTo>
                  <a:lnTo>
                    <a:pt x="0" y="1260"/>
                  </a:lnTo>
                  <a:lnTo>
                    <a:pt x="2" y="1325"/>
                  </a:lnTo>
                  <a:lnTo>
                    <a:pt x="7" y="1389"/>
                  </a:lnTo>
                  <a:lnTo>
                    <a:pt x="15" y="1452"/>
                  </a:lnTo>
                  <a:lnTo>
                    <a:pt x="26" y="1514"/>
                  </a:lnTo>
                  <a:lnTo>
                    <a:pt x="40" y="1575"/>
                  </a:lnTo>
                  <a:lnTo>
                    <a:pt x="57" y="1634"/>
                  </a:lnTo>
                  <a:lnTo>
                    <a:pt x="76" y="1693"/>
                  </a:lnTo>
                  <a:lnTo>
                    <a:pt x="99" y="1750"/>
                  </a:lnTo>
                  <a:lnTo>
                    <a:pt x="124" y="1806"/>
                  </a:lnTo>
                  <a:lnTo>
                    <a:pt x="151" y="1860"/>
                  </a:lnTo>
                  <a:lnTo>
                    <a:pt x="182" y="1914"/>
                  </a:lnTo>
                  <a:lnTo>
                    <a:pt x="215" y="1964"/>
                  </a:lnTo>
                  <a:lnTo>
                    <a:pt x="250" y="2013"/>
                  </a:lnTo>
                  <a:lnTo>
                    <a:pt x="287" y="2062"/>
                  </a:lnTo>
                  <a:lnTo>
                    <a:pt x="326" y="2107"/>
                  </a:lnTo>
                  <a:lnTo>
                    <a:pt x="369" y="2151"/>
                  </a:lnTo>
                  <a:lnTo>
                    <a:pt x="412" y="2193"/>
                  </a:lnTo>
                  <a:lnTo>
                    <a:pt x="458" y="2232"/>
                  </a:lnTo>
                  <a:lnTo>
                    <a:pt x="506" y="2270"/>
                  </a:lnTo>
                  <a:lnTo>
                    <a:pt x="555" y="2305"/>
                  </a:lnTo>
                  <a:lnTo>
                    <a:pt x="606" y="2338"/>
                  </a:lnTo>
                  <a:lnTo>
                    <a:pt x="658" y="2368"/>
                  </a:lnTo>
                  <a:lnTo>
                    <a:pt x="713" y="2396"/>
                  </a:lnTo>
                  <a:lnTo>
                    <a:pt x="768" y="2422"/>
                  </a:lnTo>
                  <a:lnTo>
                    <a:pt x="825" y="2444"/>
                  </a:lnTo>
                  <a:lnTo>
                    <a:pt x="884" y="2464"/>
                  </a:lnTo>
                  <a:lnTo>
                    <a:pt x="943" y="2481"/>
                  </a:lnTo>
                  <a:lnTo>
                    <a:pt x="1004" y="2495"/>
                  </a:lnTo>
                  <a:lnTo>
                    <a:pt x="1066" y="2507"/>
                  </a:lnTo>
                  <a:lnTo>
                    <a:pt x="1129" y="2515"/>
                  </a:lnTo>
                  <a:lnTo>
                    <a:pt x="1193" y="2519"/>
                  </a:lnTo>
                  <a:lnTo>
                    <a:pt x="1257" y="25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29" name="Freeform 230"/>
            <p:cNvSpPr>
              <a:spLocks noEditPoints="1"/>
            </p:cNvSpPr>
            <p:nvPr/>
          </p:nvSpPr>
          <p:spPr bwMode="auto">
            <a:xfrm>
              <a:off x="7408863" y="4151313"/>
              <a:ext cx="107950" cy="107950"/>
            </a:xfrm>
            <a:custGeom>
              <a:avLst/>
              <a:gdLst>
                <a:gd name="T0" fmla="*/ 1106 w 2515"/>
                <a:gd name="T1" fmla="*/ 2001 h 2521"/>
                <a:gd name="T2" fmla="*/ 931 w 2515"/>
                <a:gd name="T3" fmla="*/ 1942 h 2521"/>
                <a:gd name="T4" fmla="*/ 778 w 2515"/>
                <a:gd name="T5" fmla="*/ 1844 h 2521"/>
                <a:gd name="T6" fmla="*/ 653 w 2515"/>
                <a:gd name="T7" fmla="*/ 1713 h 2521"/>
                <a:gd name="T8" fmla="*/ 562 w 2515"/>
                <a:gd name="T9" fmla="*/ 1555 h 2521"/>
                <a:gd name="T10" fmla="*/ 512 w 2515"/>
                <a:gd name="T11" fmla="*/ 1375 h 2521"/>
                <a:gd name="T12" fmla="*/ 507 w 2515"/>
                <a:gd name="T13" fmla="*/ 1183 h 2521"/>
                <a:gd name="T14" fmla="*/ 548 w 2515"/>
                <a:gd name="T15" fmla="*/ 1000 h 2521"/>
                <a:gd name="T16" fmla="*/ 632 w 2515"/>
                <a:gd name="T17" fmla="*/ 838 h 2521"/>
                <a:gd name="T18" fmla="*/ 751 w 2515"/>
                <a:gd name="T19" fmla="*/ 701 h 2521"/>
                <a:gd name="T20" fmla="*/ 897 w 2515"/>
                <a:gd name="T21" fmla="*/ 596 h 2521"/>
                <a:gd name="T22" fmla="*/ 1068 w 2515"/>
                <a:gd name="T23" fmla="*/ 528 h 2521"/>
                <a:gd name="T24" fmla="*/ 1258 w 2515"/>
                <a:gd name="T25" fmla="*/ 504 h 2521"/>
                <a:gd name="T26" fmla="*/ 1447 w 2515"/>
                <a:gd name="T27" fmla="*/ 528 h 2521"/>
                <a:gd name="T28" fmla="*/ 1618 w 2515"/>
                <a:gd name="T29" fmla="*/ 596 h 2521"/>
                <a:gd name="T30" fmla="*/ 1765 w 2515"/>
                <a:gd name="T31" fmla="*/ 701 h 2521"/>
                <a:gd name="T32" fmla="*/ 1883 w 2515"/>
                <a:gd name="T33" fmla="*/ 838 h 2521"/>
                <a:gd name="T34" fmla="*/ 1967 w 2515"/>
                <a:gd name="T35" fmla="*/ 1000 h 2521"/>
                <a:gd name="T36" fmla="*/ 2008 w 2515"/>
                <a:gd name="T37" fmla="*/ 1183 h 2521"/>
                <a:gd name="T38" fmla="*/ 2003 w 2515"/>
                <a:gd name="T39" fmla="*/ 1375 h 2521"/>
                <a:gd name="T40" fmla="*/ 1953 w 2515"/>
                <a:gd name="T41" fmla="*/ 1555 h 2521"/>
                <a:gd name="T42" fmla="*/ 1862 w 2515"/>
                <a:gd name="T43" fmla="*/ 1713 h 2521"/>
                <a:gd name="T44" fmla="*/ 1737 w 2515"/>
                <a:gd name="T45" fmla="*/ 1844 h 2521"/>
                <a:gd name="T46" fmla="*/ 1585 w 2515"/>
                <a:gd name="T47" fmla="*/ 1942 h 2521"/>
                <a:gd name="T48" fmla="*/ 1409 w 2515"/>
                <a:gd name="T49" fmla="*/ 2001 h 2521"/>
                <a:gd name="T50" fmla="*/ 1258 w 2515"/>
                <a:gd name="T51" fmla="*/ 0 h 2521"/>
                <a:gd name="T52" fmla="*/ 944 w 2515"/>
                <a:gd name="T53" fmla="*/ 39 h 2521"/>
                <a:gd name="T54" fmla="*/ 659 w 2515"/>
                <a:gd name="T55" fmla="*/ 152 h 2521"/>
                <a:gd name="T56" fmla="*/ 413 w 2515"/>
                <a:gd name="T57" fmla="*/ 328 h 2521"/>
                <a:gd name="T58" fmla="*/ 215 w 2515"/>
                <a:gd name="T59" fmla="*/ 556 h 2521"/>
                <a:gd name="T60" fmla="*/ 77 w 2515"/>
                <a:gd name="T61" fmla="*/ 827 h 2521"/>
                <a:gd name="T62" fmla="*/ 7 w 2515"/>
                <a:gd name="T63" fmla="*/ 1131 h 2521"/>
                <a:gd name="T64" fmla="*/ 14 w 2515"/>
                <a:gd name="T65" fmla="*/ 1452 h 2521"/>
                <a:gd name="T66" fmla="*/ 99 w 2515"/>
                <a:gd name="T67" fmla="*/ 1750 h 2521"/>
                <a:gd name="T68" fmla="*/ 251 w 2515"/>
                <a:gd name="T69" fmla="*/ 2014 h 2521"/>
                <a:gd name="T70" fmla="*/ 458 w 2515"/>
                <a:gd name="T71" fmla="*/ 2232 h 2521"/>
                <a:gd name="T72" fmla="*/ 713 w 2515"/>
                <a:gd name="T73" fmla="*/ 2397 h 2521"/>
                <a:gd name="T74" fmla="*/ 1004 w 2515"/>
                <a:gd name="T75" fmla="*/ 2495 h 2521"/>
                <a:gd name="T76" fmla="*/ 1322 w 2515"/>
                <a:gd name="T77" fmla="*/ 2519 h 2521"/>
                <a:gd name="T78" fmla="*/ 1631 w 2515"/>
                <a:gd name="T79" fmla="*/ 2464 h 2521"/>
                <a:gd name="T80" fmla="*/ 1908 w 2515"/>
                <a:gd name="T81" fmla="*/ 2338 h 2521"/>
                <a:gd name="T82" fmla="*/ 2146 w 2515"/>
                <a:gd name="T83" fmla="*/ 2152 h 2521"/>
                <a:gd name="T84" fmla="*/ 2333 w 2515"/>
                <a:gd name="T85" fmla="*/ 1914 h 2521"/>
                <a:gd name="T86" fmla="*/ 2459 w 2515"/>
                <a:gd name="T87" fmla="*/ 1634 h 2521"/>
                <a:gd name="T88" fmla="*/ 2513 w 2515"/>
                <a:gd name="T89" fmla="*/ 1325 h 2521"/>
                <a:gd name="T90" fmla="*/ 2490 w 2515"/>
                <a:gd name="T91" fmla="*/ 1006 h 2521"/>
                <a:gd name="T92" fmla="*/ 2390 w 2515"/>
                <a:gd name="T93" fmla="*/ 714 h 2521"/>
                <a:gd name="T94" fmla="*/ 2227 w 2515"/>
                <a:gd name="T95" fmla="*/ 459 h 2521"/>
                <a:gd name="T96" fmla="*/ 2009 w 2515"/>
                <a:gd name="T97" fmla="*/ 251 h 2521"/>
                <a:gd name="T98" fmla="*/ 1746 w 2515"/>
                <a:gd name="T99" fmla="*/ 99 h 2521"/>
                <a:gd name="T100" fmla="*/ 1449 w 2515"/>
                <a:gd name="T101" fmla="*/ 14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15" h="2521">
                  <a:moveTo>
                    <a:pt x="1258" y="2017"/>
                  </a:moveTo>
                  <a:lnTo>
                    <a:pt x="1218" y="2015"/>
                  </a:lnTo>
                  <a:lnTo>
                    <a:pt x="1180" y="2012"/>
                  </a:lnTo>
                  <a:lnTo>
                    <a:pt x="1143" y="2007"/>
                  </a:lnTo>
                  <a:lnTo>
                    <a:pt x="1106" y="2001"/>
                  </a:lnTo>
                  <a:lnTo>
                    <a:pt x="1068" y="1992"/>
                  </a:lnTo>
                  <a:lnTo>
                    <a:pt x="1033" y="1982"/>
                  </a:lnTo>
                  <a:lnTo>
                    <a:pt x="998" y="1970"/>
                  </a:lnTo>
                  <a:lnTo>
                    <a:pt x="964" y="1957"/>
                  </a:lnTo>
                  <a:lnTo>
                    <a:pt x="931" y="1942"/>
                  </a:lnTo>
                  <a:lnTo>
                    <a:pt x="897" y="1925"/>
                  </a:lnTo>
                  <a:lnTo>
                    <a:pt x="866" y="1907"/>
                  </a:lnTo>
                  <a:lnTo>
                    <a:pt x="836" y="1887"/>
                  </a:lnTo>
                  <a:lnTo>
                    <a:pt x="806" y="1866"/>
                  </a:lnTo>
                  <a:lnTo>
                    <a:pt x="778" y="1844"/>
                  </a:lnTo>
                  <a:lnTo>
                    <a:pt x="751" y="1820"/>
                  </a:lnTo>
                  <a:lnTo>
                    <a:pt x="723" y="1795"/>
                  </a:lnTo>
                  <a:lnTo>
                    <a:pt x="699" y="1768"/>
                  </a:lnTo>
                  <a:lnTo>
                    <a:pt x="675" y="1741"/>
                  </a:lnTo>
                  <a:lnTo>
                    <a:pt x="653" y="1713"/>
                  </a:lnTo>
                  <a:lnTo>
                    <a:pt x="632" y="1683"/>
                  </a:lnTo>
                  <a:lnTo>
                    <a:pt x="612" y="1653"/>
                  </a:lnTo>
                  <a:lnTo>
                    <a:pt x="594" y="1620"/>
                  </a:lnTo>
                  <a:lnTo>
                    <a:pt x="578" y="1588"/>
                  </a:lnTo>
                  <a:lnTo>
                    <a:pt x="562" y="1555"/>
                  </a:lnTo>
                  <a:lnTo>
                    <a:pt x="548" y="1520"/>
                  </a:lnTo>
                  <a:lnTo>
                    <a:pt x="537" y="1485"/>
                  </a:lnTo>
                  <a:lnTo>
                    <a:pt x="527" y="1449"/>
                  </a:lnTo>
                  <a:lnTo>
                    <a:pt x="518" y="1413"/>
                  </a:lnTo>
                  <a:lnTo>
                    <a:pt x="512" y="1375"/>
                  </a:lnTo>
                  <a:lnTo>
                    <a:pt x="507" y="1338"/>
                  </a:lnTo>
                  <a:lnTo>
                    <a:pt x="504" y="1299"/>
                  </a:lnTo>
                  <a:lnTo>
                    <a:pt x="503" y="1260"/>
                  </a:lnTo>
                  <a:lnTo>
                    <a:pt x="504" y="1221"/>
                  </a:lnTo>
                  <a:lnTo>
                    <a:pt x="507" y="1183"/>
                  </a:lnTo>
                  <a:lnTo>
                    <a:pt x="512" y="1145"/>
                  </a:lnTo>
                  <a:lnTo>
                    <a:pt x="518" y="1108"/>
                  </a:lnTo>
                  <a:lnTo>
                    <a:pt x="527" y="1072"/>
                  </a:lnTo>
                  <a:lnTo>
                    <a:pt x="537" y="1035"/>
                  </a:lnTo>
                  <a:lnTo>
                    <a:pt x="548" y="1000"/>
                  </a:lnTo>
                  <a:lnTo>
                    <a:pt x="562" y="966"/>
                  </a:lnTo>
                  <a:lnTo>
                    <a:pt x="578" y="933"/>
                  </a:lnTo>
                  <a:lnTo>
                    <a:pt x="594" y="900"/>
                  </a:lnTo>
                  <a:lnTo>
                    <a:pt x="612" y="868"/>
                  </a:lnTo>
                  <a:lnTo>
                    <a:pt x="632" y="838"/>
                  </a:lnTo>
                  <a:lnTo>
                    <a:pt x="653" y="808"/>
                  </a:lnTo>
                  <a:lnTo>
                    <a:pt x="675" y="779"/>
                  </a:lnTo>
                  <a:lnTo>
                    <a:pt x="699" y="752"/>
                  </a:lnTo>
                  <a:lnTo>
                    <a:pt x="723" y="726"/>
                  </a:lnTo>
                  <a:lnTo>
                    <a:pt x="751" y="701"/>
                  </a:lnTo>
                  <a:lnTo>
                    <a:pt x="778" y="677"/>
                  </a:lnTo>
                  <a:lnTo>
                    <a:pt x="806" y="654"/>
                  </a:lnTo>
                  <a:lnTo>
                    <a:pt x="836" y="633"/>
                  </a:lnTo>
                  <a:lnTo>
                    <a:pt x="866" y="614"/>
                  </a:lnTo>
                  <a:lnTo>
                    <a:pt x="897" y="596"/>
                  </a:lnTo>
                  <a:lnTo>
                    <a:pt x="931" y="579"/>
                  </a:lnTo>
                  <a:lnTo>
                    <a:pt x="964" y="564"/>
                  </a:lnTo>
                  <a:lnTo>
                    <a:pt x="998" y="549"/>
                  </a:lnTo>
                  <a:lnTo>
                    <a:pt x="1033" y="538"/>
                  </a:lnTo>
                  <a:lnTo>
                    <a:pt x="1068" y="528"/>
                  </a:lnTo>
                  <a:lnTo>
                    <a:pt x="1106" y="519"/>
                  </a:lnTo>
                  <a:lnTo>
                    <a:pt x="1143" y="513"/>
                  </a:lnTo>
                  <a:lnTo>
                    <a:pt x="1180" y="508"/>
                  </a:lnTo>
                  <a:lnTo>
                    <a:pt x="1218" y="505"/>
                  </a:lnTo>
                  <a:lnTo>
                    <a:pt x="1258" y="504"/>
                  </a:lnTo>
                  <a:lnTo>
                    <a:pt x="1297" y="505"/>
                  </a:lnTo>
                  <a:lnTo>
                    <a:pt x="1335" y="508"/>
                  </a:lnTo>
                  <a:lnTo>
                    <a:pt x="1372" y="513"/>
                  </a:lnTo>
                  <a:lnTo>
                    <a:pt x="1409" y="519"/>
                  </a:lnTo>
                  <a:lnTo>
                    <a:pt x="1447" y="528"/>
                  </a:lnTo>
                  <a:lnTo>
                    <a:pt x="1482" y="538"/>
                  </a:lnTo>
                  <a:lnTo>
                    <a:pt x="1517" y="549"/>
                  </a:lnTo>
                  <a:lnTo>
                    <a:pt x="1551" y="564"/>
                  </a:lnTo>
                  <a:lnTo>
                    <a:pt x="1585" y="579"/>
                  </a:lnTo>
                  <a:lnTo>
                    <a:pt x="1618" y="596"/>
                  </a:lnTo>
                  <a:lnTo>
                    <a:pt x="1649" y="614"/>
                  </a:lnTo>
                  <a:lnTo>
                    <a:pt x="1679" y="633"/>
                  </a:lnTo>
                  <a:lnTo>
                    <a:pt x="1709" y="654"/>
                  </a:lnTo>
                  <a:lnTo>
                    <a:pt x="1737" y="677"/>
                  </a:lnTo>
                  <a:lnTo>
                    <a:pt x="1765" y="701"/>
                  </a:lnTo>
                  <a:lnTo>
                    <a:pt x="1791" y="726"/>
                  </a:lnTo>
                  <a:lnTo>
                    <a:pt x="1816" y="752"/>
                  </a:lnTo>
                  <a:lnTo>
                    <a:pt x="1840" y="779"/>
                  </a:lnTo>
                  <a:lnTo>
                    <a:pt x="1862" y="808"/>
                  </a:lnTo>
                  <a:lnTo>
                    <a:pt x="1883" y="838"/>
                  </a:lnTo>
                  <a:lnTo>
                    <a:pt x="1902" y="868"/>
                  </a:lnTo>
                  <a:lnTo>
                    <a:pt x="1920" y="900"/>
                  </a:lnTo>
                  <a:lnTo>
                    <a:pt x="1938" y="933"/>
                  </a:lnTo>
                  <a:lnTo>
                    <a:pt x="1953" y="966"/>
                  </a:lnTo>
                  <a:lnTo>
                    <a:pt x="1967" y="1000"/>
                  </a:lnTo>
                  <a:lnTo>
                    <a:pt x="1978" y="1035"/>
                  </a:lnTo>
                  <a:lnTo>
                    <a:pt x="1988" y="1072"/>
                  </a:lnTo>
                  <a:lnTo>
                    <a:pt x="1997" y="1108"/>
                  </a:lnTo>
                  <a:lnTo>
                    <a:pt x="2003" y="1145"/>
                  </a:lnTo>
                  <a:lnTo>
                    <a:pt x="2008" y="1183"/>
                  </a:lnTo>
                  <a:lnTo>
                    <a:pt x="2011" y="1221"/>
                  </a:lnTo>
                  <a:lnTo>
                    <a:pt x="2012" y="1260"/>
                  </a:lnTo>
                  <a:lnTo>
                    <a:pt x="2011" y="1299"/>
                  </a:lnTo>
                  <a:lnTo>
                    <a:pt x="2008" y="1338"/>
                  </a:lnTo>
                  <a:lnTo>
                    <a:pt x="2003" y="1375"/>
                  </a:lnTo>
                  <a:lnTo>
                    <a:pt x="1997" y="1413"/>
                  </a:lnTo>
                  <a:lnTo>
                    <a:pt x="1988" y="1449"/>
                  </a:lnTo>
                  <a:lnTo>
                    <a:pt x="1978" y="1485"/>
                  </a:lnTo>
                  <a:lnTo>
                    <a:pt x="1967" y="1520"/>
                  </a:lnTo>
                  <a:lnTo>
                    <a:pt x="1953" y="1555"/>
                  </a:lnTo>
                  <a:lnTo>
                    <a:pt x="1938" y="1588"/>
                  </a:lnTo>
                  <a:lnTo>
                    <a:pt x="1920" y="1620"/>
                  </a:lnTo>
                  <a:lnTo>
                    <a:pt x="1902" y="1653"/>
                  </a:lnTo>
                  <a:lnTo>
                    <a:pt x="1883" y="1683"/>
                  </a:lnTo>
                  <a:lnTo>
                    <a:pt x="1862" y="1713"/>
                  </a:lnTo>
                  <a:lnTo>
                    <a:pt x="1840" y="1741"/>
                  </a:lnTo>
                  <a:lnTo>
                    <a:pt x="1816" y="1768"/>
                  </a:lnTo>
                  <a:lnTo>
                    <a:pt x="1791" y="1795"/>
                  </a:lnTo>
                  <a:lnTo>
                    <a:pt x="1765" y="1820"/>
                  </a:lnTo>
                  <a:lnTo>
                    <a:pt x="1737" y="1844"/>
                  </a:lnTo>
                  <a:lnTo>
                    <a:pt x="1709" y="1866"/>
                  </a:lnTo>
                  <a:lnTo>
                    <a:pt x="1679" y="1887"/>
                  </a:lnTo>
                  <a:lnTo>
                    <a:pt x="1649" y="1907"/>
                  </a:lnTo>
                  <a:lnTo>
                    <a:pt x="1618" y="1925"/>
                  </a:lnTo>
                  <a:lnTo>
                    <a:pt x="1585" y="1942"/>
                  </a:lnTo>
                  <a:lnTo>
                    <a:pt x="1551" y="1957"/>
                  </a:lnTo>
                  <a:lnTo>
                    <a:pt x="1517" y="1970"/>
                  </a:lnTo>
                  <a:lnTo>
                    <a:pt x="1482" y="1982"/>
                  </a:lnTo>
                  <a:lnTo>
                    <a:pt x="1447" y="1992"/>
                  </a:lnTo>
                  <a:lnTo>
                    <a:pt x="1409" y="2001"/>
                  </a:lnTo>
                  <a:lnTo>
                    <a:pt x="1372" y="2007"/>
                  </a:lnTo>
                  <a:lnTo>
                    <a:pt x="1335" y="2012"/>
                  </a:lnTo>
                  <a:lnTo>
                    <a:pt x="1297" y="2015"/>
                  </a:lnTo>
                  <a:lnTo>
                    <a:pt x="1258" y="2017"/>
                  </a:lnTo>
                  <a:close/>
                  <a:moveTo>
                    <a:pt x="1258" y="0"/>
                  </a:moveTo>
                  <a:lnTo>
                    <a:pt x="1193" y="2"/>
                  </a:lnTo>
                  <a:lnTo>
                    <a:pt x="1129" y="6"/>
                  </a:lnTo>
                  <a:lnTo>
                    <a:pt x="1066" y="14"/>
                  </a:lnTo>
                  <a:lnTo>
                    <a:pt x="1004" y="25"/>
                  </a:lnTo>
                  <a:lnTo>
                    <a:pt x="944" y="39"/>
                  </a:lnTo>
                  <a:lnTo>
                    <a:pt x="884" y="56"/>
                  </a:lnTo>
                  <a:lnTo>
                    <a:pt x="826" y="77"/>
                  </a:lnTo>
                  <a:lnTo>
                    <a:pt x="769" y="99"/>
                  </a:lnTo>
                  <a:lnTo>
                    <a:pt x="713" y="124"/>
                  </a:lnTo>
                  <a:lnTo>
                    <a:pt x="659" y="152"/>
                  </a:lnTo>
                  <a:lnTo>
                    <a:pt x="606" y="182"/>
                  </a:lnTo>
                  <a:lnTo>
                    <a:pt x="555" y="216"/>
                  </a:lnTo>
                  <a:lnTo>
                    <a:pt x="506" y="251"/>
                  </a:lnTo>
                  <a:lnTo>
                    <a:pt x="458" y="288"/>
                  </a:lnTo>
                  <a:lnTo>
                    <a:pt x="413" y="328"/>
                  </a:lnTo>
                  <a:lnTo>
                    <a:pt x="369" y="369"/>
                  </a:lnTo>
                  <a:lnTo>
                    <a:pt x="327" y="413"/>
                  </a:lnTo>
                  <a:lnTo>
                    <a:pt x="288" y="459"/>
                  </a:lnTo>
                  <a:lnTo>
                    <a:pt x="251" y="506"/>
                  </a:lnTo>
                  <a:lnTo>
                    <a:pt x="215" y="556"/>
                  </a:lnTo>
                  <a:lnTo>
                    <a:pt x="182" y="607"/>
                  </a:lnTo>
                  <a:lnTo>
                    <a:pt x="152" y="659"/>
                  </a:lnTo>
                  <a:lnTo>
                    <a:pt x="124" y="714"/>
                  </a:lnTo>
                  <a:lnTo>
                    <a:pt x="99" y="770"/>
                  </a:lnTo>
                  <a:lnTo>
                    <a:pt x="77" y="827"/>
                  </a:lnTo>
                  <a:lnTo>
                    <a:pt x="56" y="886"/>
                  </a:lnTo>
                  <a:lnTo>
                    <a:pt x="39" y="946"/>
                  </a:lnTo>
                  <a:lnTo>
                    <a:pt x="25" y="1006"/>
                  </a:lnTo>
                  <a:lnTo>
                    <a:pt x="14" y="1069"/>
                  </a:lnTo>
                  <a:lnTo>
                    <a:pt x="7" y="1131"/>
                  </a:lnTo>
                  <a:lnTo>
                    <a:pt x="2" y="1196"/>
                  </a:lnTo>
                  <a:lnTo>
                    <a:pt x="0" y="1260"/>
                  </a:lnTo>
                  <a:lnTo>
                    <a:pt x="2" y="1325"/>
                  </a:lnTo>
                  <a:lnTo>
                    <a:pt x="7" y="1389"/>
                  </a:lnTo>
                  <a:lnTo>
                    <a:pt x="14" y="1452"/>
                  </a:lnTo>
                  <a:lnTo>
                    <a:pt x="25" y="1514"/>
                  </a:lnTo>
                  <a:lnTo>
                    <a:pt x="39" y="1575"/>
                  </a:lnTo>
                  <a:lnTo>
                    <a:pt x="56" y="1634"/>
                  </a:lnTo>
                  <a:lnTo>
                    <a:pt x="77" y="1693"/>
                  </a:lnTo>
                  <a:lnTo>
                    <a:pt x="99" y="1750"/>
                  </a:lnTo>
                  <a:lnTo>
                    <a:pt x="124" y="1806"/>
                  </a:lnTo>
                  <a:lnTo>
                    <a:pt x="152" y="1860"/>
                  </a:lnTo>
                  <a:lnTo>
                    <a:pt x="182" y="1914"/>
                  </a:lnTo>
                  <a:lnTo>
                    <a:pt x="215" y="1964"/>
                  </a:lnTo>
                  <a:lnTo>
                    <a:pt x="251" y="2014"/>
                  </a:lnTo>
                  <a:lnTo>
                    <a:pt x="288" y="2062"/>
                  </a:lnTo>
                  <a:lnTo>
                    <a:pt x="327" y="2107"/>
                  </a:lnTo>
                  <a:lnTo>
                    <a:pt x="369" y="2152"/>
                  </a:lnTo>
                  <a:lnTo>
                    <a:pt x="413" y="2193"/>
                  </a:lnTo>
                  <a:lnTo>
                    <a:pt x="458" y="2232"/>
                  </a:lnTo>
                  <a:lnTo>
                    <a:pt x="506" y="2270"/>
                  </a:lnTo>
                  <a:lnTo>
                    <a:pt x="555" y="2305"/>
                  </a:lnTo>
                  <a:lnTo>
                    <a:pt x="606" y="2338"/>
                  </a:lnTo>
                  <a:lnTo>
                    <a:pt x="659" y="2368"/>
                  </a:lnTo>
                  <a:lnTo>
                    <a:pt x="713" y="2397"/>
                  </a:lnTo>
                  <a:lnTo>
                    <a:pt x="769" y="2422"/>
                  </a:lnTo>
                  <a:lnTo>
                    <a:pt x="826" y="2444"/>
                  </a:lnTo>
                  <a:lnTo>
                    <a:pt x="884" y="2464"/>
                  </a:lnTo>
                  <a:lnTo>
                    <a:pt x="944" y="2481"/>
                  </a:lnTo>
                  <a:lnTo>
                    <a:pt x="1004" y="2495"/>
                  </a:lnTo>
                  <a:lnTo>
                    <a:pt x="1066" y="2507"/>
                  </a:lnTo>
                  <a:lnTo>
                    <a:pt x="1129" y="2515"/>
                  </a:lnTo>
                  <a:lnTo>
                    <a:pt x="1193" y="2519"/>
                  </a:lnTo>
                  <a:lnTo>
                    <a:pt x="1258" y="2521"/>
                  </a:lnTo>
                  <a:lnTo>
                    <a:pt x="1322" y="2519"/>
                  </a:lnTo>
                  <a:lnTo>
                    <a:pt x="1385" y="2515"/>
                  </a:lnTo>
                  <a:lnTo>
                    <a:pt x="1449" y="2507"/>
                  </a:lnTo>
                  <a:lnTo>
                    <a:pt x="1510" y="2495"/>
                  </a:lnTo>
                  <a:lnTo>
                    <a:pt x="1571" y="2481"/>
                  </a:lnTo>
                  <a:lnTo>
                    <a:pt x="1631" y="2464"/>
                  </a:lnTo>
                  <a:lnTo>
                    <a:pt x="1689" y="2444"/>
                  </a:lnTo>
                  <a:lnTo>
                    <a:pt x="1746" y="2422"/>
                  </a:lnTo>
                  <a:lnTo>
                    <a:pt x="1802" y="2397"/>
                  </a:lnTo>
                  <a:lnTo>
                    <a:pt x="1856" y="2368"/>
                  </a:lnTo>
                  <a:lnTo>
                    <a:pt x="1908" y="2338"/>
                  </a:lnTo>
                  <a:lnTo>
                    <a:pt x="1960" y="2305"/>
                  </a:lnTo>
                  <a:lnTo>
                    <a:pt x="2009" y="2270"/>
                  </a:lnTo>
                  <a:lnTo>
                    <a:pt x="2056" y="2232"/>
                  </a:lnTo>
                  <a:lnTo>
                    <a:pt x="2103" y="2193"/>
                  </a:lnTo>
                  <a:lnTo>
                    <a:pt x="2146" y="2152"/>
                  </a:lnTo>
                  <a:lnTo>
                    <a:pt x="2188" y="2107"/>
                  </a:lnTo>
                  <a:lnTo>
                    <a:pt x="2227" y="2062"/>
                  </a:lnTo>
                  <a:lnTo>
                    <a:pt x="2265" y="2014"/>
                  </a:lnTo>
                  <a:lnTo>
                    <a:pt x="2300" y="1964"/>
                  </a:lnTo>
                  <a:lnTo>
                    <a:pt x="2333" y="1914"/>
                  </a:lnTo>
                  <a:lnTo>
                    <a:pt x="2363" y="1860"/>
                  </a:lnTo>
                  <a:lnTo>
                    <a:pt x="2390" y="1806"/>
                  </a:lnTo>
                  <a:lnTo>
                    <a:pt x="2416" y="1750"/>
                  </a:lnTo>
                  <a:lnTo>
                    <a:pt x="2439" y="1693"/>
                  </a:lnTo>
                  <a:lnTo>
                    <a:pt x="2459" y="1634"/>
                  </a:lnTo>
                  <a:lnTo>
                    <a:pt x="2476" y="1575"/>
                  </a:lnTo>
                  <a:lnTo>
                    <a:pt x="2490" y="1514"/>
                  </a:lnTo>
                  <a:lnTo>
                    <a:pt x="2501" y="1452"/>
                  </a:lnTo>
                  <a:lnTo>
                    <a:pt x="2508" y="1389"/>
                  </a:lnTo>
                  <a:lnTo>
                    <a:pt x="2513" y="1325"/>
                  </a:lnTo>
                  <a:lnTo>
                    <a:pt x="2515" y="1260"/>
                  </a:lnTo>
                  <a:lnTo>
                    <a:pt x="2513" y="1196"/>
                  </a:lnTo>
                  <a:lnTo>
                    <a:pt x="2508" y="1131"/>
                  </a:lnTo>
                  <a:lnTo>
                    <a:pt x="2501" y="1069"/>
                  </a:lnTo>
                  <a:lnTo>
                    <a:pt x="2490" y="1006"/>
                  </a:lnTo>
                  <a:lnTo>
                    <a:pt x="2476" y="946"/>
                  </a:lnTo>
                  <a:lnTo>
                    <a:pt x="2459" y="886"/>
                  </a:lnTo>
                  <a:lnTo>
                    <a:pt x="2439" y="827"/>
                  </a:lnTo>
                  <a:lnTo>
                    <a:pt x="2416" y="770"/>
                  </a:lnTo>
                  <a:lnTo>
                    <a:pt x="2390" y="714"/>
                  </a:lnTo>
                  <a:lnTo>
                    <a:pt x="2363" y="659"/>
                  </a:lnTo>
                  <a:lnTo>
                    <a:pt x="2333" y="607"/>
                  </a:lnTo>
                  <a:lnTo>
                    <a:pt x="2300" y="556"/>
                  </a:lnTo>
                  <a:lnTo>
                    <a:pt x="2265" y="506"/>
                  </a:lnTo>
                  <a:lnTo>
                    <a:pt x="2227" y="459"/>
                  </a:lnTo>
                  <a:lnTo>
                    <a:pt x="2188" y="413"/>
                  </a:lnTo>
                  <a:lnTo>
                    <a:pt x="2146" y="369"/>
                  </a:lnTo>
                  <a:lnTo>
                    <a:pt x="2103" y="328"/>
                  </a:lnTo>
                  <a:lnTo>
                    <a:pt x="2056" y="288"/>
                  </a:lnTo>
                  <a:lnTo>
                    <a:pt x="2009" y="251"/>
                  </a:lnTo>
                  <a:lnTo>
                    <a:pt x="1960" y="216"/>
                  </a:lnTo>
                  <a:lnTo>
                    <a:pt x="1908" y="182"/>
                  </a:lnTo>
                  <a:lnTo>
                    <a:pt x="1856" y="152"/>
                  </a:lnTo>
                  <a:lnTo>
                    <a:pt x="1802" y="124"/>
                  </a:lnTo>
                  <a:lnTo>
                    <a:pt x="1746" y="99"/>
                  </a:lnTo>
                  <a:lnTo>
                    <a:pt x="1689" y="77"/>
                  </a:lnTo>
                  <a:lnTo>
                    <a:pt x="1631" y="56"/>
                  </a:lnTo>
                  <a:lnTo>
                    <a:pt x="1571" y="39"/>
                  </a:lnTo>
                  <a:lnTo>
                    <a:pt x="1510" y="25"/>
                  </a:lnTo>
                  <a:lnTo>
                    <a:pt x="1449" y="14"/>
                  </a:lnTo>
                  <a:lnTo>
                    <a:pt x="1385" y="6"/>
                  </a:lnTo>
                  <a:lnTo>
                    <a:pt x="1322" y="2"/>
                  </a:lnTo>
                  <a:lnTo>
                    <a:pt x="12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30" name="Freeform 231"/>
            <p:cNvSpPr>
              <a:spLocks noEditPoints="1"/>
            </p:cNvSpPr>
            <p:nvPr/>
          </p:nvSpPr>
          <p:spPr bwMode="auto">
            <a:xfrm>
              <a:off x="6999288" y="4475163"/>
              <a:ext cx="85725" cy="87313"/>
            </a:xfrm>
            <a:custGeom>
              <a:avLst/>
              <a:gdLst>
                <a:gd name="T0" fmla="*/ 1107 w 2012"/>
                <a:gd name="T1" fmla="*/ 514 h 2016"/>
                <a:gd name="T2" fmla="*/ 1224 w 2012"/>
                <a:gd name="T3" fmla="*/ 553 h 2016"/>
                <a:gd name="T4" fmla="*/ 1326 w 2012"/>
                <a:gd name="T5" fmla="*/ 619 h 2016"/>
                <a:gd name="T6" fmla="*/ 1409 w 2012"/>
                <a:gd name="T7" fmla="*/ 707 h 2016"/>
                <a:gd name="T8" fmla="*/ 1469 w 2012"/>
                <a:gd name="T9" fmla="*/ 812 h 2016"/>
                <a:gd name="T10" fmla="*/ 1503 w 2012"/>
                <a:gd name="T11" fmla="*/ 931 h 2016"/>
                <a:gd name="T12" fmla="*/ 1507 w 2012"/>
                <a:gd name="T13" fmla="*/ 1060 h 2016"/>
                <a:gd name="T14" fmla="*/ 1478 w 2012"/>
                <a:gd name="T15" fmla="*/ 1182 h 2016"/>
                <a:gd name="T16" fmla="*/ 1423 w 2012"/>
                <a:gd name="T17" fmla="*/ 1290 h 2016"/>
                <a:gd name="T18" fmla="*/ 1344 w 2012"/>
                <a:gd name="T19" fmla="*/ 1381 h 2016"/>
                <a:gd name="T20" fmla="*/ 1245 w 2012"/>
                <a:gd name="T21" fmla="*/ 1452 h 2016"/>
                <a:gd name="T22" fmla="*/ 1131 w 2012"/>
                <a:gd name="T23" fmla="*/ 1496 h 2016"/>
                <a:gd name="T24" fmla="*/ 1006 w 2012"/>
                <a:gd name="T25" fmla="*/ 1512 h 2016"/>
                <a:gd name="T26" fmla="*/ 880 w 2012"/>
                <a:gd name="T27" fmla="*/ 1496 h 2016"/>
                <a:gd name="T28" fmla="*/ 766 w 2012"/>
                <a:gd name="T29" fmla="*/ 1452 h 2016"/>
                <a:gd name="T30" fmla="*/ 668 w 2012"/>
                <a:gd name="T31" fmla="*/ 1381 h 2016"/>
                <a:gd name="T32" fmla="*/ 589 w 2012"/>
                <a:gd name="T33" fmla="*/ 1290 h 2016"/>
                <a:gd name="T34" fmla="*/ 534 w 2012"/>
                <a:gd name="T35" fmla="*/ 1182 h 2016"/>
                <a:gd name="T36" fmla="*/ 506 w 2012"/>
                <a:gd name="T37" fmla="*/ 1060 h 2016"/>
                <a:gd name="T38" fmla="*/ 509 w 2012"/>
                <a:gd name="T39" fmla="*/ 931 h 2016"/>
                <a:gd name="T40" fmla="*/ 543 w 2012"/>
                <a:gd name="T41" fmla="*/ 812 h 2016"/>
                <a:gd name="T42" fmla="*/ 603 w 2012"/>
                <a:gd name="T43" fmla="*/ 707 h 2016"/>
                <a:gd name="T44" fmla="*/ 686 w 2012"/>
                <a:gd name="T45" fmla="*/ 619 h 2016"/>
                <a:gd name="T46" fmla="*/ 787 w 2012"/>
                <a:gd name="T47" fmla="*/ 553 h 2016"/>
                <a:gd name="T48" fmla="*/ 904 w 2012"/>
                <a:gd name="T49" fmla="*/ 514 h 2016"/>
                <a:gd name="T50" fmla="*/ 0 w 2012"/>
                <a:gd name="T51" fmla="*/ 1008 h 2016"/>
                <a:gd name="T52" fmla="*/ 32 w 2012"/>
                <a:gd name="T53" fmla="*/ 1260 h 2016"/>
                <a:gd name="T54" fmla="*/ 121 w 2012"/>
                <a:gd name="T55" fmla="*/ 1488 h 2016"/>
                <a:gd name="T56" fmla="*/ 261 w 2012"/>
                <a:gd name="T57" fmla="*/ 1686 h 2016"/>
                <a:gd name="T58" fmla="*/ 443 w 2012"/>
                <a:gd name="T59" fmla="*/ 1844 h 2016"/>
                <a:gd name="T60" fmla="*/ 661 w 2012"/>
                <a:gd name="T61" fmla="*/ 1955 h 2016"/>
                <a:gd name="T62" fmla="*/ 903 w 2012"/>
                <a:gd name="T63" fmla="*/ 2011 h 2016"/>
                <a:gd name="T64" fmla="*/ 1159 w 2012"/>
                <a:gd name="T65" fmla="*/ 2004 h 2016"/>
                <a:gd name="T66" fmla="*/ 1397 w 2012"/>
                <a:gd name="T67" fmla="*/ 1937 h 2016"/>
                <a:gd name="T68" fmla="*/ 1607 w 2012"/>
                <a:gd name="T69" fmla="*/ 1816 h 2016"/>
                <a:gd name="T70" fmla="*/ 1782 w 2012"/>
                <a:gd name="T71" fmla="*/ 1649 h 2016"/>
                <a:gd name="T72" fmla="*/ 1912 w 2012"/>
                <a:gd name="T73" fmla="*/ 1445 h 2016"/>
                <a:gd name="T74" fmla="*/ 1992 w 2012"/>
                <a:gd name="T75" fmla="*/ 1211 h 2016"/>
                <a:gd name="T76" fmla="*/ 2011 w 2012"/>
                <a:gd name="T77" fmla="*/ 957 h 2016"/>
                <a:gd name="T78" fmla="*/ 1966 w 2012"/>
                <a:gd name="T79" fmla="*/ 709 h 2016"/>
                <a:gd name="T80" fmla="*/ 1866 w 2012"/>
                <a:gd name="T81" fmla="*/ 486 h 2016"/>
                <a:gd name="T82" fmla="*/ 1717 w 2012"/>
                <a:gd name="T83" fmla="*/ 295 h 2016"/>
                <a:gd name="T84" fmla="*/ 1527 w 2012"/>
                <a:gd name="T85" fmla="*/ 146 h 2016"/>
                <a:gd name="T86" fmla="*/ 1304 w 2012"/>
                <a:gd name="T87" fmla="*/ 45 h 2016"/>
                <a:gd name="T88" fmla="*/ 1057 w 2012"/>
                <a:gd name="T89" fmla="*/ 1 h 2016"/>
                <a:gd name="T90" fmla="*/ 803 w 2012"/>
                <a:gd name="T91" fmla="*/ 20 h 2016"/>
                <a:gd name="T92" fmla="*/ 570 w 2012"/>
                <a:gd name="T93" fmla="*/ 100 h 2016"/>
                <a:gd name="T94" fmla="*/ 366 w 2012"/>
                <a:gd name="T95" fmla="*/ 231 h 2016"/>
                <a:gd name="T96" fmla="*/ 200 w 2012"/>
                <a:gd name="T97" fmla="*/ 405 h 2016"/>
                <a:gd name="T98" fmla="*/ 79 w 2012"/>
                <a:gd name="T99" fmla="*/ 616 h 2016"/>
                <a:gd name="T100" fmla="*/ 12 w 2012"/>
                <a:gd name="T101" fmla="*/ 855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12" h="2016">
                  <a:moveTo>
                    <a:pt x="1006" y="504"/>
                  </a:moveTo>
                  <a:lnTo>
                    <a:pt x="1032" y="505"/>
                  </a:lnTo>
                  <a:lnTo>
                    <a:pt x="1057" y="507"/>
                  </a:lnTo>
                  <a:lnTo>
                    <a:pt x="1082" y="510"/>
                  </a:lnTo>
                  <a:lnTo>
                    <a:pt x="1107" y="514"/>
                  </a:lnTo>
                  <a:lnTo>
                    <a:pt x="1131" y="520"/>
                  </a:lnTo>
                  <a:lnTo>
                    <a:pt x="1156" y="526"/>
                  </a:lnTo>
                  <a:lnTo>
                    <a:pt x="1179" y="534"/>
                  </a:lnTo>
                  <a:lnTo>
                    <a:pt x="1202" y="543"/>
                  </a:lnTo>
                  <a:lnTo>
                    <a:pt x="1224" y="553"/>
                  </a:lnTo>
                  <a:lnTo>
                    <a:pt x="1245" y="564"/>
                  </a:lnTo>
                  <a:lnTo>
                    <a:pt x="1266" y="577"/>
                  </a:lnTo>
                  <a:lnTo>
                    <a:pt x="1287" y="590"/>
                  </a:lnTo>
                  <a:lnTo>
                    <a:pt x="1306" y="604"/>
                  </a:lnTo>
                  <a:lnTo>
                    <a:pt x="1326" y="619"/>
                  </a:lnTo>
                  <a:lnTo>
                    <a:pt x="1344" y="635"/>
                  </a:lnTo>
                  <a:lnTo>
                    <a:pt x="1362" y="651"/>
                  </a:lnTo>
                  <a:lnTo>
                    <a:pt x="1378" y="669"/>
                  </a:lnTo>
                  <a:lnTo>
                    <a:pt x="1394" y="688"/>
                  </a:lnTo>
                  <a:lnTo>
                    <a:pt x="1409" y="707"/>
                  </a:lnTo>
                  <a:lnTo>
                    <a:pt x="1423" y="726"/>
                  </a:lnTo>
                  <a:lnTo>
                    <a:pt x="1436" y="747"/>
                  </a:lnTo>
                  <a:lnTo>
                    <a:pt x="1448" y="768"/>
                  </a:lnTo>
                  <a:lnTo>
                    <a:pt x="1459" y="789"/>
                  </a:lnTo>
                  <a:lnTo>
                    <a:pt x="1469" y="812"/>
                  </a:lnTo>
                  <a:lnTo>
                    <a:pt x="1478" y="835"/>
                  </a:lnTo>
                  <a:lnTo>
                    <a:pt x="1487" y="858"/>
                  </a:lnTo>
                  <a:lnTo>
                    <a:pt x="1493" y="882"/>
                  </a:lnTo>
                  <a:lnTo>
                    <a:pt x="1499" y="906"/>
                  </a:lnTo>
                  <a:lnTo>
                    <a:pt x="1503" y="931"/>
                  </a:lnTo>
                  <a:lnTo>
                    <a:pt x="1507" y="957"/>
                  </a:lnTo>
                  <a:lnTo>
                    <a:pt x="1508" y="982"/>
                  </a:lnTo>
                  <a:lnTo>
                    <a:pt x="1509" y="1008"/>
                  </a:lnTo>
                  <a:lnTo>
                    <a:pt x="1508" y="1034"/>
                  </a:lnTo>
                  <a:lnTo>
                    <a:pt x="1507" y="1060"/>
                  </a:lnTo>
                  <a:lnTo>
                    <a:pt x="1503" y="1085"/>
                  </a:lnTo>
                  <a:lnTo>
                    <a:pt x="1499" y="1110"/>
                  </a:lnTo>
                  <a:lnTo>
                    <a:pt x="1493" y="1134"/>
                  </a:lnTo>
                  <a:lnTo>
                    <a:pt x="1487" y="1158"/>
                  </a:lnTo>
                  <a:lnTo>
                    <a:pt x="1478" y="1182"/>
                  </a:lnTo>
                  <a:lnTo>
                    <a:pt x="1469" y="1205"/>
                  </a:lnTo>
                  <a:lnTo>
                    <a:pt x="1459" y="1227"/>
                  </a:lnTo>
                  <a:lnTo>
                    <a:pt x="1448" y="1248"/>
                  </a:lnTo>
                  <a:lnTo>
                    <a:pt x="1436" y="1269"/>
                  </a:lnTo>
                  <a:lnTo>
                    <a:pt x="1423" y="1290"/>
                  </a:lnTo>
                  <a:lnTo>
                    <a:pt x="1409" y="1310"/>
                  </a:lnTo>
                  <a:lnTo>
                    <a:pt x="1394" y="1329"/>
                  </a:lnTo>
                  <a:lnTo>
                    <a:pt x="1378" y="1347"/>
                  </a:lnTo>
                  <a:lnTo>
                    <a:pt x="1362" y="1365"/>
                  </a:lnTo>
                  <a:lnTo>
                    <a:pt x="1344" y="1381"/>
                  </a:lnTo>
                  <a:lnTo>
                    <a:pt x="1326" y="1397"/>
                  </a:lnTo>
                  <a:lnTo>
                    <a:pt x="1306" y="1412"/>
                  </a:lnTo>
                  <a:lnTo>
                    <a:pt x="1287" y="1427"/>
                  </a:lnTo>
                  <a:lnTo>
                    <a:pt x="1266" y="1440"/>
                  </a:lnTo>
                  <a:lnTo>
                    <a:pt x="1245" y="1452"/>
                  </a:lnTo>
                  <a:lnTo>
                    <a:pt x="1224" y="1463"/>
                  </a:lnTo>
                  <a:lnTo>
                    <a:pt x="1202" y="1473"/>
                  </a:lnTo>
                  <a:lnTo>
                    <a:pt x="1179" y="1482"/>
                  </a:lnTo>
                  <a:lnTo>
                    <a:pt x="1156" y="1490"/>
                  </a:lnTo>
                  <a:lnTo>
                    <a:pt x="1131" y="1496"/>
                  </a:lnTo>
                  <a:lnTo>
                    <a:pt x="1107" y="1502"/>
                  </a:lnTo>
                  <a:lnTo>
                    <a:pt x="1082" y="1506"/>
                  </a:lnTo>
                  <a:lnTo>
                    <a:pt x="1057" y="1509"/>
                  </a:lnTo>
                  <a:lnTo>
                    <a:pt x="1032" y="1511"/>
                  </a:lnTo>
                  <a:lnTo>
                    <a:pt x="1006" y="1512"/>
                  </a:lnTo>
                  <a:lnTo>
                    <a:pt x="980" y="1511"/>
                  </a:lnTo>
                  <a:lnTo>
                    <a:pt x="954" y="1509"/>
                  </a:lnTo>
                  <a:lnTo>
                    <a:pt x="929" y="1506"/>
                  </a:lnTo>
                  <a:lnTo>
                    <a:pt x="904" y="1502"/>
                  </a:lnTo>
                  <a:lnTo>
                    <a:pt x="880" y="1496"/>
                  </a:lnTo>
                  <a:lnTo>
                    <a:pt x="856" y="1490"/>
                  </a:lnTo>
                  <a:lnTo>
                    <a:pt x="833" y="1482"/>
                  </a:lnTo>
                  <a:lnTo>
                    <a:pt x="811" y="1473"/>
                  </a:lnTo>
                  <a:lnTo>
                    <a:pt x="787" y="1463"/>
                  </a:lnTo>
                  <a:lnTo>
                    <a:pt x="766" y="1452"/>
                  </a:lnTo>
                  <a:lnTo>
                    <a:pt x="745" y="1440"/>
                  </a:lnTo>
                  <a:lnTo>
                    <a:pt x="725" y="1427"/>
                  </a:lnTo>
                  <a:lnTo>
                    <a:pt x="705" y="1412"/>
                  </a:lnTo>
                  <a:lnTo>
                    <a:pt x="686" y="1397"/>
                  </a:lnTo>
                  <a:lnTo>
                    <a:pt x="668" y="1381"/>
                  </a:lnTo>
                  <a:lnTo>
                    <a:pt x="651" y="1365"/>
                  </a:lnTo>
                  <a:lnTo>
                    <a:pt x="633" y="1347"/>
                  </a:lnTo>
                  <a:lnTo>
                    <a:pt x="617" y="1329"/>
                  </a:lnTo>
                  <a:lnTo>
                    <a:pt x="603" y="1310"/>
                  </a:lnTo>
                  <a:lnTo>
                    <a:pt x="589" y="1290"/>
                  </a:lnTo>
                  <a:lnTo>
                    <a:pt x="576" y="1269"/>
                  </a:lnTo>
                  <a:lnTo>
                    <a:pt x="564" y="1248"/>
                  </a:lnTo>
                  <a:lnTo>
                    <a:pt x="553" y="1227"/>
                  </a:lnTo>
                  <a:lnTo>
                    <a:pt x="543" y="1205"/>
                  </a:lnTo>
                  <a:lnTo>
                    <a:pt x="534" y="1182"/>
                  </a:lnTo>
                  <a:lnTo>
                    <a:pt x="526" y="1158"/>
                  </a:lnTo>
                  <a:lnTo>
                    <a:pt x="519" y="1134"/>
                  </a:lnTo>
                  <a:lnTo>
                    <a:pt x="513" y="1110"/>
                  </a:lnTo>
                  <a:lnTo>
                    <a:pt x="509" y="1085"/>
                  </a:lnTo>
                  <a:lnTo>
                    <a:pt x="506" y="1060"/>
                  </a:lnTo>
                  <a:lnTo>
                    <a:pt x="504" y="1034"/>
                  </a:lnTo>
                  <a:lnTo>
                    <a:pt x="503" y="1008"/>
                  </a:lnTo>
                  <a:lnTo>
                    <a:pt x="504" y="982"/>
                  </a:lnTo>
                  <a:lnTo>
                    <a:pt x="506" y="957"/>
                  </a:lnTo>
                  <a:lnTo>
                    <a:pt x="509" y="931"/>
                  </a:lnTo>
                  <a:lnTo>
                    <a:pt x="513" y="906"/>
                  </a:lnTo>
                  <a:lnTo>
                    <a:pt x="519" y="882"/>
                  </a:lnTo>
                  <a:lnTo>
                    <a:pt x="526" y="858"/>
                  </a:lnTo>
                  <a:lnTo>
                    <a:pt x="534" y="835"/>
                  </a:lnTo>
                  <a:lnTo>
                    <a:pt x="543" y="812"/>
                  </a:lnTo>
                  <a:lnTo>
                    <a:pt x="553" y="789"/>
                  </a:lnTo>
                  <a:lnTo>
                    <a:pt x="564" y="768"/>
                  </a:lnTo>
                  <a:lnTo>
                    <a:pt x="576" y="747"/>
                  </a:lnTo>
                  <a:lnTo>
                    <a:pt x="589" y="726"/>
                  </a:lnTo>
                  <a:lnTo>
                    <a:pt x="603" y="707"/>
                  </a:lnTo>
                  <a:lnTo>
                    <a:pt x="617" y="688"/>
                  </a:lnTo>
                  <a:lnTo>
                    <a:pt x="633" y="669"/>
                  </a:lnTo>
                  <a:lnTo>
                    <a:pt x="651" y="651"/>
                  </a:lnTo>
                  <a:lnTo>
                    <a:pt x="668" y="635"/>
                  </a:lnTo>
                  <a:lnTo>
                    <a:pt x="686" y="619"/>
                  </a:lnTo>
                  <a:lnTo>
                    <a:pt x="705" y="604"/>
                  </a:lnTo>
                  <a:lnTo>
                    <a:pt x="725" y="590"/>
                  </a:lnTo>
                  <a:lnTo>
                    <a:pt x="745" y="577"/>
                  </a:lnTo>
                  <a:lnTo>
                    <a:pt x="766" y="564"/>
                  </a:lnTo>
                  <a:lnTo>
                    <a:pt x="787" y="553"/>
                  </a:lnTo>
                  <a:lnTo>
                    <a:pt x="811" y="543"/>
                  </a:lnTo>
                  <a:lnTo>
                    <a:pt x="833" y="534"/>
                  </a:lnTo>
                  <a:lnTo>
                    <a:pt x="856" y="526"/>
                  </a:lnTo>
                  <a:lnTo>
                    <a:pt x="880" y="520"/>
                  </a:lnTo>
                  <a:lnTo>
                    <a:pt x="904" y="514"/>
                  </a:lnTo>
                  <a:lnTo>
                    <a:pt x="929" y="510"/>
                  </a:lnTo>
                  <a:lnTo>
                    <a:pt x="954" y="507"/>
                  </a:lnTo>
                  <a:lnTo>
                    <a:pt x="980" y="505"/>
                  </a:lnTo>
                  <a:lnTo>
                    <a:pt x="1006" y="504"/>
                  </a:lnTo>
                  <a:close/>
                  <a:moveTo>
                    <a:pt x="0" y="1008"/>
                  </a:moveTo>
                  <a:lnTo>
                    <a:pt x="2" y="1060"/>
                  </a:lnTo>
                  <a:lnTo>
                    <a:pt x="5" y="1111"/>
                  </a:lnTo>
                  <a:lnTo>
                    <a:pt x="12" y="1161"/>
                  </a:lnTo>
                  <a:lnTo>
                    <a:pt x="21" y="1211"/>
                  </a:lnTo>
                  <a:lnTo>
                    <a:pt x="32" y="1260"/>
                  </a:lnTo>
                  <a:lnTo>
                    <a:pt x="45" y="1308"/>
                  </a:lnTo>
                  <a:lnTo>
                    <a:pt x="61" y="1355"/>
                  </a:lnTo>
                  <a:lnTo>
                    <a:pt x="79" y="1400"/>
                  </a:lnTo>
                  <a:lnTo>
                    <a:pt x="99" y="1445"/>
                  </a:lnTo>
                  <a:lnTo>
                    <a:pt x="121" y="1488"/>
                  </a:lnTo>
                  <a:lnTo>
                    <a:pt x="146" y="1530"/>
                  </a:lnTo>
                  <a:lnTo>
                    <a:pt x="172" y="1572"/>
                  </a:lnTo>
                  <a:lnTo>
                    <a:pt x="200" y="1611"/>
                  </a:lnTo>
                  <a:lnTo>
                    <a:pt x="230" y="1649"/>
                  </a:lnTo>
                  <a:lnTo>
                    <a:pt x="261" y="1686"/>
                  </a:lnTo>
                  <a:lnTo>
                    <a:pt x="294" y="1721"/>
                  </a:lnTo>
                  <a:lnTo>
                    <a:pt x="330" y="1754"/>
                  </a:lnTo>
                  <a:lnTo>
                    <a:pt x="366" y="1785"/>
                  </a:lnTo>
                  <a:lnTo>
                    <a:pt x="404" y="1816"/>
                  </a:lnTo>
                  <a:lnTo>
                    <a:pt x="443" y="1844"/>
                  </a:lnTo>
                  <a:lnTo>
                    <a:pt x="485" y="1870"/>
                  </a:lnTo>
                  <a:lnTo>
                    <a:pt x="527" y="1894"/>
                  </a:lnTo>
                  <a:lnTo>
                    <a:pt x="570" y="1917"/>
                  </a:lnTo>
                  <a:lnTo>
                    <a:pt x="614" y="1937"/>
                  </a:lnTo>
                  <a:lnTo>
                    <a:pt x="661" y="1955"/>
                  </a:lnTo>
                  <a:lnTo>
                    <a:pt x="707" y="1971"/>
                  </a:lnTo>
                  <a:lnTo>
                    <a:pt x="754" y="1984"/>
                  </a:lnTo>
                  <a:lnTo>
                    <a:pt x="803" y="1995"/>
                  </a:lnTo>
                  <a:lnTo>
                    <a:pt x="853" y="2004"/>
                  </a:lnTo>
                  <a:lnTo>
                    <a:pt x="903" y="2011"/>
                  </a:lnTo>
                  <a:lnTo>
                    <a:pt x="954" y="2015"/>
                  </a:lnTo>
                  <a:lnTo>
                    <a:pt x="1006" y="2016"/>
                  </a:lnTo>
                  <a:lnTo>
                    <a:pt x="1057" y="2015"/>
                  </a:lnTo>
                  <a:lnTo>
                    <a:pt x="1108" y="2011"/>
                  </a:lnTo>
                  <a:lnTo>
                    <a:pt x="1159" y="2004"/>
                  </a:lnTo>
                  <a:lnTo>
                    <a:pt x="1208" y="1995"/>
                  </a:lnTo>
                  <a:lnTo>
                    <a:pt x="1257" y="1984"/>
                  </a:lnTo>
                  <a:lnTo>
                    <a:pt x="1304" y="1971"/>
                  </a:lnTo>
                  <a:lnTo>
                    <a:pt x="1352" y="1955"/>
                  </a:lnTo>
                  <a:lnTo>
                    <a:pt x="1397" y="1937"/>
                  </a:lnTo>
                  <a:lnTo>
                    <a:pt x="1441" y="1917"/>
                  </a:lnTo>
                  <a:lnTo>
                    <a:pt x="1485" y="1894"/>
                  </a:lnTo>
                  <a:lnTo>
                    <a:pt x="1527" y="1870"/>
                  </a:lnTo>
                  <a:lnTo>
                    <a:pt x="1568" y="1844"/>
                  </a:lnTo>
                  <a:lnTo>
                    <a:pt x="1607" y="1816"/>
                  </a:lnTo>
                  <a:lnTo>
                    <a:pt x="1645" y="1785"/>
                  </a:lnTo>
                  <a:lnTo>
                    <a:pt x="1682" y="1754"/>
                  </a:lnTo>
                  <a:lnTo>
                    <a:pt x="1717" y="1721"/>
                  </a:lnTo>
                  <a:lnTo>
                    <a:pt x="1750" y="1686"/>
                  </a:lnTo>
                  <a:lnTo>
                    <a:pt x="1782" y="1649"/>
                  </a:lnTo>
                  <a:lnTo>
                    <a:pt x="1811" y="1611"/>
                  </a:lnTo>
                  <a:lnTo>
                    <a:pt x="1840" y="1572"/>
                  </a:lnTo>
                  <a:lnTo>
                    <a:pt x="1866" y="1530"/>
                  </a:lnTo>
                  <a:lnTo>
                    <a:pt x="1890" y="1488"/>
                  </a:lnTo>
                  <a:lnTo>
                    <a:pt x="1912" y="1445"/>
                  </a:lnTo>
                  <a:lnTo>
                    <a:pt x="1932" y="1400"/>
                  </a:lnTo>
                  <a:lnTo>
                    <a:pt x="1950" y="1355"/>
                  </a:lnTo>
                  <a:lnTo>
                    <a:pt x="1966" y="1308"/>
                  </a:lnTo>
                  <a:lnTo>
                    <a:pt x="1980" y="1260"/>
                  </a:lnTo>
                  <a:lnTo>
                    <a:pt x="1992" y="1211"/>
                  </a:lnTo>
                  <a:lnTo>
                    <a:pt x="2001" y="1161"/>
                  </a:lnTo>
                  <a:lnTo>
                    <a:pt x="2007" y="1111"/>
                  </a:lnTo>
                  <a:lnTo>
                    <a:pt x="2011" y="1060"/>
                  </a:lnTo>
                  <a:lnTo>
                    <a:pt x="2012" y="1008"/>
                  </a:lnTo>
                  <a:lnTo>
                    <a:pt x="2011" y="957"/>
                  </a:lnTo>
                  <a:lnTo>
                    <a:pt x="2007" y="905"/>
                  </a:lnTo>
                  <a:lnTo>
                    <a:pt x="2001" y="855"/>
                  </a:lnTo>
                  <a:lnTo>
                    <a:pt x="1992" y="805"/>
                  </a:lnTo>
                  <a:lnTo>
                    <a:pt x="1980" y="756"/>
                  </a:lnTo>
                  <a:lnTo>
                    <a:pt x="1966" y="709"/>
                  </a:lnTo>
                  <a:lnTo>
                    <a:pt x="1950" y="661"/>
                  </a:lnTo>
                  <a:lnTo>
                    <a:pt x="1932" y="616"/>
                  </a:lnTo>
                  <a:lnTo>
                    <a:pt x="1912" y="572"/>
                  </a:lnTo>
                  <a:lnTo>
                    <a:pt x="1890" y="528"/>
                  </a:lnTo>
                  <a:lnTo>
                    <a:pt x="1866" y="486"/>
                  </a:lnTo>
                  <a:lnTo>
                    <a:pt x="1840" y="445"/>
                  </a:lnTo>
                  <a:lnTo>
                    <a:pt x="1811" y="405"/>
                  </a:lnTo>
                  <a:lnTo>
                    <a:pt x="1782" y="367"/>
                  </a:lnTo>
                  <a:lnTo>
                    <a:pt x="1750" y="331"/>
                  </a:lnTo>
                  <a:lnTo>
                    <a:pt x="1717" y="295"/>
                  </a:lnTo>
                  <a:lnTo>
                    <a:pt x="1682" y="262"/>
                  </a:lnTo>
                  <a:lnTo>
                    <a:pt x="1645" y="231"/>
                  </a:lnTo>
                  <a:lnTo>
                    <a:pt x="1607" y="201"/>
                  </a:lnTo>
                  <a:lnTo>
                    <a:pt x="1568" y="172"/>
                  </a:lnTo>
                  <a:lnTo>
                    <a:pt x="1527" y="146"/>
                  </a:lnTo>
                  <a:lnTo>
                    <a:pt x="1485" y="122"/>
                  </a:lnTo>
                  <a:lnTo>
                    <a:pt x="1441" y="100"/>
                  </a:lnTo>
                  <a:lnTo>
                    <a:pt x="1397" y="80"/>
                  </a:lnTo>
                  <a:lnTo>
                    <a:pt x="1352" y="61"/>
                  </a:lnTo>
                  <a:lnTo>
                    <a:pt x="1304" y="45"/>
                  </a:lnTo>
                  <a:lnTo>
                    <a:pt x="1257" y="31"/>
                  </a:lnTo>
                  <a:lnTo>
                    <a:pt x="1208" y="20"/>
                  </a:lnTo>
                  <a:lnTo>
                    <a:pt x="1159" y="11"/>
                  </a:lnTo>
                  <a:lnTo>
                    <a:pt x="1108" y="5"/>
                  </a:lnTo>
                  <a:lnTo>
                    <a:pt x="1057" y="1"/>
                  </a:lnTo>
                  <a:lnTo>
                    <a:pt x="1006" y="0"/>
                  </a:lnTo>
                  <a:lnTo>
                    <a:pt x="954" y="1"/>
                  </a:lnTo>
                  <a:lnTo>
                    <a:pt x="903" y="5"/>
                  </a:lnTo>
                  <a:lnTo>
                    <a:pt x="853" y="11"/>
                  </a:lnTo>
                  <a:lnTo>
                    <a:pt x="803" y="20"/>
                  </a:lnTo>
                  <a:lnTo>
                    <a:pt x="754" y="31"/>
                  </a:lnTo>
                  <a:lnTo>
                    <a:pt x="707" y="45"/>
                  </a:lnTo>
                  <a:lnTo>
                    <a:pt x="661" y="61"/>
                  </a:lnTo>
                  <a:lnTo>
                    <a:pt x="614" y="80"/>
                  </a:lnTo>
                  <a:lnTo>
                    <a:pt x="570" y="100"/>
                  </a:lnTo>
                  <a:lnTo>
                    <a:pt x="527" y="122"/>
                  </a:lnTo>
                  <a:lnTo>
                    <a:pt x="485" y="146"/>
                  </a:lnTo>
                  <a:lnTo>
                    <a:pt x="443" y="172"/>
                  </a:lnTo>
                  <a:lnTo>
                    <a:pt x="404" y="201"/>
                  </a:lnTo>
                  <a:lnTo>
                    <a:pt x="366" y="231"/>
                  </a:lnTo>
                  <a:lnTo>
                    <a:pt x="330" y="262"/>
                  </a:lnTo>
                  <a:lnTo>
                    <a:pt x="294" y="295"/>
                  </a:lnTo>
                  <a:lnTo>
                    <a:pt x="261" y="331"/>
                  </a:lnTo>
                  <a:lnTo>
                    <a:pt x="230" y="367"/>
                  </a:lnTo>
                  <a:lnTo>
                    <a:pt x="200" y="405"/>
                  </a:lnTo>
                  <a:lnTo>
                    <a:pt x="172" y="445"/>
                  </a:lnTo>
                  <a:lnTo>
                    <a:pt x="146" y="486"/>
                  </a:lnTo>
                  <a:lnTo>
                    <a:pt x="121" y="528"/>
                  </a:lnTo>
                  <a:lnTo>
                    <a:pt x="99" y="572"/>
                  </a:lnTo>
                  <a:lnTo>
                    <a:pt x="79" y="616"/>
                  </a:lnTo>
                  <a:lnTo>
                    <a:pt x="61" y="661"/>
                  </a:lnTo>
                  <a:lnTo>
                    <a:pt x="45" y="709"/>
                  </a:lnTo>
                  <a:lnTo>
                    <a:pt x="32" y="756"/>
                  </a:lnTo>
                  <a:lnTo>
                    <a:pt x="21" y="805"/>
                  </a:lnTo>
                  <a:lnTo>
                    <a:pt x="12" y="855"/>
                  </a:lnTo>
                  <a:lnTo>
                    <a:pt x="5" y="905"/>
                  </a:lnTo>
                  <a:lnTo>
                    <a:pt x="2" y="957"/>
                  </a:lnTo>
                  <a:lnTo>
                    <a:pt x="0"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31" name="Freeform 232"/>
            <p:cNvSpPr>
              <a:spLocks/>
            </p:cNvSpPr>
            <p:nvPr/>
          </p:nvSpPr>
          <p:spPr bwMode="auto">
            <a:xfrm>
              <a:off x="7085013" y="4627563"/>
              <a:ext cx="42863" cy="42863"/>
            </a:xfrm>
            <a:custGeom>
              <a:avLst/>
              <a:gdLst>
                <a:gd name="T0" fmla="*/ 554 w 1006"/>
                <a:gd name="T1" fmla="*/ 1005 h 1008"/>
                <a:gd name="T2" fmla="*/ 628 w 1006"/>
                <a:gd name="T3" fmla="*/ 992 h 1008"/>
                <a:gd name="T4" fmla="*/ 699 w 1006"/>
                <a:gd name="T5" fmla="*/ 969 h 1008"/>
                <a:gd name="T6" fmla="*/ 763 w 1006"/>
                <a:gd name="T7" fmla="*/ 935 h 1008"/>
                <a:gd name="T8" fmla="*/ 822 w 1006"/>
                <a:gd name="T9" fmla="*/ 893 h 1008"/>
                <a:gd name="T10" fmla="*/ 875 w 1006"/>
                <a:gd name="T11" fmla="*/ 843 h 1008"/>
                <a:gd name="T12" fmla="*/ 920 w 1006"/>
                <a:gd name="T13" fmla="*/ 786 h 1008"/>
                <a:gd name="T14" fmla="*/ 956 w 1006"/>
                <a:gd name="T15" fmla="*/ 723 h 1008"/>
                <a:gd name="T16" fmla="*/ 983 w 1006"/>
                <a:gd name="T17" fmla="*/ 654 h 1008"/>
                <a:gd name="T18" fmla="*/ 1000 w 1006"/>
                <a:gd name="T19" fmla="*/ 581 h 1008"/>
                <a:gd name="T20" fmla="*/ 1006 w 1006"/>
                <a:gd name="T21" fmla="*/ 504 h 1008"/>
                <a:gd name="T22" fmla="*/ 1000 w 1006"/>
                <a:gd name="T23" fmla="*/ 427 h 1008"/>
                <a:gd name="T24" fmla="*/ 983 w 1006"/>
                <a:gd name="T25" fmla="*/ 354 h 1008"/>
                <a:gd name="T26" fmla="*/ 956 w 1006"/>
                <a:gd name="T27" fmla="*/ 285 h 1008"/>
                <a:gd name="T28" fmla="*/ 920 w 1006"/>
                <a:gd name="T29" fmla="*/ 222 h 1008"/>
                <a:gd name="T30" fmla="*/ 875 w 1006"/>
                <a:gd name="T31" fmla="*/ 165 h 1008"/>
                <a:gd name="T32" fmla="*/ 822 w 1006"/>
                <a:gd name="T33" fmla="*/ 115 h 1008"/>
                <a:gd name="T34" fmla="*/ 763 w 1006"/>
                <a:gd name="T35" fmla="*/ 72 h 1008"/>
                <a:gd name="T36" fmla="*/ 699 w 1006"/>
                <a:gd name="T37" fmla="*/ 39 h 1008"/>
                <a:gd name="T38" fmla="*/ 628 w 1006"/>
                <a:gd name="T39" fmla="*/ 16 h 1008"/>
                <a:gd name="T40" fmla="*/ 554 w 1006"/>
                <a:gd name="T41" fmla="*/ 3 h 1008"/>
                <a:gd name="T42" fmla="*/ 476 w 1006"/>
                <a:gd name="T43" fmla="*/ 1 h 1008"/>
                <a:gd name="T44" fmla="*/ 401 w 1006"/>
                <a:gd name="T45" fmla="*/ 10 h 1008"/>
                <a:gd name="T46" fmla="*/ 330 w 1006"/>
                <a:gd name="T47" fmla="*/ 30 h 1008"/>
                <a:gd name="T48" fmla="*/ 263 w 1006"/>
                <a:gd name="T49" fmla="*/ 60 h 1008"/>
                <a:gd name="T50" fmla="*/ 202 w 1006"/>
                <a:gd name="T51" fmla="*/ 100 h 1008"/>
                <a:gd name="T52" fmla="*/ 147 w 1006"/>
                <a:gd name="T53" fmla="*/ 147 h 1008"/>
                <a:gd name="T54" fmla="*/ 99 w 1006"/>
                <a:gd name="T55" fmla="*/ 202 h 1008"/>
                <a:gd name="T56" fmla="*/ 61 w 1006"/>
                <a:gd name="T57" fmla="*/ 264 h 1008"/>
                <a:gd name="T58" fmla="*/ 30 w 1006"/>
                <a:gd name="T59" fmla="*/ 330 h 1008"/>
                <a:gd name="T60" fmla="*/ 10 w 1006"/>
                <a:gd name="T61" fmla="*/ 402 h 1008"/>
                <a:gd name="T62" fmla="*/ 1 w 1006"/>
                <a:gd name="T63" fmla="*/ 478 h 1008"/>
                <a:gd name="T64" fmla="*/ 3 w 1006"/>
                <a:gd name="T65" fmla="*/ 555 h 1008"/>
                <a:gd name="T66" fmla="*/ 16 w 1006"/>
                <a:gd name="T67" fmla="*/ 630 h 1008"/>
                <a:gd name="T68" fmla="*/ 39 w 1006"/>
                <a:gd name="T69" fmla="*/ 700 h 1008"/>
                <a:gd name="T70" fmla="*/ 73 w 1006"/>
                <a:gd name="T71" fmla="*/ 765 h 1008"/>
                <a:gd name="T72" fmla="*/ 114 w 1006"/>
                <a:gd name="T73" fmla="*/ 824 h 1008"/>
                <a:gd name="T74" fmla="*/ 165 w 1006"/>
                <a:gd name="T75" fmla="*/ 877 h 1008"/>
                <a:gd name="T76" fmla="*/ 222 w 1006"/>
                <a:gd name="T77" fmla="*/ 922 h 1008"/>
                <a:gd name="T78" fmla="*/ 284 w 1006"/>
                <a:gd name="T79" fmla="*/ 959 h 1008"/>
                <a:gd name="T80" fmla="*/ 353 w 1006"/>
                <a:gd name="T81" fmla="*/ 985 h 1008"/>
                <a:gd name="T82" fmla="*/ 426 w 1006"/>
                <a:gd name="T83" fmla="*/ 1002 h 1008"/>
                <a:gd name="T84" fmla="*/ 503 w 1006"/>
                <a:gd name="T85" fmla="*/ 1008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1008"/>
                  </a:moveTo>
                  <a:lnTo>
                    <a:pt x="529" y="1007"/>
                  </a:lnTo>
                  <a:lnTo>
                    <a:pt x="554" y="1005"/>
                  </a:lnTo>
                  <a:lnTo>
                    <a:pt x="579" y="1002"/>
                  </a:lnTo>
                  <a:lnTo>
                    <a:pt x="604" y="998"/>
                  </a:lnTo>
                  <a:lnTo>
                    <a:pt x="628" y="992"/>
                  </a:lnTo>
                  <a:lnTo>
                    <a:pt x="652" y="985"/>
                  </a:lnTo>
                  <a:lnTo>
                    <a:pt x="676" y="978"/>
                  </a:lnTo>
                  <a:lnTo>
                    <a:pt x="699" y="969"/>
                  </a:lnTo>
                  <a:lnTo>
                    <a:pt x="721" y="959"/>
                  </a:lnTo>
                  <a:lnTo>
                    <a:pt x="742" y="948"/>
                  </a:lnTo>
                  <a:lnTo>
                    <a:pt x="763" y="935"/>
                  </a:lnTo>
                  <a:lnTo>
                    <a:pt x="784" y="922"/>
                  </a:lnTo>
                  <a:lnTo>
                    <a:pt x="803" y="908"/>
                  </a:lnTo>
                  <a:lnTo>
                    <a:pt x="822" y="893"/>
                  </a:lnTo>
                  <a:lnTo>
                    <a:pt x="841" y="877"/>
                  </a:lnTo>
                  <a:lnTo>
                    <a:pt x="859" y="861"/>
                  </a:lnTo>
                  <a:lnTo>
                    <a:pt x="875" y="843"/>
                  </a:lnTo>
                  <a:lnTo>
                    <a:pt x="891" y="824"/>
                  </a:lnTo>
                  <a:lnTo>
                    <a:pt x="906" y="805"/>
                  </a:lnTo>
                  <a:lnTo>
                    <a:pt x="920" y="786"/>
                  </a:lnTo>
                  <a:lnTo>
                    <a:pt x="933" y="765"/>
                  </a:lnTo>
                  <a:lnTo>
                    <a:pt x="945" y="744"/>
                  </a:lnTo>
                  <a:lnTo>
                    <a:pt x="956" y="723"/>
                  </a:lnTo>
                  <a:lnTo>
                    <a:pt x="966" y="700"/>
                  </a:lnTo>
                  <a:lnTo>
                    <a:pt x="975" y="677"/>
                  </a:lnTo>
                  <a:lnTo>
                    <a:pt x="983" y="654"/>
                  </a:lnTo>
                  <a:lnTo>
                    <a:pt x="989" y="630"/>
                  </a:lnTo>
                  <a:lnTo>
                    <a:pt x="996" y="606"/>
                  </a:lnTo>
                  <a:lnTo>
                    <a:pt x="1000" y="581"/>
                  </a:lnTo>
                  <a:lnTo>
                    <a:pt x="1004" y="555"/>
                  </a:lnTo>
                  <a:lnTo>
                    <a:pt x="1006" y="530"/>
                  </a:lnTo>
                  <a:lnTo>
                    <a:pt x="1006" y="504"/>
                  </a:lnTo>
                  <a:lnTo>
                    <a:pt x="1006" y="478"/>
                  </a:lnTo>
                  <a:lnTo>
                    <a:pt x="1004" y="452"/>
                  </a:lnTo>
                  <a:lnTo>
                    <a:pt x="1000" y="427"/>
                  </a:lnTo>
                  <a:lnTo>
                    <a:pt x="996" y="402"/>
                  </a:lnTo>
                  <a:lnTo>
                    <a:pt x="989" y="378"/>
                  </a:lnTo>
                  <a:lnTo>
                    <a:pt x="983" y="354"/>
                  </a:lnTo>
                  <a:lnTo>
                    <a:pt x="975" y="330"/>
                  </a:lnTo>
                  <a:lnTo>
                    <a:pt x="966" y="307"/>
                  </a:lnTo>
                  <a:lnTo>
                    <a:pt x="956" y="285"/>
                  </a:lnTo>
                  <a:lnTo>
                    <a:pt x="945" y="264"/>
                  </a:lnTo>
                  <a:lnTo>
                    <a:pt x="933" y="243"/>
                  </a:lnTo>
                  <a:lnTo>
                    <a:pt x="920" y="222"/>
                  </a:lnTo>
                  <a:lnTo>
                    <a:pt x="906" y="202"/>
                  </a:lnTo>
                  <a:lnTo>
                    <a:pt x="891" y="183"/>
                  </a:lnTo>
                  <a:lnTo>
                    <a:pt x="875" y="165"/>
                  </a:lnTo>
                  <a:lnTo>
                    <a:pt x="859" y="147"/>
                  </a:lnTo>
                  <a:lnTo>
                    <a:pt x="841" y="131"/>
                  </a:lnTo>
                  <a:lnTo>
                    <a:pt x="822" y="115"/>
                  </a:lnTo>
                  <a:lnTo>
                    <a:pt x="803" y="100"/>
                  </a:lnTo>
                  <a:lnTo>
                    <a:pt x="784" y="85"/>
                  </a:lnTo>
                  <a:lnTo>
                    <a:pt x="763" y="72"/>
                  </a:lnTo>
                  <a:lnTo>
                    <a:pt x="742" y="60"/>
                  </a:lnTo>
                  <a:lnTo>
                    <a:pt x="721" y="49"/>
                  </a:lnTo>
                  <a:lnTo>
                    <a:pt x="699" y="39"/>
                  </a:lnTo>
                  <a:lnTo>
                    <a:pt x="676" y="30"/>
                  </a:lnTo>
                  <a:lnTo>
                    <a:pt x="652" y="22"/>
                  </a:lnTo>
                  <a:lnTo>
                    <a:pt x="628" y="16"/>
                  </a:lnTo>
                  <a:lnTo>
                    <a:pt x="604" y="10"/>
                  </a:lnTo>
                  <a:lnTo>
                    <a:pt x="579" y="6"/>
                  </a:lnTo>
                  <a:lnTo>
                    <a:pt x="554" y="3"/>
                  </a:lnTo>
                  <a:lnTo>
                    <a:pt x="529" y="1"/>
                  </a:lnTo>
                  <a:lnTo>
                    <a:pt x="503" y="0"/>
                  </a:lnTo>
                  <a:lnTo>
                    <a:pt x="476" y="1"/>
                  </a:lnTo>
                  <a:lnTo>
                    <a:pt x="451" y="3"/>
                  </a:lnTo>
                  <a:lnTo>
                    <a:pt x="426" y="6"/>
                  </a:lnTo>
                  <a:lnTo>
                    <a:pt x="401" y="10"/>
                  </a:lnTo>
                  <a:lnTo>
                    <a:pt x="377" y="16"/>
                  </a:lnTo>
                  <a:lnTo>
                    <a:pt x="353" y="22"/>
                  </a:lnTo>
                  <a:lnTo>
                    <a:pt x="330" y="30"/>
                  </a:lnTo>
                  <a:lnTo>
                    <a:pt x="307" y="39"/>
                  </a:lnTo>
                  <a:lnTo>
                    <a:pt x="284" y="49"/>
                  </a:lnTo>
                  <a:lnTo>
                    <a:pt x="263" y="60"/>
                  </a:lnTo>
                  <a:lnTo>
                    <a:pt x="242" y="72"/>
                  </a:lnTo>
                  <a:lnTo>
                    <a:pt x="222" y="85"/>
                  </a:lnTo>
                  <a:lnTo>
                    <a:pt x="202" y="100"/>
                  </a:lnTo>
                  <a:lnTo>
                    <a:pt x="183" y="115"/>
                  </a:lnTo>
                  <a:lnTo>
                    <a:pt x="165" y="131"/>
                  </a:lnTo>
                  <a:lnTo>
                    <a:pt x="147" y="147"/>
                  </a:lnTo>
                  <a:lnTo>
                    <a:pt x="130" y="165"/>
                  </a:lnTo>
                  <a:lnTo>
                    <a:pt x="114" y="183"/>
                  </a:lnTo>
                  <a:lnTo>
                    <a:pt x="99" y="202"/>
                  </a:lnTo>
                  <a:lnTo>
                    <a:pt x="86" y="222"/>
                  </a:lnTo>
                  <a:lnTo>
                    <a:pt x="73" y="243"/>
                  </a:lnTo>
                  <a:lnTo>
                    <a:pt x="61" y="264"/>
                  </a:lnTo>
                  <a:lnTo>
                    <a:pt x="49" y="285"/>
                  </a:lnTo>
                  <a:lnTo>
                    <a:pt x="39" y="307"/>
                  </a:lnTo>
                  <a:lnTo>
                    <a:pt x="30" y="330"/>
                  </a:lnTo>
                  <a:lnTo>
                    <a:pt x="23" y="354"/>
                  </a:lnTo>
                  <a:lnTo>
                    <a:pt x="16" y="378"/>
                  </a:lnTo>
                  <a:lnTo>
                    <a:pt x="10" y="402"/>
                  </a:lnTo>
                  <a:lnTo>
                    <a:pt x="6" y="427"/>
                  </a:lnTo>
                  <a:lnTo>
                    <a:pt x="3" y="452"/>
                  </a:lnTo>
                  <a:lnTo>
                    <a:pt x="1" y="478"/>
                  </a:lnTo>
                  <a:lnTo>
                    <a:pt x="0" y="504"/>
                  </a:lnTo>
                  <a:lnTo>
                    <a:pt x="1" y="530"/>
                  </a:lnTo>
                  <a:lnTo>
                    <a:pt x="3" y="555"/>
                  </a:lnTo>
                  <a:lnTo>
                    <a:pt x="6" y="581"/>
                  </a:lnTo>
                  <a:lnTo>
                    <a:pt x="10" y="606"/>
                  </a:lnTo>
                  <a:lnTo>
                    <a:pt x="16" y="630"/>
                  </a:lnTo>
                  <a:lnTo>
                    <a:pt x="23" y="654"/>
                  </a:lnTo>
                  <a:lnTo>
                    <a:pt x="30" y="677"/>
                  </a:lnTo>
                  <a:lnTo>
                    <a:pt x="39" y="700"/>
                  </a:lnTo>
                  <a:lnTo>
                    <a:pt x="49" y="723"/>
                  </a:lnTo>
                  <a:lnTo>
                    <a:pt x="61" y="744"/>
                  </a:lnTo>
                  <a:lnTo>
                    <a:pt x="73" y="765"/>
                  </a:lnTo>
                  <a:lnTo>
                    <a:pt x="86" y="786"/>
                  </a:lnTo>
                  <a:lnTo>
                    <a:pt x="99" y="805"/>
                  </a:lnTo>
                  <a:lnTo>
                    <a:pt x="114" y="824"/>
                  </a:lnTo>
                  <a:lnTo>
                    <a:pt x="130" y="843"/>
                  </a:lnTo>
                  <a:lnTo>
                    <a:pt x="147" y="861"/>
                  </a:lnTo>
                  <a:lnTo>
                    <a:pt x="165" y="877"/>
                  </a:lnTo>
                  <a:lnTo>
                    <a:pt x="183" y="893"/>
                  </a:lnTo>
                  <a:lnTo>
                    <a:pt x="202" y="908"/>
                  </a:lnTo>
                  <a:lnTo>
                    <a:pt x="222" y="922"/>
                  </a:lnTo>
                  <a:lnTo>
                    <a:pt x="242" y="935"/>
                  </a:lnTo>
                  <a:lnTo>
                    <a:pt x="263" y="948"/>
                  </a:lnTo>
                  <a:lnTo>
                    <a:pt x="284" y="959"/>
                  </a:lnTo>
                  <a:lnTo>
                    <a:pt x="307" y="969"/>
                  </a:lnTo>
                  <a:lnTo>
                    <a:pt x="330" y="978"/>
                  </a:lnTo>
                  <a:lnTo>
                    <a:pt x="353" y="985"/>
                  </a:lnTo>
                  <a:lnTo>
                    <a:pt x="377" y="992"/>
                  </a:lnTo>
                  <a:lnTo>
                    <a:pt x="401" y="998"/>
                  </a:lnTo>
                  <a:lnTo>
                    <a:pt x="426" y="1002"/>
                  </a:lnTo>
                  <a:lnTo>
                    <a:pt x="451" y="1005"/>
                  </a:lnTo>
                  <a:lnTo>
                    <a:pt x="476" y="1007"/>
                  </a:lnTo>
                  <a:lnTo>
                    <a:pt x="503" y="10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sp>
          <p:nvSpPr>
            <p:cNvPr id="132" name="Freeform 233"/>
            <p:cNvSpPr>
              <a:spLocks/>
            </p:cNvSpPr>
            <p:nvPr/>
          </p:nvSpPr>
          <p:spPr bwMode="auto">
            <a:xfrm>
              <a:off x="7431088" y="4302126"/>
              <a:ext cx="42863" cy="44450"/>
            </a:xfrm>
            <a:custGeom>
              <a:avLst/>
              <a:gdLst>
                <a:gd name="T0" fmla="*/ 452 w 1006"/>
                <a:gd name="T1" fmla="*/ 3 h 1008"/>
                <a:gd name="T2" fmla="*/ 377 w 1006"/>
                <a:gd name="T3" fmla="*/ 16 h 1008"/>
                <a:gd name="T4" fmla="*/ 307 w 1006"/>
                <a:gd name="T5" fmla="*/ 39 h 1008"/>
                <a:gd name="T6" fmla="*/ 243 w 1006"/>
                <a:gd name="T7" fmla="*/ 72 h 1008"/>
                <a:gd name="T8" fmla="*/ 183 w 1006"/>
                <a:gd name="T9" fmla="*/ 115 h 1008"/>
                <a:gd name="T10" fmla="*/ 131 w 1006"/>
                <a:gd name="T11" fmla="*/ 165 h 1008"/>
                <a:gd name="T12" fmla="*/ 86 w 1006"/>
                <a:gd name="T13" fmla="*/ 222 h 1008"/>
                <a:gd name="T14" fmla="*/ 49 w 1006"/>
                <a:gd name="T15" fmla="*/ 285 h 1008"/>
                <a:gd name="T16" fmla="*/ 22 w 1006"/>
                <a:gd name="T17" fmla="*/ 354 h 1008"/>
                <a:gd name="T18" fmla="*/ 6 w 1006"/>
                <a:gd name="T19" fmla="*/ 427 h 1008"/>
                <a:gd name="T20" fmla="*/ 0 w 1006"/>
                <a:gd name="T21" fmla="*/ 504 h 1008"/>
                <a:gd name="T22" fmla="*/ 6 w 1006"/>
                <a:gd name="T23" fmla="*/ 581 h 1008"/>
                <a:gd name="T24" fmla="*/ 22 w 1006"/>
                <a:gd name="T25" fmla="*/ 654 h 1008"/>
                <a:gd name="T26" fmla="*/ 49 w 1006"/>
                <a:gd name="T27" fmla="*/ 723 h 1008"/>
                <a:gd name="T28" fmla="*/ 86 w 1006"/>
                <a:gd name="T29" fmla="*/ 786 h 1008"/>
                <a:gd name="T30" fmla="*/ 131 w 1006"/>
                <a:gd name="T31" fmla="*/ 843 h 1008"/>
                <a:gd name="T32" fmla="*/ 183 w 1006"/>
                <a:gd name="T33" fmla="*/ 893 h 1008"/>
                <a:gd name="T34" fmla="*/ 243 w 1006"/>
                <a:gd name="T35" fmla="*/ 936 h 1008"/>
                <a:gd name="T36" fmla="*/ 307 w 1006"/>
                <a:gd name="T37" fmla="*/ 969 h 1008"/>
                <a:gd name="T38" fmla="*/ 377 w 1006"/>
                <a:gd name="T39" fmla="*/ 992 h 1008"/>
                <a:gd name="T40" fmla="*/ 452 w 1006"/>
                <a:gd name="T41" fmla="*/ 1005 h 1008"/>
                <a:gd name="T42" fmla="*/ 529 w 1006"/>
                <a:gd name="T43" fmla="*/ 1007 h 1008"/>
                <a:gd name="T44" fmla="*/ 605 w 1006"/>
                <a:gd name="T45" fmla="*/ 998 h 1008"/>
                <a:gd name="T46" fmla="*/ 676 w 1006"/>
                <a:gd name="T47" fmla="*/ 978 h 1008"/>
                <a:gd name="T48" fmla="*/ 743 w 1006"/>
                <a:gd name="T49" fmla="*/ 948 h 1008"/>
                <a:gd name="T50" fmla="*/ 804 w 1006"/>
                <a:gd name="T51" fmla="*/ 908 h 1008"/>
                <a:gd name="T52" fmla="*/ 858 w 1006"/>
                <a:gd name="T53" fmla="*/ 861 h 1008"/>
                <a:gd name="T54" fmla="*/ 906 w 1006"/>
                <a:gd name="T55" fmla="*/ 805 h 1008"/>
                <a:gd name="T56" fmla="*/ 946 w 1006"/>
                <a:gd name="T57" fmla="*/ 744 h 1008"/>
                <a:gd name="T58" fmla="*/ 976 w 1006"/>
                <a:gd name="T59" fmla="*/ 677 h 1008"/>
                <a:gd name="T60" fmla="*/ 996 w 1006"/>
                <a:gd name="T61" fmla="*/ 606 h 1008"/>
                <a:gd name="T62" fmla="*/ 1005 w 1006"/>
                <a:gd name="T63" fmla="*/ 530 h 1008"/>
                <a:gd name="T64" fmla="*/ 1003 w 1006"/>
                <a:gd name="T65" fmla="*/ 453 h 1008"/>
                <a:gd name="T66" fmla="*/ 990 w 1006"/>
                <a:gd name="T67" fmla="*/ 378 h 1008"/>
                <a:gd name="T68" fmla="*/ 967 w 1006"/>
                <a:gd name="T69" fmla="*/ 307 h 1008"/>
                <a:gd name="T70" fmla="*/ 934 w 1006"/>
                <a:gd name="T71" fmla="*/ 243 h 1008"/>
                <a:gd name="T72" fmla="*/ 891 w 1006"/>
                <a:gd name="T73" fmla="*/ 183 h 1008"/>
                <a:gd name="T74" fmla="*/ 841 w 1006"/>
                <a:gd name="T75" fmla="*/ 131 h 1008"/>
                <a:gd name="T76" fmla="*/ 784 w 1006"/>
                <a:gd name="T77" fmla="*/ 86 h 1008"/>
                <a:gd name="T78" fmla="*/ 721 w 1006"/>
                <a:gd name="T79" fmla="*/ 49 h 1008"/>
                <a:gd name="T80" fmla="*/ 653 w 1006"/>
                <a:gd name="T81" fmla="*/ 22 h 1008"/>
                <a:gd name="T82" fmla="*/ 580 w 1006"/>
                <a:gd name="T83" fmla="*/ 6 h 1008"/>
                <a:gd name="T84" fmla="*/ 503 w 1006"/>
                <a:gd name="T85" fmla="*/ 0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6" h="1008">
                  <a:moveTo>
                    <a:pt x="503" y="0"/>
                  </a:moveTo>
                  <a:lnTo>
                    <a:pt x="477" y="1"/>
                  </a:lnTo>
                  <a:lnTo>
                    <a:pt x="452" y="3"/>
                  </a:lnTo>
                  <a:lnTo>
                    <a:pt x="427" y="6"/>
                  </a:lnTo>
                  <a:lnTo>
                    <a:pt x="401" y="10"/>
                  </a:lnTo>
                  <a:lnTo>
                    <a:pt x="377" y="16"/>
                  </a:lnTo>
                  <a:lnTo>
                    <a:pt x="353" y="22"/>
                  </a:lnTo>
                  <a:lnTo>
                    <a:pt x="330" y="30"/>
                  </a:lnTo>
                  <a:lnTo>
                    <a:pt x="307" y="39"/>
                  </a:lnTo>
                  <a:lnTo>
                    <a:pt x="285" y="49"/>
                  </a:lnTo>
                  <a:lnTo>
                    <a:pt x="264" y="60"/>
                  </a:lnTo>
                  <a:lnTo>
                    <a:pt x="243" y="72"/>
                  </a:lnTo>
                  <a:lnTo>
                    <a:pt x="221" y="86"/>
                  </a:lnTo>
                  <a:lnTo>
                    <a:pt x="202" y="100"/>
                  </a:lnTo>
                  <a:lnTo>
                    <a:pt x="183" y="115"/>
                  </a:lnTo>
                  <a:lnTo>
                    <a:pt x="165" y="131"/>
                  </a:lnTo>
                  <a:lnTo>
                    <a:pt x="147" y="147"/>
                  </a:lnTo>
                  <a:lnTo>
                    <a:pt x="131" y="165"/>
                  </a:lnTo>
                  <a:lnTo>
                    <a:pt x="115" y="183"/>
                  </a:lnTo>
                  <a:lnTo>
                    <a:pt x="100" y="203"/>
                  </a:lnTo>
                  <a:lnTo>
                    <a:pt x="86" y="222"/>
                  </a:lnTo>
                  <a:lnTo>
                    <a:pt x="73" y="243"/>
                  </a:lnTo>
                  <a:lnTo>
                    <a:pt x="60" y="263"/>
                  </a:lnTo>
                  <a:lnTo>
                    <a:pt x="49" y="285"/>
                  </a:lnTo>
                  <a:lnTo>
                    <a:pt x="39" y="307"/>
                  </a:lnTo>
                  <a:lnTo>
                    <a:pt x="30" y="331"/>
                  </a:lnTo>
                  <a:lnTo>
                    <a:pt x="22" y="354"/>
                  </a:lnTo>
                  <a:lnTo>
                    <a:pt x="16" y="378"/>
                  </a:lnTo>
                  <a:lnTo>
                    <a:pt x="10" y="402"/>
                  </a:lnTo>
                  <a:lnTo>
                    <a:pt x="6" y="427"/>
                  </a:lnTo>
                  <a:lnTo>
                    <a:pt x="3" y="453"/>
                  </a:lnTo>
                  <a:lnTo>
                    <a:pt x="1" y="478"/>
                  </a:lnTo>
                  <a:lnTo>
                    <a:pt x="0" y="504"/>
                  </a:lnTo>
                  <a:lnTo>
                    <a:pt x="1" y="530"/>
                  </a:lnTo>
                  <a:lnTo>
                    <a:pt x="3" y="555"/>
                  </a:lnTo>
                  <a:lnTo>
                    <a:pt x="6" y="581"/>
                  </a:lnTo>
                  <a:lnTo>
                    <a:pt x="10" y="606"/>
                  </a:lnTo>
                  <a:lnTo>
                    <a:pt x="16" y="630"/>
                  </a:lnTo>
                  <a:lnTo>
                    <a:pt x="22" y="654"/>
                  </a:lnTo>
                  <a:lnTo>
                    <a:pt x="30" y="677"/>
                  </a:lnTo>
                  <a:lnTo>
                    <a:pt x="39" y="701"/>
                  </a:lnTo>
                  <a:lnTo>
                    <a:pt x="49" y="723"/>
                  </a:lnTo>
                  <a:lnTo>
                    <a:pt x="60" y="744"/>
                  </a:lnTo>
                  <a:lnTo>
                    <a:pt x="73" y="765"/>
                  </a:lnTo>
                  <a:lnTo>
                    <a:pt x="86" y="786"/>
                  </a:lnTo>
                  <a:lnTo>
                    <a:pt x="100" y="805"/>
                  </a:lnTo>
                  <a:lnTo>
                    <a:pt x="115" y="825"/>
                  </a:lnTo>
                  <a:lnTo>
                    <a:pt x="131" y="843"/>
                  </a:lnTo>
                  <a:lnTo>
                    <a:pt x="147" y="861"/>
                  </a:lnTo>
                  <a:lnTo>
                    <a:pt x="165" y="877"/>
                  </a:lnTo>
                  <a:lnTo>
                    <a:pt x="183" y="893"/>
                  </a:lnTo>
                  <a:lnTo>
                    <a:pt x="202" y="908"/>
                  </a:lnTo>
                  <a:lnTo>
                    <a:pt x="221" y="922"/>
                  </a:lnTo>
                  <a:lnTo>
                    <a:pt x="243" y="936"/>
                  </a:lnTo>
                  <a:lnTo>
                    <a:pt x="264" y="948"/>
                  </a:lnTo>
                  <a:lnTo>
                    <a:pt x="285" y="959"/>
                  </a:lnTo>
                  <a:lnTo>
                    <a:pt x="307" y="969"/>
                  </a:lnTo>
                  <a:lnTo>
                    <a:pt x="330" y="978"/>
                  </a:lnTo>
                  <a:lnTo>
                    <a:pt x="353" y="986"/>
                  </a:lnTo>
                  <a:lnTo>
                    <a:pt x="377" y="992"/>
                  </a:lnTo>
                  <a:lnTo>
                    <a:pt x="401" y="998"/>
                  </a:lnTo>
                  <a:lnTo>
                    <a:pt x="427" y="1002"/>
                  </a:lnTo>
                  <a:lnTo>
                    <a:pt x="452" y="1005"/>
                  </a:lnTo>
                  <a:lnTo>
                    <a:pt x="477" y="1007"/>
                  </a:lnTo>
                  <a:lnTo>
                    <a:pt x="503" y="1008"/>
                  </a:lnTo>
                  <a:lnTo>
                    <a:pt x="529" y="1007"/>
                  </a:lnTo>
                  <a:lnTo>
                    <a:pt x="554" y="1005"/>
                  </a:lnTo>
                  <a:lnTo>
                    <a:pt x="580" y="1002"/>
                  </a:lnTo>
                  <a:lnTo>
                    <a:pt x="605" y="998"/>
                  </a:lnTo>
                  <a:lnTo>
                    <a:pt x="629" y="992"/>
                  </a:lnTo>
                  <a:lnTo>
                    <a:pt x="653" y="986"/>
                  </a:lnTo>
                  <a:lnTo>
                    <a:pt x="676" y="978"/>
                  </a:lnTo>
                  <a:lnTo>
                    <a:pt x="699" y="969"/>
                  </a:lnTo>
                  <a:lnTo>
                    <a:pt x="721" y="959"/>
                  </a:lnTo>
                  <a:lnTo>
                    <a:pt x="743" y="948"/>
                  </a:lnTo>
                  <a:lnTo>
                    <a:pt x="764" y="936"/>
                  </a:lnTo>
                  <a:lnTo>
                    <a:pt x="784" y="922"/>
                  </a:lnTo>
                  <a:lnTo>
                    <a:pt x="804" y="908"/>
                  </a:lnTo>
                  <a:lnTo>
                    <a:pt x="823" y="893"/>
                  </a:lnTo>
                  <a:lnTo>
                    <a:pt x="841" y="877"/>
                  </a:lnTo>
                  <a:lnTo>
                    <a:pt x="858" y="861"/>
                  </a:lnTo>
                  <a:lnTo>
                    <a:pt x="875" y="843"/>
                  </a:lnTo>
                  <a:lnTo>
                    <a:pt x="891" y="825"/>
                  </a:lnTo>
                  <a:lnTo>
                    <a:pt x="906" y="805"/>
                  </a:lnTo>
                  <a:lnTo>
                    <a:pt x="921" y="786"/>
                  </a:lnTo>
                  <a:lnTo>
                    <a:pt x="934" y="765"/>
                  </a:lnTo>
                  <a:lnTo>
                    <a:pt x="946" y="744"/>
                  </a:lnTo>
                  <a:lnTo>
                    <a:pt x="957" y="723"/>
                  </a:lnTo>
                  <a:lnTo>
                    <a:pt x="967" y="701"/>
                  </a:lnTo>
                  <a:lnTo>
                    <a:pt x="976" y="677"/>
                  </a:lnTo>
                  <a:lnTo>
                    <a:pt x="983" y="654"/>
                  </a:lnTo>
                  <a:lnTo>
                    <a:pt x="990" y="630"/>
                  </a:lnTo>
                  <a:lnTo>
                    <a:pt x="996" y="606"/>
                  </a:lnTo>
                  <a:lnTo>
                    <a:pt x="1000" y="581"/>
                  </a:lnTo>
                  <a:lnTo>
                    <a:pt x="1003" y="555"/>
                  </a:lnTo>
                  <a:lnTo>
                    <a:pt x="1005" y="530"/>
                  </a:lnTo>
                  <a:lnTo>
                    <a:pt x="1006" y="504"/>
                  </a:lnTo>
                  <a:lnTo>
                    <a:pt x="1005" y="478"/>
                  </a:lnTo>
                  <a:lnTo>
                    <a:pt x="1003" y="453"/>
                  </a:lnTo>
                  <a:lnTo>
                    <a:pt x="1000" y="427"/>
                  </a:lnTo>
                  <a:lnTo>
                    <a:pt x="996" y="402"/>
                  </a:lnTo>
                  <a:lnTo>
                    <a:pt x="990" y="378"/>
                  </a:lnTo>
                  <a:lnTo>
                    <a:pt x="983" y="354"/>
                  </a:lnTo>
                  <a:lnTo>
                    <a:pt x="976" y="331"/>
                  </a:lnTo>
                  <a:lnTo>
                    <a:pt x="967" y="307"/>
                  </a:lnTo>
                  <a:lnTo>
                    <a:pt x="957" y="285"/>
                  </a:lnTo>
                  <a:lnTo>
                    <a:pt x="946" y="263"/>
                  </a:lnTo>
                  <a:lnTo>
                    <a:pt x="934" y="243"/>
                  </a:lnTo>
                  <a:lnTo>
                    <a:pt x="921" y="222"/>
                  </a:lnTo>
                  <a:lnTo>
                    <a:pt x="906" y="203"/>
                  </a:lnTo>
                  <a:lnTo>
                    <a:pt x="891" y="183"/>
                  </a:lnTo>
                  <a:lnTo>
                    <a:pt x="875" y="165"/>
                  </a:lnTo>
                  <a:lnTo>
                    <a:pt x="858" y="147"/>
                  </a:lnTo>
                  <a:lnTo>
                    <a:pt x="841" y="131"/>
                  </a:lnTo>
                  <a:lnTo>
                    <a:pt x="823" y="115"/>
                  </a:lnTo>
                  <a:lnTo>
                    <a:pt x="804" y="100"/>
                  </a:lnTo>
                  <a:lnTo>
                    <a:pt x="784" y="86"/>
                  </a:lnTo>
                  <a:lnTo>
                    <a:pt x="764" y="72"/>
                  </a:lnTo>
                  <a:lnTo>
                    <a:pt x="743" y="60"/>
                  </a:lnTo>
                  <a:lnTo>
                    <a:pt x="721" y="49"/>
                  </a:lnTo>
                  <a:lnTo>
                    <a:pt x="699" y="39"/>
                  </a:lnTo>
                  <a:lnTo>
                    <a:pt x="676" y="30"/>
                  </a:lnTo>
                  <a:lnTo>
                    <a:pt x="653" y="22"/>
                  </a:lnTo>
                  <a:lnTo>
                    <a:pt x="629" y="16"/>
                  </a:lnTo>
                  <a:lnTo>
                    <a:pt x="605" y="10"/>
                  </a:lnTo>
                  <a:lnTo>
                    <a:pt x="580" y="6"/>
                  </a:lnTo>
                  <a:lnTo>
                    <a:pt x="554" y="3"/>
                  </a:lnTo>
                  <a:lnTo>
                    <a:pt x="529" y="1"/>
                  </a:lnTo>
                  <a:lnTo>
                    <a:pt x="50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p>
          </p:txBody>
        </p:sp>
      </p:grpSp>
      <p:sp>
        <p:nvSpPr>
          <p:cNvPr id="133" name="文本框 132">
            <a:extLst>
              <a:ext uri="{FF2B5EF4-FFF2-40B4-BE49-F238E27FC236}">
                <a16:creationId xmlns:a16="http://schemas.microsoft.com/office/drawing/2014/main" xmlns="" id="{7F8A79D9-C3DC-477B-9123-26EA84D7A5EC}"/>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34" name="矩形 133">
            <a:extLst>
              <a:ext uri="{FF2B5EF4-FFF2-40B4-BE49-F238E27FC236}">
                <a16:creationId xmlns:a16="http://schemas.microsoft.com/office/drawing/2014/main" xmlns="" id="{02A05B22-F105-4581-B58A-30F4876B444D}"/>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135" name="矩形 134">
            <a:extLst>
              <a:ext uri="{FF2B5EF4-FFF2-40B4-BE49-F238E27FC236}">
                <a16:creationId xmlns:a16="http://schemas.microsoft.com/office/drawing/2014/main" xmlns="" id="{1F833CBD-685B-4CA4-912F-AA49A82DB35C}"/>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933193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75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750"/>
                                        <p:tgtEl>
                                          <p:spTgt spid="2"/>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750"/>
                                        <p:tgtEl>
                                          <p:spTgt spid="18"/>
                                        </p:tgtEl>
                                      </p:cBhvr>
                                    </p:animEffect>
                                  </p:childTnLst>
                                </p:cTn>
                              </p:par>
                            </p:childTnLst>
                          </p:cTn>
                        </p:par>
                        <p:par>
                          <p:cTn id="14" fill="hold">
                            <p:stCondLst>
                              <p:cond delay="750"/>
                            </p:stCondLst>
                            <p:childTnLst>
                              <p:par>
                                <p:cTn id="15" presetID="2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750"/>
                                        <p:tgtEl>
                                          <p:spTgt spid="6"/>
                                        </p:tgtEl>
                                      </p:cBhvr>
                                    </p:animEffect>
                                  </p:childTnLst>
                                </p:cTn>
                              </p:par>
                              <p:par>
                                <p:cTn id="18" presetID="22" presetClass="entr" presetSubtype="4"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75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childTnLst>
                                </p:cTn>
                              </p:par>
                              <p:par>
                                <p:cTn id="45" presetID="10" presetClass="entr" presetSubtype="0" fill="hold" nodeType="withEffect">
                                  <p:stCondLst>
                                    <p:cond delay="0"/>
                                  </p:stCondLst>
                                  <p:childTnLst>
                                    <p:set>
                                      <p:cBhvr>
                                        <p:cTn id="46" dur="1" fill="hold">
                                          <p:stCondLst>
                                            <p:cond delay="0"/>
                                          </p:stCondLst>
                                        </p:cTn>
                                        <p:tgtEl>
                                          <p:spTgt spid="112"/>
                                        </p:tgtEl>
                                        <p:attrNameLst>
                                          <p:attrName>style.visibility</p:attrName>
                                        </p:attrNameLst>
                                      </p:cBhvr>
                                      <p:to>
                                        <p:strVal val="visible"/>
                                      </p:to>
                                    </p:set>
                                    <p:animEffect transition="in" filter="fade">
                                      <p:cBhvr>
                                        <p:cTn id="47" dur="500"/>
                                        <p:tgtEl>
                                          <p:spTgt spid="11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10" presetClass="entr" presetSubtype="0" fill="hold" nodeType="withEffect">
                                  <p:stCondLst>
                                    <p:cond delay="0"/>
                                  </p:stCondLst>
                                  <p:childTnLst>
                                    <p:set>
                                      <p:cBhvr>
                                        <p:cTn id="59" dur="1" fill="hold">
                                          <p:stCondLst>
                                            <p:cond delay="0"/>
                                          </p:stCondLst>
                                        </p:cTn>
                                        <p:tgtEl>
                                          <p:spTgt spid="115"/>
                                        </p:tgtEl>
                                        <p:attrNameLst>
                                          <p:attrName>style.visibility</p:attrName>
                                        </p:attrNameLst>
                                      </p:cBhvr>
                                      <p:to>
                                        <p:strVal val="visible"/>
                                      </p:to>
                                    </p:set>
                                    <p:animEffect transition="in" filter="fade">
                                      <p:cBhvr>
                                        <p:cTn id="60" dur="500"/>
                                        <p:tgtEl>
                                          <p:spTgt spid="11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500"/>
                                        <p:tgtEl>
                                          <p:spTgt spid="45"/>
                                        </p:tgtEl>
                                      </p:cBhvr>
                                    </p:animEffect>
                                  </p:childTnLst>
                                </p:cTn>
                              </p:par>
                            </p:childTnLst>
                          </p:cTn>
                        </p:par>
                        <p:par>
                          <p:cTn id="67" fill="hold">
                            <p:stCondLst>
                              <p:cond delay="5000"/>
                            </p:stCondLst>
                            <p:childTnLst>
                              <p:par>
                                <p:cTn id="68" presetID="10" presetClass="entr" presetSubtype="0"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par>
                                <p:cTn id="71" presetID="10" presetClass="entr" presetSubtype="0" fill="hold" nodeType="withEffect">
                                  <p:stCondLst>
                                    <p:cond delay="0"/>
                                  </p:stCondLst>
                                  <p:childTnLst>
                                    <p:set>
                                      <p:cBhvr>
                                        <p:cTn id="72" dur="1" fill="hold">
                                          <p:stCondLst>
                                            <p:cond delay="0"/>
                                          </p:stCondLst>
                                        </p:cTn>
                                        <p:tgtEl>
                                          <p:spTgt spid="126"/>
                                        </p:tgtEl>
                                        <p:attrNameLst>
                                          <p:attrName>style.visibility</p:attrName>
                                        </p:attrNameLst>
                                      </p:cBhvr>
                                      <p:to>
                                        <p:strVal val="visible"/>
                                      </p:to>
                                    </p:set>
                                    <p:animEffect transition="in" filter="fade">
                                      <p:cBhvr>
                                        <p:cTn id="73" dur="500"/>
                                        <p:tgtEl>
                                          <p:spTgt spid="1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500"/>
                                        <p:tgtEl>
                                          <p:spTgt spid="61"/>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fade">
                                      <p:cBhvr>
                                        <p:cTn id="79" dur="500"/>
                                        <p:tgtEl>
                                          <p:spTgt spid="62"/>
                                        </p:tgtEl>
                                      </p:cBhvr>
                                    </p:animEffect>
                                  </p:childTnLst>
                                </p:cTn>
                              </p:par>
                            </p:childTnLst>
                          </p:cTn>
                        </p:par>
                        <p:par>
                          <p:cTn id="80" fill="hold">
                            <p:stCondLst>
                              <p:cond delay="5500"/>
                            </p:stCondLst>
                            <p:childTnLst>
                              <p:par>
                                <p:cTn id="81" presetID="10" presetClass="entr" presetSubtype="0"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10" presetClass="entr" presetSubtype="0" fill="hold"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fade">
                                      <p:cBhvr>
                                        <p:cTn id="89" dur="500"/>
                                        <p:tgtEl>
                                          <p:spTgt spid="7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79"/>
                                        </p:tgtEl>
                                        <p:attrNameLst>
                                          <p:attrName>style.visibility</p:attrName>
                                        </p:attrNameLst>
                                      </p:cBhvr>
                                      <p:to>
                                        <p:strVal val="visible"/>
                                      </p:to>
                                    </p:set>
                                    <p:animEffect transition="in" filter="fade">
                                      <p:cBhvr>
                                        <p:cTn id="92" dur="500"/>
                                        <p:tgtEl>
                                          <p:spTgt spid="79"/>
                                        </p:tgtEl>
                                      </p:cBhvr>
                                    </p:animEffect>
                                  </p:childTnLst>
                                </p:cTn>
                              </p:par>
                            </p:childTnLst>
                          </p:cTn>
                        </p:par>
                        <p:par>
                          <p:cTn id="93" fill="hold">
                            <p:stCondLst>
                              <p:cond delay="6000"/>
                            </p:stCondLst>
                            <p:childTnLst>
                              <p:par>
                                <p:cTn id="94" presetID="10" presetClass="entr" presetSubtype="0" fill="hold" nodeType="after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fade">
                                      <p:cBhvr>
                                        <p:cTn id="96" dur="500"/>
                                        <p:tgtEl>
                                          <p:spTgt spid="97"/>
                                        </p:tgtEl>
                                      </p:cBhvr>
                                    </p:animEffect>
                                  </p:childTnLst>
                                </p:cTn>
                              </p:par>
                              <p:par>
                                <p:cTn id="97" presetID="10" presetClass="entr" presetSubtype="0"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fade">
                                      <p:cBhvr>
                                        <p:cTn id="99" dur="500"/>
                                        <p:tgtEl>
                                          <p:spTgt spid="123"/>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fade">
                                      <p:cBhvr>
                                        <p:cTn id="102" dur="500"/>
                                        <p:tgtEl>
                                          <p:spTgt spid="95"/>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96"/>
                                        </p:tgtEl>
                                        <p:attrNameLst>
                                          <p:attrName>style.visibility</p:attrName>
                                        </p:attrNameLst>
                                      </p:cBhvr>
                                      <p:to>
                                        <p:strVal val="visible"/>
                                      </p:to>
                                    </p:set>
                                    <p:animEffect transition="in" filter="fade">
                                      <p:cBhvr>
                                        <p:cTn id="10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44" grpId="0"/>
      <p:bldP spid="45" grpId="0"/>
      <p:bldP spid="61" grpId="0"/>
      <p:bldP spid="62" grpId="0"/>
      <p:bldP spid="78" grpId="0"/>
      <p:bldP spid="79" grpId="0"/>
      <p:bldP spid="95" grpId="0"/>
      <p:bldP spid="9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050792" y="3314190"/>
            <a:ext cx="1704975" cy="300082"/>
          </a:xfrm>
          <a:prstGeom prst="rect">
            <a:avLst/>
          </a:prstGeom>
          <a:noFill/>
        </p:spPr>
        <p:txBody>
          <a:bodyPr wrap="square" rtlCol="0">
            <a:spAutoFit/>
          </a:bodyPr>
          <a:lstStyle/>
          <a:p>
            <a:pPr algn="ctr">
              <a:defRPr/>
            </a:pPr>
            <a:r>
              <a:rPr lang="id-ID" b="1" dirty="0">
                <a:solidFill>
                  <a:prstClr val="black">
                    <a:lumMod val="50000"/>
                    <a:lumOff val="50000"/>
                  </a:prstClr>
                </a:solidFill>
                <a:latin typeface="Neris Thin" panose="00000300000000000000" pitchFamily="50" charset="0"/>
              </a:rPr>
              <a:t>Jonathan Sanzhez</a:t>
            </a:r>
          </a:p>
        </p:txBody>
      </p:sp>
      <p:sp>
        <p:nvSpPr>
          <p:cNvPr id="17" name="TextBox 16"/>
          <p:cNvSpPr txBox="1"/>
          <p:nvPr/>
        </p:nvSpPr>
        <p:spPr>
          <a:xfrm>
            <a:off x="1050792" y="3531838"/>
            <a:ext cx="1704975" cy="230832"/>
          </a:xfrm>
          <a:prstGeom prst="rect">
            <a:avLst/>
          </a:prstGeom>
          <a:noFill/>
        </p:spPr>
        <p:txBody>
          <a:bodyPr wrap="square" rtlCol="0">
            <a:spAutoFit/>
          </a:bodyPr>
          <a:lstStyle/>
          <a:p>
            <a:pPr algn="ctr">
              <a:defRPr/>
            </a:pPr>
            <a:r>
              <a:rPr lang="id-ID" sz="900" dirty="0">
                <a:solidFill>
                  <a:srgbClr val="02AEE4"/>
                </a:solidFill>
                <a:latin typeface="Calibri" panose="020F0502020204030204"/>
              </a:rPr>
              <a:t>UI/UX Designer</a:t>
            </a:r>
          </a:p>
        </p:txBody>
      </p:sp>
      <p:sp>
        <p:nvSpPr>
          <p:cNvPr id="18" name="TextBox 17"/>
          <p:cNvSpPr txBox="1"/>
          <p:nvPr/>
        </p:nvSpPr>
        <p:spPr>
          <a:xfrm>
            <a:off x="2867147" y="3314190"/>
            <a:ext cx="1704975" cy="300082"/>
          </a:xfrm>
          <a:prstGeom prst="rect">
            <a:avLst/>
          </a:prstGeom>
          <a:noFill/>
        </p:spPr>
        <p:txBody>
          <a:bodyPr wrap="square" rtlCol="0">
            <a:spAutoFit/>
          </a:bodyPr>
          <a:lstStyle/>
          <a:p>
            <a:pPr algn="ctr">
              <a:defRPr/>
            </a:pPr>
            <a:r>
              <a:rPr lang="id-ID" b="1" dirty="0">
                <a:solidFill>
                  <a:prstClr val="black">
                    <a:lumMod val="50000"/>
                    <a:lumOff val="50000"/>
                  </a:prstClr>
                </a:solidFill>
                <a:latin typeface="Neris Thin" panose="00000300000000000000" pitchFamily="50" charset="0"/>
              </a:rPr>
              <a:t>Olivia Wagner</a:t>
            </a:r>
          </a:p>
        </p:txBody>
      </p:sp>
      <p:sp>
        <p:nvSpPr>
          <p:cNvPr id="19" name="TextBox 18"/>
          <p:cNvSpPr txBox="1"/>
          <p:nvPr/>
        </p:nvSpPr>
        <p:spPr>
          <a:xfrm>
            <a:off x="2802076" y="3684089"/>
            <a:ext cx="1835117" cy="369332"/>
          </a:xfrm>
          <a:prstGeom prst="rect">
            <a:avLst/>
          </a:prstGeom>
          <a:noFill/>
        </p:spPr>
        <p:txBody>
          <a:bodyPr wrap="square" rtlCol="0">
            <a:spAutoFit/>
          </a:bodyPr>
          <a:lstStyle/>
          <a:p>
            <a:pPr algn="ctr">
              <a:defRPr/>
            </a:pPr>
            <a:r>
              <a:rPr lang="id-ID" sz="900" dirty="0">
                <a:solidFill>
                  <a:prstClr val="white">
                    <a:lumMod val="65000"/>
                  </a:prstClr>
                </a:solidFill>
                <a:latin typeface="Calibri" panose="020F0502020204030204"/>
              </a:rPr>
              <a:t>Lorem ipsum dolor sit amet, consectetuer adipiscing elit.</a:t>
            </a:r>
          </a:p>
        </p:txBody>
      </p:sp>
      <p:sp>
        <p:nvSpPr>
          <p:cNvPr id="20" name="TextBox 19"/>
          <p:cNvSpPr txBox="1"/>
          <p:nvPr/>
        </p:nvSpPr>
        <p:spPr>
          <a:xfrm>
            <a:off x="2867147" y="3531838"/>
            <a:ext cx="1704975" cy="230832"/>
          </a:xfrm>
          <a:prstGeom prst="rect">
            <a:avLst/>
          </a:prstGeom>
          <a:noFill/>
        </p:spPr>
        <p:txBody>
          <a:bodyPr wrap="square" rtlCol="0">
            <a:spAutoFit/>
          </a:bodyPr>
          <a:lstStyle/>
          <a:p>
            <a:pPr algn="ctr">
              <a:defRPr/>
            </a:pPr>
            <a:r>
              <a:rPr lang="id-ID" sz="900" dirty="0">
                <a:solidFill>
                  <a:srgbClr val="02AEE4"/>
                </a:solidFill>
                <a:latin typeface="Calibri" panose="020F0502020204030204"/>
              </a:rPr>
              <a:t>Chief Marketing</a:t>
            </a:r>
          </a:p>
        </p:txBody>
      </p:sp>
      <p:sp>
        <p:nvSpPr>
          <p:cNvPr id="21" name="Freeform 325"/>
          <p:cNvSpPr>
            <a:spLocks noEditPoints="1"/>
          </p:cNvSpPr>
          <p:nvPr/>
        </p:nvSpPr>
        <p:spPr bwMode="auto">
          <a:xfrm>
            <a:off x="3756614" y="4111600"/>
            <a:ext cx="189000" cy="189000"/>
          </a:xfrm>
          <a:custGeom>
            <a:avLst/>
            <a:gdLst>
              <a:gd name="T0" fmla="*/ 11362 w 16124"/>
              <a:gd name="T1" fmla="*/ 7371 h 16126"/>
              <a:gd name="T2" fmla="*/ 10848 w 16124"/>
              <a:gd name="T3" fmla="*/ 8335 h 16126"/>
              <a:gd name="T4" fmla="*/ 10022 w 16124"/>
              <a:gd name="T5" fmla="*/ 9275 h 16126"/>
              <a:gd name="T6" fmla="*/ 9384 w 16124"/>
              <a:gd name="T7" fmla="*/ 8592 h 16126"/>
              <a:gd name="T8" fmla="*/ 8439 w 16124"/>
              <a:gd name="T9" fmla="*/ 8106 h 16126"/>
              <a:gd name="T10" fmla="*/ 7292 w 16124"/>
              <a:gd name="T11" fmla="*/ 8085 h 16126"/>
              <a:gd name="T12" fmla="*/ 6256 w 16124"/>
              <a:gd name="T13" fmla="*/ 8547 h 16126"/>
              <a:gd name="T14" fmla="*/ 5573 w 16124"/>
              <a:gd name="T15" fmla="*/ 9348 h 16126"/>
              <a:gd name="T16" fmla="*/ 5185 w 16124"/>
              <a:gd name="T17" fmla="*/ 10161 h 16126"/>
              <a:gd name="T18" fmla="*/ 3688 w 16124"/>
              <a:gd name="T19" fmla="*/ 8869 h 16126"/>
              <a:gd name="T20" fmla="*/ 2848 w 16124"/>
              <a:gd name="T21" fmla="*/ 7567 h 16126"/>
              <a:gd name="T22" fmla="*/ 3694 w 16124"/>
              <a:gd name="T23" fmla="*/ 7126 h 16126"/>
              <a:gd name="T24" fmla="*/ 6195 w 16124"/>
              <a:gd name="T25" fmla="*/ 6512 h 16126"/>
              <a:gd name="T26" fmla="*/ 7831 w 16124"/>
              <a:gd name="T27" fmla="*/ 5470 h 16126"/>
              <a:gd name="T28" fmla="*/ 8453 w 16124"/>
              <a:gd name="T29" fmla="*/ 4484 h 16126"/>
              <a:gd name="T30" fmla="*/ 8949 w 16124"/>
              <a:gd name="T31" fmla="*/ 3674 h 16126"/>
              <a:gd name="T32" fmla="*/ 9813 w 16124"/>
              <a:gd name="T33" fmla="*/ 3283 h 16126"/>
              <a:gd name="T34" fmla="*/ 10883 w 16124"/>
              <a:gd name="T35" fmla="*/ 3437 h 16126"/>
              <a:gd name="T36" fmla="*/ 11466 w 16124"/>
              <a:gd name="T37" fmla="*/ 4068 h 16126"/>
              <a:gd name="T38" fmla="*/ 11710 w 16124"/>
              <a:gd name="T39" fmla="*/ 4808 h 16126"/>
              <a:gd name="T40" fmla="*/ 12667 w 16124"/>
              <a:gd name="T41" fmla="*/ 5166 h 16126"/>
              <a:gd name="T42" fmla="*/ 13470 w 16124"/>
              <a:gd name="T43" fmla="*/ 5429 h 16126"/>
              <a:gd name="T44" fmla="*/ 13063 w 16124"/>
              <a:gd name="T45" fmla="*/ 5825 h 16126"/>
              <a:gd name="T46" fmla="*/ 11926 w 16124"/>
              <a:gd name="T47" fmla="*/ 6473 h 16126"/>
              <a:gd name="T48" fmla="*/ 10211 w 16124"/>
              <a:gd name="T49" fmla="*/ 4447 h 16126"/>
              <a:gd name="T50" fmla="*/ 9866 w 16124"/>
              <a:gd name="T51" fmla="*/ 4566 h 16126"/>
              <a:gd name="T52" fmla="*/ 9601 w 16124"/>
              <a:gd name="T53" fmla="*/ 4869 h 16126"/>
              <a:gd name="T54" fmla="*/ 9491 w 16124"/>
              <a:gd name="T55" fmla="*/ 5285 h 16126"/>
              <a:gd name="T56" fmla="*/ 9573 w 16124"/>
              <a:gd name="T57" fmla="*/ 5669 h 16126"/>
              <a:gd name="T58" fmla="*/ 9819 w 16124"/>
              <a:gd name="T59" fmla="*/ 5932 h 16126"/>
              <a:gd name="T60" fmla="*/ 10171 w 16124"/>
              <a:gd name="T61" fmla="*/ 5995 h 16126"/>
              <a:gd name="T62" fmla="*/ 10505 w 16124"/>
              <a:gd name="T63" fmla="*/ 5837 h 16126"/>
              <a:gd name="T64" fmla="*/ 10747 w 16124"/>
              <a:gd name="T65" fmla="*/ 5508 h 16126"/>
              <a:gd name="T66" fmla="*/ 10823 w 16124"/>
              <a:gd name="T67" fmla="*/ 5086 h 16126"/>
              <a:gd name="T68" fmla="*/ 10709 w 16124"/>
              <a:gd name="T69" fmla="*/ 4719 h 16126"/>
              <a:gd name="T70" fmla="*/ 10438 w 16124"/>
              <a:gd name="T71" fmla="*/ 4488 h 16126"/>
              <a:gd name="T72" fmla="*/ 8383 w 16124"/>
              <a:gd name="T73" fmla="*/ 11814 h 16126"/>
              <a:gd name="T74" fmla="*/ 7306 w 16124"/>
              <a:gd name="T75" fmla="*/ 10560 h 16126"/>
              <a:gd name="T76" fmla="*/ 7596 w 16124"/>
              <a:gd name="T77" fmla="*/ 13699 h 16126"/>
              <a:gd name="T78" fmla="*/ 6475 w 16124"/>
              <a:gd name="T79" fmla="*/ 10568 h 16126"/>
              <a:gd name="T80" fmla="*/ 6009 w 16124"/>
              <a:gd name="T81" fmla="*/ 10485 h 16126"/>
              <a:gd name="T82" fmla="*/ 5573 w 16124"/>
              <a:gd name="T83" fmla="*/ 10344 h 16126"/>
              <a:gd name="T84" fmla="*/ 5609 w 16124"/>
              <a:gd name="T85" fmla="*/ 9644 h 16126"/>
              <a:gd name="T86" fmla="*/ 6216 w 16124"/>
              <a:gd name="T87" fmla="*/ 8935 h 16126"/>
              <a:gd name="T88" fmla="*/ 7105 w 16124"/>
              <a:gd name="T89" fmla="*/ 8487 h 16126"/>
              <a:gd name="T90" fmla="*/ 8155 w 16124"/>
              <a:gd name="T91" fmla="*/ 8411 h 16126"/>
              <a:gd name="T92" fmla="*/ 9086 w 16124"/>
              <a:gd name="T93" fmla="*/ 8733 h 16126"/>
              <a:gd name="T94" fmla="*/ 9761 w 16124"/>
              <a:gd name="T95" fmla="*/ 9382 h 16126"/>
              <a:gd name="T96" fmla="*/ 9012 w 16124"/>
              <a:gd name="T97" fmla="*/ 9977 h 16126"/>
              <a:gd name="T98" fmla="*/ 8308 w 16124"/>
              <a:gd name="T99" fmla="*/ 10302 h 16126"/>
              <a:gd name="T100" fmla="*/ 14329 w 16124"/>
              <a:gd name="T101" fmla="*/ 2941 h 16126"/>
              <a:gd name="T102" fmla="*/ 10890 w 16124"/>
              <a:gd name="T103" fmla="*/ 493 h 16126"/>
              <a:gd name="T104" fmla="*/ 6650 w 16124"/>
              <a:gd name="T105" fmla="*/ 135 h 16126"/>
              <a:gd name="T106" fmla="*/ 2685 w 16124"/>
              <a:gd name="T107" fmla="*/ 2091 h 16126"/>
              <a:gd name="T108" fmla="*/ 386 w 16124"/>
              <a:gd name="T109" fmla="*/ 5653 h 16126"/>
              <a:gd name="T110" fmla="*/ 204 w 16124"/>
              <a:gd name="T111" fmla="*/ 9926 h 16126"/>
              <a:gd name="T112" fmla="*/ 2321 w 16124"/>
              <a:gd name="T113" fmla="*/ 13766 h 16126"/>
              <a:gd name="T114" fmla="*/ 5970 w 16124"/>
              <a:gd name="T115" fmla="*/ 15863 h 16126"/>
              <a:gd name="T116" fmla="*/ 10262 w 16124"/>
              <a:gd name="T117" fmla="*/ 15804 h 16126"/>
              <a:gd name="T118" fmla="*/ 13997 w 16124"/>
              <a:gd name="T119" fmla="*/ 13480 h 16126"/>
              <a:gd name="T120" fmla="*/ 15941 w 16124"/>
              <a:gd name="T121" fmla="*/ 9721 h 16126"/>
              <a:gd name="T122" fmla="*/ 15696 w 16124"/>
              <a:gd name="T123" fmla="*/ 5414 h 1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4" h="16126">
                <a:moveTo>
                  <a:pt x="11600" y="6643"/>
                </a:moveTo>
                <a:lnTo>
                  <a:pt x="11601" y="6639"/>
                </a:lnTo>
                <a:lnTo>
                  <a:pt x="11581" y="6715"/>
                </a:lnTo>
                <a:lnTo>
                  <a:pt x="11560" y="6793"/>
                </a:lnTo>
                <a:lnTo>
                  <a:pt x="11537" y="6873"/>
                </a:lnTo>
                <a:lnTo>
                  <a:pt x="11511" y="6953"/>
                </a:lnTo>
                <a:lnTo>
                  <a:pt x="11485" y="7035"/>
                </a:lnTo>
                <a:lnTo>
                  <a:pt x="11457" y="7117"/>
                </a:lnTo>
                <a:lnTo>
                  <a:pt x="11428" y="7201"/>
                </a:lnTo>
                <a:lnTo>
                  <a:pt x="11395" y="7285"/>
                </a:lnTo>
                <a:lnTo>
                  <a:pt x="11362" y="7371"/>
                </a:lnTo>
                <a:lnTo>
                  <a:pt x="11326" y="7456"/>
                </a:lnTo>
                <a:lnTo>
                  <a:pt x="11289" y="7543"/>
                </a:lnTo>
                <a:lnTo>
                  <a:pt x="11248" y="7630"/>
                </a:lnTo>
                <a:lnTo>
                  <a:pt x="11207" y="7717"/>
                </a:lnTo>
                <a:lnTo>
                  <a:pt x="11163" y="7805"/>
                </a:lnTo>
                <a:lnTo>
                  <a:pt x="11116" y="7893"/>
                </a:lnTo>
                <a:lnTo>
                  <a:pt x="11068" y="7981"/>
                </a:lnTo>
                <a:lnTo>
                  <a:pt x="11016" y="8070"/>
                </a:lnTo>
                <a:lnTo>
                  <a:pt x="10963" y="8158"/>
                </a:lnTo>
                <a:lnTo>
                  <a:pt x="10907" y="8246"/>
                </a:lnTo>
                <a:lnTo>
                  <a:pt x="10848" y="8335"/>
                </a:lnTo>
                <a:lnTo>
                  <a:pt x="10788" y="8423"/>
                </a:lnTo>
                <a:lnTo>
                  <a:pt x="10723" y="8511"/>
                </a:lnTo>
                <a:lnTo>
                  <a:pt x="10658" y="8598"/>
                </a:lnTo>
                <a:lnTo>
                  <a:pt x="10588" y="8685"/>
                </a:lnTo>
                <a:lnTo>
                  <a:pt x="10515" y="8772"/>
                </a:lnTo>
                <a:lnTo>
                  <a:pt x="10441" y="8857"/>
                </a:lnTo>
                <a:lnTo>
                  <a:pt x="10363" y="8942"/>
                </a:lnTo>
                <a:lnTo>
                  <a:pt x="10283" y="9027"/>
                </a:lnTo>
                <a:lnTo>
                  <a:pt x="10199" y="9110"/>
                </a:lnTo>
                <a:lnTo>
                  <a:pt x="10111" y="9193"/>
                </a:lnTo>
                <a:lnTo>
                  <a:pt x="10022" y="9275"/>
                </a:lnTo>
                <a:lnTo>
                  <a:pt x="9929" y="9355"/>
                </a:lnTo>
                <a:lnTo>
                  <a:pt x="9892" y="9267"/>
                </a:lnTo>
                <a:lnTo>
                  <a:pt x="9850" y="9182"/>
                </a:lnTo>
                <a:lnTo>
                  <a:pt x="9805" y="9099"/>
                </a:lnTo>
                <a:lnTo>
                  <a:pt x="9755" y="9019"/>
                </a:lnTo>
                <a:lnTo>
                  <a:pt x="9702" y="8941"/>
                </a:lnTo>
                <a:lnTo>
                  <a:pt x="9646" y="8865"/>
                </a:lnTo>
                <a:lnTo>
                  <a:pt x="9585" y="8793"/>
                </a:lnTo>
                <a:lnTo>
                  <a:pt x="9522" y="8723"/>
                </a:lnTo>
                <a:lnTo>
                  <a:pt x="9455" y="8657"/>
                </a:lnTo>
                <a:lnTo>
                  <a:pt x="9384" y="8592"/>
                </a:lnTo>
                <a:lnTo>
                  <a:pt x="9311" y="8532"/>
                </a:lnTo>
                <a:lnTo>
                  <a:pt x="9235" y="8474"/>
                </a:lnTo>
                <a:lnTo>
                  <a:pt x="9156" y="8420"/>
                </a:lnTo>
                <a:lnTo>
                  <a:pt x="9074" y="8368"/>
                </a:lnTo>
                <a:lnTo>
                  <a:pt x="8990" y="8320"/>
                </a:lnTo>
                <a:lnTo>
                  <a:pt x="8904" y="8276"/>
                </a:lnTo>
                <a:lnTo>
                  <a:pt x="8815" y="8234"/>
                </a:lnTo>
                <a:lnTo>
                  <a:pt x="8723" y="8197"/>
                </a:lnTo>
                <a:lnTo>
                  <a:pt x="8631" y="8163"/>
                </a:lnTo>
                <a:lnTo>
                  <a:pt x="8536" y="8133"/>
                </a:lnTo>
                <a:lnTo>
                  <a:pt x="8439" y="8106"/>
                </a:lnTo>
                <a:lnTo>
                  <a:pt x="8340" y="8083"/>
                </a:lnTo>
                <a:lnTo>
                  <a:pt x="8240" y="8065"/>
                </a:lnTo>
                <a:lnTo>
                  <a:pt x="8139" y="8050"/>
                </a:lnTo>
                <a:lnTo>
                  <a:pt x="8036" y="8039"/>
                </a:lnTo>
                <a:lnTo>
                  <a:pt x="7932" y="8033"/>
                </a:lnTo>
                <a:lnTo>
                  <a:pt x="7827" y="8031"/>
                </a:lnTo>
                <a:lnTo>
                  <a:pt x="7721" y="8033"/>
                </a:lnTo>
                <a:lnTo>
                  <a:pt x="7614" y="8039"/>
                </a:lnTo>
                <a:lnTo>
                  <a:pt x="7508" y="8050"/>
                </a:lnTo>
                <a:lnTo>
                  <a:pt x="7400" y="8065"/>
                </a:lnTo>
                <a:lnTo>
                  <a:pt x="7292" y="8085"/>
                </a:lnTo>
                <a:lnTo>
                  <a:pt x="7186" y="8108"/>
                </a:lnTo>
                <a:lnTo>
                  <a:pt x="7082" y="8137"/>
                </a:lnTo>
                <a:lnTo>
                  <a:pt x="6980" y="8169"/>
                </a:lnTo>
                <a:lnTo>
                  <a:pt x="6881" y="8204"/>
                </a:lnTo>
                <a:lnTo>
                  <a:pt x="6784" y="8243"/>
                </a:lnTo>
                <a:lnTo>
                  <a:pt x="6689" y="8286"/>
                </a:lnTo>
                <a:lnTo>
                  <a:pt x="6597" y="8332"/>
                </a:lnTo>
                <a:lnTo>
                  <a:pt x="6508" y="8382"/>
                </a:lnTo>
                <a:lnTo>
                  <a:pt x="6421" y="8434"/>
                </a:lnTo>
                <a:lnTo>
                  <a:pt x="6337" y="8488"/>
                </a:lnTo>
                <a:lnTo>
                  <a:pt x="6256" y="8547"/>
                </a:lnTo>
                <a:lnTo>
                  <a:pt x="6177" y="8608"/>
                </a:lnTo>
                <a:lnTo>
                  <a:pt x="6102" y="8672"/>
                </a:lnTo>
                <a:lnTo>
                  <a:pt x="6030" y="8738"/>
                </a:lnTo>
                <a:lnTo>
                  <a:pt x="5960" y="8807"/>
                </a:lnTo>
                <a:lnTo>
                  <a:pt x="5895" y="8878"/>
                </a:lnTo>
                <a:lnTo>
                  <a:pt x="5832" y="8952"/>
                </a:lnTo>
                <a:lnTo>
                  <a:pt x="5774" y="9028"/>
                </a:lnTo>
                <a:lnTo>
                  <a:pt x="5718" y="9104"/>
                </a:lnTo>
                <a:lnTo>
                  <a:pt x="5666" y="9184"/>
                </a:lnTo>
                <a:lnTo>
                  <a:pt x="5619" y="9266"/>
                </a:lnTo>
                <a:lnTo>
                  <a:pt x="5573" y="9348"/>
                </a:lnTo>
                <a:lnTo>
                  <a:pt x="5533" y="9433"/>
                </a:lnTo>
                <a:lnTo>
                  <a:pt x="5497" y="9519"/>
                </a:lnTo>
                <a:lnTo>
                  <a:pt x="5463" y="9606"/>
                </a:lnTo>
                <a:lnTo>
                  <a:pt x="5435" y="9695"/>
                </a:lnTo>
                <a:lnTo>
                  <a:pt x="5411" y="9785"/>
                </a:lnTo>
                <a:lnTo>
                  <a:pt x="5391" y="9875"/>
                </a:lnTo>
                <a:lnTo>
                  <a:pt x="5375" y="9967"/>
                </a:lnTo>
                <a:lnTo>
                  <a:pt x="5364" y="10060"/>
                </a:lnTo>
                <a:lnTo>
                  <a:pt x="5357" y="10153"/>
                </a:lnTo>
                <a:lnTo>
                  <a:pt x="5355" y="10246"/>
                </a:lnTo>
                <a:lnTo>
                  <a:pt x="5185" y="10161"/>
                </a:lnTo>
                <a:lnTo>
                  <a:pt x="5022" y="10067"/>
                </a:lnTo>
                <a:lnTo>
                  <a:pt x="4864" y="9967"/>
                </a:lnTo>
                <a:lnTo>
                  <a:pt x="4711" y="9860"/>
                </a:lnTo>
                <a:lnTo>
                  <a:pt x="4564" y="9748"/>
                </a:lnTo>
                <a:lnTo>
                  <a:pt x="4422" y="9631"/>
                </a:lnTo>
                <a:lnTo>
                  <a:pt x="4287" y="9510"/>
                </a:lnTo>
                <a:lnTo>
                  <a:pt x="4156" y="9387"/>
                </a:lnTo>
                <a:lnTo>
                  <a:pt x="4031" y="9259"/>
                </a:lnTo>
                <a:lnTo>
                  <a:pt x="3911" y="9130"/>
                </a:lnTo>
                <a:lnTo>
                  <a:pt x="3797" y="9000"/>
                </a:lnTo>
                <a:lnTo>
                  <a:pt x="3688" y="8869"/>
                </a:lnTo>
                <a:lnTo>
                  <a:pt x="3585" y="8738"/>
                </a:lnTo>
                <a:lnTo>
                  <a:pt x="3487" y="8607"/>
                </a:lnTo>
                <a:lnTo>
                  <a:pt x="3395" y="8478"/>
                </a:lnTo>
                <a:lnTo>
                  <a:pt x="3307" y="8350"/>
                </a:lnTo>
                <a:lnTo>
                  <a:pt x="3226" y="8225"/>
                </a:lnTo>
                <a:lnTo>
                  <a:pt x="3149" y="8103"/>
                </a:lnTo>
                <a:lnTo>
                  <a:pt x="3078" y="7985"/>
                </a:lnTo>
                <a:lnTo>
                  <a:pt x="3013" y="7872"/>
                </a:lnTo>
                <a:lnTo>
                  <a:pt x="2952" y="7765"/>
                </a:lnTo>
                <a:lnTo>
                  <a:pt x="2897" y="7662"/>
                </a:lnTo>
                <a:lnTo>
                  <a:pt x="2848" y="7567"/>
                </a:lnTo>
                <a:lnTo>
                  <a:pt x="2803" y="7478"/>
                </a:lnTo>
                <a:lnTo>
                  <a:pt x="2764" y="7398"/>
                </a:lnTo>
                <a:lnTo>
                  <a:pt x="2730" y="7326"/>
                </a:lnTo>
                <a:lnTo>
                  <a:pt x="2701" y="7264"/>
                </a:lnTo>
                <a:lnTo>
                  <a:pt x="2678" y="7210"/>
                </a:lnTo>
                <a:lnTo>
                  <a:pt x="2647" y="7138"/>
                </a:lnTo>
                <a:lnTo>
                  <a:pt x="2636" y="7112"/>
                </a:lnTo>
                <a:lnTo>
                  <a:pt x="2907" y="7131"/>
                </a:lnTo>
                <a:lnTo>
                  <a:pt x="3173" y="7139"/>
                </a:lnTo>
                <a:lnTo>
                  <a:pt x="3436" y="7137"/>
                </a:lnTo>
                <a:lnTo>
                  <a:pt x="3694" y="7126"/>
                </a:lnTo>
                <a:lnTo>
                  <a:pt x="3949" y="7104"/>
                </a:lnTo>
                <a:lnTo>
                  <a:pt x="4198" y="7075"/>
                </a:lnTo>
                <a:lnTo>
                  <a:pt x="4443" y="7039"/>
                </a:lnTo>
                <a:lnTo>
                  <a:pt x="4683" y="6994"/>
                </a:lnTo>
                <a:lnTo>
                  <a:pt x="4917" y="6942"/>
                </a:lnTo>
                <a:lnTo>
                  <a:pt x="5146" y="6884"/>
                </a:lnTo>
                <a:lnTo>
                  <a:pt x="5369" y="6819"/>
                </a:lnTo>
                <a:lnTo>
                  <a:pt x="5585" y="6750"/>
                </a:lnTo>
                <a:lnTo>
                  <a:pt x="5795" y="6675"/>
                </a:lnTo>
                <a:lnTo>
                  <a:pt x="5999" y="6595"/>
                </a:lnTo>
                <a:lnTo>
                  <a:pt x="6195" y="6512"/>
                </a:lnTo>
                <a:lnTo>
                  <a:pt x="6385" y="6425"/>
                </a:lnTo>
                <a:lnTo>
                  <a:pt x="6567" y="6335"/>
                </a:lnTo>
                <a:lnTo>
                  <a:pt x="6742" y="6243"/>
                </a:lnTo>
                <a:lnTo>
                  <a:pt x="6908" y="6148"/>
                </a:lnTo>
                <a:lnTo>
                  <a:pt x="7066" y="6052"/>
                </a:lnTo>
                <a:lnTo>
                  <a:pt x="7216" y="5954"/>
                </a:lnTo>
                <a:lnTo>
                  <a:pt x="7357" y="5856"/>
                </a:lnTo>
                <a:lnTo>
                  <a:pt x="7490" y="5759"/>
                </a:lnTo>
                <a:lnTo>
                  <a:pt x="7613" y="5662"/>
                </a:lnTo>
                <a:lnTo>
                  <a:pt x="7727" y="5565"/>
                </a:lnTo>
                <a:lnTo>
                  <a:pt x="7831" y="5470"/>
                </a:lnTo>
                <a:lnTo>
                  <a:pt x="7925" y="5378"/>
                </a:lnTo>
                <a:lnTo>
                  <a:pt x="8010" y="5287"/>
                </a:lnTo>
                <a:lnTo>
                  <a:pt x="8082" y="5199"/>
                </a:lnTo>
                <a:lnTo>
                  <a:pt x="8146" y="5116"/>
                </a:lnTo>
                <a:lnTo>
                  <a:pt x="8197" y="5035"/>
                </a:lnTo>
                <a:lnTo>
                  <a:pt x="8238" y="4960"/>
                </a:lnTo>
                <a:lnTo>
                  <a:pt x="8277" y="4879"/>
                </a:lnTo>
                <a:lnTo>
                  <a:pt x="8313" y="4799"/>
                </a:lnTo>
                <a:lnTo>
                  <a:pt x="8349" y="4718"/>
                </a:lnTo>
                <a:lnTo>
                  <a:pt x="8385" y="4640"/>
                </a:lnTo>
                <a:lnTo>
                  <a:pt x="8453" y="4484"/>
                </a:lnTo>
                <a:lnTo>
                  <a:pt x="8523" y="4331"/>
                </a:lnTo>
                <a:lnTo>
                  <a:pt x="8558" y="4257"/>
                </a:lnTo>
                <a:lnTo>
                  <a:pt x="8594" y="4184"/>
                </a:lnTo>
                <a:lnTo>
                  <a:pt x="8632" y="4113"/>
                </a:lnTo>
                <a:lnTo>
                  <a:pt x="8671" y="4044"/>
                </a:lnTo>
                <a:lnTo>
                  <a:pt x="8711" y="3977"/>
                </a:lnTo>
                <a:lnTo>
                  <a:pt x="8753" y="3911"/>
                </a:lnTo>
                <a:lnTo>
                  <a:pt x="8799" y="3849"/>
                </a:lnTo>
                <a:lnTo>
                  <a:pt x="8846" y="3787"/>
                </a:lnTo>
                <a:lnTo>
                  <a:pt x="8896" y="3730"/>
                </a:lnTo>
                <a:lnTo>
                  <a:pt x="8949" y="3674"/>
                </a:lnTo>
                <a:lnTo>
                  <a:pt x="9005" y="3622"/>
                </a:lnTo>
                <a:lnTo>
                  <a:pt x="9066" y="3571"/>
                </a:lnTo>
                <a:lnTo>
                  <a:pt x="9129" y="3525"/>
                </a:lnTo>
                <a:lnTo>
                  <a:pt x="9198" y="3482"/>
                </a:lnTo>
                <a:lnTo>
                  <a:pt x="9270" y="3442"/>
                </a:lnTo>
                <a:lnTo>
                  <a:pt x="9347" y="3406"/>
                </a:lnTo>
                <a:lnTo>
                  <a:pt x="9429" y="3373"/>
                </a:lnTo>
                <a:lnTo>
                  <a:pt x="9517" y="3345"/>
                </a:lnTo>
                <a:lnTo>
                  <a:pt x="9609" y="3319"/>
                </a:lnTo>
                <a:lnTo>
                  <a:pt x="9708" y="3299"/>
                </a:lnTo>
                <a:lnTo>
                  <a:pt x="9813" y="3283"/>
                </a:lnTo>
                <a:lnTo>
                  <a:pt x="9924" y="3271"/>
                </a:lnTo>
                <a:lnTo>
                  <a:pt x="10041" y="3264"/>
                </a:lnTo>
                <a:lnTo>
                  <a:pt x="10166" y="3262"/>
                </a:lnTo>
                <a:lnTo>
                  <a:pt x="10271" y="3265"/>
                </a:lnTo>
                <a:lnTo>
                  <a:pt x="10372" y="3274"/>
                </a:lnTo>
                <a:lnTo>
                  <a:pt x="10468" y="3288"/>
                </a:lnTo>
                <a:lnTo>
                  <a:pt x="10560" y="3308"/>
                </a:lnTo>
                <a:lnTo>
                  <a:pt x="10648" y="3333"/>
                </a:lnTo>
                <a:lnTo>
                  <a:pt x="10730" y="3364"/>
                </a:lnTo>
                <a:lnTo>
                  <a:pt x="10809" y="3399"/>
                </a:lnTo>
                <a:lnTo>
                  <a:pt x="10883" y="3437"/>
                </a:lnTo>
                <a:lnTo>
                  <a:pt x="10954" y="3481"/>
                </a:lnTo>
                <a:lnTo>
                  <a:pt x="11021" y="3527"/>
                </a:lnTo>
                <a:lnTo>
                  <a:pt x="11084" y="3577"/>
                </a:lnTo>
                <a:lnTo>
                  <a:pt x="11143" y="3631"/>
                </a:lnTo>
                <a:lnTo>
                  <a:pt x="11199" y="3687"/>
                </a:lnTo>
                <a:lnTo>
                  <a:pt x="11251" y="3746"/>
                </a:lnTo>
                <a:lnTo>
                  <a:pt x="11301" y="3807"/>
                </a:lnTo>
                <a:lnTo>
                  <a:pt x="11346" y="3870"/>
                </a:lnTo>
                <a:lnTo>
                  <a:pt x="11389" y="3935"/>
                </a:lnTo>
                <a:lnTo>
                  <a:pt x="11429" y="4001"/>
                </a:lnTo>
                <a:lnTo>
                  <a:pt x="11466" y="4068"/>
                </a:lnTo>
                <a:lnTo>
                  <a:pt x="11499" y="4137"/>
                </a:lnTo>
                <a:lnTo>
                  <a:pt x="11531" y="4206"/>
                </a:lnTo>
                <a:lnTo>
                  <a:pt x="11560" y="4275"/>
                </a:lnTo>
                <a:lnTo>
                  <a:pt x="11586" y="4344"/>
                </a:lnTo>
                <a:lnTo>
                  <a:pt x="11610" y="4414"/>
                </a:lnTo>
                <a:lnTo>
                  <a:pt x="11631" y="4483"/>
                </a:lnTo>
                <a:lnTo>
                  <a:pt x="11651" y="4550"/>
                </a:lnTo>
                <a:lnTo>
                  <a:pt x="11669" y="4617"/>
                </a:lnTo>
                <a:lnTo>
                  <a:pt x="11685" y="4682"/>
                </a:lnTo>
                <a:lnTo>
                  <a:pt x="11698" y="4746"/>
                </a:lnTo>
                <a:lnTo>
                  <a:pt x="11710" y="4808"/>
                </a:lnTo>
                <a:lnTo>
                  <a:pt x="11721" y="4868"/>
                </a:lnTo>
                <a:lnTo>
                  <a:pt x="11730" y="4925"/>
                </a:lnTo>
                <a:lnTo>
                  <a:pt x="11747" y="4929"/>
                </a:lnTo>
                <a:lnTo>
                  <a:pt x="11796" y="4942"/>
                </a:lnTo>
                <a:lnTo>
                  <a:pt x="11871" y="4960"/>
                </a:lnTo>
                <a:lnTo>
                  <a:pt x="11970" y="4986"/>
                </a:lnTo>
                <a:lnTo>
                  <a:pt x="12088" y="5015"/>
                </a:lnTo>
                <a:lnTo>
                  <a:pt x="12220" y="5049"/>
                </a:lnTo>
                <a:lnTo>
                  <a:pt x="12363" y="5086"/>
                </a:lnTo>
                <a:lnTo>
                  <a:pt x="12513" y="5126"/>
                </a:lnTo>
                <a:lnTo>
                  <a:pt x="12667" y="5166"/>
                </a:lnTo>
                <a:lnTo>
                  <a:pt x="12818" y="5208"/>
                </a:lnTo>
                <a:lnTo>
                  <a:pt x="12964" y="5251"/>
                </a:lnTo>
                <a:lnTo>
                  <a:pt x="13100" y="5291"/>
                </a:lnTo>
                <a:lnTo>
                  <a:pt x="13163" y="5311"/>
                </a:lnTo>
                <a:lnTo>
                  <a:pt x="13223" y="5330"/>
                </a:lnTo>
                <a:lnTo>
                  <a:pt x="13278" y="5348"/>
                </a:lnTo>
                <a:lnTo>
                  <a:pt x="13329" y="5367"/>
                </a:lnTo>
                <a:lnTo>
                  <a:pt x="13373" y="5384"/>
                </a:lnTo>
                <a:lnTo>
                  <a:pt x="13412" y="5400"/>
                </a:lnTo>
                <a:lnTo>
                  <a:pt x="13445" y="5415"/>
                </a:lnTo>
                <a:lnTo>
                  <a:pt x="13470" y="5429"/>
                </a:lnTo>
                <a:lnTo>
                  <a:pt x="13485" y="5445"/>
                </a:lnTo>
                <a:lnTo>
                  <a:pt x="13487" y="5466"/>
                </a:lnTo>
                <a:lnTo>
                  <a:pt x="13478" y="5493"/>
                </a:lnTo>
                <a:lnTo>
                  <a:pt x="13457" y="5523"/>
                </a:lnTo>
                <a:lnTo>
                  <a:pt x="13426" y="5557"/>
                </a:lnTo>
                <a:lnTo>
                  <a:pt x="13384" y="5595"/>
                </a:lnTo>
                <a:lnTo>
                  <a:pt x="13334" y="5636"/>
                </a:lnTo>
                <a:lnTo>
                  <a:pt x="13276" y="5680"/>
                </a:lnTo>
                <a:lnTo>
                  <a:pt x="13211" y="5726"/>
                </a:lnTo>
                <a:lnTo>
                  <a:pt x="13139" y="5775"/>
                </a:lnTo>
                <a:lnTo>
                  <a:pt x="13063" y="5825"/>
                </a:lnTo>
                <a:lnTo>
                  <a:pt x="12981" y="5877"/>
                </a:lnTo>
                <a:lnTo>
                  <a:pt x="12895" y="5930"/>
                </a:lnTo>
                <a:lnTo>
                  <a:pt x="12807" y="5983"/>
                </a:lnTo>
                <a:lnTo>
                  <a:pt x="12715" y="6037"/>
                </a:lnTo>
                <a:lnTo>
                  <a:pt x="12622" y="6090"/>
                </a:lnTo>
                <a:lnTo>
                  <a:pt x="12529" y="6144"/>
                </a:lnTo>
                <a:lnTo>
                  <a:pt x="12436" y="6196"/>
                </a:lnTo>
                <a:lnTo>
                  <a:pt x="12344" y="6248"/>
                </a:lnTo>
                <a:lnTo>
                  <a:pt x="12253" y="6297"/>
                </a:lnTo>
                <a:lnTo>
                  <a:pt x="12081" y="6391"/>
                </a:lnTo>
                <a:lnTo>
                  <a:pt x="11926" y="6473"/>
                </a:lnTo>
                <a:lnTo>
                  <a:pt x="11793" y="6543"/>
                </a:lnTo>
                <a:lnTo>
                  <a:pt x="11690" y="6596"/>
                </a:lnTo>
                <a:lnTo>
                  <a:pt x="11624" y="6631"/>
                </a:lnTo>
                <a:lnTo>
                  <a:pt x="11600" y="6643"/>
                </a:lnTo>
                <a:close/>
                <a:moveTo>
                  <a:pt x="10406" y="4476"/>
                </a:moveTo>
                <a:lnTo>
                  <a:pt x="10373" y="4465"/>
                </a:lnTo>
                <a:lnTo>
                  <a:pt x="10341" y="4458"/>
                </a:lnTo>
                <a:lnTo>
                  <a:pt x="10309" y="4452"/>
                </a:lnTo>
                <a:lnTo>
                  <a:pt x="10276" y="4448"/>
                </a:lnTo>
                <a:lnTo>
                  <a:pt x="10243" y="4447"/>
                </a:lnTo>
                <a:lnTo>
                  <a:pt x="10211" y="4447"/>
                </a:lnTo>
                <a:lnTo>
                  <a:pt x="10178" y="4449"/>
                </a:lnTo>
                <a:lnTo>
                  <a:pt x="10146" y="4453"/>
                </a:lnTo>
                <a:lnTo>
                  <a:pt x="10113" y="4458"/>
                </a:lnTo>
                <a:lnTo>
                  <a:pt x="10081" y="4466"/>
                </a:lnTo>
                <a:lnTo>
                  <a:pt x="10049" y="4476"/>
                </a:lnTo>
                <a:lnTo>
                  <a:pt x="10018" y="4487"/>
                </a:lnTo>
                <a:lnTo>
                  <a:pt x="9986" y="4500"/>
                </a:lnTo>
                <a:lnTo>
                  <a:pt x="9956" y="4514"/>
                </a:lnTo>
                <a:lnTo>
                  <a:pt x="9925" y="4530"/>
                </a:lnTo>
                <a:lnTo>
                  <a:pt x="9896" y="4547"/>
                </a:lnTo>
                <a:lnTo>
                  <a:pt x="9866" y="4566"/>
                </a:lnTo>
                <a:lnTo>
                  <a:pt x="9838" y="4586"/>
                </a:lnTo>
                <a:lnTo>
                  <a:pt x="9811" y="4609"/>
                </a:lnTo>
                <a:lnTo>
                  <a:pt x="9784" y="4633"/>
                </a:lnTo>
                <a:lnTo>
                  <a:pt x="9757" y="4657"/>
                </a:lnTo>
                <a:lnTo>
                  <a:pt x="9732" y="4684"/>
                </a:lnTo>
                <a:lnTo>
                  <a:pt x="9707" y="4711"/>
                </a:lnTo>
                <a:lnTo>
                  <a:pt x="9684" y="4741"/>
                </a:lnTo>
                <a:lnTo>
                  <a:pt x="9662" y="4771"/>
                </a:lnTo>
                <a:lnTo>
                  <a:pt x="9641" y="4802"/>
                </a:lnTo>
                <a:lnTo>
                  <a:pt x="9620" y="4835"/>
                </a:lnTo>
                <a:lnTo>
                  <a:pt x="9601" y="4869"/>
                </a:lnTo>
                <a:lnTo>
                  <a:pt x="9584" y="4904"/>
                </a:lnTo>
                <a:lnTo>
                  <a:pt x="9568" y="4940"/>
                </a:lnTo>
                <a:lnTo>
                  <a:pt x="9553" y="4978"/>
                </a:lnTo>
                <a:lnTo>
                  <a:pt x="9539" y="5016"/>
                </a:lnTo>
                <a:lnTo>
                  <a:pt x="9527" y="5054"/>
                </a:lnTo>
                <a:lnTo>
                  <a:pt x="9517" y="5092"/>
                </a:lnTo>
                <a:lnTo>
                  <a:pt x="9508" y="5132"/>
                </a:lnTo>
                <a:lnTo>
                  <a:pt x="9501" y="5170"/>
                </a:lnTo>
                <a:lnTo>
                  <a:pt x="9496" y="5208"/>
                </a:lnTo>
                <a:lnTo>
                  <a:pt x="9493" y="5248"/>
                </a:lnTo>
                <a:lnTo>
                  <a:pt x="9491" y="5285"/>
                </a:lnTo>
                <a:lnTo>
                  <a:pt x="9491" y="5323"/>
                </a:lnTo>
                <a:lnTo>
                  <a:pt x="9492" y="5361"/>
                </a:lnTo>
                <a:lnTo>
                  <a:pt x="9495" y="5397"/>
                </a:lnTo>
                <a:lnTo>
                  <a:pt x="9500" y="5433"/>
                </a:lnTo>
                <a:lnTo>
                  <a:pt x="9506" y="5469"/>
                </a:lnTo>
                <a:lnTo>
                  <a:pt x="9514" y="5505"/>
                </a:lnTo>
                <a:lnTo>
                  <a:pt x="9523" y="5539"/>
                </a:lnTo>
                <a:lnTo>
                  <a:pt x="9533" y="5572"/>
                </a:lnTo>
                <a:lnTo>
                  <a:pt x="9545" y="5605"/>
                </a:lnTo>
                <a:lnTo>
                  <a:pt x="9559" y="5638"/>
                </a:lnTo>
                <a:lnTo>
                  <a:pt x="9573" y="5669"/>
                </a:lnTo>
                <a:lnTo>
                  <a:pt x="9589" y="5699"/>
                </a:lnTo>
                <a:lnTo>
                  <a:pt x="9606" y="5727"/>
                </a:lnTo>
                <a:lnTo>
                  <a:pt x="9625" y="5756"/>
                </a:lnTo>
                <a:lnTo>
                  <a:pt x="9646" y="5783"/>
                </a:lnTo>
                <a:lnTo>
                  <a:pt x="9667" y="5808"/>
                </a:lnTo>
                <a:lnTo>
                  <a:pt x="9689" y="5832"/>
                </a:lnTo>
                <a:lnTo>
                  <a:pt x="9712" y="5855"/>
                </a:lnTo>
                <a:lnTo>
                  <a:pt x="9737" y="5877"/>
                </a:lnTo>
                <a:lnTo>
                  <a:pt x="9764" y="5897"/>
                </a:lnTo>
                <a:lnTo>
                  <a:pt x="9791" y="5916"/>
                </a:lnTo>
                <a:lnTo>
                  <a:pt x="9819" y="5932"/>
                </a:lnTo>
                <a:lnTo>
                  <a:pt x="9848" y="5948"/>
                </a:lnTo>
                <a:lnTo>
                  <a:pt x="9878" y="5961"/>
                </a:lnTo>
                <a:lnTo>
                  <a:pt x="9911" y="5973"/>
                </a:lnTo>
                <a:lnTo>
                  <a:pt x="9942" y="5982"/>
                </a:lnTo>
                <a:lnTo>
                  <a:pt x="9975" y="5991"/>
                </a:lnTo>
                <a:lnTo>
                  <a:pt x="10007" y="5997"/>
                </a:lnTo>
                <a:lnTo>
                  <a:pt x="10040" y="6000"/>
                </a:lnTo>
                <a:lnTo>
                  <a:pt x="10073" y="6002"/>
                </a:lnTo>
                <a:lnTo>
                  <a:pt x="10105" y="6002"/>
                </a:lnTo>
                <a:lnTo>
                  <a:pt x="10137" y="5999"/>
                </a:lnTo>
                <a:lnTo>
                  <a:pt x="10171" y="5995"/>
                </a:lnTo>
                <a:lnTo>
                  <a:pt x="10203" y="5990"/>
                </a:lnTo>
                <a:lnTo>
                  <a:pt x="10235" y="5981"/>
                </a:lnTo>
                <a:lnTo>
                  <a:pt x="10266" y="5972"/>
                </a:lnTo>
                <a:lnTo>
                  <a:pt x="10299" y="5961"/>
                </a:lnTo>
                <a:lnTo>
                  <a:pt x="10329" y="5948"/>
                </a:lnTo>
                <a:lnTo>
                  <a:pt x="10360" y="5934"/>
                </a:lnTo>
                <a:lnTo>
                  <a:pt x="10390" y="5918"/>
                </a:lnTo>
                <a:lnTo>
                  <a:pt x="10420" y="5900"/>
                </a:lnTo>
                <a:lnTo>
                  <a:pt x="10449" y="5881"/>
                </a:lnTo>
                <a:lnTo>
                  <a:pt x="10477" y="5860"/>
                </a:lnTo>
                <a:lnTo>
                  <a:pt x="10505" y="5837"/>
                </a:lnTo>
                <a:lnTo>
                  <a:pt x="10533" y="5814"/>
                </a:lnTo>
                <a:lnTo>
                  <a:pt x="10558" y="5789"/>
                </a:lnTo>
                <a:lnTo>
                  <a:pt x="10583" y="5763"/>
                </a:lnTo>
                <a:lnTo>
                  <a:pt x="10608" y="5736"/>
                </a:lnTo>
                <a:lnTo>
                  <a:pt x="10631" y="5706"/>
                </a:lnTo>
                <a:lnTo>
                  <a:pt x="10654" y="5676"/>
                </a:lnTo>
                <a:lnTo>
                  <a:pt x="10675" y="5645"/>
                </a:lnTo>
                <a:lnTo>
                  <a:pt x="10695" y="5613"/>
                </a:lnTo>
                <a:lnTo>
                  <a:pt x="10713" y="5578"/>
                </a:lnTo>
                <a:lnTo>
                  <a:pt x="10731" y="5544"/>
                </a:lnTo>
                <a:lnTo>
                  <a:pt x="10747" y="5508"/>
                </a:lnTo>
                <a:lnTo>
                  <a:pt x="10762" y="5471"/>
                </a:lnTo>
                <a:lnTo>
                  <a:pt x="10776" y="5433"/>
                </a:lnTo>
                <a:lnTo>
                  <a:pt x="10788" y="5395"/>
                </a:lnTo>
                <a:lnTo>
                  <a:pt x="10798" y="5356"/>
                </a:lnTo>
                <a:lnTo>
                  <a:pt x="10807" y="5316"/>
                </a:lnTo>
                <a:lnTo>
                  <a:pt x="10813" y="5277"/>
                </a:lnTo>
                <a:lnTo>
                  <a:pt x="10819" y="5239"/>
                </a:lnTo>
                <a:lnTo>
                  <a:pt x="10822" y="5199"/>
                </a:lnTo>
                <a:lnTo>
                  <a:pt x="10824" y="5161"/>
                </a:lnTo>
                <a:lnTo>
                  <a:pt x="10824" y="5124"/>
                </a:lnTo>
                <a:lnTo>
                  <a:pt x="10823" y="5086"/>
                </a:lnTo>
                <a:lnTo>
                  <a:pt x="10820" y="5049"/>
                </a:lnTo>
                <a:lnTo>
                  <a:pt x="10815" y="5013"/>
                </a:lnTo>
                <a:lnTo>
                  <a:pt x="10809" y="4978"/>
                </a:lnTo>
                <a:lnTo>
                  <a:pt x="10802" y="4942"/>
                </a:lnTo>
                <a:lnTo>
                  <a:pt x="10793" y="4908"/>
                </a:lnTo>
                <a:lnTo>
                  <a:pt x="10783" y="4874"/>
                </a:lnTo>
                <a:lnTo>
                  <a:pt x="10770" y="4841"/>
                </a:lnTo>
                <a:lnTo>
                  <a:pt x="10757" y="4809"/>
                </a:lnTo>
                <a:lnTo>
                  <a:pt x="10742" y="4779"/>
                </a:lnTo>
                <a:lnTo>
                  <a:pt x="10726" y="4749"/>
                </a:lnTo>
                <a:lnTo>
                  <a:pt x="10709" y="4719"/>
                </a:lnTo>
                <a:lnTo>
                  <a:pt x="10691" y="4691"/>
                </a:lnTo>
                <a:lnTo>
                  <a:pt x="10671" y="4665"/>
                </a:lnTo>
                <a:lnTo>
                  <a:pt x="10650" y="4640"/>
                </a:lnTo>
                <a:lnTo>
                  <a:pt x="10627" y="4616"/>
                </a:lnTo>
                <a:lnTo>
                  <a:pt x="10603" y="4592"/>
                </a:lnTo>
                <a:lnTo>
                  <a:pt x="10579" y="4571"/>
                </a:lnTo>
                <a:lnTo>
                  <a:pt x="10553" y="4551"/>
                </a:lnTo>
                <a:lnTo>
                  <a:pt x="10526" y="4533"/>
                </a:lnTo>
                <a:lnTo>
                  <a:pt x="10497" y="4516"/>
                </a:lnTo>
                <a:lnTo>
                  <a:pt x="10468" y="4501"/>
                </a:lnTo>
                <a:lnTo>
                  <a:pt x="10438" y="4488"/>
                </a:lnTo>
                <a:lnTo>
                  <a:pt x="10406" y="4476"/>
                </a:lnTo>
                <a:close/>
                <a:moveTo>
                  <a:pt x="8782" y="11794"/>
                </a:moveTo>
                <a:lnTo>
                  <a:pt x="9550" y="11804"/>
                </a:lnTo>
                <a:lnTo>
                  <a:pt x="9525" y="12091"/>
                </a:lnTo>
                <a:lnTo>
                  <a:pt x="8862" y="12101"/>
                </a:lnTo>
                <a:lnTo>
                  <a:pt x="9184" y="12504"/>
                </a:lnTo>
                <a:lnTo>
                  <a:pt x="8985" y="12726"/>
                </a:lnTo>
                <a:lnTo>
                  <a:pt x="8451" y="12162"/>
                </a:lnTo>
                <a:lnTo>
                  <a:pt x="7707" y="12474"/>
                </a:lnTo>
                <a:lnTo>
                  <a:pt x="7669" y="12277"/>
                </a:lnTo>
                <a:lnTo>
                  <a:pt x="8383" y="11814"/>
                </a:lnTo>
                <a:lnTo>
                  <a:pt x="7949" y="10423"/>
                </a:lnTo>
                <a:lnTo>
                  <a:pt x="7883" y="10442"/>
                </a:lnTo>
                <a:lnTo>
                  <a:pt x="7817" y="10460"/>
                </a:lnTo>
                <a:lnTo>
                  <a:pt x="7752" y="10477"/>
                </a:lnTo>
                <a:lnTo>
                  <a:pt x="7686" y="10492"/>
                </a:lnTo>
                <a:lnTo>
                  <a:pt x="7622" y="10506"/>
                </a:lnTo>
                <a:lnTo>
                  <a:pt x="7558" y="10519"/>
                </a:lnTo>
                <a:lnTo>
                  <a:pt x="7494" y="10532"/>
                </a:lnTo>
                <a:lnTo>
                  <a:pt x="7431" y="10543"/>
                </a:lnTo>
                <a:lnTo>
                  <a:pt x="7368" y="10552"/>
                </a:lnTo>
                <a:lnTo>
                  <a:pt x="7306" y="10560"/>
                </a:lnTo>
                <a:lnTo>
                  <a:pt x="7244" y="10568"/>
                </a:lnTo>
                <a:lnTo>
                  <a:pt x="7182" y="10574"/>
                </a:lnTo>
                <a:lnTo>
                  <a:pt x="7121" y="10580"/>
                </a:lnTo>
                <a:lnTo>
                  <a:pt x="7060" y="10584"/>
                </a:lnTo>
                <a:lnTo>
                  <a:pt x="7000" y="10587"/>
                </a:lnTo>
                <a:lnTo>
                  <a:pt x="6940" y="10589"/>
                </a:lnTo>
                <a:lnTo>
                  <a:pt x="7339" y="12923"/>
                </a:lnTo>
                <a:lnTo>
                  <a:pt x="8090" y="13084"/>
                </a:lnTo>
                <a:lnTo>
                  <a:pt x="8012" y="13361"/>
                </a:lnTo>
                <a:lnTo>
                  <a:pt x="7359" y="13245"/>
                </a:lnTo>
                <a:lnTo>
                  <a:pt x="7596" y="13699"/>
                </a:lnTo>
                <a:lnTo>
                  <a:pt x="7359" y="13880"/>
                </a:lnTo>
                <a:lnTo>
                  <a:pt x="6944" y="13225"/>
                </a:lnTo>
                <a:lnTo>
                  <a:pt x="6154" y="13381"/>
                </a:lnTo>
                <a:lnTo>
                  <a:pt x="6154" y="13185"/>
                </a:lnTo>
                <a:lnTo>
                  <a:pt x="6944" y="12867"/>
                </a:lnTo>
                <a:lnTo>
                  <a:pt x="6697" y="10584"/>
                </a:lnTo>
                <a:lnTo>
                  <a:pt x="6653" y="10582"/>
                </a:lnTo>
                <a:lnTo>
                  <a:pt x="6607" y="10580"/>
                </a:lnTo>
                <a:lnTo>
                  <a:pt x="6563" y="10576"/>
                </a:lnTo>
                <a:lnTo>
                  <a:pt x="6520" y="10572"/>
                </a:lnTo>
                <a:lnTo>
                  <a:pt x="6475" y="10568"/>
                </a:lnTo>
                <a:lnTo>
                  <a:pt x="6432" y="10563"/>
                </a:lnTo>
                <a:lnTo>
                  <a:pt x="6389" y="10558"/>
                </a:lnTo>
                <a:lnTo>
                  <a:pt x="6345" y="10552"/>
                </a:lnTo>
                <a:lnTo>
                  <a:pt x="6302" y="10546"/>
                </a:lnTo>
                <a:lnTo>
                  <a:pt x="6260" y="10538"/>
                </a:lnTo>
                <a:lnTo>
                  <a:pt x="6217" y="10531"/>
                </a:lnTo>
                <a:lnTo>
                  <a:pt x="6175" y="10523"/>
                </a:lnTo>
                <a:lnTo>
                  <a:pt x="6133" y="10514"/>
                </a:lnTo>
                <a:lnTo>
                  <a:pt x="6091" y="10505"/>
                </a:lnTo>
                <a:lnTo>
                  <a:pt x="6050" y="10495"/>
                </a:lnTo>
                <a:lnTo>
                  <a:pt x="6009" y="10485"/>
                </a:lnTo>
                <a:lnTo>
                  <a:pt x="5968" y="10475"/>
                </a:lnTo>
                <a:lnTo>
                  <a:pt x="5927" y="10464"/>
                </a:lnTo>
                <a:lnTo>
                  <a:pt x="5887" y="10453"/>
                </a:lnTo>
                <a:lnTo>
                  <a:pt x="5847" y="10441"/>
                </a:lnTo>
                <a:lnTo>
                  <a:pt x="5807" y="10428"/>
                </a:lnTo>
                <a:lnTo>
                  <a:pt x="5768" y="10416"/>
                </a:lnTo>
                <a:lnTo>
                  <a:pt x="5728" y="10402"/>
                </a:lnTo>
                <a:lnTo>
                  <a:pt x="5689" y="10388"/>
                </a:lnTo>
                <a:lnTo>
                  <a:pt x="5651" y="10374"/>
                </a:lnTo>
                <a:lnTo>
                  <a:pt x="5612" y="10359"/>
                </a:lnTo>
                <a:lnTo>
                  <a:pt x="5573" y="10344"/>
                </a:lnTo>
                <a:lnTo>
                  <a:pt x="5536" y="10329"/>
                </a:lnTo>
                <a:lnTo>
                  <a:pt x="5460" y="10296"/>
                </a:lnTo>
                <a:lnTo>
                  <a:pt x="5386" y="10261"/>
                </a:lnTo>
                <a:lnTo>
                  <a:pt x="5403" y="10182"/>
                </a:lnTo>
                <a:lnTo>
                  <a:pt x="5422" y="10102"/>
                </a:lnTo>
                <a:lnTo>
                  <a:pt x="5445" y="10023"/>
                </a:lnTo>
                <a:lnTo>
                  <a:pt x="5471" y="9945"/>
                </a:lnTo>
                <a:lnTo>
                  <a:pt x="5502" y="9867"/>
                </a:lnTo>
                <a:lnTo>
                  <a:pt x="5534" y="9792"/>
                </a:lnTo>
                <a:lnTo>
                  <a:pt x="5569" y="9717"/>
                </a:lnTo>
                <a:lnTo>
                  <a:pt x="5609" y="9644"/>
                </a:lnTo>
                <a:lnTo>
                  <a:pt x="5650" y="9571"/>
                </a:lnTo>
                <a:lnTo>
                  <a:pt x="5694" y="9499"/>
                </a:lnTo>
                <a:lnTo>
                  <a:pt x="5742" y="9430"/>
                </a:lnTo>
                <a:lnTo>
                  <a:pt x="5792" y="9362"/>
                </a:lnTo>
                <a:lnTo>
                  <a:pt x="5845" y="9296"/>
                </a:lnTo>
                <a:lnTo>
                  <a:pt x="5901" y="9230"/>
                </a:lnTo>
                <a:lnTo>
                  <a:pt x="5958" y="9168"/>
                </a:lnTo>
                <a:lnTo>
                  <a:pt x="6020" y="9106"/>
                </a:lnTo>
                <a:lnTo>
                  <a:pt x="6082" y="9047"/>
                </a:lnTo>
                <a:lnTo>
                  <a:pt x="6148" y="8990"/>
                </a:lnTo>
                <a:lnTo>
                  <a:pt x="6216" y="8935"/>
                </a:lnTo>
                <a:lnTo>
                  <a:pt x="6287" y="8881"/>
                </a:lnTo>
                <a:lnTo>
                  <a:pt x="6359" y="8831"/>
                </a:lnTo>
                <a:lnTo>
                  <a:pt x="6434" y="8783"/>
                </a:lnTo>
                <a:lnTo>
                  <a:pt x="6511" y="8736"/>
                </a:lnTo>
                <a:lnTo>
                  <a:pt x="6590" y="8693"/>
                </a:lnTo>
                <a:lnTo>
                  <a:pt x="6671" y="8652"/>
                </a:lnTo>
                <a:lnTo>
                  <a:pt x="6755" y="8613"/>
                </a:lnTo>
                <a:lnTo>
                  <a:pt x="6839" y="8578"/>
                </a:lnTo>
                <a:lnTo>
                  <a:pt x="6926" y="8545"/>
                </a:lnTo>
                <a:lnTo>
                  <a:pt x="7015" y="8515"/>
                </a:lnTo>
                <a:lnTo>
                  <a:pt x="7105" y="8487"/>
                </a:lnTo>
                <a:lnTo>
                  <a:pt x="7198" y="8463"/>
                </a:lnTo>
                <a:lnTo>
                  <a:pt x="7292" y="8442"/>
                </a:lnTo>
                <a:lnTo>
                  <a:pt x="7390" y="8425"/>
                </a:lnTo>
                <a:lnTo>
                  <a:pt x="7487" y="8410"/>
                </a:lnTo>
                <a:lnTo>
                  <a:pt x="7585" y="8400"/>
                </a:lnTo>
                <a:lnTo>
                  <a:pt x="7682" y="8393"/>
                </a:lnTo>
                <a:lnTo>
                  <a:pt x="7778" y="8390"/>
                </a:lnTo>
                <a:lnTo>
                  <a:pt x="7874" y="8390"/>
                </a:lnTo>
                <a:lnTo>
                  <a:pt x="7968" y="8394"/>
                </a:lnTo>
                <a:lnTo>
                  <a:pt x="8062" y="8401"/>
                </a:lnTo>
                <a:lnTo>
                  <a:pt x="8155" y="8411"/>
                </a:lnTo>
                <a:lnTo>
                  <a:pt x="8246" y="8425"/>
                </a:lnTo>
                <a:lnTo>
                  <a:pt x="8337" y="8442"/>
                </a:lnTo>
                <a:lnTo>
                  <a:pt x="8427" y="8462"/>
                </a:lnTo>
                <a:lnTo>
                  <a:pt x="8515" y="8486"/>
                </a:lnTo>
                <a:lnTo>
                  <a:pt x="8601" y="8513"/>
                </a:lnTo>
                <a:lnTo>
                  <a:pt x="8687" y="8542"/>
                </a:lnTo>
                <a:lnTo>
                  <a:pt x="8770" y="8575"/>
                </a:lnTo>
                <a:lnTo>
                  <a:pt x="8852" y="8610"/>
                </a:lnTo>
                <a:lnTo>
                  <a:pt x="8932" y="8649"/>
                </a:lnTo>
                <a:lnTo>
                  <a:pt x="9010" y="8690"/>
                </a:lnTo>
                <a:lnTo>
                  <a:pt x="9086" y="8733"/>
                </a:lnTo>
                <a:lnTo>
                  <a:pt x="9160" y="8780"/>
                </a:lnTo>
                <a:lnTo>
                  <a:pt x="9231" y="8829"/>
                </a:lnTo>
                <a:lnTo>
                  <a:pt x="9301" y="8881"/>
                </a:lnTo>
                <a:lnTo>
                  <a:pt x="9367" y="8936"/>
                </a:lnTo>
                <a:lnTo>
                  <a:pt x="9432" y="8992"/>
                </a:lnTo>
                <a:lnTo>
                  <a:pt x="9494" y="9052"/>
                </a:lnTo>
                <a:lnTo>
                  <a:pt x="9554" y="9113"/>
                </a:lnTo>
                <a:lnTo>
                  <a:pt x="9610" y="9178"/>
                </a:lnTo>
                <a:lnTo>
                  <a:pt x="9664" y="9243"/>
                </a:lnTo>
                <a:lnTo>
                  <a:pt x="9714" y="9312"/>
                </a:lnTo>
                <a:lnTo>
                  <a:pt x="9761" y="9382"/>
                </a:lnTo>
                <a:lnTo>
                  <a:pt x="9807" y="9455"/>
                </a:lnTo>
                <a:lnTo>
                  <a:pt x="9735" y="9510"/>
                </a:lnTo>
                <a:lnTo>
                  <a:pt x="9662" y="9566"/>
                </a:lnTo>
                <a:lnTo>
                  <a:pt x="9587" y="9619"/>
                </a:lnTo>
                <a:lnTo>
                  <a:pt x="9510" y="9674"/>
                </a:lnTo>
                <a:lnTo>
                  <a:pt x="9432" y="9726"/>
                </a:lnTo>
                <a:lnTo>
                  <a:pt x="9351" y="9778"/>
                </a:lnTo>
                <a:lnTo>
                  <a:pt x="9270" y="9829"/>
                </a:lnTo>
                <a:lnTo>
                  <a:pt x="9185" y="9879"/>
                </a:lnTo>
                <a:lnTo>
                  <a:pt x="9099" y="9929"/>
                </a:lnTo>
                <a:lnTo>
                  <a:pt x="9012" y="9977"/>
                </a:lnTo>
                <a:lnTo>
                  <a:pt x="8923" y="10025"/>
                </a:lnTo>
                <a:lnTo>
                  <a:pt x="8831" y="10071"/>
                </a:lnTo>
                <a:lnTo>
                  <a:pt x="8737" y="10116"/>
                </a:lnTo>
                <a:lnTo>
                  <a:pt x="8642" y="10162"/>
                </a:lnTo>
                <a:lnTo>
                  <a:pt x="8545" y="10205"/>
                </a:lnTo>
                <a:lnTo>
                  <a:pt x="8445" y="10246"/>
                </a:lnTo>
                <a:lnTo>
                  <a:pt x="8418" y="10258"/>
                </a:lnTo>
                <a:lnTo>
                  <a:pt x="8391" y="10270"/>
                </a:lnTo>
                <a:lnTo>
                  <a:pt x="8362" y="10281"/>
                </a:lnTo>
                <a:lnTo>
                  <a:pt x="8335" y="10292"/>
                </a:lnTo>
                <a:lnTo>
                  <a:pt x="8308" y="10302"/>
                </a:lnTo>
                <a:lnTo>
                  <a:pt x="8280" y="10313"/>
                </a:lnTo>
                <a:lnTo>
                  <a:pt x="8253" y="10323"/>
                </a:lnTo>
                <a:lnTo>
                  <a:pt x="8225" y="10332"/>
                </a:lnTo>
                <a:lnTo>
                  <a:pt x="8782" y="11794"/>
                </a:lnTo>
                <a:close/>
                <a:moveTo>
                  <a:pt x="15552" y="5025"/>
                </a:moveTo>
                <a:lnTo>
                  <a:pt x="15389" y="4645"/>
                </a:lnTo>
                <a:lnTo>
                  <a:pt x="15209" y="4278"/>
                </a:lnTo>
                <a:lnTo>
                  <a:pt x="15012" y="3923"/>
                </a:lnTo>
                <a:lnTo>
                  <a:pt x="14798" y="3582"/>
                </a:lnTo>
                <a:lnTo>
                  <a:pt x="14571" y="3255"/>
                </a:lnTo>
                <a:lnTo>
                  <a:pt x="14329" y="2941"/>
                </a:lnTo>
                <a:lnTo>
                  <a:pt x="14073" y="2643"/>
                </a:lnTo>
                <a:lnTo>
                  <a:pt x="13803" y="2358"/>
                </a:lnTo>
                <a:lnTo>
                  <a:pt x="13520" y="2088"/>
                </a:lnTo>
                <a:lnTo>
                  <a:pt x="13227" y="1833"/>
                </a:lnTo>
                <a:lnTo>
                  <a:pt x="12922" y="1594"/>
                </a:lnTo>
                <a:lnTo>
                  <a:pt x="12605" y="1370"/>
                </a:lnTo>
                <a:lnTo>
                  <a:pt x="12279" y="1161"/>
                </a:lnTo>
                <a:lnTo>
                  <a:pt x="11945" y="970"/>
                </a:lnTo>
                <a:lnTo>
                  <a:pt x="11601" y="794"/>
                </a:lnTo>
                <a:lnTo>
                  <a:pt x="11249" y="635"/>
                </a:lnTo>
                <a:lnTo>
                  <a:pt x="10890" y="493"/>
                </a:lnTo>
                <a:lnTo>
                  <a:pt x="10526" y="369"/>
                </a:lnTo>
                <a:lnTo>
                  <a:pt x="10154" y="262"/>
                </a:lnTo>
                <a:lnTo>
                  <a:pt x="9777" y="172"/>
                </a:lnTo>
                <a:lnTo>
                  <a:pt x="9396" y="102"/>
                </a:lnTo>
                <a:lnTo>
                  <a:pt x="9010" y="48"/>
                </a:lnTo>
                <a:lnTo>
                  <a:pt x="8621" y="15"/>
                </a:lnTo>
                <a:lnTo>
                  <a:pt x="8229" y="0"/>
                </a:lnTo>
                <a:lnTo>
                  <a:pt x="7836" y="4"/>
                </a:lnTo>
                <a:lnTo>
                  <a:pt x="7441" y="28"/>
                </a:lnTo>
                <a:lnTo>
                  <a:pt x="7046" y="72"/>
                </a:lnTo>
                <a:lnTo>
                  <a:pt x="6650" y="135"/>
                </a:lnTo>
                <a:lnTo>
                  <a:pt x="6255" y="219"/>
                </a:lnTo>
                <a:lnTo>
                  <a:pt x="5861" y="324"/>
                </a:lnTo>
                <a:lnTo>
                  <a:pt x="5469" y="449"/>
                </a:lnTo>
                <a:lnTo>
                  <a:pt x="5079" y="596"/>
                </a:lnTo>
                <a:lnTo>
                  <a:pt x="4698" y="761"/>
                </a:lnTo>
                <a:lnTo>
                  <a:pt x="4329" y="943"/>
                </a:lnTo>
                <a:lnTo>
                  <a:pt x="3974" y="1143"/>
                </a:lnTo>
                <a:lnTo>
                  <a:pt x="3631" y="1358"/>
                </a:lnTo>
                <a:lnTo>
                  <a:pt x="3302" y="1588"/>
                </a:lnTo>
                <a:lnTo>
                  <a:pt x="2987" y="1833"/>
                </a:lnTo>
                <a:lnTo>
                  <a:pt x="2685" y="2091"/>
                </a:lnTo>
                <a:lnTo>
                  <a:pt x="2399" y="2362"/>
                </a:lnTo>
                <a:lnTo>
                  <a:pt x="2127" y="2646"/>
                </a:lnTo>
                <a:lnTo>
                  <a:pt x="1870" y="2941"/>
                </a:lnTo>
                <a:lnTo>
                  <a:pt x="1628" y="3248"/>
                </a:lnTo>
                <a:lnTo>
                  <a:pt x="1401" y="3565"/>
                </a:lnTo>
                <a:lnTo>
                  <a:pt x="1191" y="3893"/>
                </a:lnTo>
                <a:lnTo>
                  <a:pt x="997" y="4229"/>
                </a:lnTo>
                <a:lnTo>
                  <a:pt x="819" y="4574"/>
                </a:lnTo>
                <a:lnTo>
                  <a:pt x="657" y="4926"/>
                </a:lnTo>
                <a:lnTo>
                  <a:pt x="513" y="5287"/>
                </a:lnTo>
                <a:lnTo>
                  <a:pt x="386" y="5653"/>
                </a:lnTo>
                <a:lnTo>
                  <a:pt x="276" y="6025"/>
                </a:lnTo>
                <a:lnTo>
                  <a:pt x="184" y="6403"/>
                </a:lnTo>
                <a:lnTo>
                  <a:pt x="110" y="6785"/>
                </a:lnTo>
                <a:lnTo>
                  <a:pt x="54" y="7171"/>
                </a:lnTo>
                <a:lnTo>
                  <a:pt x="18" y="7560"/>
                </a:lnTo>
                <a:lnTo>
                  <a:pt x="0" y="7951"/>
                </a:lnTo>
                <a:lnTo>
                  <a:pt x="1" y="8345"/>
                </a:lnTo>
                <a:lnTo>
                  <a:pt x="22" y="8740"/>
                </a:lnTo>
                <a:lnTo>
                  <a:pt x="63" y="9136"/>
                </a:lnTo>
                <a:lnTo>
                  <a:pt x="123" y="9531"/>
                </a:lnTo>
                <a:lnTo>
                  <a:pt x="204" y="9926"/>
                </a:lnTo>
                <a:lnTo>
                  <a:pt x="305" y="10319"/>
                </a:lnTo>
                <a:lnTo>
                  <a:pt x="428" y="10710"/>
                </a:lnTo>
                <a:lnTo>
                  <a:pt x="572" y="11098"/>
                </a:lnTo>
                <a:lnTo>
                  <a:pt x="735" y="11479"/>
                </a:lnTo>
                <a:lnTo>
                  <a:pt x="915" y="11846"/>
                </a:lnTo>
                <a:lnTo>
                  <a:pt x="1112" y="12200"/>
                </a:lnTo>
                <a:lnTo>
                  <a:pt x="1326" y="12542"/>
                </a:lnTo>
                <a:lnTo>
                  <a:pt x="1553" y="12868"/>
                </a:lnTo>
                <a:lnTo>
                  <a:pt x="1795" y="13182"/>
                </a:lnTo>
                <a:lnTo>
                  <a:pt x="2051" y="13481"/>
                </a:lnTo>
                <a:lnTo>
                  <a:pt x="2321" y="13766"/>
                </a:lnTo>
                <a:lnTo>
                  <a:pt x="2604" y="14035"/>
                </a:lnTo>
                <a:lnTo>
                  <a:pt x="2897" y="14290"/>
                </a:lnTo>
                <a:lnTo>
                  <a:pt x="3202" y="14530"/>
                </a:lnTo>
                <a:lnTo>
                  <a:pt x="3519" y="14754"/>
                </a:lnTo>
                <a:lnTo>
                  <a:pt x="3845" y="14963"/>
                </a:lnTo>
                <a:lnTo>
                  <a:pt x="4179" y="15154"/>
                </a:lnTo>
                <a:lnTo>
                  <a:pt x="4523" y="15331"/>
                </a:lnTo>
                <a:lnTo>
                  <a:pt x="4875" y="15489"/>
                </a:lnTo>
                <a:lnTo>
                  <a:pt x="5234" y="15631"/>
                </a:lnTo>
                <a:lnTo>
                  <a:pt x="5598" y="15756"/>
                </a:lnTo>
                <a:lnTo>
                  <a:pt x="5970" y="15863"/>
                </a:lnTo>
                <a:lnTo>
                  <a:pt x="6347" y="15953"/>
                </a:lnTo>
                <a:lnTo>
                  <a:pt x="6728" y="16024"/>
                </a:lnTo>
                <a:lnTo>
                  <a:pt x="7114" y="16077"/>
                </a:lnTo>
                <a:lnTo>
                  <a:pt x="7503" y="16111"/>
                </a:lnTo>
                <a:lnTo>
                  <a:pt x="7895" y="16126"/>
                </a:lnTo>
                <a:lnTo>
                  <a:pt x="8288" y="16122"/>
                </a:lnTo>
                <a:lnTo>
                  <a:pt x="8683" y="16099"/>
                </a:lnTo>
                <a:lnTo>
                  <a:pt x="9078" y="16055"/>
                </a:lnTo>
                <a:lnTo>
                  <a:pt x="9474" y="15992"/>
                </a:lnTo>
                <a:lnTo>
                  <a:pt x="9868" y="15909"/>
                </a:lnTo>
                <a:lnTo>
                  <a:pt x="10262" y="15804"/>
                </a:lnTo>
                <a:lnTo>
                  <a:pt x="10655" y="15679"/>
                </a:lnTo>
                <a:lnTo>
                  <a:pt x="11044" y="15533"/>
                </a:lnTo>
                <a:lnTo>
                  <a:pt x="11426" y="15367"/>
                </a:lnTo>
                <a:lnTo>
                  <a:pt x="11795" y="15185"/>
                </a:lnTo>
                <a:lnTo>
                  <a:pt x="12150" y="14985"/>
                </a:lnTo>
                <a:lnTo>
                  <a:pt x="12493" y="14769"/>
                </a:lnTo>
                <a:lnTo>
                  <a:pt x="12822" y="14539"/>
                </a:lnTo>
                <a:lnTo>
                  <a:pt x="13137" y="14294"/>
                </a:lnTo>
                <a:lnTo>
                  <a:pt x="13439" y="14035"/>
                </a:lnTo>
                <a:lnTo>
                  <a:pt x="13725" y="13764"/>
                </a:lnTo>
                <a:lnTo>
                  <a:pt x="13997" y="13480"/>
                </a:lnTo>
                <a:lnTo>
                  <a:pt x="14254" y="13184"/>
                </a:lnTo>
                <a:lnTo>
                  <a:pt x="14496" y="12877"/>
                </a:lnTo>
                <a:lnTo>
                  <a:pt x="14723" y="12560"/>
                </a:lnTo>
                <a:lnTo>
                  <a:pt x="14933" y="12232"/>
                </a:lnTo>
                <a:lnTo>
                  <a:pt x="15127" y="11895"/>
                </a:lnTo>
                <a:lnTo>
                  <a:pt x="15305" y="11551"/>
                </a:lnTo>
                <a:lnTo>
                  <a:pt x="15467" y="11198"/>
                </a:lnTo>
                <a:lnTo>
                  <a:pt x="15611" y="10838"/>
                </a:lnTo>
                <a:lnTo>
                  <a:pt x="15739" y="10471"/>
                </a:lnTo>
                <a:lnTo>
                  <a:pt x="15848" y="10099"/>
                </a:lnTo>
                <a:lnTo>
                  <a:pt x="15941" y="9721"/>
                </a:lnTo>
                <a:lnTo>
                  <a:pt x="16014" y="9339"/>
                </a:lnTo>
                <a:lnTo>
                  <a:pt x="16070" y="8953"/>
                </a:lnTo>
                <a:lnTo>
                  <a:pt x="16106" y="8564"/>
                </a:lnTo>
                <a:lnTo>
                  <a:pt x="16124" y="8173"/>
                </a:lnTo>
                <a:lnTo>
                  <a:pt x="16123" y="7779"/>
                </a:lnTo>
                <a:lnTo>
                  <a:pt x="16102" y="7384"/>
                </a:lnTo>
                <a:lnTo>
                  <a:pt x="16061" y="6988"/>
                </a:lnTo>
                <a:lnTo>
                  <a:pt x="16001" y="6593"/>
                </a:lnTo>
                <a:lnTo>
                  <a:pt x="15919" y="6198"/>
                </a:lnTo>
                <a:lnTo>
                  <a:pt x="15819" y="5805"/>
                </a:lnTo>
                <a:lnTo>
                  <a:pt x="15696" y="5414"/>
                </a:lnTo>
                <a:lnTo>
                  <a:pt x="15552" y="5025"/>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22" name="Freeform 337"/>
          <p:cNvSpPr>
            <a:spLocks noEditPoints="1"/>
          </p:cNvSpPr>
          <p:nvPr/>
        </p:nvSpPr>
        <p:spPr bwMode="auto">
          <a:xfrm>
            <a:off x="3166070" y="4112791"/>
            <a:ext cx="189000" cy="189000"/>
          </a:xfrm>
          <a:custGeom>
            <a:avLst/>
            <a:gdLst>
              <a:gd name="T0" fmla="*/ 8465 w 16124"/>
              <a:gd name="T1" fmla="*/ 8822 h 16063"/>
              <a:gd name="T2" fmla="*/ 8527 w 16124"/>
              <a:gd name="T3" fmla="*/ 10943 h 16063"/>
              <a:gd name="T4" fmla="*/ 8580 w 16124"/>
              <a:gd name="T5" fmla="*/ 12632 h 16063"/>
              <a:gd name="T6" fmla="*/ 8602 w 16124"/>
              <a:gd name="T7" fmla="*/ 13321 h 16063"/>
              <a:gd name="T8" fmla="*/ 6559 w 16124"/>
              <a:gd name="T9" fmla="*/ 7101 h 16063"/>
              <a:gd name="T10" fmla="*/ 6512 w 16124"/>
              <a:gd name="T11" fmla="*/ 6061 h 16063"/>
              <a:gd name="T12" fmla="*/ 6500 w 16124"/>
              <a:gd name="T13" fmla="*/ 5698 h 16063"/>
              <a:gd name="T14" fmla="*/ 6520 w 16124"/>
              <a:gd name="T15" fmla="*/ 5236 h 16063"/>
              <a:gd name="T16" fmla="*/ 6595 w 16124"/>
              <a:gd name="T17" fmla="*/ 4726 h 16063"/>
              <a:gd name="T18" fmla="*/ 6752 w 16124"/>
              <a:gd name="T19" fmla="*/ 4217 h 16063"/>
              <a:gd name="T20" fmla="*/ 7015 w 16124"/>
              <a:gd name="T21" fmla="*/ 3748 h 16063"/>
              <a:gd name="T22" fmla="*/ 7370 w 16124"/>
              <a:gd name="T23" fmla="*/ 3322 h 16063"/>
              <a:gd name="T24" fmla="*/ 7785 w 16124"/>
              <a:gd name="T25" fmla="*/ 2993 h 16063"/>
              <a:gd name="T26" fmla="*/ 8281 w 16124"/>
              <a:gd name="T27" fmla="*/ 2793 h 16063"/>
              <a:gd name="T28" fmla="*/ 8876 w 16124"/>
              <a:gd name="T29" fmla="*/ 2748 h 16063"/>
              <a:gd name="T30" fmla="*/ 9589 w 16124"/>
              <a:gd name="T31" fmla="*/ 2889 h 16063"/>
              <a:gd name="T32" fmla="*/ 10438 w 16124"/>
              <a:gd name="T33" fmla="*/ 3246 h 16063"/>
              <a:gd name="T34" fmla="*/ 10529 w 16124"/>
              <a:gd name="T35" fmla="*/ 5049 h 16063"/>
              <a:gd name="T36" fmla="*/ 10147 w 16124"/>
              <a:gd name="T37" fmla="*/ 4892 h 16063"/>
              <a:gd name="T38" fmla="*/ 9640 w 16124"/>
              <a:gd name="T39" fmla="*/ 4767 h 16063"/>
              <a:gd name="T40" fmla="*/ 9113 w 16124"/>
              <a:gd name="T41" fmla="*/ 4786 h 16063"/>
              <a:gd name="T42" fmla="*/ 8674 w 16124"/>
              <a:gd name="T43" fmla="*/ 5062 h 16063"/>
              <a:gd name="T44" fmla="*/ 8426 w 16124"/>
              <a:gd name="T45" fmla="*/ 5706 h 16063"/>
              <a:gd name="T46" fmla="*/ 8407 w 16124"/>
              <a:gd name="T47" fmla="*/ 6241 h 16063"/>
              <a:gd name="T48" fmla="*/ 8411 w 16124"/>
              <a:gd name="T49" fmla="*/ 6513 h 16063"/>
              <a:gd name="T50" fmla="*/ 8417 w 16124"/>
              <a:gd name="T51" fmla="*/ 6811 h 16063"/>
              <a:gd name="T52" fmla="*/ 15389 w 16124"/>
              <a:gd name="T53" fmla="*/ 4627 h 16063"/>
              <a:gd name="T54" fmla="*/ 14329 w 16124"/>
              <a:gd name="T55" fmla="*/ 2930 h 16063"/>
              <a:gd name="T56" fmla="*/ 12922 w 16124"/>
              <a:gd name="T57" fmla="*/ 1588 h 16063"/>
              <a:gd name="T58" fmla="*/ 11249 w 16124"/>
              <a:gd name="T59" fmla="*/ 633 h 16063"/>
              <a:gd name="T60" fmla="*/ 9396 w 16124"/>
              <a:gd name="T61" fmla="*/ 101 h 16063"/>
              <a:gd name="T62" fmla="*/ 7441 w 16124"/>
              <a:gd name="T63" fmla="*/ 28 h 16063"/>
              <a:gd name="T64" fmla="*/ 5469 w 16124"/>
              <a:gd name="T65" fmla="*/ 447 h 16063"/>
              <a:gd name="T66" fmla="*/ 3631 w 16124"/>
              <a:gd name="T67" fmla="*/ 1353 h 16063"/>
              <a:gd name="T68" fmla="*/ 2127 w 16124"/>
              <a:gd name="T69" fmla="*/ 2636 h 16063"/>
              <a:gd name="T70" fmla="*/ 997 w 16124"/>
              <a:gd name="T71" fmla="*/ 4214 h 16063"/>
              <a:gd name="T72" fmla="*/ 276 w 16124"/>
              <a:gd name="T73" fmla="*/ 6002 h 16063"/>
              <a:gd name="T74" fmla="*/ 0 w 16124"/>
              <a:gd name="T75" fmla="*/ 7921 h 16063"/>
              <a:gd name="T76" fmla="*/ 205 w 16124"/>
              <a:gd name="T77" fmla="*/ 9888 h 16063"/>
              <a:gd name="T78" fmla="*/ 915 w 16124"/>
              <a:gd name="T79" fmla="*/ 11801 h 16063"/>
              <a:gd name="T80" fmla="*/ 2052 w 16124"/>
              <a:gd name="T81" fmla="*/ 13430 h 16063"/>
              <a:gd name="T82" fmla="*/ 3519 w 16124"/>
              <a:gd name="T83" fmla="*/ 14698 h 16063"/>
              <a:gd name="T84" fmla="*/ 5234 w 16124"/>
              <a:gd name="T85" fmla="*/ 15572 h 16063"/>
              <a:gd name="T86" fmla="*/ 7114 w 16124"/>
              <a:gd name="T87" fmla="*/ 16015 h 16063"/>
              <a:gd name="T88" fmla="*/ 9078 w 16124"/>
              <a:gd name="T89" fmla="*/ 15992 h 16063"/>
              <a:gd name="T90" fmla="*/ 11044 w 16124"/>
              <a:gd name="T91" fmla="*/ 15470 h 16063"/>
              <a:gd name="T92" fmla="*/ 12822 w 16124"/>
              <a:gd name="T93" fmla="*/ 14481 h 16063"/>
              <a:gd name="T94" fmla="*/ 14254 w 16124"/>
              <a:gd name="T95" fmla="*/ 13133 h 16063"/>
              <a:gd name="T96" fmla="*/ 15305 w 16124"/>
              <a:gd name="T97" fmla="*/ 11506 h 16063"/>
              <a:gd name="T98" fmla="*/ 15940 w 16124"/>
              <a:gd name="T99" fmla="*/ 9684 h 16063"/>
              <a:gd name="T100" fmla="*/ 16123 w 16124"/>
              <a:gd name="T101" fmla="*/ 7749 h 16063"/>
              <a:gd name="T102" fmla="*/ 15819 w 16124"/>
              <a:gd name="T103" fmla="*/ 5783 h 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24" h="16063">
                <a:moveTo>
                  <a:pt x="8421" y="6999"/>
                </a:moveTo>
                <a:lnTo>
                  <a:pt x="10625" y="6884"/>
                </a:lnTo>
                <a:lnTo>
                  <a:pt x="10625" y="8395"/>
                </a:lnTo>
                <a:lnTo>
                  <a:pt x="8454" y="8395"/>
                </a:lnTo>
                <a:lnTo>
                  <a:pt x="8465" y="8822"/>
                </a:lnTo>
                <a:lnTo>
                  <a:pt x="8477" y="9253"/>
                </a:lnTo>
                <a:lnTo>
                  <a:pt x="8489" y="9685"/>
                </a:lnTo>
                <a:lnTo>
                  <a:pt x="8502" y="10114"/>
                </a:lnTo>
                <a:lnTo>
                  <a:pt x="8515" y="10535"/>
                </a:lnTo>
                <a:lnTo>
                  <a:pt x="8527" y="10943"/>
                </a:lnTo>
                <a:lnTo>
                  <a:pt x="8539" y="11333"/>
                </a:lnTo>
                <a:lnTo>
                  <a:pt x="8551" y="11702"/>
                </a:lnTo>
                <a:lnTo>
                  <a:pt x="8561" y="12044"/>
                </a:lnTo>
                <a:lnTo>
                  <a:pt x="8571" y="12356"/>
                </a:lnTo>
                <a:lnTo>
                  <a:pt x="8580" y="12632"/>
                </a:lnTo>
                <a:lnTo>
                  <a:pt x="8587" y="12868"/>
                </a:lnTo>
                <a:lnTo>
                  <a:pt x="8594" y="13059"/>
                </a:lnTo>
                <a:lnTo>
                  <a:pt x="8598" y="13202"/>
                </a:lnTo>
                <a:lnTo>
                  <a:pt x="8601" y="13290"/>
                </a:lnTo>
                <a:lnTo>
                  <a:pt x="8602" y="13321"/>
                </a:lnTo>
                <a:lnTo>
                  <a:pt x="6757" y="13321"/>
                </a:lnTo>
                <a:lnTo>
                  <a:pt x="6601" y="8395"/>
                </a:lnTo>
                <a:lnTo>
                  <a:pt x="5444" y="8395"/>
                </a:lnTo>
                <a:lnTo>
                  <a:pt x="5444" y="7155"/>
                </a:lnTo>
                <a:lnTo>
                  <a:pt x="6559" y="7101"/>
                </a:lnTo>
                <a:lnTo>
                  <a:pt x="6535" y="6316"/>
                </a:lnTo>
                <a:lnTo>
                  <a:pt x="6533" y="6299"/>
                </a:lnTo>
                <a:lnTo>
                  <a:pt x="6527" y="6249"/>
                </a:lnTo>
                <a:lnTo>
                  <a:pt x="6520" y="6169"/>
                </a:lnTo>
                <a:lnTo>
                  <a:pt x="6512" y="6061"/>
                </a:lnTo>
                <a:lnTo>
                  <a:pt x="6508" y="5999"/>
                </a:lnTo>
                <a:lnTo>
                  <a:pt x="6505" y="5931"/>
                </a:lnTo>
                <a:lnTo>
                  <a:pt x="6503" y="5857"/>
                </a:lnTo>
                <a:lnTo>
                  <a:pt x="6501" y="5780"/>
                </a:lnTo>
                <a:lnTo>
                  <a:pt x="6500" y="5698"/>
                </a:lnTo>
                <a:lnTo>
                  <a:pt x="6501" y="5611"/>
                </a:lnTo>
                <a:lnTo>
                  <a:pt x="6503" y="5522"/>
                </a:lnTo>
                <a:lnTo>
                  <a:pt x="6507" y="5430"/>
                </a:lnTo>
                <a:lnTo>
                  <a:pt x="6513" y="5334"/>
                </a:lnTo>
                <a:lnTo>
                  <a:pt x="6520" y="5236"/>
                </a:lnTo>
                <a:lnTo>
                  <a:pt x="6530" y="5136"/>
                </a:lnTo>
                <a:lnTo>
                  <a:pt x="6542" y="5035"/>
                </a:lnTo>
                <a:lnTo>
                  <a:pt x="6557" y="4933"/>
                </a:lnTo>
                <a:lnTo>
                  <a:pt x="6575" y="4829"/>
                </a:lnTo>
                <a:lnTo>
                  <a:pt x="6595" y="4726"/>
                </a:lnTo>
                <a:lnTo>
                  <a:pt x="6620" y="4622"/>
                </a:lnTo>
                <a:lnTo>
                  <a:pt x="6647" y="4519"/>
                </a:lnTo>
                <a:lnTo>
                  <a:pt x="6678" y="4417"/>
                </a:lnTo>
                <a:lnTo>
                  <a:pt x="6712" y="4316"/>
                </a:lnTo>
                <a:lnTo>
                  <a:pt x="6752" y="4217"/>
                </a:lnTo>
                <a:lnTo>
                  <a:pt x="6794" y="4118"/>
                </a:lnTo>
                <a:lnTo>
                  <a:pt x="6841" y="4024"/>
                </a:lnTo>
                <a:lnTo>
                  <a:pt x="6894" y="3931"/>
                </a:lnTo>
                <a:lnTo>
                  <a:pt x="6950" y="3842"/>
                </a:lnTo>
                <a:lnTo>
                  <a:pt x="7015" y="3748"/>
                </a:lnTo>
                <a:lnTo>
                  <a:pt x="7082" y="3656"/>
                </a:lnTo>
                <a:lnTo>
                  <a:pt x="7151" y="3567"/>
                </a:lnTo>
                <a:lnTo>
                  <a:pt x="7221" y="3482"/>
                </a:lnTo>
                <a:lnTo>
                  <a:pt x="7294" y="3400"/>
                </a:lnTo>
                <a:lnTo>
                  <a:pt x="7370" y="3322"/>
                </a:lnTo>
                <a:lnTo>
                  <a:pt x="7446" y="3248"/>
                </a:lnTo>
                <a:lnTo>
                  <a:pt x="7527" y="3177"/>
                </a:lnTo>
                <a:lnTo>
                  <a:pt x="7609" y="3111"/>
                </a:lnTo>
                <a:lnTo>
                  <a:pt x="7696" y="3050"/>
                </a:lnTo>
                <a:lnTo>
                  <a:pt x="7785" y="2993"/>
                </a:lnTo>
                <a:lnTo>
                  <a:pt x="7878" y="2942"/>
                </a:lnTo>
                <a:lnTo>
                  <a:pt x="7972" y="2896"/>
                </a:lnTo>
                <a:lnTo>
                  <a:pt x="8072" y="2856"/>
                </a:lnTo>
                <a:lnTo>
                  <a:pt x="8175" y="2822"/>
                </a:lnTo>
                <a:lnTo>
                  <a:pt x="8281" y="2793"/>
                </a:lnTo>
                <a:lnTo>
                  <a:pt x="8392" y="2771"/>
                </a:lnTo>
                <a:lnTo>
                  <a:pt x="8507" y="2754"/>
                </a:lnTo>
                <a:lnTo>
                  <a:pt x="8625" y="2745"/>
                </a:lnTo>
                <a:lnTo>
                  <a:pt x="8748" y="2743"/>
                </a:lnTo>
                <a:lnTo>
                  <a:pt x="8876" y="2748"/>
                </a:lnTo>
                <a:lnTo>
                  <a:pt x="9009" y="2761"/>
                </a:lnTo>
                <a:lnTo>
                  <a:pt x="9147" y="2781"/>
                </a:lnTo>
                <a:lnTo>
                  <a:pt x="9289" y="2809"/>
                </a:lnTo>
                <a:lnTo>
                  <a:pt x="9436" y="2845"/>
                </a:lnTo>
                <a:lnTo>
                  <a:pt x="9589" y="2889"/>
                </a:lnTo>
                <a:lnTo>
                  <a:pt x="9747" y="2942"/>
                </a:lnTo>
                <a:lnTo>
                  <a:pt x="9911" y="3005"/>
                </a:lnTo>
                <a:lnTo>
                  <a:pt x="10081" y="3075"/>
                </a:lnTo>
                <a:lnTo>
                  <a:pt x="10256" y="3155"/>
                </a:lnTo>
                <a:lnTo>
                  <a:pt x="10438" y="3246"/>
                </a:lnTo>
                <a:lnTo>
                  <a:pt x="10625" y="3345"/>
                </a:lnTo>
                <a:lnTo>
                  <a:pt x="10680" y="5126"/>
                </a:lnTo>
                <a:lnTo>
                  <a:pt x="10654" y="5112"/>
                </a:lnTo>
                <a:lnTo>
                  <a:pt x="10581" y="5075"/>
                </a:lnTo>
                <a:lnTo>
                  <a:pt x="10529" y="5049"/>
                </a:lnTo>
                <a:lnTo>
                  <a:pt x="10467" y="5021"/>
                </a:lnTo>
                <a:lnTo>
                  <a:pt x="10398" y="4990"/>
                </a:lnTo>
                <a:lnTo>
                  <a:pt x="10321" y="4958"/>
                </a:lnTo>
                <a:lnTo>
                  <a:pt x="10236" y="4925"/>
                </a:lnTo>
                <a:lnTo>
                  <a:pt x="10147" y="4892"/>
                </a:lnTo>
                <a:lnTo>
                  <a:pt x="10052" y="4861"/>
                </a:lnTo>
                <a:lnTo>
                  <a:pt x="9953" y="4832"/>
                </a:lnTo>
                <a:lnTo>
                  <a:pt x="9851" y="4806"/>
                </a:lnTo>
                <a:lnTo>
                  <a:pt x="9746" y="4784"/>
                </a:lnTo>
                <a:lnTo>
                  <a:pt x="9640" y="4767"/>
                </a:lnTo>
                <a:lnTo>
                  <a:pt x="9533" y="4756"/>
                </a:lnTo>
                <a:lnTo>
                  <a:pt x="9426" y="4752"/>
                </a:lnTo>
                <a:lnTo>
                  <a:pt x="9320" y="4754"/>
                </a:lnTo>
                <a:lnTo>
                  <a:pt x="9215" y="4766"/>
                </a:lnTo>
                <a:lnTo>
                  <a:pt x="9113" y="4786"/>
                </a:lnTo>
                <a:lnTo>
                  <a:pt x="9016" y="4817"/>
                </a:lnTo>
                <a:lnTo>
                  <a:pt x="8921" y="4859"/>
                </a:lnTo>
                <a:lnTo>
                  <a:pt x="8832" y="4913"/>
                </a:lnTo>
                <a:lnTo>
                  <a:pt x="8749" y="4981"/>
                </a:lnTo>
                <a:lnTo>
                  <a:pt x="8674" y="5062"/>
                </a:lnTo>
                <a:lnTo>
                  <a:pt x="8605" y="5158"/>
                </a:lnTo>
                <a:lnTo>
                  <a:pt x="8546" y="5269"/>
                </a:lnTo>
                <a:lnTo>
                  <a:pt x="8495" y="5397"/>
                </a:lnTo>
                <a:lnTo>
                  <a:pt x="8455" y="5542"/>
                </a:lnTo>
                <a:lnTo>
                  <a:pt x="8426" y="5706"/>
                </a:lnTo>
                <a:lnTo>
                  <a:pt x="8409" y="5889"/>
                </a:lnTo>
                <a:lnTo>
                  <a:pt x="8405" y="6091"/>
                </a:lnTo>
                <a:lnTo>
                  <a:pt x="8406" y="6140"/>
                </a:lnTo>
                <a:lnTo>
                  <a:pt x="8406" y="6190"/>
                </a:lnTo>
                <a:lnTo>
                  <a:pt x="8407" y="6241"/>
                </a:lnTo>
                <a:lnTo>
                  <a:pt x="8408" y="6293"/>
                </a:lnTo>
                <a:lnTo>
                  <a:pt x="8409" y="6346"/>
                </a:lnTo>
                <a:lnTo>
                  <a:pt x="8409" y="6401"/>
                </a:lnTo>
                <a:lnTo>
                  <a:pt x="8410" y="6457"/>
                </a:lnTo>
                <a:lnTo>
                  <a:pt x="8411" y="6513"/>
                </a:lnTo>
                <a:lnTo>
                  <a:pt x="8412" y="6571"/>
                </a:lnTo>
                <a:lnTo>
                  <a:pt x="8413" y="6630"/>
                </a:lnTo>
                <a:lnTo>
                  <a:pt x="8414" y="6689"/>
                </a:lnTo>
                <a:lnTo>
                  <a:pt x="8416" y="6749"/>
                </a:lnTo>
                <a:lnTo>
                  <a:pt x="8417" y="6811"/>
                </a:lnTo>
                <a:lnTo>
                  <a:pt x="8418" y="6873"/>
                </a:lnTo>
                <a:lnTo>
                  <a:pt x="8420" y="6936"/>
                </a:lnTo>
                <a:lnTo>
                  <a:pt x="8421" y="6999"/>
                </a:lnTo>
                <a:close/>
                <a:moveTo>
                  <a:pt x="15552" y="5006"/>
                </a:moveTo>
                <a:lnTo>
                  <a:pt x="15389" y="4627"/>
                </a:lnTo>
                <a:lnTo>
                  <a:pt x="15209" y="4262"/>
                </a:lnTo>
                <a:lnTo>
                  <a:pt x="15012" y="3908"/>
                </a:lnTo>
                <a:lnTo>
                  <a:pt x="14798" y="3569"/>
                </a:lnTo>
                <a:lnTo>
                  <a:pt x="14571" y="3243"/>
                </a:lnTo>
                <a:lnTo>
                  <a:pt x="14329" y="2930"/>
                </a:lnTo>
                <a:lnTo>
                  <a:pt x="14072" y="2633"/>
                </a:lnTo>
                <a:lnTo>
                  <a:pt x="13803" y="2349"/>
                </a:lnTo>
                <a:lnTo>
                  <a:pt x="13520" y="2080"/>
                </a:lnTo>
                <a:lnTo>
                  <a:pt x="13227" y="1827"/>
                </a:lnTo>
                <a:lnTo>
                  <a:pt x="12922" y="1588"/>
                </a:lnTo>
                <a:lnTo>
                  <a:pt x="12605" y="1365"/>
                </a:lnTo>
                <a:lnTo>
                  <a:pt x="12279" y="1157"/>
                </a:lnTo>
                <a:lnTo>
                  <a:pt x="11945" y="966"/>
                </a:lnTo>
                <a:lnTo>
                  <a:pt x="11601" y="791"/>
                </a:lnTo>
                <a:lnTo>
                  <a:pt x="11249" y="633"/>
                </a:lnTo>
                <a:lnTo>
                  <a:pt x="10890" y="491"/>
                </a:lnTo>
                <a:lnTo>
                  <a:pt x="10526" y="368"/>
                </a:lnTo>
                <a:lnTo>
                  <a:pt x="10154" y="261"/>
                </a:lnTo>
                <a:lnTo>
                  <a:pt x="9777" y="172"/>
                </a:lnTo>
                <a:lnTo>
                  <a:pt x="9396" y="101"/>
                </a:lnTo>
                <a:lnTo>
                  <a:pt x="9010" y="48"/>
                </a:lnTo>
                <a:lnTo>
                  <a:pt x="8621" y="15"/>
                </a:lnTo>
                <a:lnTo>
                  <a:pt x="8229" y="0"/>
                </a:lnTo>
                <a:lnTo>
                  <a:pt x="7836" y="4"/>
                </a:lnTo>
                <a:lnTo>
                  <a:pt x="7441" y="28"/>
                </a:lnTo>
                <a:lnTo>
                  <a:pt x="7046" y="71"/>
                </a:lnTo>
                <a:lnTo>
                  <a:pt x="6650" y="135"/>
                </a:lnTo>
                <a:lnTo>
                  <a:pt x="6255" y="218"/>
                </a:lnTo>
                <a:lnTo>
                  <a:pt x="5861" y="322"/>
                </a:lnTo>
                <a:lnTo>
                  <a:pt x="5469" y="447"/>
                </a:lnTo>
                <a:lnTo>
                  <a:pt x="5079" y="593"/>
                </a:lnTo>
                <a:lnTo>
                  <a:pt x="4698" y="758"/>
                </a:lnTo>
                <a:lnTo>
                  <a:pt x="4329" y="940"/>
                </a:lnTo>
                <a:lnTo>
                  <a:pt x="3974" y="1139"/>
                </a:lnTo>
                <a:lnTo>
                  <a:pt x="3631" y="1353"/>
                </a:lnTo>
                <a:lnTo>
                  <a:pt x="3302" y="1582"/>
                </a:lnTo>
                <a:lnTo>
                  <a:pt x="2987" y="1826"/>
                </a:lnTo>
                <a:lnTo>
                  <a:pt x="2685" y="2083"/>
                </a:lnTo>
                <a:lnTo>
                  <a:pt x="2399" y="2353"/>
                </a:lnTo>
                <a:lnTo>
                  <a:pt x="2127" y="2636"/>
                </a:lnTo>
                <a:lnTo>
                  <a:pt x="1870" y="2930"/>
                </a:lnTo>
                <a:lnTo>
                  <a:pt x="1628" y="3237"/>
                </a:lnTo>
                <a:lnTo>
                  <a:pt x="1401" y="3552"/>
                </a:lnTo>
                <a:lnTo>
                  <a:pt x="1191" y="3878"/>
                </a:lnTo>
                <a:lnTo>
                  <a:pt x="997" y="4214"/>
                </a:lnTo>
                <a:lnTo>
                  <a:pt x="819" y="4557"/>
                </a:lnTo>
                <a:lnTo>
                  <a:pt x="657" y="4907"/>
                </a:lnTo>
                <a:lnTo>
                  <a:pt x="513" y="5267"/>
                </a:lnTo>
                <a:lnTo>
                  <a:pt x="386" y="5631"/>
                </a:lnTo>
                <a:lnTo>
                  <a:pt x="276" y="6002"/>
                </a:lnTo>
                <a:lnTo>
                  <a:pt x="184" y="6379"/>
                </a:lnTo>
                <a:lnTo>
                  <a:pt x="110" y="6759"/>
                </a:lnTo>
                <a:lnTo>
                  <a:pt x="54" y="7144"/>
                </a:lnTo>
                <a:lnTo>
                  <a:pt x="18" y="7531"/>
                </a:lnTo>
                <a:lnTo>
                  <a:pt x="0" y="7921"/>
                </a:lnTo>
                <a:lnTo>
                  <a:pt x="1" y="8314"/>
                </a:lnTo>
                <a:lnTo>
                  <a:pt x="22" y="8707"/>
                </a:lnTo>
                <a:lnTo>
                  <a:pt x="63" y="9101"/>
                </a:lnTo>
                <a:lnTo>
                  <a:pt x="123" y="9495"/>
                </a:lnTo>
                <a:lnTo>
                  <a:pt x="205" y="9888"/>
                </a:lnTo>
                <a:lnTo>
                  <a:pt x="305" y="10280"/>
                </a:lnTo>
                <a:lnTo>
                  <a:pt x="428" y="10670"/>
                </a:lnTo>
                <a:lnTo>
                  <a:pt x="572" y="11057"/>
                </a:lnTo>
                <a:lnTo>
                  <a:pt x="735" y="11436"/>
                </a:lnTo>
                <a:lnTo>
                  <a:pt x="915" y="11801"/>
                </a:lnTo>
                <a:lnTo>
                  <a:pt x="1112" y="12155"/>
                </a:lnTo>
                <a:lnTo>
                  <a:pt x="1326" y="12494"/>
                </a:lnTo>
                <a:lnTo>
                  <a:pt x="1553" y="12819"/>
                </a:lnTo>
                <a:lnTo>
                  <a:pt x="1795" y="13132"/>
                </a:lnTo>
                <a:lnTo>
                  <a:pt x="2052" y="13430"/>
                </a:lnTo>
                <a:lnTo>
                  <a:pt x="2321" y="13714"/>
                </a:lnTo>
                <a:lnTo>
                  <a:pt x="2604" y="13982"/>
                </a:lnTo>
                <a:lnTo>
                  <a:pt x="2897" y="14236"/>
                </a:lnTo>
                <a:lnTo>
                  <a:pt x="3202" y="14475"/>
                </a:lnTo>
                <a:lnTo>
                  <a:pt x="3519" y="14698"/>
                </a:lnTo>
                <a:lnTo>
                  <a:pt x="3845" y="14906"/>
                </a:lnTo>
                <a:lnTo>
                  <a:pt x="4179" y="15097"/>
                </a:lnTo>
                <a:lnTo>
                  <a:pt x="4523" y="15272"/>
                </a:lnTo>
                <a:lnTo>
                  <a:pt x="4875" y="15430"/>
                </a:lnTo>
                <a:lnTo>
                  <a:pt x="5234" y="15572"/>
                </a:lnTo>
                <a:lnTo>
                  <a:pt x="5598" y="15695"/>
                </a:lnTo>
                <a:lnTo>
                  <a:pt x="5970" y="15802"/>
                </a:lnTo>
                <a:lnTo>
                  <a:pt x="6347" y="15891"/>
                </a:lnTo>
                <a:lnTo>
                  <a:pt x="6728" y="15962"/>
                </a:lnTo>
                <a:lnTo>
                  <a:pt x="7114" y="16015"/>
                </a:lnTo>
                <a:lnTo>
                  <a:pt x="7503" y="16048"/>
                </a:lnTo>
                <a:lnTo>
                  <a:pt x="7895" y="16063"/>
                </a:lnTo>
                <a:lnTo>
                  <a:pt x="8288" y="16059"/>
                </a:lnTo>
                <a:lnTo>
                  <a:pt x="8683" y="16036"/>
                </a:lnTo>
                <a:lnTo>
                  <a:pt x="9078" y="15992"/>
                </a:lnTo>
                <a:lnTo>
                  <a:pt x="9474" y="15928"/>
                </a:lnTo>
                <a:lnTo>
                  <a:pt x="9869" y="15845"/>
                </a:lnTo>
                <a:lnTo>
                  <a:pt x="10262" y="15741"/>
                </a:lnTo>
                <a:lnTo>
                  <a:pt x="10655" y="15616"/>
                </a:lnTo>
                <a:lnTo>
                  <a:pt x="11044" y="15470"/>
                </a:lnTo>
                <a:lnTo>
                  <a:pt x="11426" y="15305"/>
                </a:lnTo>
                <a:lnTo>
                  <a:pt x="11795" y="15123"/>
                </a:lnTo>
                <a:lnTo>
                  <a:pt x="12150" y="14924"/>
                </a:lnTo>
                <a:lnTo>
                  <a:pt x="12493" y="14710"/>
                </a:lnTo>
                <a:lnTo>
                  <a:pt x="12822" y="14481"/>
                </a:lnTo>
                <a:lnTo>
                  <a:pt x="13137" y="14237"/>
                </a:lnTo>
                <a:lnTo>
                  <a:pt x="13439" y="13980"/>
                </a:lnTo>
                <a:lnTo>
                  <a:pt x="13725" y="13710"/>
                </a:lnTo>
                <a:lnTo>
                  <a:pt x="13997" y="13427"/>
                </a:lnTo>
                <a:lnTo>
                  <a:pt x="14254" y="13133"/>
                </a:lnTo>
                <a:lnTo>
                  <a:pt x="14496" y="12826"/>
                </a:lnTo>
                <a:lnTo>
                  <a:pt x="14723" y="12511"/>
                </a:lnTo>
                <a:lnTo>
                  <a:pt x="14933" y="12185"/>
                </a:lnTo>
                <a:lnTo>
                  <a:pt x="15127" y="11849"/>
                </a:lnTo>
                <a:lnTo>
                  <a:pt x="15305" y="11506"/>
                </a:lnTo>
                <a:lnTo>
                  <a:pt x="15467" y="11156"/>
                </a:lnTo>
                <a:lnTo>
                  <a:pt x="15611" y="10796"/>
                </a:lnTo>
                <a:lnTo>
                  <a:pt x="15738" y="10432"/>
                </a:lnTo>
                <a:lnTo>
                  <a:pt x="15848" y="10061"/>
                </a:lnTo>
                <a:lnTo>
                  <a:pt x="15940" y="9684"/>
                </a:lnTo>
                <a:lnTo>
                  <a:pt x="16014" y="9304"/>
                </a:lnTo>
                <a:lnTo>
                  <a:pt x="16070" y="8919"/>
                </a:lnTo>
                <a:lnTo>
                  <a:pt x="16106" y="8532"/>
                </a:lnTo>
                <a:lnTo>
                  <a:pt x="16124" y="8142"/>
                </a:lnTo>
                <a:lnTo>
                  <a:pt x="16123" y="7749"/>
                </a:lnTo>
                <a:lnTo>
                  <a:pt x="16102" y="7356"/>
                </a:lnTo>
                <a:lnTo>
                  <a:pt x="16061" y="6962"/>
                </a:lnTo>
                <a:lnTo>
                  <a:pt x="16001" y="6568"/>
                </a:lnTo>
                <a:lnTo>
                  <a:pt x="15919" y="6175"/>
                </a:lnTo>
                <a:lnTo>
                  <a:pt x="15819" y="5783"/>
                </a:lnTo>
                <a:lnTo>
                  <a:pt x="15696" y="5393"/>
                </a:lnTo>
                <a:lnTo>
                  <a:pt x="15552" y="500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23" name="TextBox 22"/>
          <p:cNvSpPr txBox="1"/>
          <p:nvPr/>
        </p:nvSpPr>
        <p:spPr>
          <a:xfrm>
            <a:off x="3318808" y="412397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facebook</a:t>
            </a:r>
          </a:p>
        </p:txBody>
      </p:sp>
      <p:sp>
        <p:nvSpPr>
          <p:cNvPr id="24" name="TextBox 23"/>
          <p:cNvSpPr txBox="1"/>
          <p:nvPr/>
        </p:nvSpPr>
        <p:spPr>
          <a:xfrm>
            <a:off x="3909524" y="412397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@twitter</a:t>
            </a:r>
          </a:p>
        </p:txBody>
      </p:sp>
      <p:sp>
        <p:nvSpPr>
          <p:cNvPr id="25" name="TextBox 24"/>
          <p:cNvSpPr txBox="1"/>
          <p:nvPr/>
        </p:nvSpPr>
        <p:spPr>
          <a:xfrm>
            <a:off x="4672928" y="3314190"/>
            <a:ext cx="1704975" cy="300082"/>
          </a:xfrm>
          <a:prstGeom prst="rect">
            <a:avLst/>
          </a:prstGeom>
          <a:noFill/>
        </p:spPr>
        <p:txBody>
          <a:bodyPr wrap="square" rtlCol="0">
            <a:spAutoFit/>
          </a:bodyPr>
          <a:lstStyle/>
          <a:p>
            <a:pPr algn="ctr">
              <a:defRPr/>
            </a:pPr>
            <a:r>
              <a:rPr lang="id-ID" b="1" dirty="0">
                <a:solidFill>
                  <a:prstClr val="black">
                    <a:lumMod val="50000"/>
                    <a:lumOff val="50000"/>
                  </a:prstClr>
                </a:solidFill>
                <a:latin typeface="Neris Thin" panose="00000300000000000000" pitchFamily="50" charset="0"/>
              </a:rPr>
              <a:t>Alicia de Morgan</a:t>
            </a:r>
          </a:p>
        </p:txBody>
      </p:sp>
      <p:sp>
        <p:nvSpPr>
          <p:cNvPr id="26" name="TextBox 25"/>
          <p:cNvSpPr txBox="1"/>
          <p:nvPr/>
        </p:nvSpPr>
        <p:spPr>
          <a:xfrm>
            <a:off x="4672928" y="3531838"/>
            <a:ext cx="1704975" cy="230832"/>
          </a:xfrm>
          <a:prstGeom prst="rect">
            <a:avLst/>
          </a:prstGeom>
          <a:noFill/>
        </p:spPr>
        <p:txBody>
          <a:bodyPr wrap="square" rtlCol="0">
            <a:spAutoFit/>
          </a:bodyPr>
          <a:lstStyle/>
          <a:p>
            <a:pPr algn="ctr">
              <a:defRPr/>
            </a:pPr>
            <a:r>
              <a:rPr lang="id-ID" sz="900" dirty="0">
                <a:solidFill>
                  <a:srgbClr val="02AEE4"/>
                </a:solidFill>
                <a:latin typeface="Calibri" panose="020F0502020204030204"/>
              </a:rPr>
              <a:t>UI/UX Designer</a:t>
            </a:r>
          </a:p>
        </p:txBody>
      </p:sp>
      <p:sp>
        <p:nvSpPr>
          <p:cNvPr id="27" name="TextBox 26"/>
          <p:cNvSpPr txBox="1"/>
          <p:nvPr/>
        </p:nvSpPr>
        <p:spPr>
          <a:xfrm>
            <a:off x="6533508" y="3314190"/>
            <a:ext cx="1704975" cy="300082"/>
          </a:xfrm>
          <a:prstGeom prst="rect">
            <a:avLst/>
          </a:prstGeom>
          <a:noFill/>
        </p:spPr>
        <p:txBody>
          <a:bodyPr wrap="square" rtlCol="0">
            <a:spAutoFit/>
          </a:bodyPr>
          <a:lstStyle/>
          <a:p>
            <a:pPr algn="ctr">
              <a:defRPr/>
            </a:pPr>
            <a:r>
              <a:rPr lang="id-ID" b="1" dirty="0">
                <a:solidFill>
                  <a:prstClr val="black">
                    <a:lumMod val="50000"/>
                    <a:lumOff val="50000"/>
                  </a:prstClr>
                </a:solidFill>
                <a:latin typeface="Neris Thin" panose="00000300000000000000" pitchFamily="50" charset="0"/>
              </a:rPr>
              <a:t>Paulo Jacobsson</a:t>
            </a:r>
          </a:p>
        </p:txBody>
      </p:sp>
      <p:sp>
        <p:nvSpPr>
          <p:cNvPr id="28" name="TextBox 27"/>
          <p:cNvSpPr txBox="1"/>
          <p:nvPr/>
        </p:nvSpPr>
        <p:spPr>
          <a:xfrm>
            <a:off x="6533508" y="3531838"/>
            <a:ext cx="1704975" cy="230832"/>
          </a:xfrm>
          <a:prstGeom prst="rect">
            <a:avLst/>
          </a:prstGeom>
          <a:noFill/>
        </p:spPr>
        <p:txBody>
          <a:bodyPr wrap="square" rtlCol="0">
            <a:spAutoFit/>
          </a:bodyPr>
          <a:lstStyle/>
          <a:p>
            <a:pPr algn="ctr">
              <a:defRPr/>
            </a:pPr>
            <a:r>
              <a:rPr lang="id-ID" sz="900" dirty="0">
                <a:solidFill>
                  <a:srgbClr val="02AEE4"/>
                </a:solidFill>
                <a:latin typeface="Calibri" panose="020F0502020204030204"/>
              </a:rPr>
              <a:t>UI/UX Designer</a:t>
            </a:r>
          </a:p>
        </p:txBody>
      </p:sp>
      <p:sp>
        <p:nvSpPr>
          <p:cNvPr id="29" name="Freeform 325"/>
          <p:cNvSpPr>
            <a:spLocks noEditPoints="1"/>
          </p:cNvSpPr>
          <p:nvPr/>
        </p:nvSpPr>
        <p:spPr bwMode="auto">
          <a:xfrm>
            <a:off x="5562394" y="3776090"/>
            <a:ext cx="189000" cy="189000"/>
          </a:xfrm>
          <a:custGeom>
            <a:avLst/>
            <a:gdLst>
              <a:gd name="T0" fmla="*/ 11362 w 16124"/>
              <a:gd name="T1" fmla="*/ 7371 h 16126"/>
              <a:gd name="T2" fmla="*/ 10848 w 16124"/>
              <a:gd name="T3" fmla="*/ 8335 h 16126"/>
              <a:gd name="T4" fmla="*/ 10022 w 16124"/>
              <a:gd name="T5" fmla="*/ 9275 h 16126"/>
              <a:gd name="T6" fmla="*/ 9384 w 16124"/>
              <a:gd name="T7" fmla="*/ 8592 h 16126"/>
              <a:gd name="T8" fmla="*/ 8439 w 16124"/>
              <a:gd name="T9" fmla="*/ 8106 h 16126"/>
              <a:gd name="T10" fmla="*/ 7292 w 16124"/>
              <a:gd name="T11" fmla="*/ 8085 h 16126"/>
              <a:gd name="T12" fmla="*/ 6256 w 16124"/>
              <a:gd name="T13" fmla="*/ 8547 h 16126"/>
              <a:gd name="T14" fmla="*/ 5573 w 16124"/>
              <a:gd name="T15" fmla="*/ 9348 h 16126"/>
              <a:gd name="T16" fmla="*/ 5185 w 16124"/>
              <a:gd name="T17" fmla="*/ 10161 h 16126"/>
              <a:gd name="T18" fmla="*/ 3688 w 16124"/>
              <a:gd name="T19" fmla="*/ 8869 h 16126"/>
              <a:gd name="T20" fmla="*/ 2848 w 16124"/>
              <a:gd name="T21" fmla="*/ 7567 h 16126"/>
              <a:gd name="T22" fmla="*/ 3694 w 16124"/>
              <a:gd name="T23" fmla="*/ 7126 h 16126"/>
              <a:gd name="T24" fmla="*/ 6195 w 16124"/>
              <a:gd name="T25" fmla="*/ 6512 h 16126"/>
              <a:gd name="T26" fmla="*/ 7831 w 16124"/>
              <a:gd name="T27" fmla="*/ 5470 h 16126"/>
              <a:gd name="T28" fmla="*/ 8453 w 16124"/>
              <a:gd name="T29" fmla="*/ 4484 h 16126"/>
              <a:gd name="T30" fmla="*/ 8949 w 16124"/>
              <a:gd name="T31" fmla="*/ 3674 h 16126"/>
              <a:gd name="T32" fmla="*/ 9813 w 16124"/>
              <a:gd name="T33" fmla="*/ 3283 h 16126"/>
              <a:gd name="T34" fmla="*/ 10883 w 16124"/>
              <a:gd name="T35" fmla="*/ 3437 h 16126"/>
              <a:gd name="T36" fmla="*/ 11466 w 16124"/>
              <a:gd name="T37" fmla="*/ 4068 h 16126"/>
              <a:gd name="T38" fmla="*/ 11710 w 16124"/>
              <a:gd name="T39" fmla="*/ 4808 h 16126"/>
              <a:gd name="T40" fmla="*/ 12667 w 16124"/>
              <a:gd name="T41" fmla="*/ 5166 h 16126"/>
              <a:gd name="T42" fmla="*/ 13470 w 16124"/>
              <a:gd name="T43" fmla="*/ 5429 h 16126"/>
              <a:gd name="T44" fmla="*/ 13063 w 16124"/>
              <a:gd name="T45" fmla="*/ 5825 h 16126"/>
              <a:gd name="T46" fmla="*/ 11926 w 16124"/>
              <a:gd name="T47" fmla="*/ 6473 h 16126"/>
              <a:gd name="T48" fmla="*/ 10211 w 16124"/>
              <a:gd name="T49" fmla="*/ 4447 h 16126"/>
              <a:gd name="T50" fmla="*/ 9866 w 16124"/>
              <a:gd name="T51" fmla="*/ 4566 h 16126"/>
              <a:gd name="T52" fmla="*/ 9601 w 16124"/>
              <a:gd name="T53" fmla="*/ 4869 h 16126"/>
              <a:gd name="T54" fmla="*/ 9491 w 16124"/>
              <a:gd name="T55" fmla="*/ 5285 h 16126"/>
              <a:gd name="T56" fmla="*/ 9573 w 16124"/>
              <a:gd name="T57" fmla="*/ 5669 h 16126"/>
              <a:gd name="T58" fmla="*/ 9819 w 16124"/>
              <a:gd name="T59" fmla="*/ 5932 h 16126"/>
              <a:gd name="T60" fmla="*/ 10171 w 16124"/>
              <a:gd name="T61" fmla="*/ 5995 h 16126"/>
              <a:gd name="T62" fmla="*/ 10505 w 16124"/>
              <a:gd name="T63" fmla="*/ 5837 h 16126"/>
              <a:gd name="T64" fmla="*/ 10747 w 16124"/>
              <a:gd name="T65" fmla="*/ 5508 h 16126"/>
              <a:gd name="T66" fmla="*/ 10823 w 16124"/>
              <a:gd name="T67" fmla="*/ 5086 h 16126"/>
              <a:gd name="T68" fmla="*/ 10709 w 16124"/>
              <a:gd name="T69" fmla="*/ 4719 h 16126"/>
              <a:gd name="T70" fmla="*/ 10438 w 16124"/>
              <a:gd name="T71" fmla="*/ 4488 h 16126"/>
              <a:gd name="T72" fmla="*/ 8383 w 16124"/>
              <a:gd name="T73" fmla="*/ 11814 h 16126"/>
              <a:gd name="T74" fmla="*/ 7306 w 16124"/>
              <a:gd name="T75" fmla="*/ 10560 h 16126"/>
              <a:gd name="T76" fmla="*/ 7596 w 16124"/>
              <a:gd name="T77" fmla="*/ 13699 h 16126"/>
              <a:gd name="T78" fmla="*/ 6475 w 16124"/>
              <a:gd name="T79" fmla="*/ 10568 h 16126"/>
              <a:gd name="T80" fmla="*/ 6009 w 16124"/>
              <a:gd name="T81" fmla="*/ 10485 h 16126"/>
              <a:gd name="T82" fmla="*/ 5573 w 16124"/>
              <a:gd name="T83" fmla="*/ 10344 h 16126"/>
              <a:gd name="T84" fmla="*/ 5609 w 16124"/>
              <a:gd name="T85" fmla="*/ 9644 h 16126"/>
              <a:gd name="T86" fmla="*/ 6216 w 16124"/>
              <a:gd name="T87" fmla="*/ 8935 h 16126"/>
              <a:gd name="T88" fmla="*/ 7105 w 16124"/>
              <a:gd name="T89" fmla="*/ 8487 h 16126"/>
              <a:gd name="T90" fmla="*/ 8155 w 16124"/>
              <a:gd name="T91" fmla="*/ 8411 h 16126"/>
              <a:gd name="T92" fmla="*/ 9086 w 16124"/>
              <a:gd name="T93" fmla="*/ 8733 h 16126"/>
              <a:gd name="T94" fmla="*/ 9761 w 16124"/>
              <a:gd name="T95" fmla="*/ 9382 h 16126"/>
              <a:gd name="T96" fmla="*/ 9012 w 16124"/>
              <a:gd name="T97" fmla="*/ 9977 h 16126"/>
              <a:gd name="T98" fmla="*/ 8308 w 16124"/>
              <a:gd name="T99" fmla="*/ 10302 h 16126"/>
              <a:gd name="T100" fmla="*/ 14329 w 16124"/>
              <a:gd name="T101" fmla="*/ 2941 h 16126"/>
              <a:gd name="T102" fmla="*/ 10890 w 16124"/>
              <a:gd name="T103" fmla="*/ 493 h 16126"/>
              <a:gd name="T104" fmla="*/ 6650 w 16124"/>
              <a:gd name="T105" fmla="*/ 135 h 16126"/>
              <a:gd name="T106" fmla="*/ 2685 w 16124"/>
              <a:gd name="T107" fmla="*/ 2091 h 16126"/>
              <a:gd name="T108" fmla="*/ 386 w 16124"/>
              <a:gd name="T109" fmla="*/ 5653 h 16126"/>
              <a:gd name="T110" fmla="*/ 204 w 16124"/>
              <a:gd name="T111" fmla="*/ 9926 h 16126"/>
              <a:gd name="T112" fmla="*/ 2321 w 16124"/>
              <a:gd name="T113" fmla="*/ 13766 h 16126"/>
              <a:gd name="T114" fmla="*/ 5970 w 16124"/>
              <a:gd name="T115" fmla="*/ 15863 h 16126"/>
              <a:gd name="T116" fmla="*/ 10262 w 16124"/>
              <a:gd name="T117" fmla="*/ 15804 h 16126"/>
              <a:gd name="T118" fmla="*/ 13997 w 16124"/>
              <a:gd name="T119" fmla="*/ 13480 h 16126"/>
              <a:gd name="T120" fmla="*/ 15941 w 16124"/>
              <a:gd name="T121" fmla="*/ 9721 h 16126"/>
              <a:gd name="T122" fmla="*/ 15696 w 16124"/>
              <a:gd name="T123" fmla="*/ 5414 h 1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4" h="16126">
                <a:moveTo>
                  <a:pt x="11600" y="6643"/>
                </a:moveTo>
                <a:lnTo>
                  <a:pt x="11601" y="6639"/>
                </a:lnTo>
                <a:lnTo>
                  <a:pt x="11581" y="6715"/>
                </a:lnTo>
                <a:lnTo>
                  <a:pt x="11560" y="6793"/>
                </a:lnTo>
                <a:lnTo>
                  <a:pt x="11537" y="6873"/>
                </a:lnTo>
                <a:lnTo>
                  <a:pt x="11511" y="6953"/>
                </a:lnTo>
                <a:lnTo>
                  <a:pt x="11485" y="7035"/>
                </a:lnTo>
                <a:lnTo>
                  <a:pt x="11457" y="7117"/>
                </a:lnTo>
                <a:lnTo>
                  <a:pt x="11428" y="7201"/>
                </a:lnTo>
                <a:lnTo>
                  <a:pt x="11395" y="7285"/>
                </a:lnTo>
                <a:lnTo>
                  <a:pt x="11362" y="7371"/>
                </a:lnTo>
                <a:lnTo>
                  <a:pt x="11326" y="7456"/>
                </a:lnTo>
                <a:lnTo>
                  <a:pt x="11289" y="7543"/>
                </a:lnTo>
                <a:lnTo>
                  <a:pt x="11248" y="7630"/>
                </a:lnTo>
                <a:lnTo>
                  <a:pt x="11207" y="7717"/>
                </a:lnTo>
                <a:lnTo>
                  <a:pt x="11163" y="7805"/>
                </a:lnTo>
                <a:lnTo>
                  <a:pt x="11116" y="7893"/>
                </a:lnTo>
                <a:lnTo>
                  <a:pt x="11068" y="7981"/>
                </a:lnTo>
                <a:lnTo>
                  <a:pt x="11016" y="8070"/>
                </a:lnTo>
                <a:lnTo>
                  <a:pt x="10963" y="8158"/>
                </a:lnTo>
                <a:lnTo>
                  <a:pt x="10907" y="8246"/>
                </a:lnTo>
                <a:lnTo>
                  <a:pt x="10848" y="8335"/>
                </a:lnTo>
                <a:lnTo>
                  <a:pt x="10788" y="8423"/>
                </a:lnTo>
                <a:lnTo>
                  <a:pt x="10723" y="8511"/>
                </a:lnTo>
                <a:lnTo>
                  <a:pt x="10658" y="8598"/>
                </a:lnTo>
                <a:lnTo>
                  <a:pt x="10588" y="8685"/>
                </a:lnTo>
                <a:lnTo>
                  <a:pt x="10515" y="8772"/>
                </a:lnTo>
                <a:lnTo>
                  <a:pt x="10441" y="8857"/>
                </a:lnTo>
                <a:lnTo>
                  <a:pt x="10363" y="8942"/>
                </a:lnTo>
                <a:lnTo>
                  <a:pt x="10283" y="9027"/>
                </a:lnTo>
                <a:lnTo>
                  <a:pt x="10199" y="9110"/>
                </a:lnTo>
                <a:lnTo>
                  <a:pt x="10111" y="9193"/>
                </a:lnTo>
                <a:lnTo>
                  <a:pt x="10022" y="9275"/>
                </a:lnTo>
                <a:lnTo>
                  <a:pt x="9929" y="9355"/>
                </a:lnTo>
                <a:lnTo>
                  <a:pt x="9892" y="9267"/>
                </a:lnTo>
                <a:lnTo>
                  <a:pt x="9850" y="9182"/>
                </a:lnTo>
                <a:lnTo>
                  <a:pt x="9805" y="9099"/>
                </a:lnTo>
                <a:lnTo>
                  <a:pt x="9755" y="9019"/>
                </a:lnTo>
                <a:lnTo>
                  <a:pt x="9702" y="8941"/>
                </a:lnTo>
                <a:lnTo>
                  <a:pt x="9646" y="8865"/>
                </a:lnTo>
                <a:lnTo>
                  <a:pt x="9585" y="8793"/>
                </a:lnTo>
                <a:lnTo>
                  <a:pt x="9522" y="8723"/>
                </a:lnTo>
                <a:lnTo>
                  <a:pt x="9455" y="8657"/>
                </a:lnTo>
                <a:lnTo>
                  <a:pt x="9384" y="8592"/>
                </a:lnTo>
                <a:lnTo>
                  <a:pt x="9311" y="8532"/>
                </a:lnTo>
                <a:lnTo>
                  <a:pt x="9235" y="8474"/>
                </a:lnTo>
                <a:lnTo>
                  <a:pt x="9156" y="8420"/>
                </a:lnTo>
                <a:lnTo>
                  <a:pt x="9074" y="8368"/>
                </a:lnTo>
                <a:lnTo>
                  <a:pt x="8990" y="8320"/>
                </a:lnTo>
                <a:lnTo>
                  <a:pt x="8904" y="8276"/>
                </a:lnTo>
                <a:lnTo>
                  <a:pt x="8815" y="8234"/>
                </a:lnTo>
                <a:lnTo>
                  <a:pt x="8723" y="8197"/>
                </a:lnTo>
                <a:lnTo>
                  <a:pt x="8631" y="8163"/>
                </a:lnTo>
                <a:lnTo>
                  <a:pt x="8536" y="8133"/>
                </a:lnTo>
                <a:lnTo>
                  <a:pt x="8439" y="8106"/>
                </a:lnTo>
                <a:lnTo>
                  <a:pt x="8340" y="8083"/>
                </a:lnTo>
                <a:lnTo>
                  <a:pt x="8240" y="8065"/>
                </a:lnTo>
                <a:lnTo>
                  <a:pt x="8139" y="8050"/>
                </a:lnTo>
                <a:lnTo>
                  <a:pt x="8036" y="8039"/>
                </a:lnTo>
                <a:lnTo>
                  <a:pt x="7932" y="8033"/>
                </a:lnTo>
                <a:lnTo>
                  <a:pt x="7827" y="8031"/>
                </a:lnTo>
                <a:lnTo>
                  <a:pt x="7721" y="8033"/>
                </a:lnTo>
                <a:lnTo>
                  <a:pt x="7614" y="8039"/>
                </a:lnTo>
                <a:lnTo>
                  <a:pt x="7508" y="8050"/>
                </a:lnTo>
                <a:lnTo>
                  <a:pt x="7400" y="8065"/>
                </a:lnTo>
                <a:lnTo>
                  <a:pt x="7292" y="8085"/>
                </a:lnTo>
                <a:lnTo>
                  <a:pt x="7186" y="8108"/>
                </a:lnTo>
                <a:lnTo>
                  <a:pt x="7082" y="8137"/>
                </a:lnTo>
                <a:lnTo>
                  <a:pt x="6980" y="8169"/>
                </a:lnTo>
                <a:lnTo>
                  <a:pt x="6881" y="8204"/>
                </a:lnTo>
                <a:lnTo>
                  <a:pt x="6784" y="8243"/>
                </a:lnTo>
                <a:lnTo>
                  <a:pt x="6689" y="8286"/>
                </a:lnTo>
                <a:lnTo>
                  <a:pt x="6597" y="8332"/>
                </a:lnTo>
                <a:lnTo>
                  <a:pt x="6508" y="8382"/>
                </a:lnTo>
                <a:lnTo>
                  <a:pt x="6421" y="8434"/>
                </a:lnTo>
                <a:lnTo>
                  <a:pt x="6337" y="8488"/>
                </a:lnTo>
                <a:lnTo>
                  <a:pt x="6256" y="8547"/>
                </a:lnTo>
                <a:lnTo>
                  <a:pt x="6177" y="8608"/>
                </a:lnTo>
                <a:lnTo>
                  <a:pt x="6102" y="8672"/>
                </a:lnTo>
                <a:lnTo>
                  <a:pt x="6030" y="8738"/>
                </a:lnTo>
                <a:lnTo>
                  <a:pt x="5960" y="8807"/>
                </a:lnTo>
                <a:lnTo>
                  <a:pt x="5895" y="8878"/>
                </a:lnTo>
                <a:lnTo>
                  <a:pt x="5832" y="8952"/>
                </a:lnTo>
                <a:lnTo>
                  <a:pt x="5774" y="9028"/>
                </a:lnTo>
                <a:lnTo>
                  <a:pt x="5718" y="9104"/>
                </a:lnTo>
                <a:lnTo>
                  <a:pt x="5666" y="9184"/>
                </a:lnTo>
                <a:lnTo>
                  <a:pt x="5619" y="9266"/>
                </a:lnTo>
                <a:lnTo>
                  <a:pt x="5573" y="9348"/>
                </a:lnTo>
                <a:lnTo>
                  <a:pt x="5533" y="9433"/>
                </a:lnTo>
                <a:lnTo>
                  <a:pt x="5497" y="9519"/>
                </a:lnTo>
                <a:lnTo>
                  <a:pt x="5463" y="9606"/>
                </a:lnTo>
                <a:lnTo>
                  <a:pt x="5435" y="9695"/>
                </a:lnTo>
                <a:lnTo>
                  <a:pt x="5411" y="9785"/>
                </a:lnTo>
                <a:lnTo>
                  <a:pt x="5391" y="9875"/>
                </a:lnTo>
                <a:lnTo>
                  <a:pt x="5375" y="9967"/>
                </a:lnTo>
                <a:lnTo>
                  <a:pt x="5364" y="10060"/>
                </a:lnTo>
                <a:lnTo>
                  <a:pt x="5357" y="10153"/>
                </a:lnTo>
                <a:lnTo>
                  <a:pt x="5355" y="10246"/>
                </a:lnTo>
                <a:lnTo>
                  <a:pt x="5185" y="10161"/>
                </a:lnTo>
                <a:lnTo>
                  <a:pt x="5022" y="10067"/>
                </a:lnTo>
                <a:lnTo>
                  <a:pt x="4864" y="9967"/>
                </a:lnTo>
                <a:lnTo>
                  <a:pt x="4711" y="9860"/>
                </a:lnTo>
                <a:lnTo>
                  <a:pt x="4564" y="9748"/>
                </a:lnTo>
                <a:lnTo>
                  <a:pt x="4422" y="9631"/>
                </a:lnTo>
                <a:lnTo>
                  <a:pt x="4287" y="9510"/>
                </a:lnTo>
                <a:lnTo>
                  <a:pt x="4156" y="9387"/>
                </a:lnTo>
                <a:lnTo>
                  <a:pt x="4031" y="9259"/>
                </a:lnTo>
                <a:lnTo>
                  <a:pt x="3911" y="9130"/>
                </a:lnTo>
                <a:lnTo>
                  <a:pt x="3797" y="9000"/>
                </a:lnTo>
                <a:lnTo>
                  <a:pt x="3688" y="8869"/>
                </a:lnTo>
                <a:lnTo>
                  <a:pt x="3585" y="8738"/>
                </a:lnTo>
                <a:lnTo>
                  <a:pt x="3487" y="8607"/>
                </a:lnTo>
                <a:lnTo>
                  <a:pt x="3395" y="8478"/>
                </a:lnTo>
                <a:lnTo>
                  <a:pt x="3307" y="8350"/>
                </a:lnTo>
                <a:lnTo>
                  <a:pt x="3226" y="8225"/>
                </a:lnTo>
                <a:lnTo>
                  <a:pt x="3149" y="8103"/>
                </a:lnTo>
                <a:lnTo>
                  <a:pt x="3078" y="7985"/>
                </a:lnTo>
                <a:lnTo>
                  <a:pt x="3013" y="7872"/>
                </a:lnTo>
                <a:lnTo>
                  <a:pt x="2952" y="7765"/>
                </a:lnTo>
                <a:lnTo>
                  <a:pt x="2897" y="7662"/>
                </a:lnTo>
                <a:lnTo>
                  <a:pt x="2848" y="7567"/>
                </a:lnTo>
                <a:lnTo>
                  <a:pt x="2803" y="7478"/>
                </a:lnTo>
                <a:lnTo>
                  <a:pt x="2764" y="7398"/>
                </a:lnTo>
                <a:lnTo>
                  <a:pt x="2730" y="7326"/>
                </a:lnTo>
                <a:lnTo>
                  <a:pt x="2701" y="7264"/>
                </a:lnTo>
                <a:lnTo>
                  <a:pt x="2678" y="7210"/>
                </a:lnTo>
                <a:lnTo>
                  <a:pt x="2647" y="7138"/>
                </a:lnTo>
                <a:lnTo>
                  <a:pt x="2636" y="7112"/>
                </a:lnTo>
                <a:lnTo>
                  <a:pt x="2907" y="7131"/>
                </a:lnTo>
                <a:lnTo>
                  <a:pt x="3173" y="7139"/>
                </a:lnTo>
                <a:lnTo>
                  <a:pt x="3436" y="7137"/>
                </a:lnTo>
                <a:lnTo>
                  <a:pt x="3694" y="7126"/>
                </a:lnTo>
                <a:lnTo>
                  <a:pt x="3949" y="7104"/>
                </a:lnTo>
                <a:lnTo>
                  <a:pt x="4198" y="7075"/>
                </a:lnTo>
                <a:lnTo>
                  <a:pt x="4443" y="7039"/>
                </a:lnTo>
                <a:lnTo>
                  <a:pt x="4683" y="6994"/>
                </a:lnTo>
                <a:lnTo>
                  <a:pt x="4917" y="6942"/>
                </a:lnTo>
                <a:lnTo>
                  <a:pt x="5146" y="6884"/>
                </a:lnTo>
                <a:lnTo>
                  <a:pt x="5369" y="6819"/>
                </a:lnTo>
                <a:lnTo>
                  <a:pt x="5585" y="6750"/>
                </a:lnTo>
                <a:lnTo>
                  <a:pt x="5795" y="6675"/>
                </a:lnTo>
                <a:lnTo>
                  <a:pt x="5999" y="6595"/>
                </a:lnTo>
                <a:lnTo>
                  <a:pt x="6195" y="6512"/>
                </a:lnTo>
                <a:lnTo>
                  <a:pt x="6385" y="6425"/>
                </a:lnTo>
                <a:lnTo>
                  <a:pt x="6567" y="6335"/>
                </a:lnTo>
                <a:lnTo>
                  <a:pt x="6742" y="6243"/>
                </a:lnTo>
                <a:lnTo>
                  <a:pt x="6908" y="6148"/>
                </a:lnTo>
                <a:lnTo>
                  <a:pt x="7066" y="6052"/>
                </a:lnTo>
                <a:lnTo>
                  <a:pt x="7216" y="5954"/>
                </a:lnTo>
                <a:lnTo>
                  <a:pt x="7357" y="5856"/>
                </a:lnTo>
                <a:lnTo>
                  <a:pt x="7490" y="5759"/>
                </a:lnTo>
                <a:lnTo>
                  <a:pt x="7613" y="5662"/>
                </a:lnTo>
                <a:lnTo>
                  <a:pt x="7727" y="5565"/>
                </a:lnTo>
                <a:lnTo>
                  <a:pt x="7831" y="5470"/>
                </a:lnTo>
                <a:lnTo>
                  <a:pt x="7925" y="5378"/>
                </a:lnTo>
                <a:lnTo>
                  <a:pt x="8010" y="5287"/>
                </a:lnTo>
                <a:lnTo>
                  <a:pt x="8082" y="5199"/>
                </a:lnTo>
                <a:lnTo>
                  <a:pt x="8146" y="5116"/>
                </a:lnTo>
                <a:lnTo>
                  <a:pt x="8197" y="5035"/>
                </a:lnTo>
                <a:lnTo>
                  <a:pt x="8238" y="4960"/>
                </a:lnTo>
                <a:lnTo>
                  <a:pt x="8277" y="4879"/>
                </a:lnTo>
                <a:lnTo>
                  <a:pt x="8313" y="4799"/>
                </a:lnTo>
                <a:lnTo>
                  <a:pt x="8349" y="4718"/>
                </a:lnTo>
                <a:lnTo>
                  <a:pt x="8385" y="4640"/>
                </a:lnTo>
                <a:lnTo>
                  <a:pt x="8453" y="4484"/>
                </a:lnTo>
                <a:lnTo>
                  <a:pt x="8523" y="4331"/>
                </a:lnTo>
                <a:lnTo>
                  <a:pt x="8558" y="4257"/>
                </a:lnTo>
                <a:lnTo>
                  <a:pt x="8594" y="4184"/>
                </a:lnTo>
                <a:lnTo>
                  <a:pt x="8632" y="4113"/>
                </a:lnTo>
                <a:lnTo>
                  <a:pt x="8671" y="4044"/>
                </a:lnTo>
                <a:lnTo>
                  <a:pt x="8711" y="3977"/>
                </a:lnTo>
                <a:lnTo>
                  <a:pt x="8753" y="3911"/>
                </a:lnTo>
                <a:lnTo>
                  <a:pt x="8799" y="3849"/>
                </a:lnTo>
                <a:lnTo>
                  <a:pt x="8846" y="3787"/>
                </a:lnTo>
                <a:lnTo>
                  <a:pt x="8896" y="3730"/>
                </a:lnTo>
                <a:lnTo>
                  <a:pt x="8949" y="3674"/>
                </a:lnTo>
                <a:lnTo>
                  <a:pt x="9005" y="3622"/>
                </a:lnTo>
                <a:lnTo>
                  <a:pt x="9066" y="3571"/>
                </a:lnTo>
                <a:lnTo>
                  <a:pt x="9129" y="3525"/>
                </a:lnTo>
                <a:lnTo>
                  <a:pt x="9198" y="3482"/>
                </a:lnTo>
                <a:lnTo>
                  <a:pt x="9270" y="3442"/>
                </a:lnTo>
                <a:lnTo>
                  <a:pt x="9347" y="3406"/>
                </a:lnTo>
                <a:lnTo>
                  <a:pt x="9429" y="3373"/>
                </a:lnTo>
                <a:lnTo>
                  <a:pt x="9517" y="3345"/>
                </a:lnTo>
                <a:lnTo>
                  <a:pt x="9609" y="3319"/>
                </a:lnTo>
                <a:lnTo>
                  <a:pt x="9708" y="3299"/>
                </a:lnTo>
                <a:lnTo>
                  <a:pt x="9813" y="3283"/>
                </a:lnTo>
                <a:lnTo>
                  <a:pt x="9924" y="3271"/>
                </a:lnTo>
                <a:lnTo>
                  <a:pt x="10041" y="3264"/>
                </a:lnTo>
                <a:lnTo>
                  <a:pt x="10166" y="3262"/>
                </a:lnTo>
                <a:lnTo>
                  <a:pt x="10271" y="3265"/>
                </a:lnTo>
                <a:lnTo>
                  <a:pt x="10372" y="3274"/>
                </a:lnTo>
                <a:lnTo>
                  <a:pt x="10468" y="3288"/>
                </a:lnTo>
                <a:lnTo>
                  <a:pt x="10560" y="3308"/>
                </a:lnTo>
                <a:lnTo>
                  <a:pt x="10648" y="3333"/>
                </a:lnTo>
                <a:lnTo>
                  <a:pt x="10730" y="3364"/>
                </a:lnTo>
                <a:lnTo>
                  <a:pt x="10809" y="3399"/>
                </a:lnTo>
                <a:lnTo>
                  <a:pt x="10883" y="3437"/>
                </a:lnTo>
                <a:lnTo>
                  <a:pt x="10954" y="3481"/>
                </a:lnTo>
                <a:lnTo>
                  <a:pt x="11021" y="3527"/>
                </a:lnTo>
                <a:lnTo>
                  <a:pt x="11084" y="3577"/>
                </a:lnTo>
                <a:lnTo>
                  <a:pt x="11143" y="3631"/>
                </a:lnTo>
                <a:lnTo>
                  <a:pt x="11199" y="3687"/>
                </a:lnTo>
                <a:lnTo>
                  <a:pt x="11251" y="3746"/>
                </a:lnTo>
                <a:lnTo>
                  <a:pt x="11301" y="3807"/>
                </a:lnTo>
                <a:lnTo>
                  <a:pt x="11346" y="3870"/>
                </a:lnTo>
                <a:lnTo>
                  <a:pt x="11389" y="3935"/>
                </a:lnTo>
                <a:lnTo>
                  <a:pt x="11429" y="4001"/>
                </a:lnTo>
                <a:lnTo>
                  <a:pt x="11466" y="4068"/>
                </a:lnTo>
                <a:lnTo>
                  <a:pt x="11499" y="4137"/>
                </a:lnTo>
                <a:lnTo>
                  <a:pt x="11531" y="4206"/>
                </a:lnTo>
                <a:lnTo>
                  <a:pt x="11560" y="4275"/>
                </a:lnTo>
                <a:lnTo>
                  <a:pt x="11586" y="4344"/>
                </a:lnTo>
                <a:lnTo>
                  <a:pt x="11610" y="4414"/>
                </a:lnTo>
                <a:lnTo>
                  <a:pt x="11631" y="4483"/>
                </a:lnTo>
                <a:lnTo>
                  <a:pt x="11651" y="4550"/>
                </a:lnTo>
                <a:lnTo>
                  <a:pt x="11669" y="4617"/>
                </a:lnTo>
                <a:lnTo>
                  <a:pt x="11685" y="4682"/>
                </a:lnTo>
                <a:lnTo>
                  <a:pt x="11698" y="4746"/>
                </a:lnTo>
                <a:lnTo>
                  <a:pt x="11710" y="4808"/>
                </a:lnTo>
                <a:lnTo>
                  <a:pt x="11721" y="4868"/>
                </a:lnTo>
                <a:lnTo>
                  <a:pt x="11730" y="4925"/>
                </a:lnTo>
                <a:lnTo>
                  <a:pt x="11747" y="4929"/>
                </a:lnTo>
                <a:lnTo>
                  <a:pt x="11796" y="4942"/>
                </a:lnTo>
                <a:lnTo>
                  <a:pt x="11871" y="4960"/>
                </a:lnTo>
                <a:lnTo>
                  <a:pt x="11970" y="4986"/>
                </a:lnTo>
                <a:lnTo>
                  <a:pt x="12088" y="5015"/>
                </a:lnTo>
                <a:lnTo>
                  <a:pt x="12220" y="5049"/>
                </a:lnTo>
                <a:lnTo>
                  <a:pt x="12363" y="5086"/>
                </a:lnTo>
                <a:lnTo>
                  <a:pt x="12513" y="5126"/>
                </a:lnTo>
                <a:lnTo>
                  <a:pt x="12667" y="5166"/>
                </a:lnTo>
                <a:lnTo>
                  <a:pt x="12818" y="5208"/>
                </a:lnTo>
                <a:lnTo>
                  <a:pt x="12964" y="5251"/>
                </a:lnTo>
                <a:lnTo>
                  <a:pt x="13100" y="5291"/>
                </a:lnTo>
                <a:lnTo>
                  <a:pt x="13163" y="5311"/>
                </a:lnTo>
                <a:lnTo>
                  <a:pt x="13223" y="5330"/>
                </a:lnTo>
                <a:lnTo>
                  <a:pt x="13278" y="5348"/>
                </a:lnTo>
                <a:lnTo>
                  <a:pt x="13329" y="5367"/>
                </a:lnTo>
                <a:lnTo>
                  <a:pt x="13373" y="5384"/>
                </a:lnTo>
                <a:lnTo>
                  <a:pt x="13412" y="5400"/>
                </a:lnTo>
                <a:lnTo>
                  <a:pt x="13445" y="5415"/>
                </a:lnTo>
                <a:lnTo>
                  <a:pt x="13470" y="5429"/>
                </a:lnTo>
                <a:lnTo>
                  <a:pt x="13485" y="5445"/>
                </a:lnTo>
                <a:lnTo>
                  <a:pt x="13487" y="5466"/>
                </a:lnTo>
                <a:lnTo>
                  <a:pt x="13478" y="5493"/>
                </a:lnTo>
                <a:lnTo>
                  <a:pt x="13457" y="5523"/>
                </a:lnTo>
                <a:lnTo>
                  <a:pt x="13426" y="5557"/>
                </a:lnTo>
                <a:lnTo>
                  <a:pt x="13384" y="5595"/>
                </a:lnTo>
                <a:lnTo>
                  <a:pt x="13334" y="5636"/>
                </a:lnTo>
                <a:lnTo>
                  <a:pt x="13276" y="5680"/>
                </a:lnTo>
                <a:lnTo>
                  <a:pt x="13211" y="5726"/>
                </a:lnTo>
                <a:lnTo>
                  <a:pt x="13139" y="5775"/>
                </a:lnTo>
                <a:lnTo>
                  <a:pt x="13063" y="5825"/>
                </a:lnTo>
                <a:lnTo>
                  <a:pt x="12981" y="5877"/>
                </a:lnTo>
                <a:lnTo>
                  <a:pt x="12895" y="5930"/>
                </a:lnTo>
                <a:lnTo>
                  <a:pt x="12807" y="5983"/>
                </a:lnTo>
                <a:lnTo>
                  <a:pt x="12715" y="6037"/>
                </a:lnTo>
                <a:lnTo>
                  <a:pt x="12622" y="6090"/>
                </a:lnTo>
                <a:lnTo>
                  <a:pt x="12529" y="6144"/>
                </a:lnTo>
                <a:lnTo>
                  <a:pt x="12436" y="6196"/>
                </a:lnTo>
                <a:lnTo>
                  <a:pt x="12344" y="6248"/>
                </a:lnTo>
                <a:lnTo>
                  <a:pt x="12253" y="6297"/>
                </a:lnTo>
                <a:lnTo>
                  <a:pt x="12081" y="6391"/>
                </a:lnTo>
                <a:lnTo>
                  <a:pt x="11926" y="6473"/>
                </a:lnTo>
                <a:lnTo>
                  <a:pt x="11793" y="6543"/>
                </a:lnTo>
                <a:lnTo>
                  <a:pt x="11690" y="6596"/>
                </a:lnTo>
                <a:lnTo>
                  <a:pt x="11624" y="6631"/>
                </a:lnTo>
                <a:lnTo>
                  <a:pt x="11600" y="6643"/>
                </a:lnTo>
                <a:close/>
                <a:moveTo>
                  <a:pt x="10406" y="4476"/>
                </a:moveTo>
                <a:lnTo>
                  <a:pt x="10373" y="4465"/>
                </a:lnTo>
                <a:lnTo>
                  <a:pt x="10341" y="4458"/>
                </a:lnTo>
                <a:lnTo>
                  <a:pt x="10309" y="4452"/>
                </a:lnTo>
                <a:lnTo>
                  <a:pt x="10276" y="4448"/>
                </a:lnTo>
                <a:lnTo>
                  <a:pt x="10243" y="4447"/>
                </a:lnTo>
                <a:lnTo>
                  <a:pt x="10211" y="4447"/>
                </a:lnTo>
                <a:lnTo>
                  <a:pt x="10178" y="4449"/>
                </a:lnTo>
                <a:lnTo>
                  <a:pt x="10146" y="4453"/>
                </a:lnTo>
                <a:lnTo>
                  <a:pt x="10113" y="4458"/>
                </a:lnTo>
                <a:lnTo>
                  <a:pt x="10081" y="4466"/>
                </a:lnTo>
                <a:lnTo>
                  <a:pt x="10049" y="4476"/>
                </a:lnTo>
                <a:lnTo>
                  <a:pt x="10018" y="4487"/>
                </a:lnTo>
                <a:lnTo>
                  <a:pt x="9986" y="4500"/>
                </a:lnTo>
                <a:lnTo>
                  <a:pt x="9956" y="4514"/>
                </a:lnTo>
                <a:lnTo>
                  <a:pt x="9925" y="4530"/>
                </a:lnTo>
                <a:lnTo>
                  <a:pt x="9896" y="4547"/>
                </a:lnTo>
                <a:lnTo>
                  <a:pt x="9866" y="4566"/>
                </a:lnTo>
                <a:lnTo>
                  <a:pt x="9838" y="4586"/>
                </a:lnTo>
                <a:lnTo>
                  <a:pt x="9811" y="4609"/>
                </a:lnTo>
                <a:lnTo>
                  <a:pt x="9784" y="4633"/>
                </a:lnTo>
                <a:lnTo>
                  <a:pt x="9757" y="4657"/>
                </a:lnTo>
                <a:lnTo>
                  <a:pt x="9732" y="4684"/>
                </a:lnTo>
                <a:lnTo>
                  <a:pt x="9707" y="4711"/>
                </a:lnTo>
                <a:lnTo>
                  <a:pt x="9684" y="4741"/>
                </a:lnTo>
                <a:lnTo>
                  <a:pt x="9662" y="4771"/>
                </a:lnTo>
                <a:lnTo>
                  <a:pt x="9641" y="4802"/>
                </a:lnTo>
                <a:lnTo>
                  <a:pt x="9620" y="4835"/>
                </a:lnTo>
                <a:lnTo>
                  <a:pt x="9601" y="4869"/>
                </a:lnTo>
                <a:lnTo>
                  <a:pt x="9584" y="4904"/>
                </a:lnTo>
                <a:lnTo>
                  <a:pt x="9568" y="4940"/>
                </a:lnTo>
                <a:lnTo>
                  <a:pt x="9553" y="4978"/>
                </a:lnTo>
                <a:lnTo>
                  <a:pt x="9539" y="5016"/>
                </a:lnTo>
                <a:lnTo>
                  <a:pt x="9527" y="5054"/>
                </a:lnTo>
                <a:lnTo>
                  <a:pt x="9517" y="5092"/>
                </a:lnTo>
                <a:lnTo>
                  <a:pt x="9508" y="5132"/>
                </a:lnTo>
                <a:lnTo>
                  <a:pt x="9501" y="5170"/>
                </a:lnTo>
                <a:lnTo>
                  <a:pt x="9496" y="5208"/>
                </a:lnTo>
                <a:lnTo>
                  <a:pt x="9493" y="5248"/>
                </a:lnTo>
                <a:lnTo>
                  <a:pt x="9491" y="5285"/>
                </a:lnTo>
                <a:lnTo>
                  <a:pt x="9491" y="5323"/>
                </a:lnTo>
                <a:lnTo>
                  <a:pt x="9492" y="5361"/>
                </a:lnTo>
                <a:lnTo>
                  <a:pt x="9495" y="5397"/>
                </a:lnTo>
                <a:lnTo>
                  <a:pt x="9500" y="5433"/>
                </a:lnTo>
                <a:lnTo>
                  <a:pt x="9506" y="5469"/>
                </a:lnTo>
                <a:lnTo>
                  <a:pt x="9514" y="5505"/>
                </a:lnTo>
                <a:lnTo>
                  <a:pt x="9523" y="5539"/>
                </a:lnTo>
                <a:lnTo>
                  <a:pt x="9533" y="5572"/>
                </a:lnTo>
                <a:lnTo>
                  <a:pt x="9545" y="5605"/>
                </a:lnTo>
                <a:lnTo>
                  <a:pt x="9559" y="5638"/>
                </a:lnTo>
                <a:lnTo>
                  <a:pt x="9573" y="5669"/>
                </a:lnTo>
                <a:lnTo>
                  <a:pt x="9589" y="5699"/>
                </a:lnTo>
                <a:lnTo>
                  <a:pt x="9606" y="5727"/>
                </a:lnTo>
                <a:lnTo>
                  <a:pt x="9625" y="5756"/>
                </a:lnTo>
                <a:lnTo>
                  <a:pt x="9646" y="5783"/>
                </a:lnTo>
                <a:lnTo>
                  <a:pt x="9667" y="5808"/>
                </a:lnTo>
                <a:lnTo>
                  <a:pt x="9689" y="5832"/>
                </a:lnTo>
                <a:lnTo>
                  <a:pt x="9712" y="5855"/>
                </a:lnTo>
                <a:lnTo>
                  <a:pt x="9737" y="5877"/>
                </a:lnTo>
                <a:lnTo>
                  <a:pt x="9764" y="5897"/>
                </a:lnTo>
                <a:lnTo>
                  <a:pt x="9791" y="5916"/>
                </a:lnTo>
                <a:lnTo>
                  <a:pt x="9819" y="5932"/>
                </a:lnTo>
                <a:lnTo>
                  <a:pt x="9848" y="5948"/>
                </a:lnTo>
                <a:lnTo>
                  <a:pt x="9878" y="5961"/>
                </a:lnTo>
                <a:lnTo>
                  <a:pt x="9911" y="5973"/>
                </a:lnTo>
                <a:lnTo>
                  <a:pt x="9942" y="5982"/>
                </a:lnTo>
                <a:lnTo>
                  <a:pt x="9975" y="5991"/>
                </a:lnTo>
                <a:lnTo>
                  <a:pt x="10007" y="5997"/>
                </a:lnTo>
                <a:lnTo>
                  <a:pt x="10040" y="6000"/>
                </a:lnTo>
                <a:lnTo>
                  <a:pt x="10073" y="6002"/>
                </a:lnTo>
                <a:lnTo>
                  <a:pt x="10105" y="6002"/>
                </a:lnTo>
                <a:lnTo>
                  <a:pt x="10137" y="5999"/>
                </a:lnTo>
                <a:lnTo>
                  <a:pt x="10171" y="5995"/>
                </a:lnTo>
                <a:lnTo>
                  <a:pt x="10203" y="5990"/>
                </a:lnTo>
                <a:lnTo>
                  <a:pt x="10235" y="5981"/>
                </a:lnTo>
                <a:lnTo>
                  <a:pt x="10266" y="5972"/>
                </a:lnTo>
                <a:lnTo>
                  <a:pt x="10299" y="5961"/>
                </a:lnTo>
                <a:lnTo>
                  <a:pt x="10329" y="5948"/>
                </a:lnTo>
                <a:lnTo>
                  <a:pt x="10360" y="5934"/>
                </a:lnTo>
                <a:lnTo>
                  <a:pt x="10390" y="5918"/>
                </a:lnTo>
                <a:lnTo>
                  <a:pt x="10420" y="5900"/>
                </a:lnTo>
                <a:lnTo>
                  <a:pt x="10449" y="5881"/>
                </a:lnTo>
                <a:lnTo>
                  <a:pt x="10477" y="5860"/>
                </a:lnTo>
                <a:lnTo>
                  <a:pt x="10505" y="5837"/>
                </a:lnTo>
                <a:lnTo>
                  <a:pt x="10533" y="5814"/>
                </a:lnTo>
                <a:lnTo>
                  <a:pt x="10558" y="5789"/>
                </a:lnTo>
                <a:lnTo>
                  <a:pt x="10583" y="5763"/>
                </a:lnTo>
                <a:lnTo>
                  <a:pt x="10608" y="5736"/>
                </a:lnTo>
                <a:lnTo>
                  <a:pt x="10631" y="5706"/>
                </a:lnTo>
                <a:lnTo>
                  <a:pt x="10654" y="5676"/>
                </a:lnTo>
                <a:lnTo>
                  <a:pt x="10675" y="5645"/>
                </a:lnTo>
                <a:lnTo>
                  <a:pt x="10695" y="5613"/>
                </a:lnTo>
                <a:lnTo>
                  <a:pt x="10713" y="5578"/>
                </a:lnTo>
                <a:lnTo>
                  <a:pt x="10731" y="5544"/>
                </a:lnTo>
                <a:lnTo>
                  <a:pt x="10747" y="5508"/>
                </a:lnTo>
                <a:lnTo>
                  <a:pt x="10762" y="5471"/>
                </a:lnTo>
                <a:lnTo>
                  <a:pt x="10776" y="5433"/>
                </a:lnTo>
                <a:lnTo>
                  <a:pt x="10788" y="5395"/>
                </a:lnTo>
                <a:lnTo>
                  <a:pt x="10798" y="5356"/>
                </a:lnTo>
                <a:lnTo>
                  <a:pt x="10807" y="5316"/>
                </a:lnTo>
                <a:lnTo>
                  <a:pt x="10813" y="5277"/>
                </a:lnTo>
                <a:lnTo>
                  <a:pt x="10819" y="5239"/>
                </a:lnTo>
                <a:lnTo>
                  <a:pt x="10822" y="5199"/>
                </a:lnTo>
                <a:lnTo>
                  <a:pt x="10824" y="5161"/>
                </a:lnTo>
                <a:lnTo>
                  <a:pt x="10824" y="5124"/>
                </a:lnTo>
                <a:lnTo>
                  <a:pt x="10823" y="5086"/>
                </a:lnTo>
                <a:lnTo>
                  <a:pt x="10820" y="5049"/>
                </a:lnTo>
                <a:lnTo>
                  <a:pt x="10815" y="5013"/>
                </a:lnTo>
                <a:lnTo>
                  <a:pt x="10809" y="4978"/>
                </a:lnTo>
                <a:lnTo>
                  <a:pt x="10802" y="4942"/>
                </a:lnTo>
                <a:lnTo>
                  <a:pt x="10793" y="4908"/>
                </a:lnTo>
                <a:lnTo>
                  <a:pt x="10783" y="4874"/>
                </a:lnTo>
                <a:lnTo>
                  <a:pt x="10770" y="4841"/>
                </a:lnTo>
                <a:lnTo>
                  <a:pt x="10757" y="4809"/>
                </a:lnTo>
                <a:lnTo>
                  <a:pt x="10742" y="4779"/>
                </a:lnTo>
                <a:lnTo>
                  <a:pt x="10726" y="4749"/>
                </a:lnTo>
                <a:lnTo>
                  <a:pt x="10709" y="4719"/>
                </a:lnTo>
                <a:lnTo>
                  <a:pt x="10691" y="4691"/>
                </a:lnTo>
                <a:lnTo>
                  <a:pt x="10671" y="4665"/>
                </a:lnTo>
                <a:lnTo>
                  <a:pt x="10650" y="4640"/>
                </a:lnTo>
                <a:lnTo>
                  <a:pt x="10627" y="4616"/>
                </a:lnTo>
                <a:lnTo>
                  <a:pt x="10603" y="4592"/>
                </a:lnTo>
                <a:lnTo>
                  <a:pt x="10579" y="4571"/>
                </a:lnTo>
                <a:lnTo>
                  <a:pt x="10553" y="4551"/>
                </a:lnTo>
                <a:lnTo>
                  <a:pt x="10526" y="4533"/>
                </a:lnTo>
                <a:lnTo>
                  <a:pt x="10497" y="4516"/>
                </a:lnTo>
                <a:lnTo>
                  <a:pt x="10468" y="4501"/>
                </a:lnTo>
                <a:lnTo>
                  <a:pt x="10438" y="4488"/>
                </a:lnTo>
                <a:lnTo>
                  <a:pt x="10406" y="4476"/>
                </a:lnTo>
                <a:close/>
                <a:moveTo>
                  <a:pt x="8782" y="11794"/>
                </a:moveTo>
                <a:lnTo>
                  <a:pt x="9550" y="11804"/>
                </a:lnTo>
                <a:lnTo>
                  <a:pt x="9525" y="12091"/>
                </a:lnTo>
                <a:lnTo>
                  <a:pt x="8862" y="12101"/>
                </a:lnTo>
                <a:lnTo>
                  <a:pt x="9184" y="12504"/>
                </a:lnTo>
                <a:lnTo>
                  <a:pt x="8985" y="12726"/>
                </a:lnTo>
                <a:lnTo>
                  <a:pt x="8451" y="12162"/>
                </a:lnTo>
                <a:lnTo>
                  <a:pt x="7707" y="12474"/>
                </a:lnTo>
                <a:lnTo>
                  <a:pt x="7669" y="12277"/>
                </a:lnTo>
                <a:lnTo>
                  <a:pt x="8383" y="11814"/>
                </a:lnTo>
                <a:lnTo>
                  <a:pt x="7949" y="10423"/>
                </a:lnTo>
                <a:lnTo>
                  <a:pt x="7883" y="10442"/>
                </a:lnTo>
                <a:lnTo>
                  <a:pt x="7817" y="10460"/>
                </a:lnTo>
                <a:lnTo>
                  <a:pt x="7752" y="10477"/>
                </a:lnTo>
                <a:lnTo>
                  <a:pt x="7686" y="10492"/>
                </a:lnTo>
                <a:lnTo>
                  <a:pt x="7622" y="10506"/>
                </a:lnTo>
                <a:lnTo>
                  <a:pt x="7558" y="10519"/>
                </a:lnTo>
                <a:lnTo>
                  <a:pt x="7494" y="10532"/>
                </a:lnTo>
                <a:lnTo>
                  <a:pt x="7431" y="10543"/>
                </a:lnTo>
                <a:lnTo>
                  <a:pt x="7368" y="10552"/>
                </a:lnTo>
                <a:lnTo>
                  <a:pt x="7306" y="10560"/>
                </a:lnTo>
                <a:lnTo>
                  <a:pt x="7244" y="10568"/>
                </a:lnTo>
                <a:lnTo>
                  <a:pt x="7182" y="10574"/>
                </a:lnTo>
                <a:lnTo>
                  <a:pt x="7121" y="10580"/>
                </a:lnTo>
                <a:lnTo>
                  <a:pt x="7060" y="10584"/>
                </a:lnTo>
                <a:lnTo>
                  <a:pt x="7000" y="10587"/>
                </a:lnTo>
                <a:lnTo>
                  <a:pt x="6940" y="10589"/>
                </a:lnTo>
                <a:lnTo>
                  <a:pt x="7339" y="12923"/>
                </a:lnTo>
                <a:lnTo>
                  <a:pt x="8090" y="13084"/>
                </a:lnTo>
                <a:lnTo>
                  <a:pt x="8012" y="13361"/>
                </a:lnTo>
                <a:lnTo>
                  <a:pt x="7359" y="13245"/>
                </a:lnTo>
                <a:lnTo>
                  <a:pt x="7596" y="13699"/>
                </a:lnTo>
                <a:lnTo>
                  <a:pt x="7359" y="13880"/>
                </a:lnTo>
                <a:lnTo>
                  <a:pt x="6944" y="13225"/>
                </a:lnTo>
                <a:lnTo>
                  <a:pt x="6154" y="13381"/>
                </a:lnTo>
                <a:lnTo>
                  <a:pt x="6154" y="13185"/>
                </a:lnTo>
                <a:lnTo>
                  <a:pt x="6944" y="12867"/>
                </a:lnTo>
                <a:lnTo>
                  <a:pt x="6697" y="10584"/>
                </a:lnTo>
                <a:lnTo>
                  <a:pt x="6653" y="10582"/>
                </a:lnTo>
                <a:lnTo>
                  <a:pt x="6607" y="10580"/>
                </a:lnTo>
                <a:lnTo>
                  <a:pt x="6563" y="10576"/>
                </a:lnTo>
                <a:lnTo>
                  <a:pt x="6520" y="10572"/>
                </a:lnTo>
                <a:lnTo>
                  <a:pt x="6475" y="10568"/>
                </a:lnTo>
                <a:lnTo>
                  <a:pt x="6432" y="10563"/>
                </a:lnTo>
                <a:lnTo>
                  <a:pt x="6389" y="10558"/>
                </a:lnTo>
                <a:lnTo>
                  <a:pt x="6345" y="10552"/>
                </a:lnTo>
                <a:lnTo>
                  <a:pt x="6302" y="10546"/>
                </a:lnTo>
                <a:lnTo>
                  <a:pt x="6260" y="10538"/>
                </a:lnTo>
                <a:lnTo>
                  <a:pt x="6217" y="10531"/>
                </a:lnTo>
                <a:lnTo>
                  <a:pt x="6175" y="10523"/>
                </a:lnTo>
                <a:lnTo>
                  <a:pt x="6133" y="10514"/>
                </a:lnTo>
                <a:lnTo>
                  <a:pt x="6091" y="10505"/>
                </a:lnTo>
                <a:lnTo>
                  <a:pt x="6050" y="10495"/>
                </a:lnTo>
                <a:lnTo>
                  <a:pt x="6009" y="10485"/>
                </a:lnTo>
                <a:lnTo>
                  <a:pt x="5968" y="10475"/>
                </a:lnTo>
                <a:lnTo>
                  <a:pt x="5927" y="10464"/>
                </a:lnTo>
                <a:lnTo>
                  <a:pt x="5887" y="10453"/>
                </a:lnTo>
                <a:lnTo>
                  <a:pt x="5847" y="10441"/>
                </a:lnTo>
                <a:lnTo>
                  <a:pt x="5807" y="10428"/>
                </a:lnTo>
                <a:lnTo>
                  <a:pt x="5768" y="10416"/>
                </a:lnTo>
                <a:lnTo>
                  <a:pt x="5728" y="10402"/>
                </a:lnTo>
                <a:lnTo>
                  <a:pt x="5689" y="10388"/>
                </a:lnTo>
                <a:lnTo>
                  <a:pt x="5651" y="10374"/>
                </a:lnTo>
                <a:lnTo>
                  <a:pt x="5612" y="10359"/>
                </a:lnTo>
                <a:lnTo>
                  <a:pt x="5573" y="10344"/>
                </a:lnTo>
                <a:lnTo>
                  <a:pt x="5536" y="10329"/>
                </a:lnTo>
                <a:lnTo>
                  <a:pt x="5460" y="10296"/>
                </a:lnTo>
                <a:lnTo>
                  <a:pt x="5386" y="10261"/>
                </a:lnTo>
                <a:lnTo>
                  <a:pt x="5403" y="10182"/>
                </a:lnTo>
                <a:lnTo>
                  <a:pt x="5422" y="10102"/>
                </a:lnTo>
                <a:lnTo>
                  <a:pt x="5445" y="10023"/>
                </a:lnTo>
                <a:lnTo>
                  <a:pt x="5471" y="9945"/>
                </a:lnTo>
                <a:lnTo>
                  <a:pt x="5502" y="9867"/>
                </a:lnTo>
                <a:lnTo>
                  <a:pt x="5534" y="9792"/>
                </a:lnTo>
                <a:lnTo>
                  <a:pt x="5569" y="9717"/>
                </a:lnTo>
                <a:lnTo>
                  <a:pt x="5609" y="9644"/>
                </a:lnTo>
                <a:lnTo>
                  <a:pt x="5650" y="9571"/>
                </a:lnTo>
                <a:lnTo>
                  <a:pt x="5694" y="9499"/>
                </a:lnTo>
                <a:lnTo>
                  <a:pt x="5742" y="9430"/>
                </a:lnTo>
                <a:lnTo>
                  <a:pt x="5792" y="9362"/>
                </a:lnTo>
                <a:lnTo>
                  <a:pt x="5845" y="9296"/>
                </a:lnTo>
                <a:lnTo>
                  <a:pt x="5901" y="9230"/>
                </a:lnTo>
                <a:lnTo>
                  <a:pt x="5958" y="9168"/>
                </a:lnTo>
                <a:lnTo>
                  <a:pt x="6020" y="9106"/>
                </a:lnTo>
                <a:lnTo>
                  <a:pt x="6082" y="9047"/>
                </a:lnTo>
                <a:lnTo>
                  <a:pt x="6148" y="8990"/>
                </a:lnTo>
                <a:lnTo>
                  <a:pt x="6216" y="8935"/>
                </a:lnTo>
                <a:lnTo>
                  <a:pt x="6287" y="8881"/>
                </a:lnTo>
                <a:lnTo>
                  <a:pt x="6359" y="8831"/>
                </a:lnTo>
                <a:lnTo>
                  <a:pt x="6434" y="8783"/>
                </a:lnTo>
                <a:lnTo>
                  <a:pt x="6511" y="8736"/>
                </a:lnTo>
                <a:lnTo>
                  <a:pt x="6590" y="8693"/>
                </a:lnTo>
                <a:lnTo>
                  <a:pt x="6671" y="8652"/>
                </a:lnTo>
                <a:lnTo>
                  <a:pt x="6755" y="8613"/>
                </a:lnTo>
                <a:lnTo>
                  <a:pt x="6839" y="8578"/>
                </a:lnTo>
                <a:lnTo>
                  <a:pt x="6926" y="8545"/>
                </a:lnTo>
                <a:lnTo>
                  <a:pt x="7015" y="8515"/>
                </a:lnTo>
                <a:lnTo>
                  <a:pt x="7105" y="8487"/>
                </a:lnTo>
                <a:lnTo>
                  <a:pt x="7198" y="8463"/>
                </a:lnTo>
                <a:lnTo>
                  <a:pt x="7292" y="8442"/>
                </a:lnTo>
                <a:lnTo>
                  <a:pt x="7390" y="8425"/>
                </a:lnTo>
                <a:lnTo>
                  <a:pt x="7487" y="8410"/>
                </a:lnTo>
                <a:lnTo>
                  <a:pt x="7585" y="8400"/>
                </a:lnTo>
                <a:lnTo>
                  <a:pt x="7682" y="8393"/>
                </a:lnTo>
                <a:lnTo>
                  <a:pt x="7778" y="8390"/>
                </a:lnTo>
                <a:lnTo>
                  <a:pt x="7874" y="8390"/>
                </a:lnTo>
                <a:lnTo>
                  <a:pt x="7968" y="8394"/>
                </a:lnTo>
                <a:lnTo>
                  <a:pt x="8062" y="8401"/>
                </a:lnTo>
                <a:lnTo>
                  <a:pt x="8155" y="8411"/>
                </a:lnTo>
                <a:lnTo>
                  <a:pt x="8246" y="8425"/>
                </a:lnTo>
                <a:lnTo>
                  <a:pt x="8337" y="8442"/>
                </a:lnTo>
                <a:lnTo>
                  <a:pt x="8427" y="8462"/>
                </a:lnTo>
                <a:lnTo>
                  <a:pt x="8515" y="8486"/>
                </a:lnTo>
                <a:lnTo>
                  <a:pt x="8601" y="8513"/>
                </a:lnTo>
                <a:lnTo>
                  <a:pt x="8687" y="8542"/>
                </a:lnTo>
                <a:lnTo>
                  <a:pt x="8770" y="8575"/>
                </a:lnTo>
                <a:lnTo>
                  <a:pt x="8852" y="8610"/>
                </a:lnTo>
                <a:lnTo>
                  <a:pt x="8932" y="8649"/>
                </a:lnTo>
                <a:lnTo>
                  <a:pt x="9010" y="8690"/>
                </a:lnTo>
                <a:lnTo>
                  <a:pt x="9086" y="8733"/>
                </a:lnTo>
                <a:lnTo>
                  <a:pt x="9160" y="8780"/>
                </a:lnTo>
                <a:lnTo>
                  <a:pt x="9231" y="8829"/>
                </a:lnTo>
                <a:lnTo>
                  <a:pt x="9301" y="8881"/>
                </a:lnTo>
                <a:lnTo>
                  <a:pt x="9367" y="8936"/>
                </a:lnTo>
                <a:lnTo>
                  <a:pt x="9432" y="8992"/>
                </a:lnTo>
                <a:lnTo>
                  <a:pt x="9494" y="9052"/>
                </a:lnTo>
                <a:lnTo>
                  <a:pt x="9554" y="9113"/>
                </a:lnTo>
                <a:lnTo>
                  <a:pt x="9610" y="9178"/>
                </a:lnTo>
                <a:lnTo>
                  <a:pt x="9664" y="9243"/>
                </a:lnTo>
                <a:lnTo>
                  <a:pt x="9714" y="9312"/>
                </a:lnTo>
                <a:lnTo>
                  <a:pt x="9761" y="9382"/>
                </a:lnTo>
                <a:lnTo>
                  <a:pt x="9807" y="9455"/>
                </a:lnTo>
                <a:lnTo>
                  <a:pt x="9735" y="9510"/>
                </a:lnTo>
                <a:lnTo>
                  <a:pt x="9662" y="9566"/>
                </a:lnTo>
                <a:lnTo>
                  <a:pt x="9587" y="9619"/>
                </a:lnTo>
                <a:lnTo>
                  <a:pt x="9510" y="9674"/>
                </a:lnTo>
                <a:lnTo>
                  <a:pt x="9432" y="9726"/>
                </a:lnTo>
                <a:lnTo>
                  <a:pt x="9351" y="9778"/>
                </a:lnTo>
                <a:lnTo>
                  <a:pt x="9270" y="9829"/>
                </a:lnTo>
                <a:lnTo>
                  <a:pt x="9185" y="9879"/>
                </a:lnTo>
                <a:lnTo>
                  <a:pt x="9099" y="9929"/>
                </a:lnTo>
                <a:lnTo>
                  <a:pt x="9012" y="9977"/>
                </a:lnTo>
                <a:lnTo>
                  <a:pt x="8923" y="10025"/>
                </a:lnTo>
                <a:lnTo>
                  <a:pt x="8831" y="10071"/>
                </a:lnTo>
                <a:lnTo>
                  <a:pt x="8737" y="10116"/>
                </a:lnTo>
                <a:lnTo>
                  <a:pt x="8642" y="10162"/>
                </a:lnTo>
                <a:lnTo>
                  <a:pt x="8545" y="10205"/>
                </a:lnTo>
                <a:lnTo>
                  <a:pt x="8445" y="10246"/>
                </a:lnTo>
                <a:lnTo>
                  <a:pt x="8418" y="10258"/>
                </a:lnTo>
                <a:lnTo>
                  <a:pt x="8391" y="10270"/>
                </a:lnTo>
                <a:lnTo>
                  <a:pt x="8362" y="10281"/>
                </a:lnTo>
                <a:lnTo>
                  <a:pt x="8335" y="10292"/>
                </a:lnTo>
                <a:lnTo>
                  <a:pt x="8308" y="10302"/>
                </a:lnTo>
                <a:lnTo>
                  <a:pt x="8280" y="10313"/>
                </a:lnTo>
                <a:lnTo>
                  <a:pt x="8253" y="10323"/>
                </a:lnTo>
                <a:lnTo>
                  <a:pt x="8225" y="10332"/>
                </a:lnTo>
                <a:lnTo>
                  <a:pt x="8782" y="11794"/>
                </a:lnTo>
                <a:close/>
                <a:moveTo>
                  <a:pt x="15552" y="5025"/>
                </a:moveTo>
                <a:lnTo>
                  <a:pt x="15389" y="4645"/>
                </a:lnTo>
                <a:lnTo>
                  <a:pt x="15209" y="4278"/>
                </a:lnTo>
                <a:lnTo>
                  <a:pt x="15012" y="3923"/>
                </a:lnTo>
                <a:lnTo>
                  <a:pt x="14798" y="3582"/>
                </a:lnTo>
                <a:lnTo>
                  <a:pt x="14571" y="3255"/>
                </a:lnTo>
                <a:lnTo>
                  <a:pt x="14329" y="2941"/>
                </a:lnTo>
                <a:lnTo>
                  <a:pt x="14073" y="2643"/>
                </a:lnTo>
                <a:lnTo>
                  <a:pt x="13803" y="2358"/>
                </a:lnTo>
                <a:lnTo>
                  <a:pt x="13520" y="2088"/>
                </a:lnTo>
                <a:lnTo>
                  <a:pt x="13227" y="1833"/>
                </a:lnTo>
                <a:lnTo>
                  <a:pt x="12922" y="1594"/>
                </a:lnTo>
                <a:lnTo>
                  <a:pt x="12605" y="1370"/>
                </a:lnTo>
                <a:lnTo>
                  <a:pt x="12279" y="1161"/>
                </a:lnTo>
                <a:lnTo>
                  <a:pt x="11945" y="970"/>
                </a:lnTo>
                <a:lnTo>
                  <a:pt x="11601" y="794"/>
                </a:lnTo>
                <a:lnTo>
                  <a:pt x="11249" y="635"/>
                </a:lnTo>
                <a:lnTo>
                  <a:pt x="10890" y="493"/>
                </a:lnTo>
                <a:lnTo>
                  <a:pt x="10526" y="369"/>
                </a:lnTo>
                <a:lnTo>
                  <a:pt x="10154" y="262"/>
                </a:lnTo>
                <a:lnTo>
                  <a:pt x="9777" y="172"/>
                </a:lnTo>
                <a:lnTo>
                  <a:pt x="9396" y="102"/>
                </a:lnTo>
                <a:lnTo>
                  <a:pt x="9010" y="48"/>
                </a:lnTo>
                <a:lnTo>
                  <a:pt x="8621" y="15"/>
                </a:lnTo>
                <a:lnTo>
                  <a:pt x="8229" y="0"/>
                </a:lnTo>
                <a:lnTo>
                  <a:pt x="7836" y="4"/>
                </a:lnTo>
                <a:lnTo>
                  <a:pt x="7441" y="28"/>
                </a:lnTo>
                <a:lnTo>
                  <a:pt x="7046" y="72"/>
                </a:lnTo>
                <a:lnTo>
                  <a:pt x="6650" y="135"/>
                </a:lnTo>
                <a:lnTo>
                  <a:pt x="6255" y="219"/>
                </a:lnTo>
                <a:lnTo>
                  <a:pt x="5861" y="324"/>
                </a:lnTo>
                <a:lnTo>
                  <a:pt x="5469" y="449"/>
                </a:lnTo>
                <a:lnTo>
                  <a:pt x="5079" y="596"/>
                </a:lnTo>
                <a:lnTo>
                  <a:pt x="4698" y="761"/>
                </a:lnTo>
                <a:lnTo>
                  <a:pt x="4329" y="943"/>
                </a:lnTo>
                <a:lnTo>
                  <a:pt x="3974" y="1143"/>
                </a:lnTo>
                <a:lnTo>
                  <a:pt x="3631" y="1358"/>
                </a:lnTo>
                <a:lnTo>
                  <a:pt x="3302" y="1588"/>
                </a:lnTo>
                <a:lnTo>
                  <a:pt x="2987" y="1833"/>
                </a:lnTo>
                <a:lnTo>
                  <a:pt x="2685" y="2091"/>
                </a:lnTo>
                <a:lnTo>
                  <a:pt x="2399" y="2362"/>
                </a:lnTo>
                <a:lnTo>
                  <a:pt x="2127" y="2646"/>
                </a:lnTo>
                <a:lnTo>
                  <a:pt x="1870" y="2941"/>
                </a:lnTo>
                <a:lnTo>
                  <a:pt x="1628" y="3248"/>
                </a:lnTo>
                <a:lnTo>
                  <a:pt x="1401" y="3565"/>
                </a:lnTo>
                <a:lnTo>
                  <a:pt x="1191" y="3893"/>
                </a:lnTo>
                <a:lnTo>
                  <a:pt x="997" y="4229"/>
                </a:lnTo>
                <a:lnTo>
                  <a:pt x="819" y="4574"/>
                </a:lnTo>
                <a:lnTo>
                  <a:pt x="657" y="4926"/>
                </a:lnTo>
                <a:lnTo>
                  <a:pt x="513" y="5287"/>
                </a:lnTo>
                <a:lnTo>
                  <a:pt x="386" y="5653"/>
                </a:lnTo>
                <a:lnTo>
                  <a:pt x="276" y="6025"/>
                </a:lnTo>
                <a:lnTo>
                  <a:pt x="184" y="6403"/>
                </a:lnTo>
                <a:lnTo>
                  <a:pt x="110" y="6785"/>
                </a:lnTo>
                <a:lnTo>
                  <a:pt x="54" y="7171"/>
                </a:lnTo>
                <a:lnTo>
                  <a:pt x="18" y="7560"/>
                </a:lnTo>
                <a:lnTo>
                  <a:pt x="0" y="7951"/>
                </a:lnTo>
                <a:lnTo>
                  <a:pt x="1" y="8345"/>
                </a:lnTo>
                <a:lnTo>
                  <a:pt x="22" y="8740"/>
                </a:lnTo>
                <a:lnTo>
                  <a:pt x="63" y="9136"/>
                </a:lnTo>
                <a:lnTo>
                  <a:pt x="123" y="9531"/>
                </a:lnTo>
                <a:lnTo>
                  <a:pt x="204" y="9926"/>
                </a:lnTo>
                <a:lnTo>
                  <a:pt x="305" y="10319"/>
                </a:lnTo>
                <a:lnTo>
                  <a:pt x="428" y="10710"/>
                </a:lnTo>
                <a:lnTo>
                  <a:pt x="572" y="11098"/>
                </a:lnTo>
                <a:lnTo>
                  <a:pt x="735" y="11479"/>
                </a:lnTo>
                <a:lnTo>
                  <a:pt x="915" y="11846"/>
                </a:lnTo>
                <a:lnTo>
                  <a:pt x="1112" y="12200"/>
                </a:lnTo>
                <a:lnTo>
                  <a:pt x="1326" y="12542"/>
                </a:lnTo>
                <a:lnTo>
                  <a:pt x="1553" y="12868"/>
                </a:lnTo>
                <a:lnTo>
                  <a:pt x="1795" y="13182"/>
                </a:lnTo>
                <a:lnTo>
                  <a:pt x="2051" y="13481"/>
                </a:lnTo>
                <a:lnTo>
                  <a:pt x="2321" y="13766"/>
                </a:lnTo>
                <a:lnTo>
                  <a:pt x="2604" y="14035"/>
                </a:lnTo>
                <a:lnTo>
                  <a:pt x="2897" y="14290"/>
                </a:lnTo>
                <a:lnTo>
                  <a:pt x="3202" y="14530"/>
                </a:lnTo>
                <a:lnTo>
                  <a:pt x="3519" y="14754"/>
                </a:lnTo>
                <a:lnTo>
                  <a:pt x="3845" y="14963"/>
                </a:lnTo>
                <a:lnTo>
                  <a:pt x="4179" y="15154"/>
                </a:lnTo>
                <a:lnTo>
                  <a:pt x="4523" y="15331"/>
                </a:lnTo>
                <a:lnTo>
                  <a:pt x="4875" y="15489"/>
                </a:lnTo>
                <a:lnTo>
                  <a:pt x="5234" y="15631"/>
                </a:lnTo>
                <a:lnTo>
                  <a:pt x="5598" y="15756"/>
                </a:lnTo>
                <a:lnTo>
                  <a:pt x="5970" y="15863"/>
                </a:lnTo>
                <a:lnTo>
                  <a:pt x="6347" y="15953"/>
                </a:lnTo>
                <a:lnTo>
                  <a:pt x="6728" y="16024"/>
                </a:lnTo>
                <a:lnTo>
                  <a:pt x="7114" y="16077"/>
                </a:lnTo>
                <a:lnTo>
                  <a:pt x="7503" y="16111"/>
                </a:lnTo>
                <a:lnTo>
                  <a:pt x="7895" y="16126"/>
                </a:lnTo>
                <a:lnTo>
                  <a:pt x="8288" y="16122"/>
                </a:lnTo>
                <a:lnTo>
                  <a:pt x="8683" y="16099"/>
                </a:lnTo>
                <a:lnTo>
                  <a:pt x="9078" y="16055"/>
                </a:lnTo>
                <a:lnTo>
                  <a:pt x="9474" y="15992"/>
                </a:lnTo>
                <a:lnTo>
                  <a:pt x="9868" y="15909"/>
                </a:lnTo>
                <a:lnTo>
                  <a:pt x="10262" y="15804"/>
                </a:lnTo>
                <a:lnTo>
                  <a:pt x="10655" y="15679"/>
                </a:lnTo>
                <a:lnTo>
                  <a:pt x="11044" y="15533"/>
                </a:lnTo>
                <a:lnTo>
                  <a:pt x="11426" y="15367"/>
                </a:lnTo>
                <a:lnTo>
                  <a:pt x="11795" y="15185"/>
                </a:lnTo>
                <a:lnTo>
                  <a:pt x="12150" y="14985"/>
                </a:lnTo>
                <a:lnTo>
                  <a:pt x="12493" y="14769"/>
                </a:lnTo>
                <a:lnTo>
                  <a:pt x="12822" y="14539"/>
                </a:lnTo>
                <a:lnTo>
                  <a:pt x="13137" y="14294"/>
                </a:lnTo>
                <a:lnTo>
                  <a:pt x="13439" y="14035"/>
                </a:lnTo>
                <a:lnTo>
                  <a:pt x="13725" y="13764"/>
                </a:lnTo>
                <a:lnTo>
                  <a:pt x="13997" y="13480"/>
                </a:lnTo>
                <a:lnTo>
                  <a:pt x="14254" y="13184"/>
                </a:lnTo>
                <a:lnTo>
                  <a:pt x="14496" y="12877"/>
                </a:lnTo>
                <a:lnTo>
                  <a:pt x="14723" y="12560"/>
                </a:lnTo>
                <a:lnTo>
                  <a:pt x="14933" y="12232"/>
                </a:lnTo>
                <a:lnTo>
                  <a:pt x="15127" y="11895"/>
                </a:lnTo>
                <a:lnTo>
                  <a:pt x="15305" y="11551"/>
                </a:lnTo>
                <a:lnTo>
                  <a:pt x="15467" y="11198"/>
                </a:lnTo>
                <a:lnTo>
                  <a:pt x="15611" y="10838"/>
                </a:lnTo>
                <a:lnTo>
                  <a:pt x="15739" y="10471"/>
                </a:lnTo>
                <a:lnTo>
                  <a:pt x="15848" y="10099"/>
                </a:lnTo>
                <a:lnTo>
                  <a:pt x="15941" y="9721"/>
                </a:lnTo>
                <a:lnTo>
                  <a:pt x="16014" y="9339"/>
                </a:lnTo>
                <a:lnTo>
                  <a:pt x="16070" y="8953"/>
                </a:lnTo>
                <a:lnTo>
                  <a:pt x="16106" y="8564"/>
                </a:lnTo>
                <a:lnTo>
                  <a:pt x="16124" y="8173"/>
                </a:lnTo>
                <a:lnTo>
                  <a:pt x="16123" y="7779"/>
                </a:lnTo>
                <a:lnTo>
                  <a:pt x="16102" y="7384"/>
                </a:lnTo>
                <a:lnTo>
                  <a:pt x="16061" y="6988"/>
                </a:lnTo>
                <a:lnTo>
                  <a:pt x="16001" y="6593"/>
                </a:lnTo>
                <a:lnTo>
                  <a:pt x="15919" y="6198"/>
                </a:lnTo>
                <a:lnTo>
                  <a:pt x="15819" y="5805"/>
                </a:lnTo>
                <a:lnTo>
                  <a:pt x="15696" y="5414"/>
                </a:lnTo>
                <a:lnTo>
                  <a:pt x="15552" y="5025"/>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0" name="Freeform 337"/>
          <p:cNvSpPr>
            <a:spLocks noEditPoints="1"/>
          </p:cNvSpPr>
          <p:nvPr/>
        </p:nvSpPr>
        <p:spPr bwMode="auto">
          <a:xfrm>
            <a:off x="4971850" y="3777281"/>
            <a:ext cx="189000" cy="189000"/>
          </a:xfrm>
          <a:custGeom>
            <a:avLst/>
            <a:gdLst>
              <a:gd name="T0" fmla="*/ 8465 w 16124"/>
              <a:gd name="T1" fmla="*/ 8822 h 16063"/>
              <a:gd name="T2" fmla="*/ 8527 w 16124"/>
              <a:gd name="T3" fmla="*/ 10943 h 16063"/>
              <a:gd name="T4" fmla="*/ 8580 w 16124"/>
              <a:gd name="T5" fmla="*/ 12632 h 16063"/>
              <a:gd name="T6" fmla="*/ 8602 w 16124"/>
              <a:gd name="T7" fmla="*/ 13321 h 16063"/>
              <a:gd name="T8" fmla="*/ 6559 w 16124"/>
              <a:gd name="T9" fmla="*/ 7101 h 16063"/>
              <a:gd name="T10" fmla="*/ 6512 w 16124"/>
              <a:gd name="T11" fmla="*/ 6061 h 16063"/>
              <a:gd name="T12" fmla="*/ 6500 w 16124"/>
              <a:gd name="T13" fmla="*/ 5698 h 16063"/>
              <a:gd name="T14" fmla="*/ 6520 w 16124"/>
              <a:gd name="T15" fmla="*/ 5236 h 16063"/>
              <a:gd name="T16" fmla="*/ 6595 w 16124"/>
              <a:gd name="T17" fmla="*/ 4726 h 16063"/>
              <a:gd name="T18" fmla="*/ 6752 w 16124"/>
              <a:gd name="T19" fmla="*/ 4217 h 16063"/>
              <a:gd name="T20" fmla="*/ 7015 w 16124"/>
              <a:gd name="T21" fmla="*/ 3748 h 16063"/>
              <a:gd name="T22" fmla="*/ 7370 w 16124"/>
              <a:gd name="T23" fmla="*/ 3322 h 16063"/>
              <a:gd name="T24" fmla="*/ 7785 w 16124"/>
              <a:gd name="T25" fmla="*/ 2993 h 16063"/>
              <a:gd name="T26" fmla="*/ 8281 w 16124"/>
              <a:gd name="T27" fmla="*/ 2793 h 16063"/>
              <a:gd name="T28" fmla="*/ 8876 w 16124"/>
              <a:gd name="T29" fmla="*/ 2748 h 16063"/>
              <a:gd name="T30" fmla="*/ 9589 w 16124"/>
              <a:gd name="T31" fmla="*/ 2889 h 16063"/>
              <a:gd name="T32" fmla="*/ 10438 w 16124"/>
              <a:gd name="T33" fmla="*/ 3246 h 16063"/>
              <a:gd name="T34" fmla="*/ 10529 w 16124"/>
              <a:gd name="T35" fmla="*/ 5049 h 16063"/>
              <a:gd name="T36" fmla="*/ 10147 w 16124"/>
              <a:gd name="T37" fmla="*/ 4892 h 16063"/>
              <a:gd name="T38" fmla="*/ 9640 w 16124"/>
              <a:gd name="T39" fmla="*/ 4767 h 16063"/>
              <a:gd name="T40" fmla="*/ 9113 w 16124"/>
              <a:gd name="T41" fmla="*/ 4786 h 16063"/>
              <a:gd name="T42" fmla="*/ 8674 w 16124"/>
              <a:gd name="T43" fmla="*/ 5062 h 16063"/>
              <a:gd name="T44" fmla="*/ 8426 w 16124"/>
              <a:gd name="T45" fmla="*/ 5706 h 16063"/>
              <a:gd name="T46" fmla="*/ 8407 w 16124"/>
              <a:gd name="T47" fmla="*/ 6241 h 16063"/>
              <a:gd name="T48" fmla="*/ 8411 w 16124"/>
              <a:gd name="T49" fmla="*/ 6513 h 16063"/>
              <a:gd name="T50" fmla="*/ 8417 w 16124"/>
              <a:gd name="T51" fmla="*/ 6811 h 16063"/>
              <a:gd name="T52" fmla="*/ 15389 w 16124"/>
              <a:gd name="T53" fmla="*/ 4627 h 16063"/>
              <a:gd name="T54" fmla="*/ 14329 w 16124"/>
              <a:gd name="T55" fmla="*/ 2930 h 16063"/>
              <a:gd name="T56" fmla="*/ 12922 w 16124"/>
              <a:gd name="T57" fmla="*/ 1588 h 16063"/>
              <a:gd name="T58" fmla="*/ 11249 w 16124"/>
              <a:gd name="T59" fmla="*/ 633 h 16063"/>
              <a:gd name="T60" fmla="*/ 9396 w 16124"/>
              <a:gd name="T61" fmla="*/ 101 h 16063"/>
              <a:gd name="T62" fmla="*/ 7441 w 16124"/>
              <a:gd name="T63" fmla="*/ 28 h 16063"/>
              <a:gd name="T64" fmla="*/ 5469 w 16124"/>
              <a:gd name="T65" fmla="*/ 447 h 16063"/>
              <a:gd name="T66" fmla="*/ 3631 w 16124"/>
              <a:gd name="T67" fmla="*/ 1353 h 16063"/>
              <a:gd name="T68" fmla="*/ 2127 w 16124"/>
              <a:gd name="T69" fmla="*/ 2636 h 16063"/>
              <a:gd name="T70" fmla="*/ 997 w 16124"/>
              <a:gd name="T71" fmla="*/ 4214 h 16063"/>
              <a:gd name="T72" fmla="*/ 276 w 16124"/>
              <a:gd name="T73" fmla="*/ 6002 h 16063"/>
              <a:gd name="T74" fmla="*/ 0 w 16124"/>
              <a:gd name="T75" fmla="*/ 7921 h 16063"/>
              <a:gd name="T76" fmla="*/ 205 w 16124"/>
              <a:gd name="T77" fmla="*/ 9888 h 16063"/>
              <a:gd name="T78" fmla="*/ 915 w 16124"/>
              <a:gd name="T79" fmla="*/ 11801 h 16063"/>
              <a:gd name="T80" fmla="*/ 2052 w 16124"/>
              <a:gd name="T81" fmla="*/ 13430 h 16063"/>
              <a:gd name="T82" fmla="*/ 3519 w 16124"/>
              <a:gd name="T83" fmla="*/ 14698 h 16063"/>
              <a:gd name="T84" fmla="*/ 5234 w 16124"/>
              <a:gd name="T85" fmla="*/ 15572 h 16063"/>
              <a:gd name="T86" fmla="*/ 7114 w 16124"/>
              <a:gd name="T87" fmla="*/ 16015 h 16063"/>
              <a:gd name="T88" fmla="*/ 9078 w 16124"/>
              <a:gd name="T89" fmla="*/ 15992 h 16063"/>
              <a:gd name="T90" fmla="*/ 11044 w 16124"/>
              <a:gd name="T91" fmla="*/ 15470 h 16063"/>
              <a:gd name="T92" fmla="*/ 12822 w 16124"/>
              <a:gd name="T93" fmla="*/ 14481 h 16063"/>
              <a:gd name="T94" fmla="*/ 14254 w 16124"/>
              <a:gd name="T95" fmla="*/ 13133 h 16063"/>
              <a:gd name="T96" fmla="*/ 15305 w 16124"/>
              <a:gd name="T97" fmla="*/ 11506 h 16063"/>
              <a:gd name="T98" fmla="*/ 15940 w 16124"/>
              <a:gd name="T99" fmla="*/ 9684 h 16063"/>
              <a:gd name="T100" fmla="*/ 16123 w 16124"/>
              <a:gd name="T101" fmla="*/ 7749 h 16063"/>
              <a:gd name="T102" fmla="*/ 15819 w 16124"/>
              <a:gd name="T103" fmla="*/ 5783 h 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24" h="16063">
                <a:moveTo>
                  <a:pt x="8421" y="6999"/>
                </a:moveTo>
                <a:lnTo>
                  <a:pt x="10625" y="6884"/>
                </a:lnTo>
                <a:lnTo>
                  <a:pt x="10625" y="8395"/>
                </a:lnTo>
                <a:lnTo>
                  <a:pt x="8454" y="8395"/>
                </a:lnTo>
                <a:lnTo>
                  <a:pt x="8465" y="8822"/>
                </a:lnTo>
                <a:lnTo>
                  <a:pt x="8477" y="9253"/>
                </a:lnTo>
                <a:lnTo>
                  <a:pt x="8489" y="9685"/>
                </a:lnTo>
                <a:lnTo>
                  <a:pt x="8502" y="10114"/>
                </a:lnTo>
                <a:lnTo>
                  <a:pt x="8515" y="10535"/>
                </a:lnTo>
                <a:lnTo>
                  <a:pt x="8527" y="10943"/>
                </a:lnTo>
                <a:lnTo>
                  <a:pt x="8539" y="11333"/>
                </a:lnTo>
                <a:lnTo>
                  <a:pt x="8551" y="11702"/>
                </a:lnTo>
                <a:lnTo>
                  <a:pt x="8561" y="12044"/>
                </a:lnTo>
                <a:lnTo>
                  <a:pt x="8571" y="12356"/>
                </a:lnTo>
                <a:lnTo>
                  <a:pt x="8580" y="12632"/>
                </a:lnTo>
                <a:lnTo>
                  <a:pt x="8587" y="12868"/>
                </a:lnTo>
                <a:lnTo>
                  <a:pt x="8594" y="13059"/>
                </a:lnTo>
                <a:lnTo>
                  <a:pt x="8598" y="13202"/>
                </a:lnTo>
                <a:lnTo>
                  <a:pt x="8601" y="13290"/>
                </a:lnTo>
                <a:lnTo>
                  <a:pt x="8602" y="13321"/>
                </a:lnTo>
                <a:lnTo>
                  <a:pt x="6757" y="13321"/>
                </a:lnTo>
                <a:lnTo>
                  <a:pt x="6601" y="8395"/>
                </a:lnTo>
                <a:lnTo>
                  <a:pt x="5444" y="8395"/>
                </a:lnTo>
                <a:lnTo>
                  <a:pt x="5444" y="7155"/>
                </a:lnTo>
                <a:lnTo>
                  <a:pt x="6559" y="7101"/>
                </a:lnTo>
                <a:lnTo>
                  <a:pt x="6535" y="6316"/>
                </a:lnTo>
                <a:lnTo>
                  <a:pt x="6533" y="6299"/>
                </a:lnTo>
                <a:lnTo>
                  <a:pt x="6527" y="6249"/>
                </a:lnTo>
                <a:lnTo>
                  <a:pt x="6520" y="6169"/>
                </a:lnTo>
                <a:lnTo>
                  <a:pt x="6512" y="6061"/>
                </a:lnTo>
                <a:lnTo>
                  <a:pt x="6508" y="5999"/>
                </a:lnTo>
                <a:lnTo>
                  <a:pt x="6505" y="5931"/>
                </a:lnTo>
                <a:lnTo>
                  <a:pt x="6503" y="5857"/>
                </a:lnTo>
                <a:lnTo>
                  <a:pt x="6501" y="5780"/>
                </a:lnTo>
                <a:lnTo>
                  <a:pt x="6500" y="5698"/>
                </a:lnTo>
                <a:lnTo>
                  <a:pt x="6501" y="5611"/>
                </a:lnTo>
                <a:lnTo>
                  <a:pt x="6503" y="5522"/>
                </a:lnTo>
                <a:lnTo>
                  <a:pt x="6507" y="5430"/>
                </a:lnTo>
                <a:lnTo>
                  <a:pt x="6513" y="5334"/>
                </a:lnTo>
                <a:lnTo>
                  <a:pt x="6520" y="5236"/>
                </a:lnTo>
                <a:lnTo>
                  <a:pt x="6530" y="5136"/>
                </a:lnTo>
                <a:lnTo>
                  <a:pt x="6542" y="5035"/>
                </a:lnTo>
                <a:lnTo>
                  <a:pt x="6557" y="4933"/>
                </a:lnTo>
                <a:lnTo>
                  <a:pt x="6575" y="4829"/>
                </a:lnTo>
                <a:lnTo>
                  <a:pt x="6595" y="4726"/>
                </a:lnTo>
                <a:lnTo>
                  <a:pt x="6620" y="4622"/>
                </a:lnTo>
                <a:lnTo>
                  <a:pt x="6647" y="4519"/>
                </a:lnTo>
                <a:lnTo>
                  <a:pt x="6678" y="4417"/>
                </a:lnTo>
                <a:lnTo>
                  <a:pt x="6712" y="4316"/>
                </a:lnTo>
                <a:lnTo>
                  <a:pt x="6752" y="4217"/>
                </a:lnTo>
                <a:lnTo>
                  <a:pt x="6794" y="4118"/>
                </a:lnTo>
                <a:lnTo>
                  <a:pt x="6841" y="4024"/>
                </a:lnTo>
                <a:lnTo>
                  <a:pt x="6894" y="3931"/>
                </a:lnTo>
                <a:lnTo>
                  <a:pt x="6950" y="3842"/>
                </a:lnTo>
                <a:lnTo>
                  <a:pt x="7015" y="3748"/>
                </a:lnTo>
                <a:lnTo>
                  <a:pt x="7082" y="3656"/>
                </a:lnTo>
                <a:lnTo>
                  <a:pt x="7151" y="3567"/>
                </a:lnTo>
                <a:lnTo>
                  <a:pt x="7221" y="3482"/>
                </a:lnTo>
                <a:lnTo>
                  <a:pt x="7294" y="3400"/>
                </a:lnTo>
                <a:lnTo>
                  <a:pt x="7370" y="3322"/>
                </a:lnTo>
                <a:lnTo>
                  <a:pt x="7446" y="3248"/>
                </a:lnTo>
                <a:lnTo>
                  <a:pt x="7527" y="3177"/>
                </a:lnTo>
                <a:lnTo>
                  <a:pt x="7609" y="3111"/>
                </a:lnTo>
                <a:lnTo>
                  <a:pt x="7696" y="3050"/>
                </a:lnTo>
                <a:lnTo>
                  <a:pt x="7785" y="2993"/>
                </a:lnTo>
                <a:lnTo>
                  <a:pt x="7878" y="2942"/>
                </a:lnTo>
                <a:lnTo>
                  <a:pt x="7972" y="2896"/>
                </a:lnTo>
                <a:lnTo>
                  <a:pt x="8072" y="2856"/>
                </a:lnTo>
                <a:lnTo>
                  <a:pt x="8175" y="2822"/>
                </a:lnTo>
                <a:lnTo>
                  <a:pt x="8281" y="2793"/>
                </a:lnTo>
                <a:lnTo>
                  <a:pt x="8392" y="2771"/>
                </a:lnTo>
                <a:lnTo>
                  <a:pt x="8507" y="2754"/>
                </a:lnTo>
                <a:lnTo>
                  <a:pt x="8625" y="2745"/>
                </a:lnTo>
                <a:lnTo>
                  <a:pt x="8748" y="2743"/>
                </a:lnTo>
                <a:lnTo>
                  <a:pt x="8876" y="2748"/>
                </a:lnTo>
                <a:lnTo>
                  <a:pt x="9009" y="2761"/>
                </a:lnTo>
                <a:lnTo>
                  <a:pt x="9147" y="2781"/>
                </a:lnTo>
                <a:lnTo>
                  <a:pt x="9289" y="2809"/>
                </a:lnTo>
                <a:lnTo>
                  <a:pt x="9436" y="2845"/>
                </a:lnTo>
                <a:lnTo>
                  <a:pt x="9589" y="2889"/>
                </a:lnTo>
                <a:lnTo>
                  <a:pt x="9747" y="2942"/>
                </a:lnTo>
                <a:lnTo>
                  <a:pt x="9911" y="3005"/>
                </a:lnTo>
                <a:lnTo>
                  <a:pt x="10081" y="3075"/>
                </a:lnTo>
                <a:lnTo>
                  <a:pt x="10256" y="3155"/>
                </a:lnTo>
                <a:lnTo>
                  <a:pt x="10438" y="3246"/>
                </a:lnTo>
                <a:lnTo>
                  <a:pt x="10625" y="3345"/>
                </a:lnTo>
                <a:lnTo>
                  <a:pt x="10680" y="5126"/>
                </a:lnTo>
                <a:lnTo>
                  <a:pt x="10654" y="5112"/>
                </a:lnTo>
                <a:lnTo>
                  <a:pt x="10581" y="5075"/>
                </a:lnTo>
                <a:lnTo>
                  <a:pt x="10529" y="5049"/>
                </a:lnTo>
                <a:lnTo>
                  <a:pt x="10467" y="5021"/>
                </a:lnTo>
                <a:lnTo>
                  <a:pt x="10398" y="4990"/>
                </a:lnTo>
                <a:lnTo>
                  <a:pt x="10321" y="4958"/>
                </a:lnTo>
                <a:lnTo>
                  <a:pt x="10236" y="4925"/>
                </a:lnTo>
                <a:lnTo>
                  <a:pt x="10147" y="4892"/>
                </a:lnTo>
                <a:lnTo>
                  <a:pt x="10052" y="4861"/>
                </a:lnTo>
                <a:lnTo>
                  <a:pt x="9953" y="4832"/>
                </a:lnTo>
                <a:lnTo>
                  <a:pt x="9851" y="4806"/>
                </a:lnTo>
                <a:lnTo>
                  <a:pt x="9746" y="4784"/>
                </a:lnTo>
                <a:lnTo>
                  <a:pt x="9640" y="4767"/>
                </a:lnTo>
                <a:lnTo>
                  <a:pt x="9533" y="4756"/>
                </a:lnTo>
                <a:lnTo>
                  <a:pt x="9426" y="4752"/>
                </a:lnTo>
                <a:lnTo>
                  <a:pt x="9320" y="4754"/>
                </a:lnTo>
                <a:lnTo>
                  <a:pt x="9215" y="4766"/>
                </a:lnTo>
                <a:lnTo>
                  <a:pt x="9113" y="4786"/>
                </a:lnTo>
                <a:lnTo>
                  <a:pt x="9016" y="4817"/>
                </a:lnTo>
                <a:lnTo>
                  <a:pt x="8921" y="4859"/>
                </a:lnTo>
                <a:lnTo>
                  <a:pt x="8832" y="4913"/>
                </a:lnTo>
                <a:lnTo>
                  <a:pt x="8749" y="4981"/>
                </a:lnTo>
                <a:lnTo>
                  <a:pt x="8674" y="5062"/>
                </a:lnTo>
                <a:lnTo>
                  <a:pt x="8605" y="5158"/>
                </a:lnTo>
                <a:lnTo>
                  <a:pt x="8546" y="5269"/>
                </a:lnTo>
                <a:lnTo>
                  <a:pt x="8495" y="5397"/>
                </a:lnTo>
                <a:lnTo>
                  <a:pt x="8455" y="5542"/>
                </a:lnTo>
                <a:lnTo>
                  <a:pt x="8426" y="5706"/>
                </a:lnTo>
                <a:lnTo>
                  <a:pt x="8409" y="5889"/>
                </a:lnTo>
                <a:lnTo>
                  <a:pt x="8405" y="6091"/>
                </a:lnTo>
                <a:lnTo>
                  <a:pt x="8406" y="6140"/>
                </a:lnTo>
                <a:lnTo>
                  <a:pt x="8406" y="6190"/>
                </a:lnTo>
                <a:lnTo>
                  <a:pt x="8407" y="6241"/>
                </a:lnTo>
                <a:lnTo>
                  <a:pt x="8408" y="6293"/>
                </a:lnTo>
                <a:lnTo>
                  <a:pt x="8409" y="6346"/>
                </a:lnTo>
                <a:lnTo>
                  <a:pt x="8409" y="6401"/>
                </a:lnTo>
                <a:lnTo>
                  <a:pt x="8410" y="6457"/>
                </a:lnTo>
                <a:lnTo>
                  <a:pt x="8411" y="6513"/>
                </a:lnTo>
                <a:lnTo>
                  <a:pt x="8412" y="6571"/>
                </a:lnTo>
                <a:lnTo>
                  <a:pt x="8413" y="6630"/>
                </a:lnTo>
                <a:lnTo>
                  <a:pt x="8414" y="6689"/>
                </a:lnTo>
                <a:lnTo>
                  <a:pt x="8416" y="6749"/>
                </a:lnTo>
                <a:lnTo>
                  <a:pt x="8417" y="6811"/>
                </a:lnTo>
                <a:lnTo>
                  <a:pt x="8418" y="6873"/>
                </a:lnTo>
                <a:lnTo>
                  <a:pt x="8420" y="6936"/>
                </a:lnTo>
                <a:lnTo>
                  <a:pt x="8421" y="6999"/>
                </a:lnTo>
                <a:close/>
                <a:moveTo>
                  <a:pt x="15552" y="5006"/>
                </a:moveTo>
                <a:lnTo>
                  <a:pt x="15389" y="4627"/>
                </a:lnTo>
                <a:lnTo>
                  <a:pt x="15209" y="4262"/>
                </a:lnTo>
                <a:lnTo>
                  <a:pt x="15012" y="3908"/>
                </a:lnTo>
                <a:lnTo>
                  <a:pt x="14798" y="3569"/>
                </a:lnTo>
                <a:lnTo>
                  <a:pt x="14571" y="3243"/>
                </a:lnTo>
                <a:lnTo>
                  <a:pt x="14329" y="2930"/>
                </a:lnTo>
                <a:lnTo>
                  <a:pt x="14072" y="2633"/>
                </a:lnTo>
                <a:lnTo>
                  <a:pt x="13803" y="2349"/>
                </a:lnTo>
                <a:lnTo>
                  <a:pt x="13520" y="2080"/>
                </a:lnTo>
                <a:lnTo>
                  <a:pt x="13227" y="1827"/>
                </a:lnTo>
                <a:lnTo>
                  <a:pt x="12922" y="1588"/>
                </a:lnTo>
                <a:lnTo>
                  <a:pt x="12605" y="1365"/>
                </a:lnTo>
                <a:lnTo>
                  <a:pt x="12279" y="1157"/>
                </a:lnTo>
                <a:lnTo>
                  <a:pt x="11945" y="966"/>
                </a:lnTo>
                <a:lnTo>
                  <a:pt x="11601" y="791"/>
                </a:lnTo>
                <a:lnTo>
                  <a:pt x="11249" y="633"/>
                </a:lnTo>
                <a:lnTo>
                  <a:pt x="10890" y="491"/>
                </a:lnTo>
                <a:lnTo>
                  <a:pt x="10526" y="368"/>
                </a:lnTo>
                <a:lnTo>
                  <a:pt x="10154" y="261"/>
                </a:lnTo>
                <a:lnTo>
                  <a:pt x="9777" y="172"/>
                </a:lnTo>
                <a:lnTo>
                  <a:pt x="9396" y="101"/>
                </a:lnTo>
                <a:lnTo>
                  <a:pt x="9010" y="48"/>
                </a:lnTo>
                <a:lnTo>
                  <a:pt x="8621" y="15"/>
                </a:lnTo>
                <a:lnTo>
                  <a:pt x="8229" y="0"/>
                </a:lnTo>
                <a:lnTo>
                  <a:pt x="7836" y="4"/>
                </a:lnTo>
                <a:lnTo>
                  <a:pt x="7441" y="28"/>
                </a:lnTo>
                <a:lnTo>
                  <a:pt x="7046" y="71"/>
                </a:lnTo>
                <a:lnTo>
                  <a:pt x="6650" y="135"/>
                </a:lnTo>
                <a:lnTo>
                  <a:pt x="6255" y="218"/>
                </a:lnTo>
                <a:lnTo>
                  <a:pt x="5861" y="322"/>
                </a:lnTo>
                <a:lnTo>
                  <a:pt x="5469" y="447"/>
                </a:lnTo>
                <a:lnTo>
                  <a:pt x="5079" y="593"/>
                </a:lnTo>
                <a:lnTo>
                  <a:pt x="4698" y="758"/>
                </a:lnTo>
                <a:lnTo>
                  <a:pt x="4329" y="940"/>
                </a:lnTo>
                <a:lnTo>
                  <a:pt x="3974" y="1139"/>
                </a:lnTo>
                <a:lnTo>
                  <a:pt x="3631" y="1353"/>
                </a:lnTo>
                <a:lnTo>
                  <a:pt x="3302" y="1582"/>
                </a:lnTo>
                <a:lnTo>
                  <a:pt x="2987" y="1826"/>
                </a:lnTo>
                <a:lnTo>
                  <a:pt x="2685" y="2083"/>
                </a:lnTo>
                <a:lnTo>
                  <a:pt x="2399" y="2353"/>
                </a:lnTo>
                <a:lnTo>
                  <a:pt x="2127" y="2636"/>
                </a:lnTo>
                <a:lnTo>
                  <a:pt x="1870" y="2930"/>
                </a:lnTo>
                <a:lnTo>
                  <a:pt x="1628" y="3237"/>
                </a:lnTo>
                <a:lnTo>
                  <a:pt x="1401" y="3552"/>
                </a:lnTo>
                <a:lnTo>
                  <a:pt x="1191" y="3878"/>
                </a:lnTo>
                <a:lnTo>
                  <a:pt x="997" y="4214"/>
                </a:lnTo>
                <a:lnTo>
                  <a:pt x="819" y="4557"/>
                </a:lnTo>
                <a:lnTo>
                  <a:pt x="657" y="4907"/>
                </a:lnTo>
                <a:lnTo>
                  <a:pt x="513" y="5267"/>
                </a:lnTo>
                <a:lnTo>
                  <a:pt x="386" y="5631"/>
                </a:lnTo>
                <a:lnTo>
                  <a:pt x="276" y="6002"/>
                </a:lnTo>
                <a:lnTo>
                  <a:pt x="184" y="6379"/>
                </a:lnTo>
                <a:lnTo>
                  <a:pt x="110" y="6759"/>
                </a:lnTo>
                <a:lnTo>
                  <a:pt x="54" y="7144"/>
                </a:lnTo>
                <a:lnTo>
                  <a:pt x="18" y="7531"/>
                </a:lnTo>
                <a:lnTo>
                  <a:pt x="0" y="7921"/>
                </a:lnTo>
                <a:lnTo>
                  <a:pt x="1" y="8314"/>
                </a:lnTo>
                <a:lnTo>
                  <a:pt x="22" y="8707"/>
                </a:lnTo>
                <a:lnTo>
                  <a:pt x="63" y="9101"/>
                </a:lnTo>
                <a:lnTo>
                  <a:pt x="123" y="9495"/>
                </a:lnTo>
                <a:lnTo>
                  <a:pt x="205" y="9888"/>
                </a:lnTo>
                <a:lnTo>
                  <a:pt x="305" y="10280"/>
                </a:lnTo>
                <a:lnTo>
                  <a:pt x="428" y="10670"/>
                </a:lnTo>
                <a:lnTo>
                  <a:pt x="572" y="11057"/>
                </a:lnTo>
                <a:lnTo>
                  <a:pt x="735" y="11436"/>
                </a:lnTo>
                <a:lnTo>
                  <a:pt x="915" y="11801"/>
                </a:lnTo>
                <a:lnTo>
                  <a:pt x="1112" y="12155"/>
                </a:lnTo>
                <a:lnTo>
                  <a:pt x="1326" y="12494"/>
                </a:lnTo>
                <a:lnTo>
                  <a:pt x="1553" y="12819"/>
                </a:lnTo>
                <a:lnTo>
                  <a:pt x="1795" y="13132"/>
                </a:lnTo>
                <a:lnTo>
                  <a:pt x="2052" y="13430"/>
                </a:lnTo>
                <a:lnTo>
                  <a:pt x="2321" y="13714"/>
                </a:lnTo>
                <a:lnTo>
                  <a:pt x="2604" y="13982"/>
                </a:lnTo>
                <a:lnTo>
                  <a:pt x="2897" y="14236"/>
                </a:lnTo>
                <a:lnTo>
                  <a:pt x="3202" y="14475"/>
                </a:lnTo>
                <a:lnTo>
                  <a:pt x="3519" y="14698"/>
                </a:lnTo>
                <a:lnTo>
                  <a:pt x="3845" y="14906"/>
                </a:lnTo>
                <a:lnTo>
                  <a:pt x="4179" y="15097"/>
                </a:lnTo>
                <a:lnTo>
                  <a:pt x="4523" y="15272"/>
                </a:lnTo>
                <a:lnTo>
                  <a:pt x="4875" y="15430"/>
                </a:lnTo>
                <a:lnTo>
                  <a:pt x="5234" y="15572"/>
                </a:lnTo>
                <a:lnTo>
                  <a:pt x="5598" y="15695"/>
                </a:lnTo>
                <a:lnTo>
                  <a:pt x="5970" y="15802"/>
                </a:lnTo>
                <a:lnTo>
                  <a:pt x="6347" y="15891"/>
                </a:lnTo>
                <a:lnTo>
                  <a:pt x="6728" y="15962"/>
                </a:lnTo>
                <a:lnTo>
                  <a:pt x="7114" y="16015"/>
                </a:lnTo>
                <a:lnTo>
                  <a:pt x="7503" y="16048"/>
                </a:lnTo>
                <a:lnTo>
                  <a:pt x="7895" y="16063"/>
                </a:lnTo>
                <a:lnTo>
                  <a:pt x="8288" y="16059"/>
                </a:lnTo>
                <a:lnTo>
                  <a:pt x="8683" y="16036"/>
                </a:lnTo>
                <a:lnTo>
                  <a:pt x="9078" y="15992"/>
                </a:lnTo>
                <a:lnTo>
                  <a:pt x="9474" y="15928"/>
                </a:lnTo>
                <a:lnTo>
                  <a:pt x="9869" y="15845"/>
                </a:lnTo>
                <a:lnTo>
                  <a:pt x="10262" y="15741"/>
                </a:lnTo>
                <a:lnTo>
                  <a:pt x="10655" y="15616"/>
                </a:lnTo>
                <a:lnTo>
                  <a:pt x="11044" y="15470"/>
                </a:lnTo>
                <a:lnTo>
                  <a:pt x="11426" y="15305"/>
                </a:lnTo>
                <a:lnTo>
                  <a:pt x="11795" y="15123"/>
                </a:lnTo>
                <a:lnTo>
                  <a:pt x="12150" y="14924"/>
                </a:lnTo>
                <a:lnTo>
                  <a:pt x="12493" y="14710"/>
                </a:lnTo>
                <a:lnTo>
                  <a:pt x="12822" y="14481"/>
                </a:lnTo>
                <a:lnTo>
                  <a:pt x="13137" y="14237"/>
                </a:lnTo>
                <a:lnTo>
                  <a:pt x="13439" y="13980"/>
                </a:lnTo>
                <a:lnTo>
                  <a:pt x="13725" y="13710"/>
                </a:lnTo>
                <a:lnTo>
                  <a:pt x="13997" y="13427"/>
                </a:lnTo>
                <a:lnTo>
                  <a:pt x="14254" y="13133"/>
                </a:lnTo>
                <a:lnTo>
                  <a:pt x="14496" y="12826"/>
                </a:lnTo>
                <a:lnTo>
                  <a:pt x="14723" y="12511"/>
                </a:lnTo>
                <a:lnTo>
                  <a:pt x="14933" y="12185"/>
                </a:lnTo>
                <a:lnTo>
                  <a:pt x="15127" y="11849"/>
                </a:lnTo>
                <a:lnTo>
                  <a:pt x="15305" y="11506"/>
                </a:lnTo>
                <a:lnTo>
                  <a:pt x="15467" y="11156"/>
                </a:lnTo>
                <a:lnTo>
                  <a:pt x="15611" y="10796"/>
                </a:lnTo>
                <a:lnTo>
                  <a:pt x="15738" y="10432"/>
                </a:lnTo>
                <a:lnTo>
                  <a:pt x="15848" y="10061"/>
                </a:lnTo>
                <a:lnTo>
                  <a:pt x="15940" y="9684"/>
                </a:lnTo>
                <a:lnTo>
                  <a:pt x="16014" y="9304"/>
                </a:lnTo>
                <a:lnTo>
                  <a:pt x="16070" y="8919"/>
                </a:lnTo>
                <a:lnTo>
                  <a:pt x="16106" y="8532"/>
                </a:lnTo>
                <a:lnTo>
                  <a:pt x="16124" y="8142"/>
                </a:lnTo>
                <a:lnTo>
                  <a:pt x="16123" y="7749"/>
                </a:lnTo>
                <a:lnTo>
                  <a:pt x="16102" y="7356"/>
                </a:lnTo>
                <a:lnTo>
                  <a:pt x="16061" y="6962"/>
                </a:lnTo>
                <a:lnTo>
                  <a:pt x="16001" y="6568"/>
                </a:lnTo>
                <a:lnTo>
                  <a:pt x="15919" y="6175"/>
                </a:lnTo>
                <a:lnTo>
                  <a:pt x="15819" y="5783"/>
                </a:lnTo>
                <a:lnTo>
                  <a:pt x="15696" y="5393"/>
                </a:lnTo>
                <a:lnTo>
                  <a:pt x="15552" y="500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1" name="TextBox 30"/>
          <p:cNvSpPr txBox="1"/>
          <p:nvPr/>
        </p:nvSpPr>
        <p:spPr>
          <a:xfrm>
            <a:off x="5124588"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facebook</a:t>
            </a:r>
          </a:p>
        </p:txBody>
      </p:sp>
      <p:sp>
        <p:nvSpPr>
          <p:cNvPr id="32" name="TextBox 31"/>
          <p:cNvSpPr txBox="1"/>
          <p:nvPr/>
        </p:nvSpPr>
        <p:spPr>
          <a:xfrm>
            <a:off x="5715304"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@twitter</a:t>
            </a:r>
          </a:p>
        </p:txBody>
      </p:sp>
      <p:sp>
        <p:nvSpPr>
          <p:cNvPr id="33" name="Freeform 325"/>
          <p:cNvSpPr>
            <a:spLocks noEditPoints="1"/>
          </p:cNvSpPr>
          <p:nvPr/>
        </p:nvSpPr>
        <p:spPr bwMode="auto">
          <a:xfrm>
            <a:off x="7422974" y="3776090"/>
            <a:ext cx="189000" cy="189000"/>
          </a:xfrm>
          <a:custGeom>
            <a:avLst/>
            <a:gdLst>
              <a:gd name="T0" fmla="*/ 11362 w 16124"/>
              <a:gd name="T1" fmla="*/ 7371 h 16126"/>
              <a:gd name="T2" fmla="*/ 10848 w 16124"/>
              <a:gd name="T3" fmla="*/ 8335 h 16126"/>
              <a:gd name="T4" fmla="*/ 10022 w 16124"/>
              <a:gd name="T5" fmla="*/ 9275 h 16126"/>
              <a:gd name="T6" fmla="*/ 9384 w 16124"/>
              <a:gd name="T7" fmla="*/ 8592 h 16126"/>
              <a:gd name="T8" fmla="*/ 8439 w 16124"/>
              <a:gd name="T9" fmla="*/ 8106 h 16126"/>
              <a:gd name="T10" fmla="*/ 7292 w 16124"/>
              <a:gd name="T11" fmla="*/ 8085 h 16126"/>
              <a:gd name="T12" fmla="*/ 6256 w 16124"/>
              <a:gd name="T13" fmla="*/ 8547 h 16126"/>
              <a:gd name="T14" fmla="*/ 5573 w 16124"/>
              <a:gd name="T15" fmla="*/ 9348 h 16126"/>
              <a:gd name="T16" fmla="*/ 5185 w 16124"/>
              <a:gd name="T17" fmla="*/ 10161 h 16126"/>
              <a:gd name="T18" fmla="*/ 3688 w 16124"/>
              <a:gd name="T19" fmla="*/ 8869 h 16126"/>
              <a:gd name="T20" fmla="*/ 2848 w 16124"/>
              <a:gd name="T21" fmla="*/ 7567 h 16126"/>
              <a:gd name="T22" fmla="*/ 3694 w 16124"/>
              <a:gd name="T23" fmla="*/ 7126 h 16126"/>
              <a:gd name="T24" fmla="*/ 6195 w 16124"/>
              <a:gd name="T25" fmla="*/ 6512 h 16126"/>
              <a:gd name="T26" fmla="*/ 7831 w 16124"/>
              <a:gd name="T27" fmla="*/ 5470 h 16126"/>
              <a:gd name="T28" fmla="*/ 8453 w 16124"/>
              <a:gd name="T29" fmla="*/ 4484 h 16126"/>
              <a:gd name="T30" fmla="*/ 8949 w 16124"/>
              <a:gd name="T31" fmla="*/ 3674 h 16126"/>
              <a:gd name="T32" fmla="*/ 9813 w 16124"/>
              <a:gd name="T33" fmla="*/ 3283 h 16126"/>
              <a:gd name="T34" fmla="*/ 10883 w 16124"/>
              <a:gd name="T35" fmla="*/ 3437 h 16126"/>
              <a:gd name="T36" fmla="*/ 11466 w 16124"/>
              <a:gd name="T37" fmla="*/ 4068 h 16126"/>
              <a:gd name="T38" fmla="*/ 11710 w 16124"/>
              <a:gd name="T39" fmla="*/ 4808 h 16126"/>
              <a:gd name="T40" fmla="*/ 12667 w 16124"/>
              <a:gd name="T41" fmla="*/ 5166 h 16126"/>
              <a:gd name="T42" fmla="*/ 13470 w 16124"/>
              <a:gd name="T43" fmla="*/ 5429 h 16126"/>
              <a:gd name="T44" fmla="*/ 13063 w 16124"/>
              <a:gd name="T45" fmla="*/ 5825 h 16126"/>
              <a:gd name="T46" fmla="*/ 11926 w 16124"/>
              <a:gd name="T47" fmla="*/ 6473 h 16126"/>
              <a:gd name="T48" fmla="*/ 10211 w 16124"/>
              <a:gd name="T49" fmla="*/ 4447 h 16126"/>
              <a:gd name="T50" fmla="*/ 9866 w 16124"/>
              <a:gd name="T51" fmla="*/ 4566 h 16126"/>
              <a:gd name="T52" fmla="*/ 9601 w 16124"/>
              <a:gd name="T53" fmla="*/ 4869 h 16126"/>
              <a:gd name="T54" fmla="*/ 9491 w 16124"/>
              <a:gd name="T55" fmla="*/ 5285 h 16126"/>
              <a:gd name="T56" fmla="*/ 9573 w 16124"/>
              <a:gd name="T57" fmla="*/ 5669 h 16126"/>
              <a:gd name="T58" fmla="*/ 9819 w 16124"/>
              <a:gd name="T59" fmla="*/ 5932 h 16126"/>
              <a:gd name="T60" fmla="*/ 10171 w 16124"/>
              <a:gd name="T61" fmla="*/ 5995 h 16126"/>
              <a:gd name="T62" fmla="*/ 10505 w 16124"/>
              <a:gd name="T63" fmla="*/ 5837 h 16126"/>
              <a:gd name="T64" fmla="*/ 10747 w 16124"/>
              <a:gd name="T65" fmla="*/ 5508 h 16126"/>
              <a:gd name="T66" fmla="*/ 10823 w 16124"/>
              <a:gd name="T67" fmla="*/ 5086 h 16126"/>
              <a:gd name="T68" fmla="*/ 10709 w 16124"/>
              <a:gd name="T69" fmla="*/ 4719 h 16126"/>
              <a:gd name="T70" fmla="*/ 10438 w 16124"/>
              <a:gd name="T71" fmla="*/ 4488 h 16126"/>
              <a:gd name="T72" fmla="*/ 8383 w 16124"/>
              <a:gd name="T73" fmla="*/ 11814 h 16126"/>
              <a:gd name="T74" fmla="*/ 7306 w 16124"/>
              <a:gd name="T75" fmla="*/ 10560 h 16126"/>
              <a:gd name="T76" fmla="*/ 7596 w 16124"/>
              <a:gd name="T77" fmla="*/ 13699 h 16126"/>
              <a:gd name="T78" fmla="*/ 6475 w 16124"/>
              <a:gd name="T79" fmla="*/ 10568 h 16126"/>
              <a:gd name="T80" fmla="*/ 6009 w 16124"/>
              <a:gd name="T81" fmla="*/ 10485 h 16126"/>
              <a:gd name="T82" fmla="*/ 5573 w 16124"/>
              <a:gd name="T83" fmla="*/ 10344 h 16126"/>
              <a:gd name="T84" fmla="*/ 5609 w 16124"/>
              <a:gd name="T85" fmla="*/ 9644 h 16126"/>
              <a:gd name="T86" fmla="*/ 6216 w 16124"/>
              <a:gd name="T87" fmla="*/ 8935 h 16126"/>
              <a:gd name="T88" fmla="*/ 7105 w 16124"/>
              <a:gd name="T89" fmla="*/ 8487 h 16126"/>
              <a:gd name="T90" fmla="*/ 8155 w 16124"/>
              <a:gd name="T91" fmla="*/ 8411 h 16126"/>
              <a:gd name="T92" fmla="*/ 9086 w 16124"/>
              <a:gd name="T93" fmla="*/ 8733 h 16126"/>
              <a:gd name="T94" fmla="*/ 9761 w 16124"/>
              <a:gd name="T95" fmla="*/ 9382 h 16126"/>
              <a:gd name="T96" fmla="*/ 9012 w 16124"/>
              <a:gd name="T97" fmla="*/ 9977 h 16126"/>
              <a:gd name="T98" fmla="*/ 8308 w 16124"/>
              <a:gd name="T99" fmla="*/ 10302 h 16126"/>
              <a:gd name="T100" fmla="*/ 14329 w 16124"/>
              <a:gd name="T101" fmla="*/ 2941 h 16126"/>
              <a:gd name="T102" fmla="*/ 10890 w 16124"/>
              <a:gd name="T103" fmla="*/ 493 h 16126"/>
              <a:gd name="T104" fmla="*/ 6650 w 16124"/>
              <a:gd name="T105" fmla="*/ 135 h 16126"/>
              <a:gd name="T106" fmla="*/ 2685 w 16124"/>
              <a:gd name="T107" fmla="*/ 2091 h 16126"/>
              <a:gd name="T108" fmla="*/ 386 w 16124"/>
              <a:gd name="T109" fmla="*/ 5653 h 16126"/>
              <a:gd name="T110" fmla="*/ 204 w 16124"/>
              <a:gd name="T111" fmla="*/ 9926 h 16126"/>
              <a:gd name="T112" fmla="*/ 2321 w 16124"/>
              <a:gd name="T113" fmla="*/ 13766 h 16126"/>
              <a:gd name="T114" fmla="*/ 5970 w 16124"/>
              <a:gd name="T115" fmla="*/ 15863 h 16126"/>
              <a:gd name="T116" fmla="*/ 10262 w 16124"/>
              <a:gd name="T117" fmla="*/ 15804 h 16126"/>
              <a:gd name="T118" fmla="*/ 13997 w 16124"/>
              <a:gd name="T119" fmla="*/ 13480 h 16126"/>
              <a:gd name="T120" fmla="*/ 15941 w 16124"/>
              <a:gd name="T121" fmla="*/ 9721 h 16126"/>
              <a:gd name="T122" fmla="*/ 15696 w 16124"/>
              <a:gd name="T123" fmla="*/ 5414 h 1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4" h="16126">
                <a:moveTo>
                  <a:pt x="11600" y="6643"/>
                </a:moveTo>
                <a:lnTo>
                  <a:pt x="11601" y="6639"/>
                </a:lnTo>
                <a:lnTo>
                  <a:pt x="11581" y="6715"/>
                </a:lnTo>
                <a:lnTo>
                  <a:pt x="11560" y="6793"/>
                </a:lnTo>
                <a:lnTo>
                  <a:pt x="11537" y="6873"/>
                </a:lnTo>
                <a:lnTo>
                  <a:pt x="11511" y="6953"/>
                </a:lnTo>
                <a:lnTo>
                  <a:pt x="11485" y="7035"/>
                </a:lnTo>
                <a:lnTo>
                  <a:pt x="11457" y="7117"/>
                </a:lnTo>
                <a:lnTo>
                  <a:pt x="11428" y="7201"/>
                </a:lnTo>
                <a:lnTo>
                  <a:pt x="11395" y="7285"/>
                </a:lnTo>
                <a:lnTo>
                  <a:pt x="11362" y="7371"/>
                </a:lnTo>
                <a:lnTo>
                  <a:pt x="11326" y="7456"/>
                </a:lnTo>
                <a:lnTo>
                  <a:pt x="11289" y="7543"/>
                </a:lnTo>
                <a:lnTo>
                  <a:pt x="11248" y="7630"/>
                </a:lnTo>
                <a:lnTo>
                  <a:pt x="11207" y="7717"/>
                </a:lnTo>
                <a:lnTo>
                  <a:pt x="11163" y="7805"/>
                </a:lnTo>
                <a:lnTo>
                  <a:pt x="11116" y="7893"/>
                </a:lnTo>
                <a:lnTo>
                  <a:pt x="11068" y="7981"/>
                </a:lnTo>
                <a:lnTo>
                  <a:pt x="11016" y="8070"/>
                </a:lnTo>
                <a:lnTo>
                  <a:pt x="10963" y="8158"/>
                </a:lnTo>
                <a:lnTo>
                  <a:pt x="10907" y="8246"/>
                </a:lnTo>
                <a:lnTo>
                  <a:pt x="10848" y="8335"/>
                </a:lnTo>
                <a:lnTo>
                  <a:pt x="10788" y="8423"/>
                </a:lnTo>
                <a:lnTo>
                  <a:pt x="10723" y="8511"/>
                </a:lnTo>
                <a:lnTo>
                  <a:pt x="10658" y="8598"/>
                </a:lnTo>
                <a:lnTo>
                  <a:pt x="10588" y="8685"/>
                </a:lnTo>
                <a:lnTo>
                  <a:pt x="10515" y="8772"/>
                </a:lnTo>
                <a:lnTo>
                  <a:pt x="10441" y="8857"/>
                </a:lnTo>
                <a:lnTo>
                  <a:pt x="10363" y="8942"/>
                </a:lnTo>
                <a:lnTo>
                  <a:pt x="10283" y="9027"/>
                </a:lnTo>
                <a:lnTo>
                  <a:pt x="10199" y="9110"/>
                </a:lnTo>
                <a:lnTo>
                  <a:pt x="10111" y="9193"/>
                </a:lnTo>
                <a:lnTo>
                  <a:pt x="10022" y="9275"/>
                </a:lnTo>
                <a:lnTo>
                  <a:pt x="9929" y="9355"/>
                </a:lnTo>
                <a:lnTo>
                  <a:pt x="9892" y="9267"/>
                </a:lnTo>
                <a:lnTo>
                  <a:pt x="9850" y="9182"/>
                </a:lnTo>
                <a:lnTo>
                  <a:pt x="9805" y="9099"/>
                </a:lnTo>
                <a:lnTo>
                  <a:pt x="9755" y="9019"/>
                </a:lnTo>
                <a:lnTo>
                  <a:pt x="9702" y="8941"/>
                </a:lnTo>
                <a:lnTo>
                  <a:pt x="9646" y="8865"/>
                </a:lnTo>
                <a:lnTo>
                  <a:pt x="9585" y="8793"/>
                </a:lnTo>
                <a:lnTo>
                  <a:pt x="9522" y="8723"/>
                </a:lnTo>
                <a:lnTo>
                  <a:pt x="9455" y="8657"/>
                </a:lnTo>
                <a:lnTo>
                  <a:pt x="9384" y="8592"/>
                </a:lnTo>
                <a:lnTo>
                  <a:pt x="9311" y="8532"/>
                </a:lnTo>
                <a:lnTo>
                  <a:pt x="9235" y="8474"/>
                </a:lnTo>
                <a:lnTo>
                  <a:pt x="9156" y="8420"/>
                </a:lnTo>
                <a:lnTo>
                  <a:pt x="9074" y="8368"/>
                </a:lnTo>
                <a:lnTo>
                  <a:pt x="8990" y="8320"/>
                </a:lnTo>
                <a:lnTo>
                  <a:pt x="8904" y="8276"/>
                </a:lnTo>
                <a:lnTo>
                  <a:pt x="8815" y="8234"/>
                </a:lnTo>
                <a:lnTo>
                  <a:pt x="8723" y="8197"/>
                </a:lnTo>
                <a:lnTo>
                  <a:pt x="8631" y="8163"/>
                </a:lnTo>
                <a:lnTo>
                  <a:pt x="8536" y="8133"/>
                </a:lnTo>
                <a:lnTo>
                  <a:pt x="8439" y="8106"/>
                </a:lnTo>
                <a:lnTo>
                  <a:pt x="8340" y="8083"/>
                </a:lnTo>
                <a:lnTo>
                  <a:pt x="8240" y="8065"/>
                </a:lnTo>
                <a:lnTo>
                  <a:pt x="8139" y="8050"/>
                </a:lnTo>
                <a:lnTo>
                  <a:pt x="8036" y="8039"/>
                </a:lnTo>
                <a:lnTo>
                  <a:pt x="7932" y="8033"/>
                </a:lnTo>
                <a:lnTo>
                  <a:pt x="7827" y="8031"/>
                </a:lnTo>
                <a:lnTo>
                  <a:pt x="7721" y="8033"/>
                </a:lnTo>
                <a:lnTo>
                  <a:pt x="7614" y="8039"/>
                </a:lnTo>
                <a:lnTo>
                  <a:pt x="7508" y="8050"/>
                </a:lnTo>
                <a:lnTo>
                  <a:pt x="7400" y="8065"/>
                </a:lnTo>
                <a:lnTo>
                  <a:pt x="7292" y="8085"/>
                </a:lnTo>
                <a:lnTo>
                  <a:pt x="7186" y="8108"/>
                </a:lnTo>
                <a:lnTo>
                  <a:pt x="7082" y="8137"/>
                </a:lnTo>
                <a:lnTo>
                  <a:pt x="6980" y="8169"/>
                </a:lnTo>
                <a:lnTo>
                  <a:pt x="6881" y="8204"/>
                </a:lnTo>
                <a:lnTo>
                  <a:pt x="6784" y="8243"/>
                </a:lnTo>
                <a:lnTo>
                  <a:pt x="6689" y="8286"/>
                </a:lnTo>
                <a:lnTo>
                  <a:pt x="6597" y="8332"/>
                </a:lnTo>
                <a:lnTo>
                  <a:pt x="6508" y="8382"/>
                </a:lnTo>
                <a:lnTo>
                  <a:pt x="6421" y="8434"/>
                </a:lnTo>
                <a:lnTo>
                  <a:pt x="6337" y="8488"/>
                </a:lnTo>
                <a:lnTo>
                  <a:pt x="6256" y="8547"/>
                </a:lnTo>
                <a:lnTo>
                  <a:pt x="6177" y="8608"/>
                </a:lnTo>
                <a:lnTo>
                  <a:pt x="6102" y="8672"/>
                </a:lnTo>
                <a:lnTo>
                  <a:pt x="6030" y="8738"/>
                </a:lnTo>
                <a:lnTo>
                  <a:pt x="5960" y="8807"/>
                </a:lnTo>
                <a:lnTo>
                  <a:pt x="5895" y="8878"/>
                </a:lnTo>
                <a:lnTo>
                  <a:pt x="5832" y="8952"/>
                </a:lnTo>
                <a:lnTo>
                  <a:pt x="5774" y="9028"/>
                </a:lnTo>
                <a:lnTo>
                  <a:pt x="5718" y="9104"/>
                </a:lnTo>
                <a:lnTo>
                  <a:pt x="5666" y="9184"/>
                </a:lnTo>
                <a:lnTo>
                  <a:pt x="5619" y="9266"/>
                </a:lnTo>
                <a:lnTo>
                  <a:pt x="5573" y="9348"/>
                </a:lnTo>
                <a:lnTo>
                  <a:pt x="5533" y="9433"/>
                </a:lnTo>
                <a:lnTo>
                  <a:pt x="5497" y="9519"/>
                </a:lnTo>
                <a:lnTo>
                  <a:pt x="5463" y="9606"/>
                </a:lnTo>
                <a:lnTo>
                  <a:pt x="5435" y="9695"/>
                </a:lnTo>
                <a:lnTo>
                  <a:pt x="5411" y="9785"/>
                </a:lnTo>
                <a:lnTo>
                  <a:pt x="5391" y="9875"/>
                </a:lnTo>
                <a:lnTo>
                  <a:pt x="5375" y="9967"/>
                </a:lnTo>
                <a:lnTo>
                  <a:pt x="5364" y="10060"/>
                </a:lnTo>
                <a:lnTo>
                  <a:pt x="5357" y="10153"/>
                </a:lnTo>
                <a:lnTo>
                  <a:pt x="5355" y="10246"/>
                </a:lnTo>
                <a:lnTo>
                  <a:pt x="5185" y="10161"/>
                </a:lnTo>
                <a:lnTo>
                  <a:pt x="5022" y="10067"/>
                </a:lnTo>
                <a:lnTo>
                  <a:pt x="4864" y="9967"/>
                </a:lnTo>
                <a:lnTo>
                  <a:pt x="4711" y="9860"/>
                </a:lnTo>
                <a:lnTo>
                  <a:pt x="4564" y="9748"/>
                </a:lnTo>
                <a:lnTo>
                  <a:pt x="4422" y="9631"/>
                </a:lnTo>
                <a:lnTo>
                  <a:pt x="4287" y="9510"/>
                </a:lnTo>
                <a:lnTo>
                  <a:pt x="4156" y="9387"/>
                </a:lnTo>
                <a:lnTo>
                  <a:pt x="4031" y="9259"/>
                </a:lnTo>
                <a:lnTo>
                  <a:pt x="3911" y="9130"/>
                </a:lnTo>
                <a:lnTo>
                  <a:pt x="3797" y="9000"/>
                </a:lnTo>
                <a:lnTo>
                  <a:pt x="3688" y="8869"/>
                </a:lnTo>
                <a:lnTo>
                  <a:pt x="3585" y="8738"/>
                </a:lnTo>
                <a:lnTo>
                  <a:pt x="3487" y="8607"/>
                </a:lnTo>
                <a:lnTo>
                  <a:pt x="3395" y="8478"/>
                </a:lnTo>
                <a:lnTo>
                  <a:pt x="3307" y="8350"/>
                </a:lnTo>
                <a:lnTo>
                  <a:pt x="3226" y="8225"/>
                </a:lnTo>
                <a:lnTo>
                  <a:pt x="3149" y="8103"/>
                </a:lnTo>
                <a:lnTo>
                  <a:pt x="3078" y="7985"/>
                </a:lnTo>
                <a:lnTo>
                  <a:pt x="3013" y="7872"/>
                </a:lnTo>
                <a:lnTo>
                  <a:pt x="2952" y="7765"/>
                </a:lnTo>
                <a:lnTo>
                  <a:pt x="2897" y="7662"/>
                </a:lnTo>
                <a:lnTo>
                  <a:pt x="2848" y="7567"/>
                </a:lnTo>
                <a:lnTo>
                  <a:pt x="2803" y="7478"/>
                </a:lnTo>
                <a:lnTo>
                  <a:pt x="2764" y="7398"/>
                </a:lnTo>
                <a:lnTo>
                  <a:pt x="2730" y="7326"/>
                </a:lnTo>
                <a:lnTo>
                  <a:pt x="2701" y="7264"/>
                </a:lnTo>
                <a:lnTo>
                  <a:pt x="2678" y="7210"/>
                </a:lnTo>
                <a:lnTo>
                  <a:pt x="2647" y="7138"/>
                </a:lnTo>
                <a:lnTo>
                  <a:pt x="2636" y="7112"/>
                </a:lnTo>
                <a:lnTo>
                  <a:pt x="2907" y="7131"/>
                </a:lnTo>
                <a:lnTo>
                  <a:pt x="3173" y="7139"/>
                </a:lnTo>
                <a:lnTo>
                  <a:pt x="3436" y="7137"/>
                </a:lnTo>
                <a:lnTo>
                  <a:pt x="3694" y="7126"/>
                </a:lnTo>
                <a:lnTo>
                  <a:pt x="3949" y="7104"/>
                </a:lnTo>
                <a:lnTo>
                  <a:pt x="4198" y="7075"/>
                </a:lnTo>
                <a:lnTo>
                  <a:pt x="4443" y="7039"/>
                </a:lnTo>
                <a:lnTo>
                  <a:pt x="4683" y="6994"/>
                </a:lnTo>
                <a:lnTo>
                  <a:pt x="4917" y="6942"/>
                </a:lnTo>
                <a:lnTo>
                  <a:pt x="5146" y="6884"/>
                </a:lnTo>
                <a:lnTo>
                  <a:pt x="5369" y="6819"/>
                </a:lnTo>
                <a:lnTo>
                  <a:pt x="5585" y="6750"/>
                </a:lnTo>
                <a:lnTo>
                  <a:pt x="5795" y="6675"/>
                </a:lnTo>
                <a:lnTo>
                  <a:pt x="5999" y="6595"/>
                </a:lnTo>
                <a:lnTo>
                  <a:pt x="6195" y="6512"/>
                </a:lnTo>
                <a:lnTo>
                  <a:pt x="6385" y="6425"/>
                </a:lnTo>
                <a:lnTo>
                  <a:pt x="6567" y="6335"/>
                </a:lnTo>
                <a:lnTo>
                  <a:pt x="6742" y="6243"/>
                </a:lnTo>
                <a:lnTo>
                  <a:pt x="6908" y="6148"/>
                </a:lnTo>
                <a:lnTo>
                  <a:pt x="7066" y="6052"/>
                </a:lnTo>
                <a:lnTo>
                  <a:pt x="7216" y="5954"/>
                </a:lnTo>
                <a:lnTo>
                  <a:pt x="7357" y="5856"/>
                </a:lnTo>
                <a:lnTo>
                  <a:pt x="7490" y="5759"/>
                </a:lnTo>
                <a:lnTo>
                  <a:pt x="7613" y="5662"/>
                </a:lnTo>
                <a:lnTo>
                  <a:pt x="7727" y="5565"/>
                </a:lnTo>
                <a:lnTo>
                  <a:pt x="7831" y="5470"/>
                </a:lnTo>
                <a:lnTo>
                  <a:pt x="7925" y="5378"/>
                </a:lnTo>
                <a:lnTo>
                  <a:pt x="8010" y="5287"/>
                </a:lnTo>
                <a:lnTo>
                  <a:pt x="8082" y="5199"/>
                </a:lnTo>
                <a:lnTo>
                  <a:pt x="8146" y="5116"/>
                </a:lnTo>
                <a:lnTo>
                  <a:pt x="8197" y="5035"/>
                </a:lnTo>
                <a:lnTo>
                  <a:pt x="8238" y="4960"/>
                </a:lnTo>
                <a:lnTo>
                  <a:pt x="8277" y="4879"/>
                </a:lnTo>
                <a:lnTo>
                  <a:pt x="8313" y="4799"/>
                </a:lnTo>
                <a:lnTo>
                  <a:pt x="8349" y="4718"/>
                </a:lnTo>
                <a:lnTo>
                  <a:pt x="8385" y="4640"/>
                </a:lnTo>
                <a:lnTo>
                  <a:pt x="8453" y="4484"/>
                </a:lnTo>
                <a:lnTo>
                  <a:pt x="8523" y="4331"/>
                </a:lnTo>
                <a:lnTo>
                  <a:pt x="8558" y="4257"/>
                </a:lnTo>
                <a:lnTo>
                  <a:pt x="8594" y="4184"/>
                </a:lnTo>
                <a:lnTo>
                  <a:pt x="8632" y="4113"/>
                </a:lnTo>
                <a:lnTo>
                  <a:pt x="8671" y="4044"/>
                </a:lnTo>
                <a:lnTo>
                  <a:pt x="8711" y="3977"/>
                </a:lnTo>
                <a:lnTo>
                  <a:pt x="8753" y="3911"/>
                </a:lnTo>
                <a:lnTo>
                  <a:pt x="8799" y="3849"/>
                </a:lnTo>
                <a:lnTo>
                  <a:pt x="8846" y="3787"/>
                </a:lnTo>
                <a:lnTo>
                  <a:pt x="8896" y="3730"/>
                </a:lnTo>
                <a:lnTo>
                  <a:pt x="8949" y="3674"/>
                </a:lnTo>
                <a:lnTo>
                  <a:pt x="9005" y="3622"/>
                </a:lnTo>
                <a:lnTo>
                  <a:pt x="9066" y="3571"/>
                </a:lnTo>
                <a:lnTo>
                  <a:pt x="9129" y="3525"/>
                </a:lnTo>
                <a:lnTo>
                  <a:pt x="9198" y="3482"/>
                </a:lnTo>
                <a:lnTo>
                  <a:pt x="9270" y="3442"/>
                </a:lnTo>
                <a:lnTo>
                  <a:pt x="9347" y="3406"/>
                </a:lnTo>
                <a:lnTo>
                  <a:pt x="9429" y="3373"/>
                </a:lnTo>
                <a:lnTo>
                  <a:pt x="9517" y="3345"/>
                </a:lnTo>
                <a:lnTo>
                  <a:pt x="9609" y="3319"/>
                </a:lnTo>
                <a:lnTo>
                  <a:pt x="9708" y="3299"/>
                </a:lnTo>
                <a:lnTo>
                  <a:pt x="9813" y="3283"/>
                </a:lnTo>
                <a:lnTo>
                  <a:pt x="9924" y="3271"/>
                </a:lnTo>
                <a:lnTo>
                  <a:pt x="10041" y="3264"/>
                </a:lnTo>
                <a:lnTo>
                  <a:pt x="10166" y="3262"/>
                </a:lnTo>
                <a:lnTo>
                  <a:pt x="10271" y="3265"/>
                </a:lnTo>
                <a:lnTo>
                  <a:pt x="10372" y="3274"/>
                </a:lnTo>
                <a:lnTo>
                  <a:pt x="10468" y="3288"/>
                </a:lnTo>
                <a:lnTo>
                  <a:pt x="10560" y="3308"/>
                </a:lnTo>
                <a:lnTo>
                  <a:pt x="10648" y="3333"/>
                </a:lnTo>
                <a:lnTo>
                  <a:pt x="10730" y="3364"/>
                </a:lnTo>
                <a:lnTo>
                  <a:pt x="10809" y="3399"/>
                </a:lnTo>
                <a:lnTo>
                  <a:pt x="10883" y="3437"/>
                </a:lnTo>
                <a:lnTo>
                  <a:pt x="10954" y="3481"/>
                </a:lnTo>
                <a:lnTo>
                  <a:pt x="11021" y="3527"/>
                </a:lnTo>
                <a:lnTo>
                  <a:pt x="11084" y="3577"/>
                </a:lnTo>
                <a:lnTo>
                  <a:pt x="11143" y="3631"/>
                </a:lnTo>
                <a:lnTo>
                  <a:pt x="11199" y="3687"/>
                </a:lnTo>
                <a:lnTo>
                  <a:pt x="11251" y="3746"/>
                </a:lnTo>
                <a:lnTo>
                  <a:pt x="11301" y="3807"/>
                </a:lnTo>
                <a:lnTo>
                  <a:pt x="11346" y="3870"/>
                </a:lnTo>
                <a:lnTo>
                  <a:pt x="11389" y="3935"/>
                </a:lnTo>
                <a:lnTo>
                  <a:pt x="11429" y="4001"/>
                </a:lnTo>
                <a:lnTo>
                  <a:pt x="11466" y="4068"/>
                </a:lnTo>
                <a:lnTo>
                  <a:pt x="11499" y="4137"/>
                </a:lnTo>
                <a:lnTo>
                  <a:pt x="11531" y="4206"/>
                </a:lnTo>
                <a:lnTo>
                  <a:pt x="11560" y="4275"/>
                </a:lnTo>
                <a:lnTo>
                  <a:pt x="11586" y="4344"/>
                </a:lnTo>
                <a:lnTo>
                  <a:pt x="11610" y="4414"/>
                </a:lnTo>
                <a:lnTo>
                  <a:pt x="11631" y="4483"/>
                </a:lnTo>
                <a:lnTo>
                  <a:pt x="11651" y="4550"/>
                </a:lnTo>
                <a:lnTo>
                  <a:pt x="11669" y="4617"/>
                </a:lnTo>
                <a:lnTo>
                  <a:pt x="11685" y="4682"/>
                </a:lnTo>
                <a:lnTo>
                  <a:pt x="11698" y="4746"/>
                </a:lnTo>
                <a:lnTo>
                  <a:pt x="11710" y="4808"/>
                </a:lnTo>
                <a:lnTo>
                  <a:pt x="11721" y="4868"/>
                </a:lnTo>
                <a:lnTo>
                  <a:pt x="11730" y="4925"/>
                </a:lnTo>
                <a:lnTo>
                  <a:pt x="11747" y="4929"/>
                </a:lnTo>
                <a:lnTo>
                  <a:pt x="11796" y="4942"/>
                </a:lnTo>
                <a:lnTo>
                  <a:pt x="11871" y="4960"/>
                </a:lnTo>
                <a:lnTo>
                  <a:pt x="11970" y="4986"/>
                </a:lnTo>
                <a:lnTo>
                  <a:pt x="12088" y="5015"/>
                </a:lnTo>
                <a:lnTo>
                  <a:pt x="12220" y="5049"/>
                </a:lnTo>
                <a:lnTo>
                  <a:pt x="12363" y="5086"/>
                </a:lnTo>
                <a:lnTo>
                  <a:pt x="12513" y="5126"/>
                </a:lnTo>
                <a:lnTo>
                  <a:pt x="12667" y="5166"/>
                </a:lnTo>
                <a:lnTo>
                  <a:pt x="12818" y="5208"/>
                </a:lnTo>
                <a:lnTo>
                  <a:pt x="12964" y="5251"/>
                </a:lnTo>
                <a:lnTo>
                  <a:pt x="13100" y="5291"/>
                </a:lnTo>
                <a:lnTo>
                  <a:pt x="13163" y="5311"/>
                </a:lnTo>
                <a:lnTo>
                  <a:pt x="13223" y="5330"/>
                </a:lnTo>
                <a:lnTo>
                  <a:pt x="13278" y="5348"/>
                </a:lnTo>
                <a:lnTo>
                  <a:pt x="13329" y="5367"/>
                </a:lnTo>
                <a:lnTo>
                  <a:pt x="13373" y="5384"/>
                </a:lnTo>
                <a:lnTo>
                  <a:pt x="13412" y="5400"/>
                </a:lnTo>
                <a:lnTo>
                  <a:pt x="13445" y="5415"/>
                </a:lnTo>
                <a:lnTo>
                  <a:pt x="13470" y="5429"/>
                </a:lnTo>
                <a:lnTo>
                  <a:pt x="13485" y="5445"/>
                </a:lnTo>
                <a:lnTo>
                  <a:pt x="13487" y="5466"/>
                </a:lnTo>
                <a:lnTo>
                  <a:pt x="13478" y="5493"/>
                </a:lnTo>
                <a:lnTo>
                  <a:pt x="13457" y="5523"/>
                </a:lnTo>
                <a:lnTo>
                  <a:pt x="13426" y="5557"/>
                </a:lnTo>
                <a:lnTo>
                  <a:pt x="13384" y="5595"/>
                </a:lnTo>
                <a:lnTo>
                  <a:pt x="13334" y="5636"/>
                </a:lnTo>
                <a:lnTo>
                  <a:pt x="13276" y="5680"/>
                </a:lnTo>
                <a:lnTo>
                  <a:pt x="13211" y="5726"/>
                </a:lnTo>
                <a:lnTo>
                  <a:pt x="13139" y="5775"/>
                </a:lnTo>
                <a:lnTo>
                  <a:pt x="13063" y="5825"/>
                </a:lnTo>
                <a:lnTo>
                  <a:pt x="12981" y="5877"/>
                </a:lnTo>
                <a:lnTo>
                  <a:pt x="12895" y="5930"/>
                </a:lnTo>
                <a:lnTo>
                  <a:pt x="12807" y="5983"/>
                </a:lnTo>
                <a:lnTo>
                  <a:pt x="12715" y="6037"/>
                </a:lnTo>
                <a:lnTo>
                  <a:pt x="12622" y="6090"/>
                </a:lnTo>
                <a:lnTo>
                  <a:pt x="12529" y="6144"/>
                </a:lnTo>
                <a:lnTo>
                  <a:pt x="12436" y="6196"/>
                </a:lnTo>
                <a:lnTo>
                  <a:pt x="12344" y="6248"/>
                </a:lnTo>
                <a:lnTo>
                  <a:pt x="12253" y="6297"/>
                </a:lnTo>
                <a:lnTo>
                  <a:pt x="12081" y="6391"/>
                </a:lnTo>
                <a:lnTo>
                  <a:pt x="11926" y="6473"/>
                </a:lnTo>
                <a:lnTo>
                  <a:pt x="11793" y="6543"/>
                </a:lnTo>
                <a:lnTo>
                  <a:pt x="11690" y="6596"/>
                </a:lnTo>
                <a:lnTo>
                  <a:pt x="11624" y="6631"/>
                </a:lnTo>
                <a:lnTo>
                  <a:pt x="11600" y="6643"/>
                </a:lnTo>
                <a:close/>
                <a:moveTo>
                  <a:pt x="10406" y="4476"/>
                </a:moveTo>
                <a:lnTo>
                  <a:pt x="10373" y="4465"/>
                </a:lnTo>
                <a:lnTo>
                  <a:pt x="10341" y="4458"/>
                </a:lnTo>
                <a:lnTo>
                  <a:pt x="10309" y="4452"/>
                </a:lnTo>
                <a:lnTo>
                  <a:pt x="10276" y="4448"/>
                </a:lnTo>
                <a:lnTo>
                  <a:pt x="10243" y="4447"/>
                </a:lnTo>
                <a:lnTo>
                  <a:pt x="10211" y="4447"/>
                </a:lnTo>
                <a:lnTo>
                  <a:pt x="10178" y="4449"/>
                </a:lnTo>
                <a:lnTo>
                  <a:pt x="10146" y="4453"/>
                </a:lnTo>
                <a:lnTo>
                  <a:pt x="10113" y="4458"/>
                </a:lnTo>
                <a:lnTo>
                  <a:pt x="10081" y="4466"/>
                </a:lnTo>
                <a:lnTo>
                  <a:pt x="10049" y="4476"/>
                </a:lnTo>
                <a:lnTo>
                  <a:pt x="10018" y="4487"/>
                </a:lnTo>
                <a:lnTo>
                  <a:pt x="9986" y="4500"/>
                </a:lnTo>
                <a:lnTo>
                  <a:pt x="9956" y="4514"/>
                </a:lnTo>
                <a:lnTo>
                  <a:pt x="9925" y="4530"/>
                </a:lnTo>
                <a:lnTo>
                  <a:pt x="9896" y="4547"/>
                </a:lnTo>
                <a:lnTo>
                  <a:pt x="9866" y="4566"/>
                </a:lnTo>
                <a:lnTo>
                  <a:pt x="9838" y="4586"/>
                </a:lnTo>
                <a:lnTo>
                  <a:pt x="9811" y="4609"/>
                </a:lnTo>
                <a:lnTo>
                  <a:pt x="9784" y="4633"/>
                </a:lnTo>
                <a:lnTo>
                  <a:pt x="9757" y="4657"/>
                </a:lnTo>
                <a:lnTo>
                  <a:pt x="9732" y="4684"/>
                </a:lnTo>
                <a:lnTo>
                  <a:pt x="9707" y="4711"/>
                </a:lnTo>
                <a:lnTo>
                  <a:pt x="9684" y="4741"/>
                </a:lnTo>
                <a:lnTo>
                  <a:pt x="9662" y="4771"/>
                </a:lnTo>
                <a:lnTo>
                  <a:pt x="9641" y="4802"/>
                </a:lnTo>
                <a:lnTo>
                  <a:pt x="9620" y="4835"/>
                </a:lnTo>
                <a:lnTo>
                  <a:pt x="9601" y="4869"/>
                </a:lnTo>
                <a:lnTo>
                  <a:pt x="9584" y="4904"/>
                </a:lnTo>
                <a:lnTo>
                  <a:pt x="9568" y="4940"/>
                </a:lnTo>
                <a:lnTo>
                  <a:pt x="9553" y="4978"/>
                </a:lnTo>
                <a:lnTo>
                  <a:pt x="9539" y="5016"/>
                </a:lnTo>
                <a:lnTo>
                  <a:pt x="9527" y="5054"/>
                </a:lnTo>
                <a:lnTo>
                  <a:pt x="9517" y="5092"/>
                </a:lnTo>
                <a:lnTo>
                  <a:pt x="9508" y="5132"/>
                </a:lnTo>
                <a:lnTo>
                  <a:pt x="9501" y="5170"/>
                </a:lnTo>
                <a:lnTo>
                  <a:pt x="9496" y="5208"/>
                </a:lnTo>
                <a:lnTo>
                  <a:pt x="9493" y="5248"/>
                </a:lnTo>
                <a:lnTo>
                  <a:pt x="9491" y="5285"/>
                </a:lnTo>
                <a:lnTo>
                  <a:pt x="9491" y="5323"/>
                </a:lnTo>
                <a:lnTo>
                  <a:pt x="9492" y="5361"/>
                </a:lnTo>
                <a:lnTo>
                  <a:pt x="9495" y="5397"/>
                </a:lnTo>
                <a:lnTo>
                  <a:pt x="9500" y="5433"/>
                </a:lnTo>
                <a:lnTo>
                  <a:pt x="9506" y="5469"/>
                </a:lnTo>
                <a:lnTo>
                  <a:pt x="9514" y="5505"/>
                </a:lnTo>
                <a:lnTo>
                  <a:pt x="9523" y="5539"/>
                </a:lnTo>
                <a:lnTo>
                  <a:pt x="9533" y="5572"/>
                </a:lnTo>
                <a:lnTo>
                  <a:pt x="9545" y="5605"/>
                </a:lnTo>
                <a:lnTo>
                  <a:pt x="9559" y="5638"/>
                </a:lnTo>
                <a:lnTo>
                  <a:pt x="9573" y="5669"/>
                </a:lnTo>
                <a:lnTo>
                  <a:pt x="9589" y="5699"/>
                </a:lnTo>
                <a:lnTo>
                  <a:pt x="9606" y="5727"/>
                </a:lnTo>
                <a:lnTo>
                  <a:pt x="9625" y="5756"/>
                </a:lnTo>
                <a:lnTo>
                  <a:pt x="9646" y="5783"/>
                </a:lnTo>
                <a:lnTo>
                  <a:pt x="9667" y="5808"/>
                </a:lnTo>
                <a:lnTo>
                  <a:pt x="9689" y="5832"/>
                </a:lnTo>
                <a:lnTo>
                  <a:pt x="9712" y="5855"/>
                </a:lnTo>
                <a:lnTo>
                  <a:pt x="9737" y="5877"/>
                </a:lnTo>
                <a:lnTo>
                  <a:pt x="9764" y="5897"/>
                </a:lnTo>
                <a:lnTo>
                  <a:pt x="9791" y="5916"/>
                </a:lnTo>
                <a:lnTo>
                  <a:pt x="9819" y="5932"/>
                </a:lnTo>
                <a:lnTo>
                  <a:pt x="9848" y="5948"/>
                </a:lnTo>
                <a:lnTo>
                  <a:pt x="9878" y="5961"/>
                </a:lnTo>
                <a:lnTo>
                  <a:pt x="9911" y="5973"/>
                </a:lnTo>
                <a:lnTo>
                  <a:pt x="9942" y="5982"/>
                </a:lnTo>
                <a:lnTo>
                  <a:pt x="9975" y="5991"/>
                </a:lnTo>
                <a:lnTo>
                  <a:pt x="10007" y="5997"/>
                </a:lnTo>
                <a:lnTo>
                  <a:pt x="10040" y="6000"/>
                </a:lnTo>
                <a:lnTo>
                  <a:pt x="10073" y="6002"/>
                </a:lnTo>
                <a:lnTo>
                  <a:pt x="10105" y="6002"/>
                </a:lnTo>
                <a:lnTo>
                  <a:pt x="10137" y="5999"/>
                </a:lnTo>
                <a:lnTo>
                  <a:pt x="10171" y="5995"/>
                </a:lnTo>
                <a:lnTo>
                  <a:pt x="10203" y="5990"/>
                </a:lnTo>
                <a:lnTo>
                  <a:pt x="10235" y="5981"/>
                </a:lnTo>
                <a:lnTo>
                  <a:pt x="10266" y="5972"/>
                </a:lnTo>
                <a:lnTo>
                  <a:pt x="10299" y="5961"/>
                </a:lnTo>
                <a:lnTo>
                  <a:pt x="10329" y="5948"/>
                </a:lnTo>
                <a:lnTo>
                  <a:pt x="10360" y="5934"/>
                </a:lnTo>
                <a:lnTo>
                  <a:pt x="10390" y="5918"/>
                </a:lnTo>
                <a:lnTo>
                  <a:pt x="10420" y="5900"/>
                </a:lnTo>
                <a:lnTo>
                  <a:pt x="10449" y="5881"/>
                </a:lnTo>
                <a:lnTo>
                  <a:pt x="10477" y="5860"/>
                </a:lnTo>
                <a:lnTo>
                  <a:pt x="10505" y="5837"/>
                </a:lnTo>
                <a:lnTo>
                  <a:pt x="10533" y="5814"/>
                </a:lnTo>
                <a:lnTo>
                  <a:pt x="10558" y="5789"/>
                </a:lnTo>
                <a:lnTo>
                  <a:pt x="10583" y="5763"/>
                </a:lnTo>
                <a:lnTo>
                  <a:pt x="10608" y="5736"/>
                </a:lnTo>
                <a:lnTo>
                  <a:pt x="10631" y="5706"/>
                </a:lnTo>
                <a:lnTo>
                  <a:pt x="10654" y="5676"/>
                </a:lnTo>
                <a:lnTo>
                  <a:pt x="10675" y="5645"/>
                </a:lnTo>
                <a:lnTo>
                  <a:pt x="10695" y="5613"/>
                </a:lnTo>
                <a:lnTo>
                  <a:pt x="10713" y="5578"/>
                </a:lnTo>
                <a:lnTo>
                  <a:pt x="10731" y="5544"/>
                </a:lnTo>
                <a:lnTo>
                  <a:pt x="10747" y="5508"/>
                </a:lnTo>
                <a:lnTo>
                  <a:pt x="10762" y="5471"/>
                </a:lnTo>
                <a:lnTo>
                  <a:pt x="10776" y="5433"/>
                </a:lnTo>
                <a:lnTo>
                  <a:pt x="10788" y="5395"/>
                </a:lnTo>
                <a:lnTo>
                  <a:pt x="10798" y="5356"/>
                </a:lnTo>
                <a:lnTo>
                  <a:pt x="10807" y="5316"/>
                </a:lnTo>
                <a:lnTo>
                  <a:pt x="10813" y="5277"/>
                </a:lnTo>
                <a:lnTo>
                  <a:pt x="10819" y="5239"/>
                </a:lnTo>
                <a:lnTo>
                  <a:pt x="10822" y="5199"/>
                </a:lnTo>
                <a:lnTo>
                  <a:pt x="10824" y="5161"/>
                </a:lnTo>
                <a:lnTo>
                  <a:pt x="10824" y="5124"/>
                </a:lnTo>
                <a:lnTo>
                  <a:pt x="10823" y="5086"/>
                </a:lnTo>
                <a:lnTo>
                  <a:pt x="10820" y="5049"/>
                </a:lnTo>
                <a:lnTo>
                  <a:pt x="10815" y="5013"/>
                </a:lnTo>
                <a:lnTo>
                  <a:pt x="10809" y="4978"/>
                </a:lnTo>
                <a:lnTo>
                  <a:pt x="10802" y="4942"/>
                </a:lnTo>
                <a:lnTo>
                  <a:pt x="10793" y="4908"/>
                </a:lnTo>
                <a:lnTo>
                  <a:pt x="10783" y="4874"/>
                </a:lnTo>
                <a:lnTo>
                  <a:pt x="10770" y="4841"/>
                </a:lnTo>
                <a:lnTo>
                  <a:pt x="10757" y="4809"/>
                </a:lnTo>
                <a:lnTo>
                  <a:pt x="10742" y="4779"/>
                </a:lnTo>
                <a:lnTo>
                  <a:pt x="10726" y="4749"/>
                </a:lnTo>
                <a:lnTo>
                  <a:pt x="10709" y="4719"/>
                </a:lnTo>
                <a:lnTo>
                  <a:pt x="10691" y="4691"/>
                </a:lnTo>
                <a:lnTo>
                  <a:pt x="10671" y="4665"/>
                </a:lnTo>
                <a:lnTo>
                  <a:pt x="10650" y="4640"/>
                </a:lnTo>
                <a:lnTo>
                  <a:pt x="10627" y="4616"/>
                </a:lnTo>
                <a:lnTo>
                  <a:pt x="10603" y="4592"/>
                </a:lnTo>
                <a:lnTo>
                  <a:pt x="10579" y="4571"/>
                </a:lnTo>
                <a:lnTo>
                  <a:pt x="10553" y="4551"/>
                </a:lnTo>
                <a:lnTo>
                  <a:pt x="10526" y="4533"/>
                </a:lnTo>
                <a:lnTo>
                  <a:pt x="10497" y="4516"/>
                </a:lnTo>
                <a:lnTo>
                  <a:pt x="10468" y="4501"/>
                </a:lnTo>
                <a:lnTo>
                  <a:pt x="10438" y="4488"/>
                </a:lnTo>
                <a:lnTo>
                  <a:pt x="10406" y="4476"/>
                </a:lnTo>
                <a:close/>
                <a:moveTo>
                  <a:pt x="8782" y="11794"/>
                </a:moveTo>
                <a:lnTo>
                  <a:pt x="9550" y="11804"/>
                </a:lnTo>
                <a:lnTo>
                  <a:pt x="9525" y="12091"/>
                </a:lnTo>
                <a:lnTo>
                  <a:pt x="8862" y="12101"/>
                </a:lnTo>
                <a:lnTo>
                  <a:pt x="9184" y="12504"/>
                </a:lnTo>
                <a:lnTo>
                  <a:pt x="8985" y="12726"/>
                </a:lnTo>
                <a:lnTo>
                  <a:pt x="8451" y="12162"/>
                </a:lnTo>
                <a:lnTo>
                  <a:pt x="7707" y="12474"/>
                </a:lnTo>
                <a:lnTo>
                  <a:pt x="7669" y="12277"/>
                </a:lnTo>
                <a:lnTo>
                  <a:pt x="8383" y="11814"/>
                </a:lnTo>
                <a:lnTo>
                  <a:pt x="7949" y="10423"/>
                </a:lnTo>
                <a:lnTo>
                  <a:pt x="7883" y="10442"/>
                </a:lnTo>
                <a:lnTo>
                  <a:pt x="7817" y="10460"/>
                </a:lnTo>
                <a:lnTo>
                  <a:pt x="7752" y="10477"/>
                </a:lnTo>
                <a:lnTo>
                  <a:pt x="7686" y="10492"/>
                </a:lnTo>
                <a:lnTo>
                  <a:pt x="7622" y="10506"/>
                </a:lnTo>
                <a:lnTo>
                  <a:pt x="7558" y="10519"/>
                </a:lnTo>
                <a:lnTo>
                  <a:pt x="7494" y="10532"/>
                </a:lnTo>
                <a:lnTo>
                  <a:pt x="7431" y="10543"/>
                </a:lnTo>
                <a:lnTo>
                  <a:pt x="7368" y="10552"/>
                </a:lnTo>
                <a:lnTo>
                  <a:pt x="7306" y="10560"/>
                </a:lnTo>
                <a:lnTo>
                  <a:pt x="7244" y="10568"/>
                </a:lnTo>
                <a:lnTo>
                  <a:pt x="7182" y="10574"/>
                </a:lnTo>
                <a:lnTo>
                  <a:pt x="7121" y="10580"/>
                </a:lnTo>
                <a:lnTo>
                  <a:pt x="7060" y="10584"/>
                </a:lnTo>
                <a:lnTo>
                  <a:pt x="7000" y="10587"/>
                </a:lnTo>
                <a:lnTo>
                  <a:pt x="6940" y="10589"/>
                </a:lnTo>
                <a:lnTo>
                  <a:pt x="7339" y="12923"/>
                </a:lnTo>
                <a:lnTo>
                  <a:pt x="8090" y="13084"/>
                </a:lnTo>
                <a:lnTo>
                  <a:pt x="8012" y="13361"/>
                </a:lnTo>
                <a:lnTo>
                  <a:pt x="7359" y="13245"/>
                </a:lnTo>
                <a:lnTo>
                  <a:pt x="7596" y="13699"/>
                </a:lnTo>
                <a:lnTo>
                  <a:pt x="7359" y="13880"/>
                </a:lnTo>
                <a:lnTo>
                  <a:pt x="6944" y="13225"/>
                </a:lnTo>
                <a:lnTo>
                  <a:pt x="6154" y="13381"/>
                </a:lnTo>
                <a:lnTo>
                  <a:pt x="6154" y="13185"/>
                </a:lnTo>
                <a:lnTo>
                  <a:pt x="6944" y="12867"/>
                </a:lnTo>
                <a:lnTo>
                  <a:pt x="6697" y="10584"/>
                </a:lnTo>
                <a:lnTo>
                  <a:pt x="6653" y="10582"/>
                </a:lnTo>
                <a:lnTo>
                  <a:pt x="6607" y="10580"/>
                </a:lnTo>
                <a:lnTo>
                  <a:pt x="6563" y="10576"/>
                </a:lnTo>
                <a:lnTo>
                  <a:pt x="6520" y="10572"/>
                </a:lnTo>
                <a:lnTo>
                  <a:pt x="6475" y="10568"/>
                </a:lnTo>
                <a:lnTo>
                  <a:pt x="6432" y="10563"/>
                </a:lnTo>
                <a:lnTo>
                  <a:pt x="6389" y="10558"/>
                </a:lnTo>
                <a:lnTo>
                  <a:pt x="6345" y="10552"/>
                </a:lnTo>
                <a:lnTo>
                  <a:pt x="6302" y="10546"/>
                </a:lnTo>
                <a:lnTo>
                  <a:pt x="6260" y="10538"/>
                </a:lnTo>
                <a:lnTo>
                  <a:pt x="6217" y="10531"/>
                </a:lnTo>
                <a:lnTo>
                  <a:pt x="6175" y="10523"/>
                </a:lnTo>
                <a:lnTo>
                  <a:pt x="6133" y="10514"/>
                </a:lnTo>
                <a:lnTo>
                  <a:pt x="6091" y="10505"/>
                </a:lnTo>
                <a:lnTo>
                  <a:pt x="6050" y="10495"/>
                </a:lnTo>
                <a:lnTo>
                  <a:pt x="6009" y="10485"/>
                </a:lnTo>
                <a:lnTo>
                  <a:pt x="5968" y="10475"/>
                </a:lnTo>
                <a:lnTo>
                  <a:pt x="5927" y="10464"/>
                </a:lnTo>
                <a:lnTo>
                  <a:pt x="5887" y="10453"/>
                </a:lnTo>
                <a:lnTo>
                  <a:pt x="5847" y="10441"/>
                </a:lnTo>
                <a:lnTo>
                  <a:pt x="5807" y="10428"/>
                </a:lnTo>
                <a:lnTo>
                  <a:pt x="5768" y="10416"/>
                </a:lnTo>
                <a:lnTo>
                  <a:pt x="5728" y="10402"/>
                </a:lnTo>
                <a:lnTo>
                  <a:pt x="5689" y="10388"/>
                </a:lnTo>
                <a:lnTo>
                  <a:pt x="5651" y="10374"/>
                </a:lnTo>
                <a:lnTo>
                  <a:pt x="5612" y="10359"/>
                </a:lnTo>
                <a:lnTo>
                  <a:pt x="5573" y="10344"/>
                </a:lnTo>
                <a:lnTo>
                  <a:pt x="5536" y="10329"/>
                </a:lnTo>
                <a:lnTo>
                  <a:pt x="5460" y="10296"/>
                </a:lnTo>
                <a:lnTo>
                  <a:pt x="5386" y="10261"/>
                </a:lnTo>
                <a:lnTo>
                  <a:pt x="5403" y="10182"/>
                </a:lnTo>
                <a:lnTo>
                  <a:pt x="5422" y="10102"/>
                </a:lnTo>
                <a:lnTo>
                  <a:pt x="5445" y="10023"/>
                </a:lnTo>
                <a:lnTo>
                  <a:pt x="5471" y="9945"/>
                </a:lnTo>
                <a:lnTo>
                  <a:pt x="5502" y="9867"/>
                </a:lnTo>
                <a:lnTo>
                  <a:pt x="5534" y="9792"/>
                </a:lnTo>
                <a:lnTo>
                  <a:pt x="5569" y="9717"/>
                </a:lnTo>
                <a:lnTo>
                  <a:pt x="5609" y="9644"/>
                </a:lnTo>
                <a:lnTo>
                  <a:pt x="5650" y="9571"/>
                </a:lnTo>
                <a:lnTo>
                  <a:pt x="5694" y="9499"/>
                </a:lnTo>
                <a:lnTo>
                  <a:pt x="5742" y="9430"/>
                </a:lnTo>
                <a:lnTo>
                  <a:pt x="5792" y="9362"/>
                </a:lnTo>
                <a:lnTo>
                  <a:pt x="5845" y="9296"/>
                </a:lnTo>
                <a:lnTo>
                  <a:pt x="5901" y="9230"/>
                </a:lnTo>
                <a:lnTo>
                  <a:pt x="5958" y="9168"/>
                </a:lnTo>
                <a:lnTo>
                  <a:pt x="6020" y="9106"/>
                </a:lnTo>
                <a:lnTo>
                  <a:pt x="6082" y="9047"/>
                </a:lnTo>
                <a:lnTo>
                  <a:pt x="6148" y="8990"/>
                </a:lnTo>
                <a:lnTo>
                  <a:pt x="6216" y="8935"/>
                </a:lnTo>
                <a:lnTo>
                  <a:pt x="6287" y="8881"/>
                </a:lnTo>
                <a:lnTo>
                  <a:pt x="6359" y="8831"/>
                </a:lnTo>
                <a:lnTo>
                  <a:pt x="6434" y="8783"/>
                </a:lnTo>
                <a:lnTo>
                  <a:pt x="6511" y="8736"/>
                </a:lnTo>
                <a:lnTo>
                  <a:pt x="6590" y="8693"/>
                </a:lnTo>
                <a:lnTo>
                  <a:pt x="6671" y="8652"/>
                </a:lnTo>
                <a:lnTo>
                  <a:pt x="6755" y="8613"/>
                </a:lnTo>
                <a:lnTo>
                  <a:pt x="6839" y="8578"/>
                </a:lnTo>
                <a:lnTo>
                  <a:pt x="6926" y="8545"/>
                </a:lnTo>
                <a:lnTo>
                  <a:pt x="7015" y="8515"/>
                </a:lnTo>
                <a:lnTo>
                  <a:pt x="7105" y="8487"/>
                </a:lnTo>
                <a:lnTo>
                  <a:pt x="7198" y="8463"/>
                </a:lnTo>
                <a:lnTo>
                  <a:pt x="7292" y="8442"/>
                </a:lnTo>
                <a:lnTo>
                  <a:pt x="7390" y="8425"/>
                </a:lnTo>
                <a:lnTo>
                  <a:pt x="7487" y="8410"/>
                </a:lnTo>
                <a:lnTo>
                  <a:pt x="7585" y="8400"/>
                </a:lnTo>
                <a:lnTo>
                  <a:pt x="7682" y="8393"/>
                </a:lnTo>
                <a:lnTo>
                  <a:pt x="7778" y="8390"/>
                </a:lnTo>
                <a:lnTo>
                  <a:pt x="7874" y="8390"/>
                </a:lnTo>
                <a:lnTo>
                  <a:pt x="7968" y="8394"/>
                </a:lnTo>
                <a:lnTo>
                  <a:pt x="8062" y="8401"/>
                </a:lnTo>
                <a:lnTo>
                  <a:pt x="8155" y="8411"/>
                </a:lnTo>
                <a:lnTo>
                  <a:pt x="8246" y="8425"/>
                </a:lnTo>
                <a:lnTo>
                  <a:pt x="8337" y="8442"/>
                </a:lnTo>
                <a:lnTo>
                  <a:pt x="8427" y="8462"/>
                </a:lnTo>
                <a:lnTo>
                  <a:pt x="8515" y="8486"/>
                </a:lnTo>
                <a:lnTo>
                  <a:pt x="8601" y="8513"/>
                </a:lnTo>
                <a:lnTo>
                  <a:pt x="8687" y="8542"/>
                </a:lnTo>
                <a:lnTo>
                  <a:pt x="8770" y="8575"/>
                </a:lnTo>
                <a:lnTo>
                  <a:pt x="8852" y="8610"/>
                </a:lnTo>
                <a:lnTo>
                  <a:pt x="8932" y="8649"/>
                </a:lnTo>
                <a:lnTo>
                  <a:pt x="9010" y="8690"/>
                </a:lnTo>
                <a:lnTo>
                  <a:pt x="9086" y="8733"/>
                </a:lnTo>
                <a:lnTo>
                  <a:pt x="9160" y="8780"/>
                </a:lnTo>
                <a:lnTo>
                  <a:pt x="9231" y="8829"/>
                </a:lnTo>
                <a:lnTo>
                  <a:pt x="9301" y="8881"/>
                </a:lnTo>
                <a:lnTo>
                  <a:pt x="9367" y="8936"/>
                </a:lnTo>
                <a:lnTo>
                  <a:pt x="9432" y="8992"/>
                </a:lnTo>
                <a:lnTo>
                  <a:pt x="9494" y="9052"/>
                </a:lnTo>
                <a:lnTo>
                  <a:pt x="9554" y="9113"/>
                </a:lnTo>
                <a:lnTo>
                  <a:pt x="9610" y="9178"/>
                </a:lnTo>
                <a:lnTo>
                  <a:pt x="9664" y="9243"/>
                </a:lnTo>
                <a:lnTo>
                  <a:pt x="9714" y="9312"/>
                </a:lnTo>
                <a:lnTo>
                  <a:pt x="9761" y="9382"/>
                </a:lnTo>
                <a:lnTo>
                  <a:pt x="9807" y="9455"/>
                </a:lnTo>
                <a:lnTo>
                  <a:pt x="9735" y="9510"/>
                </a:lnTo>
                <a:lnTo>
                  <a:pt x="9662" y="9566"/>
                </a:lnTo>
                <a:lnTo>
                  <a:pt x="9587" y="9619"/>
                </a:lnTo>
                <a:lnTo>
                  <a:pt x="9510" y="9674"/>
                </a:lnTo>
                <a:lnTo>
                  <a:pt x="9432" y="9726"/>
                </a:lnTo>
                <a:lnTo>
                  <a:pt x="9351" y="9778"/>
                </a:lnTo>
                <a:lnTo>
                  <a:pt x="9270" y="9829"/>
                </a:lnTo>
                <a:lnTo>
                  <a:pt x="9185" y="9879"/>
                </a:lnTo>
                <a:lnTo>
                  <a:pt x="9099" y="9929"/>
                </a:lnTo>
                <a:lnTo>
                  <a:pt x="9012" y="9977"/>
                </a:lnTo>
                <a:lnTo>
                  <a:pt x="8923" y="10025"/>
                </a:lnTo>
                <a:lnTo>
                  <a:pt x="8831" y="10071"/>
                </a:lnTo>
                <a:lnTo>
                  <a:pt x="8737" y="10116"/>
                </a:lnTo>
                <a:lnTo>
                  <a:pt x="8642" y="10162"/>
                </a:lnTo>
                <a:lnTo>
                  <a:pt x="8545" y="10205"/>
                </a:lnTo>
                <a:lnTo>
                  <a:pt x="8445" y="10246"/>
                </a:lnTo>
                <a:lnTo>
                  <a:pt x="8418" y="10258"/>
                </a:lnTo>
                <a:lnTo>
                  <a:pt x="8391" y="10270"/>
                </a:lnTo>
                <a:lnTo>
                  <a:pt x="8362" y="10281"/>
                </a:lnTo>
                <a:lnTo>
                  <a:pt x="8335" y="10292"/>
                </a:lnTo>
                <a:lnTo>
                  <a:pt x="8308" y="10302"/>
                </a:lnTo>
                <a:lnTo>
                  <a:pt x="8280" y="10313"/>
                </a:lnTo>
                <a:lnTo>
                  <a:pt x="8253" y="10323"/>
                </a:lnTo>
                <a:lnTo>
                  <a:pt x="8225" y="10332"/>
                </a:lnTo>
                <a:lnTo>
                  <a:pt x="8782" y="11794"/>
                </a:lnTo>
                <a:close/>
                <a:moveTo>
                  <a:pt x="15552" y="5025"/>
                </a:moveTo>
                <a:lnTo>
                  <a:pt x="15389" y="4645"/>
                </a:lnTo>
                <a:lnTo>
                  <a:pt x="15209" y="4278"/>
                </a:lnTo>
                <a:lnTo>
                  <a:pt x="15012" y="3923"/>
                </a:lnTo>
                <a:lnTo>
                  <a:pt x="14798" y="3582"/>
                </a:lnTo>
                <a:lnTo>
                  <a:pt x="14571" y="3255"/>
                </a:lnTo>
                <a:lnTo>
                  <a:pt x="14329" y="2941"/>
                </a:lnTo>
                <a:lnTo>
                  <a:pt x="14073" y="2643"/>
                </a:lnTo>
                <a:lnTo>
                  <a:pt x="13803" y="2358"/>
                </a:lnTo>
                <a:lnTo>
                  <a:pt x="13520" y="2088"/>
                </a:lnTo>
                <a:lnTo>
                  <a:pt x="13227" y="1833"/>
                </a:lnTo>
                <a:lnTo>
                  <a:pt x="12922" y="1594"/>
                </a:lnTo>
                <a:lnTo>
                  <a:pt x="12605" y="1370"/>
                </a:lnTo>
                <a:lnTo>
                  <a:pt x="12279" y="1161"/>
                </a:lnTo>
                <a:lnTo>
                  <a:pt x="11945" y="970"/>
                </a:lnTo>
                <a:lnTo>
                  <a:pt x="11601" y="794"/>
                </a:lnTo>
                <a:lnTo>
                  <a:pt x="11249" y="635"/>
                </a:lnTo>
                <a:lnTo>
                  <a:pt x="10890" y="493"/>
                </a:lnTo>
                <a:lnTo>
                  <a:pt x="10526" y="369"/>
                </a:lnTo>
                <a:lnTo>
                  <a:pt x="10154" y="262"/>
                </a:lnTo>
                <a:lnTo>
                  <a:pt x="9777" y="172"/>
                </a:lnTo>
                <a:lnTo>
                  <a:pt x="9396" y="102"/>
                </a:lnTo>
                <a:lnTo>
                  <a:pt x="9010" y="48"/>
                </a:lnTo>
                <a:lnTo>
                  <a:pt x="8621" y="15"/>
                </a:lnTo>
                <a:lnTo>
                  <a:pt x="8229" y="0"/>
                </a:lnTo>
                <a:lnTo>
                  <a:pt x="7836" y="4"/>
                </a:lnTo>
                <a:lnTo>
                  <a:pt x="7441" y="28"/>
                </a:lnTo>
                <a:lnTo>
                  <a:pt x="7046" y="72"/>
                </a:lnTo>
                <a:lnTo>
                  <a:pt x="6650" y="135"/>
                </a:lnTo>
                <a:lnTo>
                  <a:pt x="6255" y="219"/>
                </a:lnTo>
                <a:lnTo>
                  <a:pt x="5861" y="324"/>
                </a:lnTo>
                <a:lnTo>
                  <a:pt x="5469" y="449"/>
                </a:lnTo>
                <a:lnTo>
                  <a:pt x="5079" y="596"/>
                </a:lnTo>
                <a:lnTo>
                  <a:pt x="4698" y="761"/>
                </a:lnTo>
                <a:lnTo>
                  <a:pt x="4329" y="943"/>
                </a:lnTo>
                <a:lnTo>
                  <a:pt x="3974" y="1143"/>
                </a:lnTo>
                <a:lnTo>
                  <a:pt x="3631" y="1358"/>
                </a:lnTo>
                <a:lnTo>
                  <a:pt x="3302" y="1588"/>
                </a:lnTo>
                <a:lnTo>
                  <a:pt x="2987" y="1833"/>
                </a:lnTo>
                <a:lnTo>
                  <a:pt x="2685" y="2091"/>
                </a:lnTo>
                <a:lnTo>
                  <a:pt x="2399" y="2362"/>
                </a:lnTo>
                <a:lnTo>
                  <a:pt x="2127" y="2646"/>
                </a:lnTo>
                <a:lnTo>
                  <a:pt x="1870" y="2941"/>
                </a:lnTo>
                <a:lnTo>
                  <a:pt x="1628" y="3248"/>
                </a:lnTo>
                <a:lnTo>
                  <a:pt x="1401" y="3565"/>
                </a:lnTo>
                <a:lnTo>
                  <a:pt x="1191" y="3893"/>
                </a:lnTo>
                <a:lnTo>
                  <a:pt x="997" y="4229"/>
                </a:lnTo>
                <a:lnTo>
                  <a:pt x="819" y="4574"/>
                </a:lnTo>
                <a:lnTo>
                  <a:pt x="657" y="4926"/>
                </a:lnTo>
                <a:lnTo>
                  <a:pt x="513" y="5287"/>
                </a:lnTo>
                <a:lnTo>
                  <a:pt x="386" y="5653"/>
                </a:lnTo>
                <a:lnTo>
                  <a:pt x="276" y="6025"/>
                </a:lnTo>
                <a:lnTo>
                  <a:pt x="184" y="6403"/>
                </a:lnTo>
                <a:lnTo>
                  <a:pt x="110" y="6785"/>
                </a:lnTo>
                <a:lnTo>
                  <a:pt x="54" y="7171"/>
                </a:lnTo>
                <a:lnTo>
                  <a:pt x="18" y="7560"/>
                </a:lnTo>
                <a:lnTo>
                  <a:pt x="0" y="7951"/>
                </a:lnTo>
                <a:lnTo>
                  <a:pt x="1" y="8345"/>
                </a:lnTo>
                <a:lnTo>
                  <a:pt x="22" y="8740"/>
                </a:lnTo>
                <a:lnTo>
                  <a:pt x="63" y="9136"/>
                </a:lnTo>
                <a:lnTo>
                  <a:pt x="123" y="9531"/>
                </a:lnTo>
                <a:lnTo>
                  <a:pt x="204" y="9926"/>
                </a:lnTo>
                <a:lnTo>
                  <a:pt x="305" y="10319"/>
                </a:lnTo>
                <a:lnTo>
                  <a:pt x="428" y="10710"/>
                </a:lnTo>
                <a:lnTo>
                  <a:pt x="572" y="11098"/>
                </a:lnTo>
                <a:lnTo>
                  <a:pt x="735" y="11479"/>
                </a:lnTo>
                <a:lnTo>
                  <a:pt x="915" y="11846"/>
                </a:lnTo>
                <a:lnTo>
                  <a:pt x="1112" y="12200"/>
                </a:lnTo>
                <a:lnTo>
                  <a:pt x="1326" y="12542"/>
                </a:lnTo>
                <a:lnTo>
                  <a:pt x="1553" y="12868"/>
                </a:lnTo>
                <a:lnTo>
                  <a:pt x="1795" y="13182"/>
                </a:lnTo>
                <a:lnTo>
                  <a:pt x="2051" y="13481"/>
                </a:lnTo>
                <a:lnTo>
                  <a:pt x="2321" y="13766"/>
                </a:lnTo>
                <a:lnTo>
                  <a:pt x="2604" y="14035"/>
                </a:lnTo>
                <a:lnTo>
                  <a:pt x="2897" y="14290"/>
                </a:lnTo>
                <a:lnTo>
                  <a:pt x="3202" y="14530"/>
                </a:lnTo>
                <a:lnTo>
                  <a:pt x="3519" y="14754"/>
                </a:lnTo>
                <a:lnTo>
                  <a:pt x="3845" y="14963"/>
                </a:lnTo>
                <a:lnTo>
                  <a:pt x="4179" y="15154"/>
                </a:lnTo>
                <a:lnTo>
                  <a:pt x="4523" y="15331"/>
                </a:lnTo>
                <a:lnTo>
                  <a:pt x="4875" y="15489"/>
                </a:lnTo>
                <a:lnTo>
                  <a:pt x="5234" y="15631"/>
                </a:lnTo>
                <a:lnTo>
                  <a:pt x="5598" y="15756"/>
                </a:lnTo>
                <a:lnTo>
                  <a:pt x="5970" y="15863"/>
                </a:lnTo>
                <a:lnTo>
                  <a:pt x="6347" y="15953"/>
                </a:lnTo>
                <a:lnTo>
                  <a:pt x="6728" y="16024"/>
                </a:lnTo>
                <a:lnTo>
                  <a:pt x="7114" y="16077"/>
                </a:lnTo>
                <a:lnTo>
                  <a:pt x="7503" y="16111"/>
                </a:lnTo>
                <a:lnTo>
                  <a:pt x="7895" y="16126"/>
                </a:lnTo>
                <a:lnTo>
                  <a:pt x="8288" y="16122"/>
                </a:lnTo>
                <a:lnTo>
                  <a:pt x="8683" y="16099"/>
                </a:lnTo>
                <a:lnTo>
                  <a:pt x="9078" y="16055"/>
                </a:lnTo>
                <a:lnTo>
                  <a:pt x="9474" y="15992"/>
                </a:lnTo>
                <a:lnTo>
                  <a:pt x="9868" y="15909"/>
                </a:lnTo>
                <a:lnTo>
                  <a:pt x="10262" y="15804"/>
                </a:lnTo>
                <a:lnTo>
                  <a:pt x="10655" y="15679"/>
                </a:lnTo>
                <a:lnTo>
                  <a:pt x="11044" y="15533"/>
                </a:lnTo>
                <a:lnTo>
                  <a:pt x="11426" y="15367"/>
                </a:lnTo>
                <a:lnTo>
                  <a:pt x="11795" y="15185"/>
                </a:lnTo>
                <a:lnTo>
                  <a:pt x="12150" y="14985"/>
                </a:lnTo>
                <a:lnTo>
                  <a:pt x="12493" y="14769"/>
                </a:lnTo>
                <a:lnTo>
                  <a:pt x="12822" y="14539"/>
                </a:lnTo>
                <a:lnTo>
                  <a:pt x="13137" y="14294"/>
                </a:lnTo>
                <a:lnTo>
                  <a:pt x="13439" y="14035"/>
                </a:lnTo>
                <a:lnTo>
                  <a:pt x="13725" y="13764"/>
                </a:lnTo>
                <a:lnTo>
                  <a:pt x="13997" y="13480"/>
                </a:lnTo>
                <a:lnTo>
                  <a:pt x="14254" y="13184"/>
                </a:lnTo>
                <a:lnTo>
                  <a:pt x="14496" y="12877"/>
                </a:lnTo>
                <a:lnTo>
                  <a:pt x="14723" y="12560"/>
                </a:lnTo>
                <a:lnTo>
                  <a:pt x="14933" y="12232"/>
                </a:lnTo>
                <a:lnTo>
                  <a:pt x="15127" y="11895"/>
                </a:lnTo>
                <a:lnTo>
                  <a:pt x="15305" y="11551"/>
                </a:lnTo>
                <a:lnTo>
                  <a:pt x="15467" y="11198"/>
                </a:lnTo>
                <a:lnTo>
                  <a:pt x="15611" y="10838"/>
                </a:lnTo>
                <a:lnTo>
                  <a:pt x="15739" y="10471"/>
                </a:lnTo>
                <a:lnTo>
                  <a:pt x="15848" y="10099"/>
                </a:lnTo>
                <a:lnTo>
                  <a:pt x="15941" y="9721"/>
                </a:lnTo>
                <a:lnTo>
                  <a:pt x="16014" y="9339"/>
                </a:lnTo>
                <a:lnTo>
                  <a:pt x="16070" y="8953"/>
                </a:lnTo>
                <a:lnTo>
                  <a:pt x="16106" y="8564"/>
                </a:lnTo>
                <a:lnTo>
                  <a:pt x="16124" y="8173"/>
                </a:lnTo>
                <a:lnTo>
                  <a:pt x="16123" y="7779"/>
                </a:lnTo>
                <a:lnTo>
                  <a:pt x="16102" y="7384"/>
                </a:lnTo>
                <a:lnTo>
                  <a:pt x="16061" y="6988"/>
                </a:lnTo>
                <a:lnTo>
                  <a:pt x="16001" y="6593"/>
                </a:lnTo>
                <a:lnTo>
                  <a:pt x="15919" y="6198"/>
                </a:lnTo>
                <a:lnTo>
                  <a:pt x="15819" y="5805"/>
                </a:lnTo>
                <a:lnTo>
                  <a:pt x="15696" y="5414"/>
                </a:lnTo>
                <a:lnTo>
                  <a:pt x="15552" y="5025"/>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4" name="Freeform 337"/>
          <p:cNvSpPr>
            <a:spLocks noEditPoints="1"/>
          </p:cNvSpPr>
          <p:nvPr/>
        </p:nvSpPr>
        <p:spPr bwMode="auto">
          <a:xfrm>
            <a:off x="6832430" y="3777281"/>
            <a:ext cx="189000" cy="189000"/>
          </a:xfrm>
          <a:custGeom>
            <a:avLst/>
            <a:gdLst>
              <a:gd name="T0" fmla="*/ 8465 w 16124"/>
              <a:gd name="T1" fmla="*/ 8822 h 16063"/>
              <a:gd name="T2" fmla="*/ 8527 w 16124"/>
              <a:gd name="T3" fmla="*/ 10943 h 16063"/>
              <a:gd name="T4" fmla="*/ 8580 w 16124"/>
              <a:gd name="T5" fmla="*/ 12632 h 16063"/>
              <a:gd name="T6" fmla="*/ 8602 w 16124"/>
              <a:gd name="T7" fmla="*/ 13321 h 16063"/>
              <a:gd name="T8" fmla="*/ 6559 w 16124"/>
              <a:gd name="T9" fmla="*/ 7101 h 16063"/>
              <a:gd name="T10" fmla="*/ 6512 w 16124"/>
              <a:gd name="T11" fmla="*/ 6061 h 16063"/>
              <a:gd name="T12" fmla="*/ 6500 w 16124"/>
              <a:gd name="T13" fmla="*/ 5698 h 16063"/>
              <a:gd name="T14" fmla="*/ 6520 w 16124"/>
              <a:gd name="T15" fmla="*/ 5236 h 16063"/>
              <a:gd name="T16" fmla="*/ 6595 w 16124"/>
              <a:gd name="T17" fmla="*/ 4726 h 16063"/>
              <a:gd name="T18" fmla="*/ 6752 w 16124"/>
              <a:gd name="T19" fmla="*/ 4217 h 16063"/>
              <a:gd name="T20" fmla="*/ 7015 w 16124"/>
              <a:gd name="T21" fmla="*/ 3748 h 16063"/>
              <a:gd name="T22" fmla="*/ 7370 w 16124"/>
              <a:gd name="T23" fmla="*/ 3322 h 16063"/>
              <a:gd name="T24" fmla="*/ 7785 w 16124"/>
              <a:gd name="T25" fmla="*/ 2993 h 16063"/>
              <a:gd name="T26" fmla="*/ 8281 w 16124"/>
              <a:gd name="T27" fmla="*/ 2793 h 16063"/>
              <a:gd name="T28" fmla="*/ 8876 w 16124"/>
              <a:gd name="T29" fmla="*/ 2748 h 16063"/>
              <a:gd name="T30" fmla="*/ 9589 w 16124"/>
              <a:gd name="T31" fmla="*/ 2889 h 16063"/>
              <a:gd name="T32" fmla="*/ 10438 w 16124"/>
              <a:gd name="T33" fmla="*/ 3246 h 16063"/>
              <a:gd name="T34" fmla="*/ 10529 w 16124"/>
              <a:gd name="T35" fmla="*/ 5049 h 16063"/>
              <a:gd name="T36" fmla="*/ 10147 w 16124"/>
              <a:gd name="T37" fmla="*/ 4892 h 16063"/>
              <a:gd name="T38" fmla="*/ 9640 w 16124"/>
              <a:gd name="T39" fmla="*/ 4767 h 16063"/>
              <a:gd name="T40" fmla="*/ 9113 w 16124"/>
              <a:gd name="T41" fmla="*/ 4786 h 16063"/>
              <a:gd name="T42" fmla="*/ 8674 w 16124"/>
              <a:gd name="T43" fmla="*/ 5062 h 16063"/>
              <a:gd name="T44" fmla="*/ 8426 w 16124"/>
              <a:gd name="T45" fmla="*/ 5706 h 16063"/>
              <a:gd name="T46" fmla="*/ 8407 w 16124"/>
              <a:gd name="T47" fmla="*/ 6241 h 16063"/>
              <a:gd name="T48" fmla="*/ 8411 w 16124"/>
              <a:gd name="T49" fmla="*/ 6513 h 16063"/>
              <a:gd name="T50" fmla="*/ 8417 w 16124"/>
              <a:gd name="T51" fmla="*/ 6811 h 16063"/>
              <a:gd name="T52" fmla="*/ 15389 w 16124"/>
              <a:gd name="T53" fmla="*/ 4627 h 16063"/>
              <a:gd name="T54" fmla="*/ 14329 w 16124"/>
              <a:gd name="T55" fmla="*/ 2930 h 16063"/>
              <a:gd name="T56" fmla="*/ 12922 w 16124"/>
              <a:gd name="T57" fmla="*/ 1588 h 16063"/>
              <a:gd name="T58" fmla="*/ 11249 w 16124"/>
              <a:gd name="T59" fmla="*/ 633 h 16063"/>
              <a:gd name="T60" fmla="*/ 9396 w 16124"/>
              <a:gd name="T61" fmla="*/ 101 h 16063"/>
              <a:gd name="T62" fmla="*/ 7441 w 16124"/>
              <a:gd name="T63" fmla="*/ 28 h 16063"/>
              <a:gd name="T64" fmla="*/ 5469 w 16124"/>
              <a:gd name="T65" fmla="*/ 447 h 16063"/>
              <a:gd name="T66" fmla="*/ 3631 w 16124"/>
              <a:gd name="T67" fmla="*/ 1353 h 16063"/>
              <a:gd name="T68" fmla="*/ 2127 w 16124"/>
              <a:gd name="T69" fmla="*/ 2636 h 16063"/>
              <a:gd name="T70" fmla="*/ 997 w 16124"/>
              <a:gd name="T71" fmla="*/ 4214 h 16063"/>
              <a:gd name="T72" fmla="*/ 276 w 16124"/>
              <a:gd name="T73" fmla="*/ 6002 h 16063"/>
              <a:gd name="T74" fmla="*/ 0 w 16124"/>
              <a:gd name="T75" fmla="*/ 7921 h 16063"/>
              <a:gd name="T76" fmla="*/ 205 w 16124"/>
              <a:gd name="T77" fmla="*/ 9888 h 16063"/>
              <a:gd name="T78" fmla="*/ 915 w 16124"/>
              <a:gd name="T79" fmla="*/ 11801 h 16063"/>
              <a:gd name="T80" fmla="*/ 2052 w 16124"/>
              <a:gd name="T81" fmla="*/ 13430 h 16063"/>
              <a:gd name="T82" fmla="*/ 3519 w 16124"/>
              <a:gd name="T83" fmla="*/ 14698 h 16063"/>
              <a:gd name="T84" fmla="*/ 5234 w 16124"/>
              <a:gd name="T85" fmla="*/ 15572 h 16063"/>
              <a:gd name="T86" fmla="*/ 7114 w 16124"/>
              <a:gd name="T87" fmla="*/ 16015 h 16063"/>
              <a:gd name="T88" fmla="*/ 9078 w 16124"/>
              <a:gd name="T89" fmla="*/ 15992 h 16063"/>
              <a:gd name="T90" fmla="*/ 11044 w 16124"/>
              <a:gd name="T91" fmla="*/ 15470 h 16063"/>
              <a:gd name="T92" fmla="*/ 12822 w 16124"/>
              <a:gd name="T93" fmla="*/ 14481 h 16063"/>
              <a:gd name="T94" fmla="*/ 14254 w 16124"/>
              <a:gd name="T95" fmla="*/ 13133 h 16063"/>
              <a:gd name="T96" fmla="*/ 15305 w 16124"/>
              <a:gd name="T97" fmla="*/ 11506 h 16063"/>
              <a:gd name="T98" fmla="*/ 15940 w 16124"/>
              <a:gd name="T99" fmla="*/ 9684 h 16063"/>
              <a:gd name="T100" fmla="*/ 16123 w 16124"/>
              <a:gd name="T101" fmla="*/ 7749 h 16063"/>
              <a:gd name="T102" fmla="*/ 15819 w 16124"/>
              <a:gd name="T103" fmla="*/ 5783 h 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24" h="16063">
                <a:moveTo>
                  <a:pt x="8421" y="6999"/>
                </a:moveTo>
                <a:lnTo>
                  <a:pt x="10625" y="6884"/>
                </a:lnTo>
                <a:lnTo>
                  <a:pt x="10625" y="8395"/>
                </a:lnTo>
                <a:lnTo>
                  <a:pt x="8454" y="8395"/>
                </a:lnTo>
                <a:lnTo>
                  <a:pt x="8465" y="8822"/>
                </a:lnTo>
                <a:lnTo>
                  <a:pt x="8477" y="9253"/>
                </a:lnTo>
                <a:lnTo>
                  <a:pt x="8489" y="9685"/>
                </a:lnTo>
                <a:lnTo>
                  <a:pt x="8502" y="10114"/>
                </a:lnTo>
                <a:lnTo>
                  <a:pt x="8515" y="10535"/>
                </a:lnTo>
                <a:lnTo>
                  <a:pt x="8527" y="10943"/>
                </a:lnTo>
                <a:lnTo>
                  <a:pt x="8539" y="11333"/>
                </a:lnTo>
                <a:lnTo>
                  <a:pt x="8551" y="11702"/>
                </a:lnTo>
                <a:lnTo>
                  <a:pt x="8561" y="12044"/>
                </a:lnTo>
                <a:lnTo>
                  <a:pt x="8571" y="12356"/>
                </a:lnTo>
                <a:lnTo>
                  <a:pt x="8580" y="12632"/>
                </a:lnTo>
                <a:lnTo>
                  <a:pt x="8587" y="12868"/>
                </a:lnTo>
                <a:lnTo>
                  <a:pt x="8594" y="13059"/>
                </a:lnTo>
                <a:lnTo>
                  <a:pt x="8598" y="13202"/>
                </a:lnTo>
                <a:lnTo>
                  <a:pt x="8601" y="13290"/>
                </a:lnTo>
                <a:lnTo>
                  <a:pt x="8602" y="13321"/>
                </a:lnTo>
                <a:lnTo>
                  <a:pt x="6757" y="13321"/>
                </a:lnTo>
                <a:lnTo>
                  <a:pt x="6601" y="8395"/>
                </a:lnTo>
                <a:lnTo>
                  <a:pt x="5444" y="8395"/>
                </a:lnTo>
                <a:lnTo>
                  <a:pt x="5444" y="7155"/>
                </a:lnTo>
                <a:lnTo>
                  <a:pt x="6559" y="7101"/>
                </a:lnTo>
                <a:lnTo>
                  <a:pt x="6535" y="6316"/>
                </a:lnTo>
                <a:lnTo>
                  <a:pt x="6533" y="6299"/>
                </a:lnTo>
                <a:lnTo>
                  <a:pt x="6527" y="6249"/>
                </a:lnTo>
                <a:lnTo>
                  <a:pt x="6520" y="6169"/>
                </a:lnTo>
                <a:lnTo>
                  <a:pt x="6512" y="6061"/>
                </a:lnTo>
                <a:lnTo>
                  <a:pt x="6508" y="5999"/>
                </a:lnTo>
                <a:lnTo>
                  <a:pt x="6505" y="5931"/>
                </a:lnTo>
                <a:lnTo>
                  <a:pt x="6503" y="5857"/>
                </a:lnTo>
                <a:lnTo>
                  <a:pt x="6501" y="5780"/>
                </a:lnTo>
                <a:lnTo>
                  <a:pt x="6500" y="5698"/>
                </a:lnTo>
                <a:lnTo>
                  <a:pt x="6501" y="5611"/>
                </a:lnTo>
                <a:lnTo>
                  <a:pt x="6503" y="5522"/>
                </a:lnTo>
                <a:lnTo>
                  <a:pt x="6507" y="5430"/>
                </a:lnTo>
                <a:lnTo>
                  <a:pt x="6513" y="5334"/>
                </a:lnTo>
                <a:lnTo>
                  <a:pt x="6520" y="5236"/>
                </a:lnTo>
                <a:lnTo>
                  <a:pt x="6530" y="5136"/>
                </a:lnTo>
                <a:lnTo>
                  <a:pt x="6542" y="5035"/>
                </a:lnTo>
                <a:lnTo>
                  <a:pt x="6557" y="4933"/>
                </a:lnTo>
                <a:lnTo>
                  <a:pt x="6575" y="4829"/>
                </a:lnTo>
                <a:lnTo>
                  <a:pt x="6595" y="4726"/>
                </a:lnTo>
                <a:lnTo>
                  <a:pt x="6620" y="4622"/>
                </a:lnTo>
                <a:lnTo>
                  <a:pt x="6647" y="4519"/>
                </a:lnTo>
                <a:lnTo>
                  <a:pt x="6678" y="4417"/>
                </a:lnTo>
                <a:lnTo>
                  <a:pt x="6712" y="4316"/>
                </a:lnTo>
                <a:lnTo>
                  <a:pt x="6752" y="4217"/>
                </a:lnTo>
                <a:lnTo>
                  <a:pt x="6794" y="4118"/>
                </a:lnTo>
                <a:lnTo>
                  <a:pt x="6841" y="4024"/>
                </a:lnTo>
                <a:lnTo>
                  <a:pt x="6894" y="3931"/>
                </a:lnTo>
                <a:lnTo>
                  <a:pt x="6950" y="3842"/>
                </a:lnTo>
                <a:lnTo>
                  <a:pt x="7015" y="3748"/>
                </a:lnTo>
                <a:lnTo>
                  <a:pt x="7082" y="3656"/>
                </a:lnTo>
                <a:lnTo>
                  <a:pt x="7151" y="3567"/>
                </a:lnTo>
                <a:lnTo>
                  <a:pt x="7221" y="3482"/>
                </a:lnTo>
                <a:lnTo>
                  <a:pt x="7294" y="3400"/>
                </a:lnTo>
                <a:lnTo>
                  <a:pt x="7370" y="3322"/>
                </a:lnTo>
                <a:lnTo>
                  <a:pt x="7446" y="3248"/>
                </a:lnTo>
                <a:lnTo>
                  <a:pt x="7527" y="3177"/>
                </a:lnTo>
                <a:lnTo>
                  <a:pt x="7609" y="3111"/>
                </a:lnTo>
                <a:lnTo>
                  <a:pt x="7696" y="3050"/>
                </a:lnTo>
                <a:lnTo>
                  <a:pt x="7785" y="2993"/>
                </a:lnTo>
                <a:lnTo>
                  <a:pt x="7878" y="2942"/>
                </a:lnTo>
                <a:lnTo>
                  <a:pt x="7972" y="2896"/>
                </a:lnTo>
                <a:lnTo>
                  <a:pt x="8072" y="2856"/>
                </a:lnTo>
                <a:lnTo>
                  <a:pt x="8175" y="2822"/>
                </a:lnTo>
                <a:lnTo>
                  <a:pt x="8281" y="2793"/>
                </a:lnTo>
                <a:lnTo>
                  <a:pt x="8392" y="2771"/>
                </a:lnTo>
                <a:lnTo>
                  <a:pt x="8507" y="2754"/>
                </a:lnTo>
                <a:lnTo>
                  <a:pt x="8625" y="2745"/>
                </a:lnTo>
                <a:lnTo>
                  <a:pt x="8748" y="2743"/>
                </a:lnTo>
                <a:lnTo>
                  <a:pt x="8876" y="2748"/>
                </a:lnTo>
                <a:lnTo>
                  <a:pt x="9009" y="2761"/>
                </a:lnTo>
                <a:lnTo>
                  <a:pt x="9147" y="2781"/>
                </a:lnTo>
                <a:lnTo>
                  <a:pt x="9289" y="2809"/>
                </a:lnTo>
                <a:lnTo>
                  <a:pt x="9436" y="2845"/>
                </a:lnTo>
                <a:lnTo>
                  <a:pt x="9589" y="2889"/>
                </a:lnTo>
                <a:lnTo>
                  <a:pt x="9747" y="2942"/>
                </a:lnTo>
                <a:lnTo>
                  <a:pt x="9911" y="3005"/>
                </a:lnTo>
                <a:lnTo>
                  <a:pt x="10081" y="3075"/>
                </a:lnTo>
                <a:lnTo>
                  <a:pt x="10256" y="3155"/>
                </a:lnTo>
                <a:lnTo>
                  <a:pt x="10438" y="3246"/>
                </a:lnTo>
                <a:lnTo>
                  <a:pt x="10625" y="3345"/>
                </a:lnTo>
                <a:lnTo>
                  <a:pt x="10680" y="5126"/>
                </a:lnTo>
                <a:lnTo>
                  <a:pt x="10654" y="5112"/>
                </a:lnTo>
                <a:lnTo>
                  <a:pt x="10581" y="5075"/>
                </a:lnTo>
                <a:lnTo>
                  <a:pt x="10529" y="5049"/>
                </a:lnTo>
                <a:lnTo>
                  <a:pt x="10467" y="5021"/>
                </a:lnTo>
                <a:lnTo>
                  <a:pt x="10398" y="4990"/>
                </a:lnTo>
                <a:lnTo>
                  <a:pt x="10321" y="4958"/>
                </a:lnTo>
                <a:lnTo>
                  <a:pt x="10236" y="4925"/>
                </a:lnTo>
                <a:lnTo>
                  <a:pt x="10147" y="4892"/>
                </a:lnTo>
                <a:lnTo>
                  <a:pt x="10052" y="4861"/>
                </a:lnTo>
                <a:lnTo>
                  <a:pt x="9953" y="4832"/>
                </a:lnTo>
                <a:lnTo>
                  <a:pt x="9851" y="4806"/>
                </a:lnTo>
                <a:lnTo>
                  <a:pt x="9746" y="4784"/>
                </a:lnTo>
                <a:lnTo>
                  <a:pt x="9640" y="4767"/>
                </a:lnTo>
                <a:lnTo>
                  <a:pt x="9533" y="4756"/>
                </a:lnTo>
                <a:lnTo>
                  <a:pt x="9426" y="4752"/>
                </a:lnTo>
                <a:lnTo>
                  <a:pt x="9320" y="4754"/>
                </a:lnTo>
                <a:lnTo>
                  <a:pt x="9215" y="4766"/>
                </a:lnTo>
                <a:lnTo>
                  <a:pt x="9113" y="4786"/>
                </a:lnTo>
                <a:lnTo>
                  <a:pt x="9016" y="4817"/>
                </a:lnTo>
                <a:lnTo>
                  <a:pt x="8921" y="4859"/>
                </a:lnTo>
                <a:lnTo>
                  <a:pt x="8832" y="4913"/>
                </a:lnTo>
                <a:lnTo>
                  <a:pt x="8749" y="4981"/>
                </a:lnTo>
                <a:lnTo>
                  <a:pt x="8674" y="5062"/>
                </a:lnTo>
                <a:lnTo>
                  <a:pt x="8605" y="5158"/>
                </a:lnTo>
                <a:lnTo>
                  <a:pt x="8546" y="5269"/>
                </a:lnTo>
                <a:lnTo>
                  <a:pt x="8495" y="5397"/>
                </a:lnTo>
                <a:lnTo>
                  <a:pt x="8455" y="5542"/>
                </a:lnTo>
                <a:lnTo>
                  <a:pt x="8426" y="5706"/>
                </a:lnTo>
                <a:lnTo>
                  <a:pt x="8409" y="5889"/>
                </a:lnTo>
                <a:lnTo>
                  <a:pt x="8405" y="6091"/>
                </a:lnTo>
                <a:lnTo>
                  <a:pt x="8406" y="6140"/>
                </a:lnTo>
                <a:lnTo>
                  <a:pt x="8406" y="6190"/>
                </a:lnTo>
                <a:lnTo>
                  <a:pt x="8407" y="6241"/>
                </a:lnTo>
                <a:lnTo>
                  <a:pt x="8408" y="6293"/>
                </a:lnTo>
                <a:lnTo>
                  <a:pt x="8409" y="6346"/>
                </a:lnTo>
                <a:lnTo>
                  <a:pt x="8409" y="6401"/>
                </a:lnTo>
                <a:lnTo>
                  <a:pt x="8410" y="6457"/>
                </a:lnTo>
                <a:lnTo>
                  <a:pt x="8411" y="6513"/>
                </a:lnTo>
                <a:lnTo>
                  <a:pt x="8412" y="6571"/>
                </a:lnTo>
                <a:lnTo>
                  <a:pt x="8413" y="6630"/>
                </a:lnTo>
                <a:lnTo>
                  <a:pt x="8414" y="6689"/>
                </a:lnTo>
                <a:lnTo>
                  <a:pt x="8416" y="6749"/>
                </a:lnTo>
                <a:lnTo>
                  <a:pt x="8417" y="6811"/>
                </a:lnTo>
                <a:lnTo>
                  <a:pt x="8418" y="6873"/>
                </a:lnTo>
                <a:lnTo>
                  <a:pt x="8420" y="6936"/>
                </a:lnTo>
                <a:lnTo>
                  <a:pt x="8421" y="6999"/>
                </a:lnTo>
                <a:close/>
                <a:moveTo>
                  <a:pt x="15552" y="5006"/>
                </a:moveTo>
                <a:lnTo>
                  <a:pt x="15389" y="4627"/>
                </a:lnTo>
                <a:lnTo>
                  <a:pt x="15209" y="4262"/>
                </a:lnTo>
                <a:lnTo>
                  <a:pt x="15012" y="3908"/>
                </a:lnTo>
                <a:lnTo>
                  <a:pt x="14798" y="3569"/>
                </a:lnTo>
                <a:lnTo>
                  <a:pt x="14571" y="3243"/>
                </a:lnTo>
                <a:lnTo>
                  <a:pt x="14329" y="2930"/>
                </a:lnTo>
                <a:lnTo>
                  <a:pt x="14072" y="2633"/>
                </a:lnTo>
                <a:lnTo>
                  <a:pt x="13803" y="2349"/>
                </a:lnTo>
                <a:lnTo>
                  <a:pt x="13520" y="2080"/>
                </a:lnTo>
                <a:lnTo>
                  <a:pt x="13227" y="1827"/>
                </a:lnTo>
                <a:lnTo>
                  <a:pt x="12922" y="1588"/>
                </a:lnTo>
                <a:lnTo>
                  <a:pt x="12605" y="1365"/>
                </a:lnTo>
                <a:lnTo>
                  <a:pt x="12279" y="1157"/>
                </a:lnTo>
                <a:lnTo>
                  <a:pt x="11945" y="966"/>
                </a:lnTo>
                <a:lnTo>
                  <a:pt x="11601" y="791"/>
                </a:lnTo>
                <a:lnTo>
                  <a:pt x="11249" y="633"/>
                </a:lnTo>
                <a:lnTo>
                  <a:pt x="10890" y="491"/>
                </a:lnTo>
                <a:lnTo>
                  <a:pt x="10526" y="368"/>
                </a:lnTo>
                <a:lnTo>
                  <a:pt x="10154" y="261"/>
                </a:lnTo>
                <a:lnTo>
                  <a:pt x="9777" y="172"/>
                </a:lnTo>
                <a:lnTo>
                  <a:pt x="9396" y="101"/>
                </a:lnTo>
                <a:lnTo>
                  <a:pt x="9010" y="48"/>
                </a:lnTo>
                <a:lnTo>
                  <a:pt x="8621" y="15"/>
                </a:lnTo>
                <a:lnTo>
                  <a:pt x="8229" y="0"/>
                </a:lnTo>
                <a:lnTo>
                  <a:pt x="7836" y="4"/>
                </a:lnTo>
                <a:lnTo>
                  <a:pt x="7441" y="28"/>
                </a:lnTo>
                <a:lnTo>
                  <a:pt x="7046" y="71"/>
                </a:lnTo>
                <a:lnTo>
                  <a:pt x="6650" y="135"/>
                </a:lnTo>
                <a:lnTo>
                  <a:pt x="6255" y="218"/>
                </a:lnTo>
                <a:lnTo>
                  <a:pt x="5861" y="322"/>
                </a:lnTo>
                <a:lnTo>
                  <a:pt x="5469" y="447"/>
                </a:lnTo>
                <a:lnTo>
                  <a:pt x="5079" y="593"/>
                </a:lnTo>
                <a:lnTo>
                  <a:pt x="4698" y="758"/>
                </a:lnTo>
                <a:lnTo>
                  <a:pt x="4329" y="940"/>
                </a:lnTo>
                <a:lnTo>
                  <a:pt x="3974" y="1139"/>
                </a:lnTo>
                <a:lnTo>
                  <a:pt x="3631" y="1353"/>
                </a:lnTo>
                <a:lnTo>
                  <a:pt x="3302" y="1582"/>
                </a:lnTo>
                <a:lnTo>
                  <a:pt x="2987" y="1826"/>
                </a:lnTo>
                <a:lnTo>
                  <a:pt x="2685" y="2083"/>
                </a:lnTo>
                <a:lnTo>
                  <a:pt x="2399" y="2353"/>
                </a:lnTo>
                <a:lnTo>
                  <a:pt x="2127" y="2636"/>
                </a:lnTo>
                <a:lnTo>
                  <a:pt x="1870" y="2930"/>
                </a:lnTo>
                <a:lnTo>
                  <a:pt x="1628" y="3237"/>
                </a:lnTo>
                <a:lnTo>
                  <a:pt x="1401" y="3552"/>
                </a:lnTo>
                <a:lnTo>
                  <a:pt x="1191" y="3878"/>
                </a:lnTo>
                <a:lnTo>
                  <a:pt x="997" y="4214"/>
                </a:lnTo>
                <a:lnTo>
                  <a:pt x="819" y="4557"/>
                </a:lnTo>
                <a:lnTo>
                  <a:pt x="657" y="4907"/>
                </a:lnTo>
                <a:lnTo>
                  <a:pt x="513" y="5267"/>
                </a:lnTo>
                <a:lnTo>
                  <a:pt x="386" y="5631"/>
                </a:lnTo>
                <a:lnTo>
                  <a:pt x="276" y="6002"/>
                </a:lnTo>
                <a:lnTo>
                  <a:pt x="184" y="6379"/>
                </a:lnTo>
                <a:lnTo>
                  <a:pt x="110" y="6759"/>
                </a:lnTo>
                <a:lnTo>
                  <a:pt x="54" y="7144"/>
                </a:lnTo>
                <a:lnTo>
                  <a:pt x="18" y="7531"/>
                </a:lnTo>
                <a:lnTo>
                  <a:pt x="0" y="7921"/>
                </a:lnTo>
                <a:lnTo>
                  <a:pt x="1" y="8314"/>
                </a:lnTo>
                <a:lnTo>
                  <a:pt x="22" y="8707"/>
                </a:lnTo>
                <a:lnTo>
                  <a:pt x="63" y="9101"/>
                </a:lnTo>
                <a:lnTo>
                  <a:pt x="123" y="9495"/>
                </a:lnTo>
                <a:lnTo>
                  <a:pt x="205" y="9888"/>
                </a:lnTo>
                <a:lnTo>
                  <a:pt x="305" y="10280"/>
                </a:lnTo>
                <a:lnTo>
                  <a:pt x="428" y="10670"/>
                </a:lnTo>
                <a:lnTo>
                  <a:pt x="572" y="11057"/>
                </a:lnTo>
                <a:lnTo>
                  <a:pt x="735" y="11436"/>
                </a:lnTo>
                <a:lnTo>
                  <a:pt x="915" y="11801"/>
                </a:lnTo>
                <a:lnTo>
                  <a:pt x="1112" y="12155"/>
                </a:lnTo>
                <a:lnTo>
                  <a:pt x="1326" y="12494"/>
                </a:lnTo>
                <a:lnTo>
                  <a:pt x="1553" y="12819"/>
                </a:lnTo>
                <a:lnTo>
                  <a:pt x="1795" y="13132"/>
                </a:lnTo>
                <a:lnTo>
                  <a:pt x="2052" y="13430"/>
                </a:lnTo>
                <a:lnTo>
                  <a:pt x="2321" y="13714"/>
                </a:lnTo>
                <a:lnTo>
                  <a:pt x="2604" y="13982"/>
                </a:lnTo>
                <a:lnTo>
                  <a:pt x="2897" y="14236"/>
                </a:lnTo>
                <a:lnTo>
                  <a:pt x="3202" y="14475"/>
                </a:lnTo>
                <a:lnTo>
                  <a:pt x="3519" y="14698"/>
                </a:lnTo>
                <a:lnTo>
                  <a:pt x="3845" y="14906"/>
                </a:lnTo>
                <a:lnTo>
                  <a:pt x="4179" y="15097"/>
                </a:lnTo>
                <a:lnTo>
                  <a:pt x="4523" y="15272"/>
                </a:lnTo>
                <a:lnTo>
                  <a:pt x="4875" y="15430"/>
                </a:lnTo>
                <a:lnTo>
                  <a:pt x="5234" y="15572"/>
                </a:lnTo>
                <a:lnTo>
                  <a:pt x="5598" y="15695"/>
                </a:lnTo>
                <a:lnTo>
                  <a:pt x="5970" y="15802"/>
                </a:lnTo>
                <a:lnTo>
                  <a:pt x="6347" y="15891"/>
                </a:lnTo>
                <a:lnTo>
                  <a:pt x="6728" y="15962"/>
                </a:lnTo>
                <a:lnTo>
                  <a:pt x="7114" y="16015"/>
                </a:lnTo>
                <a:lnTo>
                  <a:pt x="7503" y="16048"/>
                </a:lnTo>
                <a:lnTo>
                  <a:pt x="7895" y="16063"/>
                </a:lnTo>
                <a:lnTo>
                  <a:pt x="8288" y="16059"/>
                </a:lnTo>
                <a:lnTo>
                  <a:pt x="8683" y="16036"/>
                </a:lnTo>
                <a:lnTo>
                  <a:pt x="9078" y="15992"/>
                </a:lnTo>
                <a:lnTo>
                  <a:pt x="9474" y="15928"/>
                </a:lnTo>
                <a:lnTo>
                  <a:pt x="9869" y="15845"/>
                </a:lnTo>
                <a:lnTo>
                  <a:pt x="10262" y="15741"/>
                </a:lnTo>
                <a:lnTo>
                  <a:pt x="10655" y="15616"/>
                </a:lnTo>
                <a:lnTo>
                  <a:pt x="11044" y="15470"/>
                </a:lnTo>
                <a:lnTo>
                  <a:pt x="11426" y="15305"/>
                </a:lnTo>
                <a:lnTo>
                  <a:pt x="11795" y="15123"/>
                </a:lnTo>
                <a:lnTo>
                  <a:pt x="12150" y="14924"/>
                </a:lnTo>
                <a:lnTo>
                  <a:pt x="12493" y="14710"/>
                </a:lnTo>
                <a:lnTo>
                  <a:pt x="12822" y="14481"/>
                </a:lnTo>
                <a:lnTo>
                  <a:pt x="13137" y="14237"/>
                </a:lnTo>
                <a:lnTo>
                  <a:pt x="13439" y="13980"/>
                </a:lnTo>
                <a:lnTo>
                  <a:pt x="13725" y="13710"/>
                </a:lnTo>
                <a:lnTo>
                  <a:pt x="13997" y="13427"/>
                </a:lnTo>
                <a:lnTo>
                  <a:pt x="14254" y="13133"/>
                </a:lnTo>
                <a:lnTo>
                  <a:pt x="14496" y="12826"/>
                </a:lnTo>
                <a:lnTo>
                  <a:pt x="14723" y="12511"/>
                </a:lnTo>
                <a:lnTo>
                  <a:pt x="14933" y="12185"/>
                </a:lnTo>
                <a:lnTo>
                  <a:pt x="15127" y="11849"/>
                </a:lnTo>
                <a:lnTo>
                  <a:pt x="15305" y="11506"/>
                </a:lnTo>
                <a:lnTo>
                  <a:pt x="15467" y="11156"/>
                </a:lnTo>
                <a:lnTo>
                  <a:pt x="15611" y="10796"/>
                </a:lnTo>
                <a:lnTo>
                  <a:pt x="15738" y="10432"/>
                </a:lnTo>
                <a:lnTo>
                  <a:pt x="15848" y="10061"/>
                </a:lnTo>
                <a:lnTo>
                  <a:pt x="15940" y="9684"/>
                </a:lnTo>
                <a:lnTo>
                  <a:pt x="16014" y="9304"/>
                </a:lnTo>
                <a:lnTo>
                  <a:pt x="16070" y="8919"/>
                </a:lnTo>
                <a:lnTo>
                  <a:pt x="16106" y="8532"/>
                </a:lnTo>
                <a:lnTo>
                  <a:pt x="16124" y="8142"/>
                </a:lnTo>
                <a:lnTo>
                  <a:pt x="16123" y="7749"/>
                </a:lnTo>
                <a:lnTo>
                  <a:pt x="16102" y="7356"/>
                </a:lnTo>
                <a:lnTo>
                  <a:pt x="16061" y="6962"/>
                </a:lnTo>
                <a:lnTo>
                  <a:pt x="16001" y="6568"/>
                </a:lnTo>
                <a:lnTo>
                  <a:pt x="15919" y="6175"/>
                </a:lnTo>
                <a:lnTo>
                  <a:pt x="15819" y="5783"/>
                </a:lnTo>
                <a:lnTo>
                  <a:pt x="15696" y="5393"/>
                </a:lnTo>
                <a:lnTo>
                  <a:pt x="15552" y="500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5" name="TextBox 34"/>
          <p:cNvSpPr txBox="1"/>
          <p:nvPr/>
        </p:nvSpPr>
        <p:spPr>
          <a:xfrm>
            <a:off x="6985169"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facebook</a:t>
            </a:r>
          </a:p>
        </p:txBody>
      </p:sp>
      <p:sp>
        <p:nvSpPr>
          <p:cNvPr id="36" name="TextBox 35"/>
          <p:cNvSpPr txBox="1"/>
          <p:nvPr/>
        </p:nvSpPr>
        <p:spPr>
          <a:xfrm>
            <a:off x="7575885"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@twitter</a:t>
            </a:r>
          </a:p>
        </p:txBody>
      </p:sp>
      <p:sp>
        <p:nvSpPr>
          <p:cNvPr id="37" name="Freeform 325"/>
          <p:cNvSpPr>
            <a:spLocks noEditPoints="1"/>
          </p:cNvSpPr>
          <p:nvPr/>
        </p:nvSpPr>
        <p:spPr bwMode="auto">
          <a:xfrm>
            <a:off x="1976930" y="3776090"/>
            <a:ext cx="189000" cy="189000"/>
          </a:xfrm>
          <a:custGeom>
            <a:avLst/>
            <a:gdLst>
              <a:gd name="T0" fmla="*/ 11362 w 16124"/>
              <a:gd name="T1" fmla="*/ 7371 h 16126"/>
              <a:gd name="T2" fmla="*/ 10848 w 16124"/>
              <a:gd name="T3" fmla="*/ 8335 h 16126"/>
              <a:gd name="T4" fmla="*/ 10022 w 16124"/>
              <a:gd name="T5" fmla="*/ 9275 h 16126"/>
              <a:gd name="T6" fmla="*/ 9384 w 16124"/>
              <a:gd name="T7" fmla="*/ 8592 h 16126"/>
              <a:gd name="T8" fmla="*/ 8439 w 16124"/>
              <a:gd name="T9" fmla="*/ 8106 h 16126"/>
              <a:gd name="T10" fmla="*/ 7292 w 16124"/>
              <a:gd name="T11" fmla="*/ 8085 h 16126"/>
              <a:gd name="T12" fmla="*/ 6256 w 16124"/>
              <a:gd name="T13" fmla="*/ 8547 h 16126"/>
              <a:gd name="T14" fmla="*/ 5573 w 16124"/>
              <a:gd name="T15" fmla="*/ 9348 h 16126"/>
              <a:gd name="T16" fmla="*/ 5185 w 16124"/>
              <a:gd name="T17" fmla="*/ 10161 h 16126"/>
              <a:gd name="T18" fmla="*/ 3688 w 16124"/>
              <a:gd name="T19" fmla="*/ 8869 h 16126"/>
              <a:gd name="T20" fmla="*/ 2848 w 16124"/>
              <a:gd name="T21" fmla="*/ 7567 h 16126"/>
              <a:gd name="T22" fmla="*/ 3694 w 16124"/>
              <a:gd name="T23" fmla="*/ 7126 h 16126"/>
              <a:gd name="T24" fmla="*/ 6195 w 16124"/>
              <a:gd name="T25" fmla="*/ 6512 h 16126"/>
              <a:gd name="T26" fmla="*/ 7831 w 16124"/>
              <a:gd name="T27" fmla="*/ 5470 h 16126"/>
              <a:gd name="T28" fmla="*/ 8453 w 16124"/>
              <a:gd name="T29" fmla="*/ 4484 h 16126"/>
              <a:gd name="T30" fmla="*/ 8949 w 16124"/>
              <a:gd name="T31" fmla="*/ 3674 h 16126"/>
              <a:gd name="T32" fmla="*/ 9813 w 16124"/>
              <a:gd name="T33" fmla="*/ 3283 h 16126"/>
              <a:gd name="T34" fmla="*/ 10883 w 16124"/>
              <a:gd name="T35" fmla="*/ 3437 h 16126"/>
              <a:gd name="T36" fmla="*/ 11466 w 16124"/>
              <a:gd name="T37" fmla="*/ 4068 h 16126"/>
              <a:gd name="T38" fmla="*/ 11710 w 16124"/>
              <a:gd name="T39" fmla="*/ 4808 h 16126"/>
              <a:gd name="T40" fmla="*/ 12667 w 16124"/>
              <a:gd name="T41" fmla="*/ 5166 h 16126"/>
              <a:gd name="T42" fmla="*/ 13470 w 16124"/>
              <a:gd name="T43" fmla="*/ 5429 h 16126"/>
              <a:gd name="T44" fmla="*/ 13063 w 16124"/>
              <a:gd name="T45" fmla="*/ 5825 h 16126"/>
              <a:gd name="T46" fmla="*/ 11926 w 16124"/>
              <a:gd name="T47" fmla="*/ 6473 h 16126"/>
              <a:gd name="T48" fmla="*/ 10211 w 16124"/>
              <a:gd name="T49" fmla="*/ 4447 h 16126"/>
              <a:gd name="T50" fmla="*/ 9866 w 16124"/>
              <a:gd name="T51" fmla="*/ 4566 h 16126"/>
              <a:gd name="T52" fmla="*/ 9601 w 16124"/>
              <a:gd name="T53" fmla="*/ 4869 h 16126"/>
              <a:gd name="T54" fmla="*/ 9491 w 16124"/>
              <a:gd name="T55" fmla="*/ 5285 h 16126"/>
              <a:gd name="T56" fmla="*/ 9573 w 16124"/>
              <a:gd name="T57" fmla="*/ 5669 h 16126"/>
              <a:gd name="T58" fmla="*/ 9819 w 16124"/>
              <a:gd name="T59" fmla="*/ 5932 h 16126"/>
              <a:gd name="T60" fmla="*/ 10171 w 16124"/>
              <a:gd name="T61" fmla="*/ 5995 h 16126"/>
              <a:gd name="T62" fmla="*/ 10505 w 16124"/>
              <a:gd name="T63" fmla="*/ 5837 h 16126"/>
              <a:gd name="T64" fmla="*/ 10747 w 16124"/>
              <a:gd name="T65" fmla="*/ 5508 h 16126"/>
              <a:gd name="T66" fmla="*/ 10823 w 16124"/>
              <a:gd name="T67" fmla="*/ 5086 h 16126"/>
              <a:gd name="T68" fmla="*/ 10709 w 16124"/>
              <a:gd name="T69" fmla="*/ 4719 h 16126"/>
              <a:gd name="T70" fmla="*/ 10438 w 16124"/>
              <a:gd name="T71" fmla="*/ 4488 h 16126"/>
              <a:gd name="T72" fmla="*/ 8383 w 16124"/>
              <a:gd name="T73" fmla="*/ 11814 h 16126"/>
              <a:gd name="T74" fmla="*/ 7306 w 16124"/>
              <a:gd name="T75" fmla="*/ 10560 h 16126"/>
              <a:gd name="T76" fmla="*/ 7596 w 16124"/>
              <a:gd name="T77" fmla="*/ 13699 h 16126"/>
              <a:gd name="T78" fmla="*/ 6475 w 16124"/>
              <a:gd name="T79" fmla="*/ 10568 h 16126"/>
              <a:gd name="T80" fmla="*/ 6009 w 16124"/>
              <a:gd name="T81" fmla="*/ 10485 h 16126"/>
              <a:gd name="T82" fmla="*/ 5573 w 16124"/>
              <a:gd name="T83" fmla="*/ 10344 h 16126"/>
              <a:gd name="T84" fmla="*/ 5609 w 16124"/>
              <a:gd name="T85" fmla="*/ 9644 h 16126"/>
              <a:gd name="T86" fmla="*/ 6216 w 16124"/>
              <a:gd name="T87" fmla="*/ 8935 h 16126"/>
              <a:gd name="T88" fmla="*/ 7105 w 16124"/>
              <a:gd name="T89" fmla="*/ 8487 h 16126"/>
              <a:gd name="T90" fmla="*/ 8155 w 16124"/>
              <a:gd name="T91" fmla="*/ 8411 h 16126"/>
              <a:gd name="T92" fmla="*/ 9086 w 16124"/>
              <a:gd name="T93" fmla="*/ 8733 h 16126"/>
              <a:gd name="T94" fmla="*/ 9761 w 16124"/>
              <a:gd name="T95" fmla="*/ 9382 h 16126"/>
              <a:gd name="T96" fmla="*/ 9012 w 16124"/>
              <a:gd name="T97" fmla="*/ 9977 h 16126"/>
              <a:gd name="T98" fmla="*/ 8308 w 16124"/>
              <a:gd name="T99" fmla="*/ 10302 h 16126"/>
              <a:gd name="T100" fmla="*/ 14329 w 16124"/>
              <a:gd name="T101" fmla="*/ 2941 h 16126"/>
              <a:gd name="T102" fmla="*/ 10890 w 16124"/>
              <a:gd name="T103" fmla="*/ 493 h 16126"/>
              <a:gd name="T104" fmla="*/ 6650 w 16124"/>
              <a:gd name="T105" fmla="*/ 135 h 16126"/>
              <a:gd name="T106" fmla="*/ 2685 w 16124"/>
              <a:gd name="T107" fmla="*/ 2091 h 16126"/>
              <a:gd name="T108" fmla="*/ 386 w 16124"/>
              <a:gd name="T109" fmla="*/ 5653 h 16126"/>
              <a:gd name="T110" fmla="*/ 204 w 16124"/>
              <a:gd name="T111" fmla="*/ 9926 h 16126"/>
              <a:gd name="T112" fmla="*/ 2321 w 16124"/>
              <a:gd name="T113" fmla="*/ 13766 h 16126"/>
              <a:gd name="T114" fmla="*/ 5970 w 16124"/>
              <a:gd name="T115" fmla="*/ 15863 h 16126"/>
              <a:gd name="T116" fmla="*/ 10262 w 16124"/>
              <a:gd name="T117" fmla="*/ 15804 h 16126"/>
              <a:gd name="T118" fmla="*/ 13997 w 16124"/>
              <a:gd name="T119" fmla="*/ 13480 h 16126"/>
              <a:gd name="T120" fmla="*/ 15941 w 16124"/>
              <a:gd name="T121" fmla="*/ 9721 h 16126"/>
              <a:gd name="T122" fmla="*/ 15696 w 16124"/>
              <a:gd name="T123" fmla="*/ 5414 h 1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24" h="16126">
                <a:moveTo>
                  <a:pt x="11600" y="6643"/>
                </a:moveTo>
                <a:lnTo>
                  <a:pt x="11601" y="6639"/>
                </a:lnTo>
                <a:lnTo>
                  <a:pt x="11581" y="6715"/>
                </a:lnTo>
                <a:lnTo>
                  <a:pt x="11560" y="6793"/>
                </a:lnTo>
                <a:lnTo>
                  <a:pt x="11537" y="6873"/>
                </a:lnTo>
                <a:lnTo>
                  <a:pt x="11511" y="6953"/>
                </a:lnTo>
                <a:lnTo>
                  <a:pt x="11485" y="7035"/>
                </a:lnTo>
                <a:lnTo>
                  <a:pt x="11457" y="7117"/>
                </a:lnTo>
                <a:lnTo>
                  <a:pt x="11428" y="7201"/>
                </a:lnTo>
                <a:lnTo>
                  <a:pt x="11395" y="7285"/>
                </a:lnTo>
                <a:lnTo>
                  <a:pt x="11362" y="7371"/>
                </a:lnTo>
                <a:lnTo>
                  <a:pt x="11326" y="7456"/>
                </a:lnTo>
                <a:lnTo>
                  <a:pt x="11289" y="7543"/>
                </a:lnTo>
                <a:lnTo>
                  <a:pt x="11248" y="7630"/>
                </a:lnTo>
                <a:lnTo>
                  <a:pt x="11207" y="7717"/>
                </a:lnTo>
                <a:lnTo>
                  <a:pt x="11163" y="7805"/>
                </a:lnTo>
                <a:lnTo>
                  <a:pt x="11116" y="7893"/>
                </a:lnTo>
                <a:lnTo>
                  <a:pt x="11068" y="7981"/>
                </a:lnTo>
                <a:lnTo>
                  <a:pt x="11016" y="8070"/>
                </a:lnTo>
                <a:lnTo>
                  <a:pt x="10963" y="8158"/>
                </a:lnTo>
                <a:lnTo>
                  <a:pt x="10907" y="8246"/>
                </a:lnTo>
                <a:lnTo>
                  <a:pt x="10848" y="8335"/>
                </a:lnTo>
                <a:lnTo>
                  <a:pt x="10788" y="8423"/>
                </a:lnTo>
                <a:lnTo>
                  <a:pt x="10723" y="8511"/>
                </a:lnTo>
                <a:lnTo>
                  <a:pt x="10658" y="8598"/>
                </a:lnTo>
                <a:lnTo>
                  <a:pt x="10588" y="8685"/>
                </a:lnTo>
                <a:lnTo>
                  <a:pt x="10515" y="8772"/>
                </a:lnTo>
                <a:lnTo>
                  <a:pt x="10441" y="8857"/>
                </a:lnTo>
                <a:lnTo>
                  <a:pt x="10363" y="8942"/>
                </a:lnTo>
                <a:lnTo>
                  <a:pt x="10283" y="9027"/>
                </a:lnTo>
                <a:lnTo>
                  <a:pt x="10199" y="9110"/>
                </a:lnTo>
                <a:lnTo>
                  <a:pt x="10111" y="9193"/>
                </a:lnTo>
                <a:lnTo>
                  <a:pt x="10022" y="9275"/>
                </a:lnTo>
                <a:lnTo>
                  <a:pt x="9929" y="9355"/>
                </a:lnTo>
                <a:lnTo>
                  <a:pt x="9892" y="9267"/>
                </a:lnTo>
                <a:lnTo>
                  <a:pt x="9850" y="9182"/>
                </a:lnTo>
                <a:lnTo>
                  <a:pt x="9805" y="9099"/>
                </a:lnTo>
                <a:lnTo>
                  <a:pt x="9755" y="9019"/>
                </a:lnTo>
                <a:lnTo>
                  <a:pt x="9702" y="8941"/>
                </a:lnTo>
                <a:lnTo>
                  <a:pt x="9646" y="8865"/>
                </a:lnTo>
                <a:lnTo>
                  <a:pt x="9585" y="8793"/>
                </a:lnTo>
                <a:lnTo>
                  <a:pt x="9522" y="8723"/>
                </a:lnTo>
                <a:lnTo>
                  <a:pt x="9455" y="8657"/>
                </a:lnTo>
                <a:lnTo>
                  <a:pt x="9384" y="8592"/>
                </a:lnTo>
                <a:lnTo>
                  <a:pt x="9311" y="8532"/>
                </a:lnTo>
                <a:lnTo>
                  <a:pt x="9235" y="8474"/>
                </a:lnTo>
                <a:lnTo>
                  <a:pt x="9156" y="8420"/>
                </a:lnTo>
                <a:lnTo>
                  <a:pt x="9074" y="8368"/>
                </a:lnTo>
                <a:lnTo>
                  <a:pt x="8990" y="8320"/>
                </a:lnTo>
                <a:lnTo>
                  <a:pt x="8904" y="8276"/>
                </a:lnTo>
                <a:lnTo>
                  <a:pt x="8815" y="8234"/>
                </a:lnTo>
                <a:lnTo>
                  <a:pt x="8723" y="8197"/>
                </a:lnTo>
                <a:lnTo>
                  <a:pt x="8631" y="8163"/>
                </a:lnTo>
                <a:lnTo>
                  <a:pt x="8536" y="8133"/>
                </a:lnTo>
                <a:lnTo>
                  <a:pt x="8439" y="8106"/>
                </a:lnTo>
                <a:lnTo>
                  <a:pt x="8340" y="8083"/>
                </a:lnTo>
                <a:lnTo>
                  <a:pt x="8240" y="8065"/>
                </a:lnTo>
                <a:lnTo>
                  <a:pt x="8139" y="8050"/>
                </a:lnTo>
                <a:lnTo>
                  <a:pt x="8036" y="8039"/>
                </a:lnTo>
                <a:lnTo>
                  <a:pt x="7932" y="8033"/>
                </a:lnTo>
                <a:lnTo>
                  <a:pt x="7827" y="8031"/>
                </a:lnTo>
                <a:lnTo>
                  <a:pt x="7721" y="8033"/>
                </a:lnTo>
                <a:lnTo>
                  <a:pt x="7614" y="8039"/>
                </a:lnTo>
                <a:lnTo>
                  <a:pt x="7508" y="8050"/>
                </a:lnTo>
                <a:lnTo>
                  <a:pt x="7400" y="8065"/>
                </a:lnTo>
                <a:lnTo>
                  <a:pt x="7292" y="8085"/>
                </a:lnTo>
                <a:lnTo>
                  <a:pt x="7186" y="8108"/>
                </a:lnTo>
                <a:lnTo>
                  <a:pt x="7082" y="8137"/>
                </a:lnTo>
                <a:lnTo>
                  <a:pt x="6980" y="8169"/>
                </a:lnTo>
                <a:lnTo>
                  <a:pt x="6881" y="8204"/>
                </a:lnTo>
                <a:lnTo>
                  <a:pt x="6784" y="8243"/>
                </a:lnTo>
                <a:lnTo>
                  <a:pt x="6689" y="8286"/>
                </a:lnTo>
                <a:lnTo>
                  <a:pt x="6597" y="8332"/>
                </a:lnTo>
                <a:lnTo>
                  <a:pt x="6508" y="8382"/>
                </a:lnTo>
                <a:lnTo>
                  <a:pt x="6421" y="8434"/>
                </a:lnTo>
                <a:lnTo>
                  <a:pt x="6337" y="8488"/>
                </a:lnTo>
                <a:lnTo>
                  <a:pt x="6256" y="8547"/>
                </a:lnTo>
                <a:lnTo>
                  <a:pt x="6177" y="8608"/>
                </a:lnTo>
                <a:lnTo>
                  <a:pt x="6102" y="8672"/>
                </a:lnTo>
                <a:lnTo>
                  <a:pt x="6030" y="8738"/>
                </a:lnTo>
                <a:lnTo>
                  <a:pt x="5960" y="8807"/>
                </a:lnTo>
                <a:lnTo>
                  <a:pt x="5895" y="8878"/>
                </a:lnTo>
                <a:lnTo>
                  <a:pt x="5832" y="8952"/>
                </a:lnTo>
                <a:lnTo>
                  <a:pt x="5774" y="9028"/>
                </a:lnTo>
                <a:lnTo>
                  <a:pt x="5718" y="9104"/>
                </a:lnTo>
                <a:lnTo>
                  <a:pt x="5666" y="9184"/>
                </a:lnTo>
                <a:lnTo>
                  <a:pt x="5619" y="9266"/>
                </a:lnTo>
                <a:lnTo>
                  <a:pt x="5573" y="9348"/>
                </a:lnTo>
                <a:lnTo>
                  <a:pt x="5533" y="9433"/>
                </a:lnTo>
                <a:lnTo>
                  <a:pt x="5497" y="9519"/>
                </a:lnTo>
                <a:lnTo>
                  <a:pt x="5463" y="9606"/>
                </a:lnTo>
                <a:lnTo>
                  <a:pt x="5435" y="9695"/>
                </a:lnTo>
                <a:lnTo>
                  <a:pt x="5411" y="9785"/>
                </a:lnTo>
                <a:lnTo>
                  <a:pt x="5391" y="9875"/>
                </a:lnTo>
                <a:lnTo>
                  <a:pt x="5375" y="9967"/>
                </a:lnTo>
                <a:lnTo>
                  <a:pt x="5364" y="10060"/>
                </a:lnTo>
                <a:lnTo>
                  <a:pt x="5357" y="10153"/>
                </a:lnTo>
                <a:lnTo>
                  <a:pt x="5355" y="10246"/>
                </a:lnTo>
                <a:lnTo>
                  <a:pt x="5185" y="10161"/>
                </a:lnTo>
                <a:lnTo>
                  <a:pt x="5022" y="10067"/>
                </a:lnTo>
                <a:lnTo>
                  <a:pt x="4864" y="9967"/>
                </a:lnTo>
                <a:lnTo>
                  <a:pt x="4711" y="9860"/>
                </a:lnTo>
                <a:lnTo>
                  <a:pt x="4564" y="9748"/>
                </a:lnTo>
                <a:lnTo>
                  <a:pt x="4422" y="9631"/>
                </a:lnTo>
                <a:lnTo>
                  <a:pt x="4287" y="9510"/>
                </a:lnTo>
                <a:lnTo>
                  <a:pt x="4156" y="9387"/>
                </a:lnTo>
                <a:lnTo>
                  <a:pt x="4031" y="9259"/>
                </a:lnTo>
                <a:lnTo>
                  <a:pt x="3911" y="9130"/>
                </a:lnTo>
                <a:lnTo>
                  <a:pt x="3797" y="9000"/>
                </a:lnTo>
                <a:lnTo>
                  <a:pt x="3688" y="8869"/>
                </a:lnTo>
                <a:lnTo>
                  <a:pt x="3585" y="8738"/>
                </a:lnTo>
                <a:lnTo>
                  <a:pt x="3487" y="8607"/>
                </a:lnTo>
                <a:lnTo>
                  <a:pt x="3395" y="8478"/>
                </a:lnTo>
                <a:lnTo>
                  <a:pt x="3307" y="8350"/>
                </a:lnTo>
                <a:lnTo>
                  <a:pt x="3226" y="8225"/>
                </a:lnTo>
                <a:lnTo>
                  <a:pt x="3149" y="8103"/>
                </a:lnTo>
                <a:lnTo>
                  <a:pt x="3078" y="7985"/>
                </a:lnTo>
                <a:lnTo>
                  <a:pt x="3013" y="7872"/>
                </a:lnTo>
                <a:lnTo>
                  <a:pt x="2952" y="7765"/>
                </a:lnTo>
                <a:lnTo>
                  <a:pt x="2897" y="7662"/>
                </a:lnTo>
                <a:lnTo>
                  <a:pt x="2848" y="7567"/>
                </a:lnTo>
                <a:lnTo>
                  <a:pt x="2803" y="7478"/>
                </a:lnTo>
                <a:lnTo>
                  <a:pt x="2764" y="7398"/>
                </a:lnTo>
                <a:lnTo>
                  <a:pt x="2730" y="7326"/>
                </a:lnTo>
                <a:lnTo>
                  <a:pt x="2701" y="7264"/>
                </a:lnTo>
                <a:lnTo>
                  <a:pt x="2678" y="7210"/>
                </a:lnTo>
                <a:lnTo>
                  <a:pt x="2647" y="7138"/>
                </a:lnTo>
                <a:lnTo>
                  <a:pt x="2636" y="7112"/>
                </a:lnTo>
                <a:lnTo>
                  <a:pt x="2907" y="7131"/>
                </a:lnTo>
                <a:lnTo>
                  <a:pt x="3173" y="7139"/>
                </a:lnTo>
                <a:lnTo>
                  <a:pt x="3436" y="7137"/>
                </a:lnTo>
                <a:lnTo>
                  <a:pt x="3694" y="7126"/>
                </a:lnTo>
                <a:lnTo>
                  <a:pt x="3949" y="7104"/>
                </a:lnTo>
                <a:lnTo>
                  <a:pt x="4198" y="7075"/>
                </a:lnTo>
                <a:lnTo>
                  <a:pt x="4443" y="7039"/>
                </a:lnTo>
                <a:lnTo>
                  <a:pt x="4683" y="6994"/>
                </a:lnTo>
                <a:lnTo>
                  <a:pt x="4917" y="6942"/>
                </a:lnTo>
                <a:lnTo>
                  <a:pt x="5146" y="6884"/>
                </a:lnTo>
                <a:lnTo>
                  <a:pt x="5369" y="6819"/>
                </a:lnTo>
                <a:lnTo>
                  <a:pt x="5585" y="6750"/>
                </a:lnTo>
                <a:lnTo>
                  <a:pt x="5795" y="6675"/>
                </a:lnTo>
                <a:lnTo>
                  <a:pt x="5999" y="6595"/>
                </a:lnTo>
                <a:lnTo>
                  <a:pt x="6195" y="6512"/>
                </a:lnTo>
                <a:lnTo>
                  <a:pt x="6385" y="6425"/>
                </a:lnTo>
                <a:lnTo>
                  <a:pt x="6567" y="6335"/>
                </a:lnTo>
                <a:lnTo>
                  <a:pt x="6742" y="6243"/>
                </a:lnTo>
                <a:lnTo>
                  <a:pt x="6908" y="6148"/>
                </a:lnTo>
                <a:lnTo>
                  <a:pt x="7066" y="6052"/>
                </a:lnTo>
                <a:lnTo>
                  <a:pt x="7216" y="5954"/>
                </a:lnTo>
                <a:lnTo>
                  <a:pt x="7357" y="5856"/>
                </a:lnTo>
                <a:lnTo>
                  <a:pt x="7490" y="5759"/>
                </a:lnTo>
                <a:lnTo>
                  <a:pt x="7613" y="5662"/>
                </a:lnTo>
                <a:lnTo>
                  <a:pt x="7727" y="5565"/>
                </a:lnTo>
                <a:lnTo>
                  <a:pt x="7831" y="5470"/>
                </a:lnTo>
                <a:lnTo>
                  <a:pt x="7925" y="5378"/>
                </a:lnTo>
                <a:lnTo>
                  <a:pt x="8010" y="5287"/>
                </a:lnTo>
                <a:lnTo>
                  <a:pt x="8082" y="5199"/>
                </a:lnTo>
                <a:lnTo>
                  <a:pt x="8146" y="5116"/>
                </a:lnTo>
                <a:lnTo>
                  <a:pt x="8197" y="5035"/>
                </a:lnTo>
                <a:lnTo>
                  <a:pt x="8238" y="4960"/>
                </a:lnTo>
                <a:lnTo>
                  <a:pt x="8277" y="4879"/>
                </a:lnTo>
                <a:lnTo>
                  <a:pt x="8313" y="4799"/>
                </a:lnTo>
                <a:lnTo>
                  <a:pt x="8349" y="4718"/>
                </a:lnTo>
                <a:lnTo>
                  <a:pt x="8385" y="4640"/>
                </a:lnTo>
                <a:lnTo>
                  <a:pt x="8453" y="4484"/>
                </a:lnTo>
                <a:lnTo>
                  <a:pt x="8523" y="4331"/>
                </a:lnTo>
                <a:lnTo>
                  <a:pt x="8558" y="4257"/>
                </a:lnTo>
                <a:lnTo>
                  <a:pt x="8594" y="4184"/>
                </a:lnTo>
                <a:lnTo>
                  <a:pt x="8632" y="4113"/>
                </a:lnTo>
                <a:lnTo>
                  <a:pt x="8671" y="4044"/>
                </a:lnTo>
                <a:lnTo>
                  <a:pt x="8711" y="3977"/>
                </a:lnTo>
                <a:lnTo>
                  <a:pt x="8753" y="3911"/>
                </a:lnTo>
                <a:lnTo>
                  <a:pt x="8799" y="3849"/>
                </a:lnTo>
                <a:lnTo>
                  <a:pt x="8846" y="3787"/>
                </a:lnTo>
                <a:lnTo>
                  <a:pt x="8896" y="3730"/>
                </a:lnTo>
                <a:lnTo>
                  <a:pt x="8949" y="3674"/>
                </a:lnTo>
                <a:lnTo>
                  <a:pt x="9005" y="3622"/>
                </a:lnTo>
                <a:lnTo>
                  <a:pt x="9066" y="3571"/>
                </a:lnTo>
                <a:lnTo>
                  <a:pt x="9129" y="3525"/>
                </a:lnTo>
                <a:lnTo>
                  <a:pt x="9198" y="3482"/>
                </a:lnTo>
                <a:lnTo>
                  <a:pt x="9270" y="3442"/>
                </a:lnTo>
                <a:lnTo>
                  <a:pt x="9347" y="3406"/>
                </a:lnTo>
                <a:lnTo>
                  <a:pt x="9429" y="3373"/>
                </a:lnTo>
                <a:lnTo>
                  <a:pt x="9517" y="3345"/>
                </a:lnTo>
                <a:lnTo>
                  <a:pt x="9609" y="3319"/>
                </a:lnTo>
                <a:lnTo>
                  <a:pt x="9708" y="3299"/>
                </a:lnTo>
                <a:lnTo>
                  <a:pt x="9813" y="3283"/>
                </a:lnTo>
                <a:lnTo>
                  <a:pt x="9924" y="3271"/>
                </a:lnTo>
                <a:lnTo>
                  <a:pt x="10041" y="3264"/>
                </a:lnTo>
                <a:lnTo>
                  <a:pt x="10166" y="3262"/>
                </a:lnTo>
                <a:lnTo>
                  <a:pt x="10271" y="3265"/>
                </a:lnTo>
                <a:lnTo>
                  <a:pt x="10372" y="3274"/>
                </a:lnTo>
                <a:lnTo>
                  <a:pt x="10468" y="3288"/>
                </a:lnTo>
                <a:lnTo>
                  <a:pt x="10560" y="3308"/>
                </a:lnTo>
                <a:lnTo>
                  <a:pt x="10648" y="3333"/>
                </a:lnTo>
                <a:lnTo>
                  <a:pt x="10730" y="3364"/>
                </a:lnTo>
                <a:lnTo>
                  <a:pt x="10809" y="3399"/>
                </a:lnTo>
                <a:lnTo>
                  <a:pt x="10883" y="3437"/>
                </a:lnTo>
                <a:lnTo>
                  <a:pt x="10954" y="3481"/>
                </a:lnTo>
                <a:lnTo>
                  <a:pt x="11021" y="3527"/>
                </a:lnTo>
                <a:lnTo>
                  <a:pt x="11084" y="3577"/>
                </a:lnTo>
                <a:lnTo>
                  <a:pt x="11143" y="3631"/>
                </a:lnTo>
                <a:lnTo>
                  <a:pt x="11199" y="3687"/>
                </a:lnTo>
                <a:lnTo>
                  <a:pt x="11251" y="3746"/>
                </a:lnTo>
                <a:lnTo>
                  <a:pt x="11301" y="3807"/>
                </a:lnTo>
                <a:lnTo>
                  <a:pt x="11346" y="3870"/>
                </a:lnTo>
                <a:lnTo>
                  <a:pt x="11389" y="3935"/>
                </a:lnTo>
                <a:lnTo>
                  <a:pt x="11429" y="4001"/>
                </a:lnTo>
                <a:lnTo>
                  <a:pt x="11466" y="4068"/>
                </a:lnTo>
                <a:lnTo>
                  <a:pt x="11499" y="4137"/>
                </a:lnTo>
                <a:lnTo>
                  <a:pt x="11531" y="4206"/>
                </a:lnTo>
                <a:lnTo>
                  <a:pt x="11560" y="4275"/>
                </a:lnTo>
                <a:lnTo>
                  <a:pt x="11586" y="4344"/>
                </a:lnTo>
                <a:lnTo>
                  <a:pt x="11610" y="4414"/>
                </a:lnTo>
                <a:lnTo>
                  <a:pt x="11631" y="4483"/>
                </a:lnTo>
                <a:lnTo>
                  <a:pt x="11651" y="4550"/>
                </a:lnTo>
                <a:lnTo>
                  <a:pt x="11669" y="4617"/>
                </a:lnTo>
                <a:lnTo>
                  <a:pt x="11685" y="4682"/>
                </a:lnTo>
                <a:lnTo>
                  <a:pt x="11698" y="4746"/>
                </a:lnTo>
                <a:lnTo>
                  <a:pt x="11710" y="4808"/>
                </a:lnTo>
                <a:lnTo>
                  <a:pt x="11721" y="4868"/>
                </a:lnTo>
                <a:lnTo>
                  <a:pt x="11730" y="4925"/>
                </a:lnTo>
                <a:lnTo>
                  <a:pt x="11747" y="4929"/>
                </a:lnTo>
                <a:lnTo>
                  <a:pt x="11796" y="4942"/>
                </a:lnTo>
                <a:lnTo>
                  <a:pt x="11871" y="4960"/>
                </a:lnTo>
                <a:lnTo>
                  <a:pt x="11970" y="4986"/>
                </a:lnTo>
                <a:lnTo>
                  <a:pt x="12088" y="5015"/>
                </a:lnTo>
                <a:lnTo>
                  <a:pt x="12220" y="5049"/>
                </a:lnTo>
                <a:lnTo>
                  <a:pt x="12363" y="5086"/>
                </a:lnTo>
                <a:lnTo>
                  <a:pt x="12513" y="5126"/>
                </a:lnTo>
                <a:lnTo>
                  <a:pt x="12667" y="5166"/>
                </a:lnTo>
                <a:lnTo>
                  <a:pt x="12818" y="5208"/>
                </a:lnTo>
                <a:lnTo>
                  <a:pt x="12964" y="5251"/>
                </a:lnTo>
                <a:lnTo>
                  <a:pt x="13100" y="5291"/>
                </a:lnTo>
                <a:lnTo>
                  <a:pt x="13163" y="5311"/>
                </a:lnTo>
                <a:lnTo>
                  <a:pt x="13223" y="5330"/>
                </a:lnTo>
                <a:lnTo>
                  <a:pt x="13278" y="5348"/>
                </a:lnTo>
                <a:lnTo>
                  <a:pt x="13329" y="5367"/>
                </a:lnTo>
                <a:lnTo>
                  <a:pt x="13373" y="5384"/>
                </a:lnTo>
                <a:lnTo>
                  <a:pt x="13412" y="5400"/>
                </a:lnTo>
                <a:lnTo>
                  <a:pt x="13445" y="5415"/>
                </a:lnTo>
                <a:lnTo>
                  <a:pt x="13470" y="5429"/>
                </a:lnTo>
                <a:lnTo>
                  <a:pt x="13485" y="5445"/>
                </a:lnTo>
                <a:lnTo>
                  <a:pt x="13487" y="5466"/>
                </a:lnTo>
                <a:lnTo>
                  <a:pt x="13478" y="5493"/>
                </a:lnTo>
                <a:lnTo>
                  <a:pt x="13457" y="5523"/>
                </a:lnTo>
                <a:lnTo>
                  <a:pt x="13426" y="5557"/>
                </a:lnTo>
                <a:lnTo>
                  <a:pt x="13384" y="5595"/>
                </a:lnTo>
                <a:lnTo>
                  <a:pt x="13334" y="5636"/>
                </a:lnTo>
                <a:lnTo>
                  <a:pt x="13276" y="5680"/>
                </a:lnTo>
                <a:lnTo>
                  <a:pt x="13211" y="5726"/>
                </a:lnTo>
                <a:lnTo>
                  <a:pt x="13139" y="5775"/>
                </a:lnTo>
                <a:lnTo>
                  <a:pt x="13063" y="5825"/>
                </a:lnTo>
                <a:lnTo>
                  <a:pt x="12981" y="5877"/>
                </a:lnTo>
                <a:lnTo>
                  <a:pt x="12895" y="5930"/>
                </a:lnTo>
                <a:lnTo>
                  <a:pt x="12807" y="5983"/>
                </a:lnTo>
                <a:lnTo>
                  <a:pt x="12715" y="6037"/>
                </a:lnTo>
                <a:lnTo>
                  <a:pt x="12622" y="6090"/>
                </a:lnTo>
                <a:lnTo>
                  <a:pt x="12529" y="6144"/>
                </a:lnTo>
                <a:lnTo>
                  <a:pt x="12436" y="6196"/>
                </a:lnTo>
                <a:lnTo>
                  <a:pt x="12344" y="6248"/>
                </a:lnTo>
                <a:lnTo>
                  <a:pt x="12253" y="6297"/>
                </a:lnTo>
                <a:lnTo>
                  <a:pt x="12081" y="6391"/>
                </a:lnTo>
                <a:lnTo>
                  <a:pt x="11926" y="6473"/>
                </a:lnTo>
                <a:lnTo>
                  <a:pt x="11793" y="6543"/>
                </a:lnTo>
                <a:lnTo>
                  <a:pt x="11690" y="6596"/>
                </a:lnTo>
                <a:lnTo>
                  <a:pt x="11624" y="6631"/>
                </a:lnTo>
                <a:lnTo>
                  <a:pt x="11600" y="6643"/>
                </a:lnTo>
                <a:close/>
                <a:moveTo>
                  <a:pt x="10406" y="4476"/>
                </a:moveTo>
                <a:lnTo>
                  <a:pt x="10373" y="4465"/>
                </a:lnTo>
                <a:lnTo>
                  <a:pt x="10341" y="4458"/>
                </a:lnTo>
                <a:lnTo>
                  <a:pt x="10309" y="4452"/>
                </a:lnTo>
                <a:lnTo>
                  <a:pt x="10276" y="4448"/>
                </a:lnTo>
                <a:lnTo>
                  <a:pt x="10243" y="4447"/>
                </a:lnTo>
                <a:lnTo>
                  <a:pt x="10211" y="4447"/>
                </a:lnTo>
                <a:lnTo>
                  <a:pt x="10178" y="4449"/>
                </a:lnTo>
                <a:lnTo>
                  <a:pt x="10146" y="4453"/>
                </a:lnTo>
                <a:lnTo>
                  <a:pt x="10113" y="4458"/>
                </a:lnTo>
                <a:lnTo>
                  <a:pt x="10081" y="4466"/>
                </a:lnTo>
                <a:lnTo>
                  <a:pt x="10049" y="4476"/>
                </a:lnTo>
                <a:lnTo>
                  <a:pt x="10018" y="4487"/>
                </a:lnTo>
                <a:lnTo>
                  <a:pt x="9986" y="4500"/>
                </a:lnTo>
                <a:lnTo>
                  <a:pt x="9956" y="4514"/>
                </a:lnTo>
                <a:lnTo>
                  <a:pt x="9925" y="4530"/>
                </a:lnTo>
                <a:lnTo>
                  <a:pt x="9896" y="4547"/>
                </a:lnTo>
                <a:lnTo>
                  <a:pt x="9866" y="4566"/>
                </a:lnTo>
                <a:lnTo>
                  <a:pt x="9838" y="4586"/>
                </a:lnTo>
                <a:lnTo>
                  <a:pt x="9811" y="4609"/>
                </a:lnTo>
                <a:lnTo>
                  <a:pt x="9784" y="4633"/>
                </a:lnTo>
                <a:lnTo>
                  <a:pt x="9757" y="4657"/>
                </a:lnTo>
                <a:lnTo>
                  <a:pt x="9732" y="4684"/>
                </a:lnTo>
                <a:lnTo>
                  <a:pt x="9707" y="4711"/>
                </a:lnTo>
                <a:lnTo>
                  <a:pt x="9684" y="4741"/>
                </a:lnTo>
                <a:lnTo>
                  <a:pt x="9662" y="4771"/>
                </a:lnTo>
                <a:lnTo>
                  <a:pt x="9641" y="4802"/>
                </a:lnTo>
                <a:lnTo>
                  <a:pt x="9620" y="4835"/>
                </a:lnTo>
                <a:lnTo>
                  <a:pt x="9601" y="4869"/>
                </a:lnTo>
                <a:lnTo>
                  <a:pt x="9584" y="4904"/>
                </a:lnTo>
                <a:lnTo>
                  <a:pt x="9568" y="4940"/>
                </a:lnTo>
                <a:lnTo>
                  <a:pt x="9553" y="4978"/>
                </a:lnTo>
                <a:lnTo>
                  <a:pt x="9539" y="5016"/>
                </a:lnTo>
                <a:lnTo>
                  <a:pt x="9527" y="5054"/>
                </a:lnTo>
                <a:lnTo>
                  <a:pt x="9517" y="5092"/>
                </a:lnTo>
                <a:lnTo>
                  <a:pt x="9508" y="5132"/>
                </a:lnTo>
                <a:lnTo>
                  <a:pt x="9501" y="5170"/>
                </a:lnTo>
                <a:lnTo>
                  <a:pt x="9496" y="5208"/>
                </a:lnTo>
                <a:lnTo>
                  <a:pt x="9493" y="5248"/>
                </a:lnTo>
                <a:lnTo>
                  <a:pt x="9491" y="5285"/>
                </a:lnTo>
                <a:lnTo>
                  <a:pt x="9491" y="5323"/>
                </a:lnTo>
                <a:lnTo>
                  <a:pt x="9492" y="5361"/>
                </a:lnTo>
                <a:lnTo>
                  <a:pt x="9495" y="5397"/>
                </a:lnTo>
                <a:lnTo>
                  <a:pt x="9500" y="5433"/>
                </a:lnTo>
                <a:lnTo>
                  <a:pt x="9506" y="5469"/>
                </a:lnTo>
                <a:lnTo>
                  <a:pt x="9514" y="5505"/>
                </a:lnTo>
                <a:lnTo>
                  <a:pt x="9523" y="5539"/>
                </a:lnTo>
                <a:lnTo>
                  <a:pt x="9533" y="5572"/>
                </a:lnTo>
                <a:lnTo>
                  <a:pt x="9545" y="5605"/>
                </a:lnTo>
                <a:lnTo>
                  <a:pt x="9559" y="5638"/>
                </a:lnTo>
                <a:lnTo>
                  <a:pt x="9573" y="5669"/>
                </a:lnTo>
                <a:lnTo>
                  <a:pt x="9589" y="5699"/>
                </a:lnTo>
                <a:lnTo>
                  <a:pt x="9606" y="5727"/>
                </a:lnTo>
                <a:lnTo>
                  <a:pt x="9625" y="5756"/>
                </a:lnTo>
                <a:lnTo>
                  <a:pt x="9646" y="5783"/>
                </a:lnTo>
                <a:lnTo>
                  <a:pt x="9667" y="5808"/>
                </a:lnTo>
                <a:lnTo>
                  <a:pt x="9689" y="5832"/>
                </a:lnTo>
                <a:lnTo>
                  <a:pt x="9712" y="5855"/>
                </a:lnTo>
                <a:lnTo>
                  <a:pt x="9737" y="5877"/>
                </a:lnTo>
                <a:lnTo>
                  <a:pt x="9764" y="5897"/>
                </a:lnTo>
                <a:lnTo>
                  <a:pt x="9791" y="5916"/>
                </a:lnTo>
                <a:lnTo>
                  <a:pt x="9819" y="5932"/>
                </a:lnTo>
                <a:lnTo>
                  <a:pt x="9848" y="5948"/>
                </a:lnTo>
                <a:lnTo>
                  <a:pt x="9878" y="5961"/>
                </a:lnTo>
                <a:lnTo>
                  <a:pt x="9911" y="5973"/>
                </a:lnTo>
                <a:lnTo>
                  <a:pt x="9942" y="5982"/>
                </a:lnTo>
                <a:lnTo>
                  <a:pt x="9975" y="5991"/>
                </a:lnTo>
                <a:lnTo>
                  <a:pt x="10007" y="5997"/>
                </a:lnTo>
                <a:lnTo>
                  <a:pt x="10040" y="6000"/>
                </a:lnTo>
                <a:lnTo>
                  <a:pt x="10073" y="6002"/>
                </a:lnTo>
                <a:lnTo>
                  <a:pt x="10105" y="6002"/>
                </a:lnTo>
                <a:lnTo>
                  <a:pt x="10137" y="5999"/>
                </a:lnTo>
                <a:lnTo>
                  <a:pt x="10171" y="5995"/>
                </a:lnTo>
                <a:lnTo>
                  <a:pt x="10203" y="5990"/>
                </a:lnTo>
                <a:lnTo>
                  <a:pt x="10235" y="5981"/>
                </a:lnTo>
                <a:lnTo>
                  <a:pt x="10266" y="5972"/>
                </a:lnTo>
                <a:lnTo>
                  <a:pt x="10299" y="5961"/>
                </a:lnTo>
                <a:lnTo>
                  <a:pt x="10329" y="5948"/>
                </a:lnTo>
                <a:lnTo>
                  <a:pt x="10360" y="5934"/>
                </a:lnTo>
                <a:lnTo>
                  <a:pt x="10390" y="5918"/>
                </a:lnTo>
                <a:lnTo>
                  <a:pt x="10420" y="5900"/>
                </a:lnTo>
                <a:lnTo>
                  <a:pt x="10449" y="5881"/>
                </a:lnTo>
                <a:lnTo>
                  <a:pt x="10477" y="5860"/>
                </a:lnTo>
                <a:lnTo>
                  <a:pt x="10505" y="5837"/>
                </a:lnTo>
                <a:lnTo>
                  <a:pt x="10533" y="5814"/>
                </a:lnTo>
                <a:lnTo>
                  <a:pt x="10558" y="5789"/>
                </a:lnTo>
                <a:lnTo>
                  <a:pt x="10583" y="5763"/>
                </a:lnTo>
                <a:lnTo>
                  <a:pt x="10608" y="5736"/>
                </a:lnTo>
                <a:lnTo>
                  <a:pt x="10631" y="5706"/>
                </a:lnTo>
                <a:lnTo>
                  <a:pt x="10654" y="5676"/>
                </a:lnTo>
                <a:lnTo>
                  <a:pt x="10675" y="5645"/>
                </a:lnTo>
                <a:lnTo>
                  <a:pt x="10695" y="5613"/>
                </a:lnTo>
                <a:lnTo>
                  <a:pt x="10713" y="5578"/>
                </a:lnTo>
                <a:lnTo>
                  <a:pt x="10731" y="5544"/>
                </a:lnTo>
                <a:lnTo>
                  <a:pt x="10747" y="5508"/>
                </a:lnTo>
                <a:lnTo>
                  <a:pt x="10762" y="5471"/>
                </a:lnTo>
                <a:lnTo>
                  <a:pt x="10776" y="5433"/>
                </a:lnTo>
                <a:lnTo>
                  <a:pt x="10788" y="5395"/>
                </a:lnTo>
                <a:lnTo>
                  <a:pt x="10798" y="5356"/>
                </a:lnTo>
                <a:lnTo>
                  <a:pt x="10807" y="5316"/>
                </a:lnTo>
                <a:lnTo>
                  <a:pt x="10813" y="5277"/>
                </a:lnTo>
                <a:lnTo>
                  <a:pt x="10819" y="5239"/>
                </a:lnTo>
                <a:lnTo>
                  <a:pt x="10822" y="5199"/>
                </a:lnTo>
                <a:lnTo>
                  <a:pt x="10824" y="5161"/>
                </a:lnTo>
                <a:lnTo>
                  <a:pt x="10824" y="5124"/>
                </a:lnTo>
                <a:lnTo>
                  <a:pt x="10823" y="5086"/>
                </a:lnTo>
                <a:lnTo>
                  <a:pt x="10820" y="5049"/>
                </a:lnTo>
                <a:lnTo>
                  <a:pt x="10815" y="5013"/>
                </a:lnTo>
                <a:lnTo>
                  <a:pt x="10809" y="4978"/>
                </a:lnTo>
                <a:lnTo>
                  <a:pt x="10802" y="4942"/>
                </a:lnTo>
                <a:lnTo>
                  <a:pt x="10793" y="4908"/>
                </a:lnTo>
                <a:lnTo>
                  <a:pt x="10783" y="4874"/>
                </a:lnTo>
                <a:lnTo>
                  <a:pt x="10770" y="4841"/>
                </a:lnTo>
                <a:lnTo>
                  <a:pt x="10757" y="4809"/>
                </a:lnTo>
                <a:lnTo>
                  <a:pt x="10742" y="4779"/>
                </a:lnTo>
                <a:lnTo>
                  <a:pt x="10726" y="4749"/>
                </a:lnTo>
                <a:lnTo>
                  <a:pt x="10709" y="4719"/>
                </a:lnTo>
                <a:lnTo>
                  <a:pt x="10691" y="4691"/>
                </a:lnTo>
                <a:lnTo>
                  <a:pt x="10671" y="4665"/>
                </a:lnTo>
                <a:lnTo>
                  <a:pt x="10650" y="4640"/>
                </a:lnTo>
                <a:lnTo>
                  <a:pt x="10627" y="4616"/>
                </a:lnTo>
                <a:lnTo>
                  <a:pt x="10603" y="4592"/>
                </a:lnTo>
                <a:lnTo>
                  <a:pt x="10579" y="4571"/>
                </a:lnTo>
                <a:lnTo>
                  <a:pt x="10553" y="4551"/>
                </a:lnTo>
                <a:lnTo>
                  <a:pt x="10526" y="4533"/>
                </a:lnTo>
                <a:lnTo>
                  <a:pt x="10497" y="4516"/>
                </a:lnTo>
                <a:lnTo>
                  <a:pt x="10468" y="4501"/>
                </a:lnTo>
                <a:lnTo>
                  <a:pt x="10438" y="4488"/>
                </a:lnTo>
                <a:lnTo>
                  <a:pt x="10406" y="4476"/>
                </a:lnTo>
                <a:close/>
                <a:moveTo>
                  <a:pt x="8782" y="11794"/>
                </a:moveTo>
                <a:lnTo>
                  <a:pt x="9550" y="11804"/>
                </a:lnTo>
                <a:lnTo>
                  <a:pt x="9525" y="12091"/>
                </a:lnTo>
                <a:lnTo>
                  <a:pt x="8862" y="12101"/>
                </a:lnTo>
                <a:lnTo>
                  <a:pt x="9184" y="12504"/>
                </a:lnTo>
                <a:lnTo>
                  <a:pt x="8985" y="12726"/>
                </a:lnTo>
                <a:lnTo>
                  <a:pt x="8451" y="12162"/>
                </a:lnTo>
                <a:lnTo>
                  <a:pt x="7707" y="12474"/>
                </a:lnTo>
                <a:lnTo>
                  <a:pt x="7669" y="12277"/>
                </a:lnTo>
                <a:lnTo>
                  <a:pt x="8383" y="11814"/>
                </a:lnTo>
                <a:lnTo>
                  <a:pt x="7949" y="10423"/>
                </a:lnTo>
                <a:lnTo>
                  <a:pt x="7883" y="10442"/>
                </a:lnTo>
                <a:lnTo>
                  <a:pt x="7817" y="10460"/>
                </a:lnTo>
                <a:lnTo>
                  <a:pt x="7752" y="10477"/>
                </a:lnTo>
                <a:lnTo>
                  <a:pt x="7686" y="10492"/>
                </a:lnTo>
                <a:lnTo>
                  <a:pt x="7622" y="10506"/>
                </a:lnTo>
                <a:lnTo>
                  <a:pt x="7558" y="10519"/>
                </a:lnTo>
                <a:lnTo>
                  <a:pt x="7494" y="10532"/>
                </a:lnTo>
                <a:lnTo>
                  <a:pt x="7431" y="10543"/>
                </a:lnTo>
                <a:lnTo>
                  <a:pt x="7368" y="10552"/>
                </a:lnTo>
                <a:lnTo>
                  <a:pt x="7306" y="10560"/>
                </a:lnTo>
                <a:lnTo>
                  <a:pt x="7244" y="10568"/>
                </a:lnTo>
                <a:lnTo>
                  <a:pt x="7182" y="10574"/>
                </a:lnTo>
                <a:lnTo>
                  <a:pt x="7121" y="10580"/>
                </a:lnTo>
                <a:lnTo>
                  <a:pt x="7060" y="10584"/>
                </a:lnTo>
                <a:lnTo>
                  <a:pt x="7000" y="10587"/>
                </a:lnTo>
                <a:lnTo>
                  <a:pt x="6940" y="10589"/>
                </a:lnTo>
                <a:lnTo>
                  <a:pt x="7339" y="12923"/>
                </a:lnTo>
                <a:lnTo>
                  <a:pt x="8090" y="13084"/>
                </a:lnTo>
                <a:lnTo>
                  <a:pt x="8012" y="13361"/>
                </a:lnTo>
                <a:lnTo>
                  <a:pt x="7359" y="13245"/>
                </a:lnTo>
                <a:lnTo>
                  <a:pt x="7596" y="13699"/>
                </a:lnTo>
                <a:lnTo>
                  <a:pt x="7359" y="13880"/>
                </a:lnTo>
                <a:lnTo>
                  <a:pt x="6944" y="13225"/>
                </a:lnTo>
                <a:lnTo>
                  <a:pt x="6154" y="13381"/>
                </a:lnTo>
                <a:lnTo>
                  <a:pt x="6154" y="13185"/>
                </a:lnTo>
                <a:lnTo>
                  <a:pt x="6944" y="12867"/>
                </a:lnTo>
                <a:lnTo>
                  <a:pt x="6697" y="10584"/>
                </a:lnTo>
                <a:lnTo>
                  <a:pt x="6653" y="10582"/>
                </a:lnTo>
                <a:lnTo>
                  <a:pt x="6607" y="10580"/>
                </a:lnTo>
                <a:lnTo>
                  <a:pt x="6563" y="10576"/>
                </a:lnTo>
                <a:lnTo>
                  <a:pt x="6520" y="10572"/>
                </a:lnTo>
                <a:lnTo>
                  <a:pt x="6475" y="10568"/>
                </a:lnTo>
                <a:lnTo>
                  <a:pt x="6432" y="10563"/>
                </a:lnTo>
                <a:lnTo>
                  <a:pt x="6389" y="10558"/>
                </a:lnTo>
                <a:lnTo>
                  <a:pt x="6345" y="10552"/>
                </a:lnTo>
                <a:lnTo>
                  <a:pt x="6302" y="10546"/>
                </a:lnTo>
                <a:lnTo>
                  <a:pt x="6260" y="10538"/>
                </a:lnTo>
                <a:lnTo>
                  <a:pt x="6217" y="10531"/>
                </a:lnTo>
                <a:lnTo>
                  <a:pt x="6175" y="10523"/>
                </a:lnTo>
                <a:lnTo>
                  <a:pt x="6133" y="10514"/>
                </a:lnTo>
                <a:lnTo>
                  <a:pt x="6091" y="10505"/>
                </a:lnTo>
                <a:lnTo>
                  <a:pt x="6050" y="10495"/>
                </a:lnTo>
                <a:lnTo>
                  <a:pt x="6009" y="10485"/>
                </a:lnTo>
                <a:lnTo>
                  <a:pt x="5968" y="10475"/>
                </a:lnTo>
                <a:lnTo>
                  <a:pt x="5927" y="10464"/>
                </a:lnTo>
                <a:lnTo>
                  <a:pt x="5887" y="10453"/>
                </a:lnTo>
                <a:lnTo>
                  <a:pt x="5847" y="10441"/>
                </a:lnTo>
                <a:lnTo>
                  <a:pt x="5807" y="10428"/>
                </a:lnTo>
                <a:lnTo>
                  <a:pt x="5768" y="10416"/>
                </a:lnTo>
                <a:lnTo>
                  <a:pt x="5728" y="10402"/>
                </a:lnTo>
                <a:lnTo>
                  <a:pt x="5689" y="10388"/>
                </a:lnTo>
                <a:lnTo>
                  <a:pt x="5651" y="10374"/>
                </a:lnTo>
                <a:lnTo>
                  <a:pt x="5612" y="10359"/>
                </a:lnTo>
                <a:lnTo>
                  <a:pt x="5573" y="10344"/>
                </a:lnTo>
                <a:lnTo>
                  <a:pt x="5536" y="10329"/>
                </a:lnTo>
                <a:lnTo>
                  <a:pt x="5460" y="10296"/>
                </a:lnTo>
                <a:lnTo>
                  <a:pt x="5386" y="10261"/>
                </a:lnTo>
                <a:lnTo>
                  <a:pt x="5403" y="10182"/>
                </a:lnTo>
                <a:lnTo>
                  <a:pt x="5422" y="10102"/>
                </a:lnTo>
                <a:lnTo>
                  <a:pt x="5445" y="10023"/>
                </a:lnTo>
                <a:lnTo>
                  <a:pt x="5471" y="9945"/>
                </a:lnTo>
                <a:lnTo>
                  <a:pt x="5502" y="9867"/>
                </a:lnTo>
                <a:lnTo>
                  <a:pt x="5534" y="9792"/>
                </a:lnTo>
                <a:lnTo>
                  <a:pt x="5569" y="9717"/>
                </a:lnTo>
                <a:lnTo>
                  <a:pt x="5609" y="9644"/>
                </a:lnTo>
                <a:lnTo>
                  <a:pt x="5650" y="9571"/>
                </a:lnTo>
                <a:lnTo>
                  <a:pt x="5694" y="9499"/>
                </a:lnTo>
                <a:lnTo>
                  <a:pt x="5742" y="9430"/>
                </a:lnTo>
                <a:lnTo>
                  <a:pt x="5792" y="9362"/>
                </a:lnTo>
                <a:lnTo>
                  <a:pt x="5845" y="9296"/>
                </a:lnTo>
                <a:lnTo>
                  <a:pt x="5901" y="9230"/>
                </a:lnTo>
                <a:lnTo>
                  <a:pt x="5958" y="9168"/>
                </a:lnTo>
                <a:lnTo>
                  <a:pt x="6020" y="9106"/>
                </a:lnTo>
                <a:lnTo>
                  <a:pt x="6082" y="9047"/>
                </a:lnTo>
                <a:lnTo>
                  <a:pt x="6148" y="8990"/>
                </a:lnTo>
                <a:lnTo>
                  <a:pt x="6216" y="8935"/>
                </a:lnTo>
                <a:lnTo>
                  <a:pt x="6287" y="8881"/>
                </a:lnTo>
                <a:lnTo>
                  <a:pt x="6359" y="8831"/>
                </a:lnTo>
                <a:lnTo>
                  <a:pt x="6434" y="8783"/>
                </a:lnTo>
                <a:lnTo>
                  <a:pt x="6511" y="8736"/>
                </a:lnTo>
                <a:lnTo>
                  <a:pt x="6590" y="8693"/>
                </a:lnTo>
                <a:lnTo>
                  <a:pt x="6671" y="8652"/>
                </a:lnTo>
                <a:lnTo>
                  <a:pt x="6755" y="8613"/>
                </a:lnTo>
                <a:lnTo>
                  <a:pt x="6839" y="8578"/>
                </a:lnTo>
                <a:lnTo>
                  <a:pt x="6926" y="8545"/>
                </a:lnTo>
                <a:lnTo>
                  <a:pt x="7015" y="8515"/>
                </a:lnTo>
                <a:lnTo>
                  <a:pt x="7105" y="8487"/>
                </a:lnTo>
                <a:lnTo>
                  <a:pt x="7198" y="8463"/>
                </a:lnTo>
                <a:lnTo>
                  <a:pt x="7292" y="8442"/>
                </a:lnTo>
                <a:lnTo>
                  <a:pt x="7390" y="8425"/>
                </a:lnTo>
                <a:lnTo>
                  <a:pt x="7487" y="8410"/>
                </a:lnTo>
                <a:lnTo>
                  <a:pt x="7585" y="8400"/>
                </a:lnTo>
                <a:lnTo>
                  <a:pt x="7682" y="8393"/>
                </a:lnTo>
                <a:lnTo>
                  <a:pt x="7778" y="8390"/>
                </a:lnTo>
                <a:lnTo>
                  <a:pt x="7874" y="8390"/>
                </a:lnTo>
                <a:lnTo>
                  <a:pt x="7968" y="8394"/>
                </a:lnTo>
                <a:lnTo>
                  <a:pt x="8062" y="8401"/>
                </a:lnTo>
                <a:lnTo>
                  <a:pt x="8155" y="8411"/>
                </a:lnTo>
                <a:lnTo>
                  <a:pt x="8246" y="8425"/>
                </a:lnTo>
                <a:lnTo>
                  <a:pt x="8337" y="8442"/>
                </a:lnTo>
                <a:lnTo>
                  <a:pt x="8427" y="8462"/>
                </a:lnTo>
                <a:lnTo>
                  <a:pt x="8515" y="8486"/>
                </a:lnTo>
                <a:lnTo>
                  <a:pt x="8601" y="8513"/>
                </a:lnTo>
                <a:lnTo>
                  <a:pt x="8687" y="8542"/>
                </a:lnTo>
                <a:lnTo>
                  <a:pt x="8770" y="8575"/>
                </a:lnTo>
                <a:lnTo>
                  <a:pt x="8852" y="8610"/>
                </a:lnTo>
                <a:lnTo>
                  <a:pt x="8932" y="8649"/>
                </a:lnTo>
                <a:lnTo>
                  <a:pt x="9010" y="8690"/>
                </a:lnTo>
                <a:lnTo>
                  <a:pt x="9086" y="8733"/>
                </a:lnTo>
                <a:lnTo>
                  <a:pt x="9160" y="8780"/>
                </a:lnTo>
                <a:lnTo>
                  <a:pt x="9231" y="8829"/>
                </a:lnTo>
                <a:lnTo>
                  <a:pt x="9301" y="8881"/>
                </a:lnTo>
                <a:lnTo>
                  <a:pt x="9367" y="8936"/>
                </a:lnTo>
                <a:lnTo>
                  <a:pt x="9432" y="8992"/>
                </a:lnTo>
                <a:lnTo>
                  <a:pt x="9494" y="9052"/>
                </a:lnTo>
                <a:lnTo>
                  <a:pt x="9554" y="9113"/>
                </a:lnTo>
                <a:lnTo>
                  <a:pt x="9610" y="9178"/>
                </a:lnTo>
                <a:lnTo>
                  <a:pt x="9664" y="9243"/>
                </a:lnTo>
                <a:lnTo>
                  <a:pt x="9714" y="9312"/>
                </a:lnTo>
                <a:lnTo>
                  <a:pt x="9761" y="9382"/>
                </a:lnTo>
                <a:lnTo>
                  <a:pt x="9807" y="9455"/>
                </a:lnTo>
                <a:lnTo>
                  <a:pt x="9735" y="9510"/>
                </a:lnTo>
                <a:lnTo>
                  <a:pt x="9662" y="9566"/>
                </a:lnTo>
                <a:lnTo>
                  <a:pt x="9587" y="9619"/>
                </a:lnTo>
                <a:lnTo>
                  <a:pt x="9510" y="9674"/>
                </a:lnTo>
                <a:lnTo>
                  <a:pt x="9432" y="9726"/>
                </a:lnTo>
                <a:lnTo>
                  <a:pt x="9351" y="9778"/>
                </a:lnTo>
                <a:lnTo>
                  <a:pt x="9270" y="9829"/>
                </a:lnTo>
                <a:lnTo>
                  <a:pt x="9185" y="9879"/>
                </a:lnTo>
                <a:lnTo>
                  <a:pt x="9099" y="9929"/>
                </a:lnTo>
                <a:lnTo>
                  <a:pt x="9012" y="9977"/>
                </a:lnTo>
                <a:lnTo>
                  <a:pt x="8923" y="10025"/>
                </a:lnTo>
                <a:lnTo>
                  <a:pt x="8831" y="10071"/>
                </a:lnTo>
                <a:lnTo>
                  <a:pt x="8737" y="10116"/>
                </a:lnTo>
                <a:lnTo>
                  <a:pt x="8642" y="10162"/>
                </a:lnTo>
                <a:lnTo>
                  <a:pt x="8545" y="10205"/>
                </a:lnTo>
                <a:lnTo>
                  <a:pt x="8445" y="10246"/>
                </a:lnTo>
                <a:lnTo>
                  <a:pt x="8418" y="10258"/>
                </a:lnTo>
                <a:lnTo>
                  <a:pt x="8391" y="10270"/>
                </a:lnTo>
                <a:lnTo>
                  <a:pt x="8362" y="10281"/>
                </a:lnTo>
                <a:lnTo>
                  <a:pt x="8335" y="10292"/>
                </a:lnTo>
                <a:lnTo>
                  <a:pt x="8308" y="10302"/>
                </a:lnTo>
                <a:lnTo>
                  <a:pt x="8280" y="10313"/>
                </a:lnTo>
                <a:lnTo>
                  <a:pt x="8253" y="10323"/>
                </a:lnTo>
                <a:lnTo>
                  <a:pt x="8225" y="10332"/>
                </a:lnTo>
                <a:lnTo>
                  <a:pt x="8782" y="11794"/>
                </a:lnTo>
                <a:close/>
                <a:moveTo>
                  <a:pt x="15552" y="5025"/>
                </a:moveTo>
                <a:lnTo>
                  <a:pt x="15389" y="4645"/>
                </a:lnTo>
                <a:lnTo>
                  <a:pt x="15209" y="4278"/>
                </a:lnTo>
                <a:lnTo>
                  <a:pt x="15012" y="3923"/>
                </a:lnTo>
                <a:lnTo>
                  <a:pt x="14798" y="3582"/>
                </a:lnTo>
                <a:lnTo>
                  <a:pt x="14571" y="3255"/>
                </a:lnTo>
                <a:lnTo>
                  <a:pt x="14329" y="2941"/>
                </a:lnTo>
                <a:lnTo>
                  <a:pt x="14073" y="2643"/>
                </a:lnTo>
                <a:lnTo>
                  <a:pt x="13803" y="2358"/>
                </a:lnTo>
                <a:lnTo>
                  <a:pt x="13520" y="2088"/>
                </a:lnTo>
                <a:lnTo>
                  <a:pt x="13227" y="1833"/>
                </a:lnTo>
                <a:lnTo>
                  <a:pt x="12922" y="1594"/>
                </a:lnTo>
                <a:lnTo>
                  <a:pt x="12605" y="1370"/>
                </a:lnTo>
                <a:lnTo>
                  <a:pt x="12279" y="1161"/>
                </a:lnTo>
                <a:lnTo>
                  <a:pt x="11945" y="970"/>
                </a:lnTo>
                <a:lnTo>
                  <a:pt x="11601" y="794"/>
                </a:lnTo>
                <a:lnTo>
                  <a:pt x="11249" y="635"/>
                </a:lnTo>
                <a:lnTo>
                  <a:pt x="10890" y="493"/>
                </a:lnTo>
                <a:lnTo>
                  <a:pt x="10526" y="369"/>
                </a:lnTo>
                <a:lnTo>
                  <a:pt x="10154" y="262"/>
                </a:lnTo>
                <a:lnTo>
                  <a:pt x="9777" y="172"/>
                </a:lnTo>
                <a:lnTo>
                  <a:pt x="9396" y="102"/>
                </a:lnTo>
                <a:lnTo>
                  <a:pt x="9010" y="48"/>
                </a:lnTo>
                <a:lnTo>
                  <a:pt x="8621" y="15"/>
                </a:lnTo>
                <a:lnTo>
                  <a:pt x="8229" y="0"/>
                </a:lnTo>
                <a:lnTo>
                  <a:pt x="7836" y="4"/>
                </a:lnTo>
                <a:lnTo>
                  <a:pt x="7441" y="28"/>
                </a:lnTo>
                <a:lnTo>
                  <a:pt x="7046" y="72"/>
                </a:lnTo>
                <a:lnTo>
                  <a:pt x="6650" y="135"/>
                </a:lnTo>
                <a:lnTo>
                  <a:pt x="6255" y="219"/>
                </a:lnTo>
                <a:lnTo>
                  <a:pt x="5861" y="324"/>
                </a:lnTo>
                <a:lnTo>
                  <a:pt x="5469" y="449"/>
                </a:lnTo>
                <a:lnTo>
                  <a:pt x="5079" y="596"/>
                </a:lnTo>
                <a:lnTo>
                  <a:pt x="4698" y="761"/>
                </a:lnTo>
                <a:lnTo>
                  <a:pt x="4329" y="943"/>
                </a:lnTo>
                <a:lnTo>
                  <a:pt x="3974" y="1143"/>
                </a:lnTo>
                <a:lnTo>
                  <a:pt x="3631" y="1358"/>
                </a:lnTo>
                <a:lnTo>
                  <a:pt x="3302" y="1588"/>
                </a:lnTo>
                <a:lnTo>
                  <a:pt x="2987" y="1833"/>
                </a:lnTo>
                <a:lnTo>
                  <a:pt x="2685" y="2091"/>
                </a:lnTo>
                <a:lnTo>
                  <a:pt x="2399" y="2362"/>
                </a:lnTo>
                <a:lnTo>
                  <a:pt x="2127" y="2646"/>
                </a:lnTo>
                <a:lnTo>
                  <a:pt x="1870" y="2941"/>
                </a:lnTo>
                <a:lnTo>
                  <a:pt x="1628" y="3248"/>
                </a:lnTo>
                <a:lnTo>
                  <a:pt x="1401" y="3565"/>
                </a:lnTo>
                <a:lnTo>
                  <a:pt x="1191" y="3893"/>
                </a:lnTo>
                <a:lnTo>
                  <a:pt x="997" y="4229"/>
                </a:lnTo>
                <a:lnTo>
                  <a:pt x="819" y="4574"/>
                </a:lnTo>
                <a:lnTo>
                  <a:pt x="657" y="4926"/>
                </a:lnTo>
                <a:lnTo>
                  <a:pt x="513" y="5287"/>
                </a:lnTo>
                <a:lnTo>
                  <a:pt x="386" y="5653"/>
                </a:lnTo>
                <a:lnTo>
                  <a:pt x="276" y="6025"/>
                </a:lnTo>
                <a:lnTo>
                  <a:pt x="184" y="6403"/>
                </a:lnTo>
                <a:lnTo>
                  <a:pt x="110" y="6785"/>
                </a:lnTo>
                <a:lnTo>
                  <a:pt x="54" y="7171"/>
                </a:lnTo>
                <a:lnTo>
                  <a:pt x="18" y="7560"/>
                </a:lnTo>
                <a:lnTo>
                  <a:pt x="0" y="7951"/>
                </a:lnTo>
                <a:lnTo>
                  <a:pt x="1" y="8345"/>
                </a:lnTo>
                <a:lnTo>
                  <a:pt x="22" y="8740"/>
                </a:lnTo>
                <a:lnTo>
                  <a:pt x="63" y="9136"/>
                </a:lnTo>
                <a:lnTo>
                  <a:pt x="123" y="9531"/>
                </a:lnTo>
                <a:lnTo>
                  <a:pt x="204" y="9926"/>
                </a:lnTo>
                <a:lnTo>
                  <a:pt x="305" y="10319"/>
                </a:lnTo>
                <a:lnTo>
                  <a:pt x="428" y="10710"/>
                </a:lnTo>
                <a:lnTo>
                  <a:pt x="572" y="11098"/>
                </a:lnTo>
                <a:lnTo>
                  <a:pt x="735" y="11479"/>
                </a:lnTo>
                <a:lnTo>
                  <a:pt x="915" y="11846"/>
                </a:lnTo>
                <a:lnTo>
                  <a:pt x="1112" y="12200"/>
                </a:lnTo>
                <a:lnTo>
                  <a:pt x="1326" y="12542"/>
                </a:lnTo>
                <a:lnTo>
                  <a:pt x="1553" y="12868"/>
                </a:lnTo>
                <a:lnTo>
                  <a:pt x="1795" y="13182"/>
                </a:lnTo>
                <a:lnTo>
                  <a:pt x="2051" y="13481"/>
                </a:lnTo>
                <a:lnTo>
                  <a:pt x="2321" y="13766"/>
                </a:lnTo>
                <a:lnTo>
                  <a:pt x="2604" y="14035"/>
                </a:lnTo>
                <a:lnTo>
                  <a:pt x="2897" y="14290"/>
                </a:lnTo>
                <a:lnTo>
                  <a:pt x="3202" y="14530"/>
                </a:lnTo>
                <a:lnTo>
                  <a:pt x="3519" y="14754"/>
                </a:lnTo>
                <a:lnTo>
                  <a:pt x="3845" y="14963"/>
                </a:lnTo>
                <a:lnTo>
                  <a:pt x="4179" y="15154"/>
                </a:lnTo>
                <a:lnTo>
                  <a:pt x="4523" y="15331"/>
                </a:lnTo>
                <a:lnTo>
                  <a:pt x="4875" y="15489"/>
                </a:lnTo>
                <a:lnTo>
                  <a:pt x="5234" y="15631"/>
                </a:lnTo>
                <a:lnTo>
                  <a:pt x="5598" y="15756"/>
                </a:lnTo>
                <a:lnTo>
                  <a:pt x="5970" y="15863"/>
                </a:lnTo>
                <a:lnTo>
                  <a:pt x="6347" y="15953"/>
                </a:lnTo>
                <a:lnTo>
                  <a:pt x="6728" y="16024"/>
                </a:lnTo>
                <a:lnTo>
                  <a:pt x="7114" y="16077"/>
                </a:lnTo>
                <a:lnTo>
                  <a:pt x="7503" y="16111"/>
                </a:lnTo>
                <a:lnTo>
                  <a:pt x="7895" y="16126"/>
                </a:lnTo>
                <a:lnTo>
                  <a:pt x="8288" y="16122"/>
                </a:lnTo>
                <a:lnTo>
                  <a:pt x="8683" y="16099"/>
                </a:lnTo>
                <a:lnTo>
                  <a:pt x="9078" y="16055"/>
                </a:lnTo>
                <a:lnTo>
                  <a:pt x="9474" y="15992"/>
                </a:lnTo>
                <a:lnTo>
                  <a:pt x="9868" y="15909"/>
                </a:lnTo>
                <a:lnTo>
                  <a:pt x="10262" y="15804"/>
                </a:lnTo>
                <a:lnTo>
                  <a:pt x="10655" y="15679"/>
                </a:lnTo>
                <a:lnTo>
                  <a:pt x="11044" y="15533"/>
                </a:lnTo>
                <a:lnTo>
                  <a:pt x="11426" y="15367"/>
                </a:lnTo>
                <a:lnTo>
                  <a:pt x="11795" y="15185"/>
                </a:lnTo>
                <a:lnTo>
                  <a:pt x="12150" y="14985"/>
                </a:lnTo>
                <a:lnTo>
                  <a:pt x="12493" y="14769"/>
                </a:lnTo>
                <a:lnTo>
                  <a:pt x="12822" y="14539"/>
                </a:lnTo>
                <a:lnTo>
                  <a:pt x="13137" y="14294"/>
                </a:lnTo>
                <a:lnTo>
                  <a:pt x="13439" y="14035"/>
                </a:lnTo>
                <a:lnTo>
                  <a:pt x="13725" y="13764"/>
                </a:lnTo>
                <a:lnTo>
                  <a:pt x="13997" y="13480"/>
                </a:lnTo>
                <a:lnTo>
                  <a:pt x="14254" y="13184"/>
                </a:lnTo>
                <a:lnTo>
                  <a:pt x="14496" y="12877"/>
                </a:lnTo>
                <a:lnTo>
                  <a:pt x="14723" y="12560"/>
                </a:lnTo>
                <a:lnTo>
                  <a:pt x="14933" y="12232"/>
                </a:lnTo>
                <a:lnTo>
                  <a:pt x="15127" y="11895"/>
                </a:lnTo>
                <a:lnTo>
                  <a:pt x="15305" y="11551"/>
                </a:lnTo>
                <a:lnTo>
                  <a:pt x="15467" y="11198"/>
                </a:lnTo>
                <a:lnTo>
                  <a:pt x="15611" y="10838"/>
                </a:lnTo>
                <a:lnTo>
                  <a:pt x="15739" y="10471"/>
                </a:lnTo>
                <a:lnTo>
                  <a:pt x="15848" y="10099"/>
                </a:lnTo>
                <a:lnTo>
                  <a:pt x="15941" y="9721"/>
                </a:lnTo>
                <a:lnTo>
                  <a:pt x="16014" y="9339"/>
                </a:lnTo>
                <a:lnTo>
                  <a:pt x="16070" y="8953"/>
                </a:lnTo>
                <a:lnTo>
                  <a:pt x="16106" y="8564"/>
                </a:lnTo>
                <a:lnTo>
                  <a:pt x="16124" y="8173"/>
                </a:lnTo>
                <a:lnTo>
                  <a:pt x="16123" y="7779"/>
                </a:lnTo>
                <a:lnTo>
                  <a:pt x="16102" y="7384"/>
                </a:lnTo>
                <a:lnTo>
                  <a:pt x="16061" y="6988"/>
                </a:lnTo>
                <a:lnTo>
                  <a:pt x="16001" y="6593"/>
                </a:lnTo>
                <a:lnTo>
                  <a:pt x="15919" y="6198"/>
                </a:lnTo>
                <a:lnTo>
                  <a:pt x="15819" y="5805"/>
                </a:lnTo>
                <a:lnTo>
                  <a:pt x="15696" y="5414"/>
                </a:lnTo>
                <a:lnTo>
                  <a:pt x="15552" y="5025"/>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8" name="Freeform 337"/>
          <p:cNvSpPr>
            <a:spLocks noEditPoints="1"/>
          </p:cNvSpPr>
          <p:nvPr/>
        </p:nvSpPr>
        <p:spPr bwMode="auto">
          <a:xfrm>
            <a:off x="1386386" y="3777281"/>
            <a:ext cx="189000" cy="189000"/>
          </a:xfrm>
          <a:custGeom>
            <a:avLst/>
            <a:gdLst>
              <a:gd name="T0" fmla="*/ 8465 w 16124"/>
              <a:gd name="T1" fmla="*/ 8822 h 16063"/>
              <a:gd name="T2" fmla="*/ 8527 w 16124"/>
              <a:gd name="T3" fmla="*/ 10943 h 16063"/>
              <a:gd name="T4" fmla="*/ 8580 w 16124"/>
              <a:gd name="T5" fmla="*/ 12632 h 16063"/>
              <a:gd name="T6" fmla="*/ 8602 w 16124"/>
              <a:gd name="T7" fmla="*/ 13321 h 16063"/>
              <a:gd name="T8" fmla="*/ 6559 w 16124"/>
              <a:gd name="T9" fmla="*/ 7101 h 16063"/>
              <a:gd name="T10" fmla="*/ 6512 w 16124"/>
              <a:gd name="T11" fmla="*/ 6061 h 16063"/>
              <a:gd name="T12" fmla="*/ 6500 w 16124"/>
              <a:gd name="T13" fmla="*/ 5698 h 16063"/>
              <a:gd name="T14" fmla="*/ 6520 w 16124"/>
              <a:gd name="T15" fmla="*/ 5236 h 16063"/>
              <a:gd name="T16" fmla="*/ 6595 w 16124"/>
              <a:gd name="T17" fmla="*/ 4726 h 16063"/>
              <a:gd name="T18" fmla="*/ 6752 w 16124"/>
              <a:gd name="T19" fmla="*/ 4217 h 16063"/>
              <a:gd name="T20" fmla="*/ 7015 w 16124"/>
              <a:gd name="T21" fmla="*/ 3748 h 16063"/>
              <a:gd name="T22" fmla="*/ 7370 w 16124"/>
              <a:gd name="T23" fmla="*/ 3322 h 16063"/>
              <a:gd name="T24" fmla="*/ 7785 w 16124"/>
              <a:gd name="T25" fmla="*/ 2993 h 16063"/>
              <a:gd name="T26" fmla="*/ 8281 w 16124"/>
              <a:gd name="T27" fmla="*/ 2793 h 16063"/>
              <a:gd name="T28" fmla="*/ 8876 w 16124"/>
              <a:gd name="T29" fmla="*/ 2748 h 16063"/>
              <a:gd name="T30" fmla="*/ 9589 w 16124"/>
              <a:gd name="T31" fmla="*/ 2889 h 16063"/>
              <a:gd name="T32" fmla="*/ 10438 w 16124"/>
              <a:gd name="T33" fmla="*/ 3246 h 16063"/>
              <a:gd name="T34" fmla="*/ 10529 w 16124"/>
              <a:gd name="T35" fmla="*/ 5049 h 16063"/>
              <a:gd name="T36" fmla="*/ 10147 w 16124"/>
              <a:gd name="T37" fmla="*/ 4892 h 16063"/>
              <a:gd name="T38" fmla="*/ 9640 w 16124"/>
              <a:gd name="T39" fmla="*/ 4767 h 16063"/>
              <a:gd name="T40" fmla="*/ 9113 w 16124"/>
              <a:gd name="T41" fmla="*/ 4786 h 16063"/>
              <a:gd name="T42" fmla="*/ 8674 w 16124"/>
              <a:gd name="T43" fmla="*/ 5062 h 16063"/>
              <a:gd name="T44" fmla="*/ 8426 w 16124"/>
              <a:gd name="T45" fmla="*/ 5706 h 16063"/>
              <a:gd name="T46" fmla="*/ 8407 w 16124"/>
              <a:gd name="T47" fmla="*/ 6241 h 16063"/>
              <a:gd name="T48" fmla="*/ 8411 w 16124"/>
              <a:gd name="T49" fmla="*/ 6513 h 16063"/>
              <a:gd name="T50" fmla="*/ 8417 w 16124"/>
              <a:gd name="T51" fmla="*/ 6811 h 16063"/>
              <a:gd name="T52" fmla="*/ 15389 w 16124"/>
              <a:gd name="T53" fmla="*/ 4627 h 16063"/>
              <a:gd name="T54" fmla="*/ 14329 w 16124"/>
              <a:gd name="T55" fmla="*/ 2930 h 16063"/>
              <a:gd name="T56" fmla="*/ 12922 w 16124"/>
              <a:gd name="T57" fmla="*/ 1588 h 16063"/>
              <a:gd name="T58" fmla="*/ 11249 w 16124"/>
              <a:gd name="T59" fmla="*/ 633 h 16063"/>
              <a:gd name="T60" fmla="*/ 9396 w 16124"/>
              <a:gd name="T61" fmla="*/ 101 h 16063"/>
              <a:gd name="T62" fmla="*/ 7441 w 16124"/>
              <a:gd name="T63" fmla="*/ 28 h 16063"/>
              <a:gd name="T64" fmla="*/ 5469 w 16124"/>
              <a:gd name="T65" fmla="*/ 447 h 16063"/>
              <a:gd name="T66" fmla="*/ 3631 w 16124"/>
              <a:gd name="T67" fmla="*/ 1353 h 16063"/>
              <a:gd name="T68" fmla="*/ 2127 w 16124"/>
              <a:gd name="T69" fmla="*/ 2636 h 16063"/>
              <a:gd name="T70" fmla="*/ 997 w 16124"/>
              <a:gd name="T71" fmla="*/ 4214 h 16063"/>
              <a:gd name="T72" fmla="*/ 276 w 16124"/>
              <a:gd name="T73" fmla="*/ 6002 h 16063"/>
              <a:gd name="T74" fmla="*/ 0 w 16124"/>
              <a:gd name="T75" fmla="*/ 7921 h 16063"/>
              <a:gd name="T76" fmla="*/ 205 w 16124"/>
              <a:gd name="T77" fmla="*/ 9888 h 16063"/>
              <a:gd name="T78" fmla="*/ 915 w 16124"/>
              <a:gd name="T79" fmla="*/ 11801 h 16063"/>
              <a:gd name="T80" fmla="*/ 2052 w 16124"/>
              <a:gd name="T81" fmla="*/ 13430 h 16063"/>
              <a:gd name="T82" fmla="*/ 3519 w 16124"/>
              <a:gd name="T83" fmla="*/ 14698 h 16063"/>
              <a:gd name="T84" fmla="*/ 5234 w 16124"/>
              <a:gd name="T85" fmla="*/ 15572 h 16063"/>
              <a:gd name="T86" fmla="*/ 7114 w 16124"/>
              <a:gd name="T87" fmla="*/ 16015 h 16063"/>
              <a:gd name="T88" fmla="*/ 9078 w 16124"/>
              <a:gd name="T89" fmla="*/ 15992 h 16063"/>
              <a:gd name="T90" fmla="*/ 11044 w 16124"/>
              <a:gd name="T91" fmla="*/ 15470 h 16063"/>
              <a:gd name="T92" fmla="*/ 12822 w 16124"/>
              <a:gd name="T93" fmla="*/ 14481 h 16063"/>
              <a:gd name="T94" fmla="*/ 14254 w 16124"/>
              <a:gd name="T95" fmla="*/ 13133 h 16063"/>
              <a:gd name="T96" fmla="*/ 15305 w 16124"/>
              <a:gd name="T97" fmla="*/ 11506 h 16063"/>
              <a:gd name="T98" fmla="*/ 15940 w 16124"/>
              <a:gd name="T99" fmla="*/ 9684 h 16063"/>
              <a:gd name="T100" fmla="*/ 16123 w 16124"/>
              <a:gd name="T101" fmla="*/ 7749 h 16063"/>
              <a:gd name="T102" fmla="*/ 15819 w 16124"/>
              <a:gd name="T103" fmla="*/ 5783 h 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124" h="16063">
                <a:moveTo>
                  <a:pt x="8421" y="6999"/>
                </a:moveTo>
                <a:lnTo>
                  <a:pt x="10625" y="6884"/>
                </a:lnTo>
                <a:lnTo>
                  <a:pt x="10625" y="8395"/>
                </a:lnTo>
                <a:lnTo>
                  <a:pt x="8454" y="8395"/>
                </a:lnTo>
                <a:lnTo>
                  <a:pt x="8465" y="8822"/>
                </a:lnTo>
                <a:lnTo>
                  <a:pt x="8477" y="9253"/>
                </a:lnTo>
                <a:lnTo>
                  <a:pt x="8489" y="9685"/>
                </a:lnTo>
                <a:lnTo>
                  <a:pt x="8502" y="10114"/>
                </a:lnTo>
                <a:lnTo>
                  <a:pt x="8515" y="10535"/>
                </a:lnTo>
                <a:lnTo>
                  <a:pt x="8527" y="10943"/>
                </a:lnTo>
                <a:lnTo>
                  <a:pt x="8539" y="11333"/>
                </a:lnTo>
                <a:lnTo>
                  <a:pt x="8551" y="11702"/>
                </a:lnTo>
                <a:lnTo>
                  <a:pt x="8561" y="12044"/>
                </a:lnTo>
                <a:lnTo>
                  <a:pt x="8571" y="12356"/>
                </a:lnTo>
                <a:lnTo>
                  <a:pt x="8580" y="12632"/>
                </a:lnTo>
                <a:lnTo>
                  <a:pt x="8587" y="12868"/>
                </a:lnTo>
                <a:lnTo>
                  <a:pt x="8594" y="13059"/>
                </a:lnTo>
                <a:lnTo>
                  <a:pt x="8598" y="13202"/>
                </a:lnTo>
                <a:lnTo>
                  <a:pt x="8601" y="13290"/>
                </a:lnTo>
                <a:lnTo>
                  <a:pt x="8602" y="13321"/>
                </a:lnTo>
                <a:lnTo>
                  <a:pt x="6757" y="13321"/>
                </a:lnTo>
                <a:lnTo>
                  <a:pt x="6601" y="8395"/>
                </a:lnTo>
                <a:lnTo>
                  <a:pt x="5444" y="8395"/>
                </a:lnTo>
                <a:lnTo>
                  <a:pt x="5444" y="7155"/>
                </a:lnTo>
                <a:lnTo>
                  <a:pt x="6559" y="7101"/>
                </a:lnTo>
                <a:lnTo>
                  <a:pt x="6535" y="6316"/>
                </a:lnTo>
                <a:lnTo>
                  <a:pt x="6533" y="6299"/>
                </a:lnTo>
                <a:lnTo>
                  <a:pt x="6527" y="6249"/>
                </a:lnTo>
                <a:lnTo>
                  <a:pt x="6520" y="6169"/>
                </a:lnTo>
                <a:lnTo>
                  <a:pt x="6512" y="6061"/>
                </a:lnTo>
                <a:lnTo>
                  <a:pt x="6508" y="5999"/>
                </a:lnTo>
                <a:lnTo>
                  <a:pt x="6505" y="5931"/>
                </a:lnTo>
                <a:lnTo>
                  <a:pt x="6503" y="5857"/>
                </a:lnTo>
                <a:lnTo>
                  <a:pt x="6501" y="5780"/>
                </a:lnTo>
                <a:lnTo>
                  <a:pt x="6500" y="5698"/>
                </a:lnTo>
                <a:lnTo>
                  <a:pt x="6501" y="5611"/>
                </a:lnTo>
                <a:lnTo>
                  <a:pt x="6503" y="5522"/>
                </a:lnTo>
                <a:lnTo>
                  <a:pt x="6507" y="5430"/>
                </a:lnTo>
                <a:lnTo>
                  <a:pt x="6513" y="5334"/>
                </a:lnTo>
                <a:lnTo>
                  <a:pt x="6520" y="5236"/>
                </a:lnTo>
                <a:lnTo>
                  <a:pt x="6530" y="5136"/>
                </a:lnTo>
                <a:lnTo>
                  <a:pt x="6542" y="5035"/>
                </a:lnTo>
                <a:lnTo>
                  <a:pt x="6557" y="4933"/>
                </a:lnTo>
                <a:lnTo>
                  <a:pt x="6575" y="4829"/>
                </a:lnTo>
                <a:lnTo>
                  <a:pt x="6595" y="4726"/>
                </a:lnTo>
                <a:lnTo>
                  <a:pt x="6620" y="4622"/>
                </a:lnTo>
                <a:lnTo>
                  <a:pt x="6647" y="4519"/>
                </a:lnTo>
                <a:lnTo>
                  <a:pt x="6678" y="4417"/>
                </a:lnTo>
                <a:lnTo>
                  <a:pt x="6712" y="4316"/>
                </a:lnTo>
                <a:lnTo>
                  <a:pt x="6752" y="4217"/>
                </a:lnTo>
                <a:lnTo>
                  <a:pt x="6794" y="4118"/>
                </a:lnTo>
                <a:lnTo>
                  <a:pt x="6841" y="4024"/>
                </a:lnTo>
                <a:lnTo>
                  <a:pt x="6894" y="3931"/>
                </a:lnTo>
                <a:lnTo>
                  <a:pt x="6950" y="3842"/>
                </a:lnTo>
                <a:lnTo>
                  <a:pt x="7015" y="3748"/>
                </a:lnTo>
                <a:lnTo>
                  <a:pt x="7082" y="3656"/>
                </a:lnTo>
                <a:lnTo>
                  <a:pt x="7151" y="3567"/>
                </a:lnTo>
                <a:lnTo>
                  <a:pt x="7221" y="3482"/>
                </a:lnTo>
                <a:lnTo>
                  <a:pt x="7294" y="3400"/>
                </a:lnTo>
                <a:lnTo>
                  <a:pt x="7370" y="3322"/>
                </a:lnTo>
                <a:lnTo>
                  <a:pt x="7446" y="3248"/>
                </a:lnTo>
                <a:lnTo>
                  <a:pt x="7527" y="3177"/>
                </a:lnTo>
                <a:lnTo>
                  <a:pt x="7609" y="3111"/>
                </a:lnTo>
                <a:lnTo>
                  <a:pt x="7696" y="3050"/>
                </a:lnTo>
                <a:lnTo>
                  <a:pt x="7785" y="2993"/>
                </a:lnTo>
                <a:lnTo>
                  <a:pt x="7878" y="2942"/>
                </a:lnTo>
                <a:lnTo>
                  <a:pt x="7972" y="2896"/>
                </a:lnTo>
                <a:lnTo>
                  <a:pt x="8072" y="2856"/>
                </a:lnTo>
                <a:lnTo>
                  <a:pt x="8175" y="2822"/>
                </a:lnTo>
                <a:lnTo>
                  <a:pt x="8281" y="2793"/>
                </a:lnTo>
                <a:lnTo>
                  <a:pt x="8392" y="2771"/>
                </a:lnTo>
                <a:lnTo>
                  <a:pt x="8507" y="2754"/>
                </a:lnTo>
                <a:lnTo>
                  <a:pt x="8625" y="2745"/>
                </a:lnTo>
                <a:lnTo>
                  <a:pt x="8748" y="2743"/>
                </a:lnTo>
                <a:lnTo>
                  <a:pt x="8876" y="2748"/>
                </a:lnTo>
                <a:lnTo>
                  <a:pt x="9009" y="2761"/>
                </a:lnTo>
                <a:lnTo>
                  <a:pt x="9147" y="2781"/>
                </a:lnTo>
                <a:lnTo>
                  <a:pt x="9289" y="2809"/>
                </a:lnTo>
                <a:lnTo>
                  <a:pt x="9436" y="2845"/>
                </a:lnTo>
                <a:lnTo>
                  <a:pt x="9589" y="2889"/>
                </a:lnTo>
                <a:lnTo>
                  <a:pt x="9747" y="2942"/>
                </a:lnTo>
                <a:lnTo>
                  <a:pt x="9911" y="3005"/>
                </a:lnTo>
                <a:lnTo>
                  <a:pt x="10081" y="3075"/>
                </a:lnTo>
                <a:lnTo>
                  <a:pt x="10256" y="3155"/>
                </a:lnTo>
                <a:lnTo>
                  <a:pt x="10438" y="3246"/>
                </a:lnTo>
                <a:lnTo>
                  <a:pt x="10625" y="3345"/>
                </a:lnTo>
                <a:lnTo>
                  <a:pt x="10680" y="5126"/>
                </a:lnTo>
                <a:lnTo>
                  <a:pt x="10654" y="5112"/>
                </a:lnTo>
                <a:lnTo>
                  <a:pt x="10581" y="5075"/>
                </a:lnTo>
                <a:lnTo>
                  <a:pt x="10529" y="5049"/>
                </a:lnTo>
                <a:lnTo>
                  <a:pt x="10467" y="5021"/>
                </a:lnTo>
                <a:lnTo>
                  <a:pt x="10398" y="4990"/>
                </a:lnTo>
                <a:lnTo>
                  <a:pt x="10321" y="4958"/>
                </a:lnTo>
                <a:lnTo>
                  <a:pt x="10236" y="4925"/>
                </a:lnTo>
                <a:lnTo>
                  <a:pt x="10147" y="4892"/>
                </a:lnTo>
                <a:lnTo>
                  <a:pt x="10052" y="4861"/>
                </a:lnTo>
                <a:lnTo>
                  <a:pt x="9953" y="4832"/>
                </a:lnTo>
                <a:lnTo>
                  <a:pt x="9851" y="4806"/>
                </a:lnTo>
                <a:lnTo>
                  <a:pt x="9746" y="4784"/>
                </a:lnTo>
                <a:lnTo>
                  <a:pt x="9640" y="4767"/>
                </a:lnTo>
                <a:lnTo>
                  <a:pt x="9533" y="4756"/>
                </a:lnTo>
                <a:lnTo>
                  <a:pt x="9426" y="4752"/>
                </a:lnTo>
                <a:lnTo>
                  <a:pt x="9320" y="4754"/>
                </a:lnTo>
                <a:lnTo>
                  <a:pt x="9215" y="4766"/>
                </a:lnTo>
                <a:lnTo>
                  <a:pt x="9113" y="4786"/>
                </a:lnTo>
                <a:lnTo>
                  <a:pt x="9016" y="4817"/>
                </a:lnTo>
                <a:lnTo>
                  <a:pt x="8921" y="4859"/>
                </a:lnTo>
                <a:lnTo>
                  <a:pt x="8832" y="4913"/>
                </a:lnTo>
                <a:lnTo>
                  <a:pt x="8749" y="4981"/>
                </a:lnTo>
                <a:lnTo>
                  <a:pt x="8674" y="5062"/>
                </a:lnTo>
                <a:lnTo>
                  <a:pt x="8605" y="5158"/>
                </a:lnTo>
                <a:lnTo>
                  <a:pt x="8546" y="5269"/>
                </a:lnTo>
                <a:lnTo>
                  <a:pt x="8495" y="5397"/>
                </a:lnTo>
                <a:lnTo>
                  <a:pt x="8455" y="5542"/>
                </a:lnTo>
                <a:lnTo>
                  <a:pt x="8426" y="5706"/>
                </a:lnTo>
                <a:lnTo>
                  <a:pt x="8409" y="5889"/>
                </a:lnTo>
                <a:lnTo>
                  <a:pt x="8405" y="6091"/>
                </a:lnTo>
                <a:lnTo>
                  <a:pt x="8406" y="6140"/>
                </a:lnTo>
                <a:lnTo>
                  <a:pt x="8406" y="6190"/>
                </a:lnTo>
                <a:lnTo>
                  <a:pt x="8407" y="6241"/>
                </a:lnTo>
                <a:lnTo>
                  <a:pt x="8408" y="6293"/>
                </a:lnTo>
                <a:lnTo>
                  <a:pt x="8409" y="6346"/>
                </a:lnTo>
                <a:lnTo>
                  <a:pt x="8409" y="6401"/>
                </a:lnTo>
                <a:lnTo>
                  <a:pt x="8410" y="6457"/>
                </a:lnTo>
                <a:lnTo>
                  <a:pt x="8411" y="6513"/>
                </a:lnTo>
                <a:lnTo>
                  <a:pt x="8412" y="6571"/>
                </a:lnTo>
                <a:lnTo>
                  <a:pt x="8413" y="6630"/>
                </a:lnTo>
                <a:lnTo>
                  <a:pt x="8414" y="6689"/>
                </a:lnTo>
                <a:lnTo>
                  <a:pt x="8416" y="6749"/>
                </a:lnTo>
                <a:lnTo>
                  <a:pt x="8417" y="6811"/>
                </a:lnTo>
                <a:lnTo>
                  <a:pt x="8418" y="6873"/>
                </a:lnTo>
                <a:lnTo>
                  <a:pt x="8420" y="6936"/>
                </a:lnTo>
                <a:lnTo>
                  <a:pt x="8421" y="6999"/>
                </a:lnTo>
                <a:close/>
                <a:moveTo>
                  <a:pt x="15552" y="5006"/>
                </a:moveTo>
                <a:lnTo>
                  <a:pt x="15389" y="4627"/>
                </a:lnTo>
                <a:lnTo>
                  <a:pt x="15209" y="4262"/>
                </a:lnTo>
                <a:lnTo>
                  <a:pt x="15012" y="3908"/>
                </a:lnTo>
                <a:lnTo>
                  <a:pt x="14798" y="3569"/>
                </a:lnTo>
                <a:lnTo>
                  <a:pt x="14571" y="3243"/>
                </a:lnTo>
                <a:lnTo>
                  <a:pt x="14329" y="2930"/>
                </a:lnTo>
                <a:lnTo>
                  <a:pt x="14072" y="2633"/>
                </a:lnTo>
                <a:lnTo>
                  <a:pt x="13803" y="2349"/>
                </a:lnTo>
                <a:lnTo>
                  <a:pt x="13520" y="2080"/>
                </a:lnTo>
                <a:lnTo>
                  <a:pt x="13227" y="1827"/>
                </a:lnTo>
                <a:lnTo>
                  <a:pt x="12922" y="1588"/>
                </a:lnTo>
                <a:lnTo>
                  <a:pt x="12605" y="1365"/>
                </a:lnTo>
                <a:lnTo>
                  <a:pt x="12279" y="1157"/>
                </a:lnTo>
                <a:lnTo>
                  <a:pt x="11945" y="966"/>
                </a:lnTo>
                <a:lnTo>
                  <a:pt x="11601" y="791"/>
                </a:lnTo>
                <a:lnTo>
                  <a:pt x="11249" y="633"/>
                </a:lnTo>
                <a:lnTo>
                  <a:pt x="10890" y="491"/>
                </a:lnTo>
                <a:lnTo>
                  <a:pt x="10526" y="368"/>
                </a:lnTo>
                <a:lnTo>
                  <a:pt x="10154" y="261"/>
                </a:lnTo>
                <a:lnTo>
                  <a:pt x="9777" y="172"/>
                </a:lnTo>
                <a:lnTo>
                  <a:pt x="9396" y="101"/>
                </a:lnTo>
                <a:lnTo>
                  <a:pt x="9010" y="48"/>
                </a:lnTo>
                <a:lnTo>
                  <a:pt x="8621" y="15"/>
                </a:lnTo>
                <a:lnTo>
                  <a:pt x="8229" y="0"/>
                </a:lnTo>
                <a:lnTo>
                  <a:pt x="7836" y="4"/>
                </a:lnTo>
                <a:lnTo>
                  <a:pt x="7441" y="28"/>
                </a:lnTo>
                <a:lnTo>
                  <a:pt x="7046" y="71"/>
                </a:lnTo>
                <a:lnTo>
                  <a:pt x="6650" y="135"/>
                </a:lnTo>
                <a:lnTo>
                  <a:pt x="6255" y="218"/>
                </a:lnTo>
                <a:lnTo>
                  <a:pt x="5861" y="322"/>
                </a:lnTo>
                <a:lnTo>
                  <a:pt x="5469" y="447"/>
                </a:lnTo>
                <a:lnTo>
                  <a:pt x="5079" y="593"/>
                </a:lnTo>
                <a:lnTo>
                  <a:pt x="4698" y="758"/>
                </a:lnTo>
                <a:lnTo>
                  <a:pt x="4329" y="940"/>
                </a:lnTo>
                <a:lnTo>
                  <a:pt x="3974" y="1139"/>
                </a:lnTo>
                <a:lnTo>
                  <a:pt x="3631" y="1353"/>
                </a:lnTo>
                <a:lnTo>
                  <a:pt x="3302" y="1582"/>
                </a:lnTo>
                <a:lnTo>
                  <a:pt x="2987" y="1826"/>
                </a:lnTo>
                <a:lnTo>
                  <a:pt x="2685" y="2083"/>
                </a:lnTo>
                <a:lnTo>
                  <a:pt x="2399" y="2353"/>
                </a:lnTo>
                <a:lnTo>
                  <a:pt x="2127" y="2636"/>
                </a:lnTo>
                <a:lnTo>
                  <a:pt x="1870" y="2930"/>
                </a:lnTo>
                <a:lnTo>
                  <a:pt x="1628" y="3237"/>
                </a:lnTo>
                <a:lnTo>
                  <a:pt x="1401" y="3552"/>
                </a:lnTo>
                <a:lnTo>
                  <a:pt x="1191" y="3878"/>
                </a:lnTo>
                <a:lnTo>
                  <a:pt x="997" y="4214"/>
                </a:lnTo>
                <a:lnTo>
                  <a:pt x="819" y="4557"/>
                </a:lnTo>
                <a:lnTo>
                  <a:pt x="657" y="4907"/>
                </a:lnTo>
                <a:lnTo>
                  <a:pt x="513" y="5267"/>
                </a:lnTo>
                <a:lnTo>
                  <a:pt x="386" y="5631"/>
                </a:lnTo>
                <a:lnTo>
                  <a:pt x="276" y="6002"/>
                </a:lnTo>
                <a:lnTo>
                  <a:pt x="184" y="6379"/>
                </a:lnTo>
                <a:lnTo>
                  <a:pt x="110" y="6759"/>
                </a:lnTo>
                <a:lnTo>
                  <a:pt x="54" y="7144"/>
                </a:lnTo>
                <a:lnTo>
                  <a:pt x="18" y="7531"/>
                </a:lnTo>
                <a:lnTo>
                  <a:pt x="0" y="7921"/>
                </a:lnTo>
                <a:lnTo>
                  <a:pt x="1" y="8314"/>
                </a:lnTo>
                <a:lnTo>
                  <a:pt x="22" y="8707"/>
                </a:lnTo>
                <a:lnTo>
                  <a:pt x="63" y="9101"/>
                </a:lnTo>
                <a:lnTo>
                  <a:pt x="123" y="9495"/>
                </a:lnTo>
                <a:lnTo>
                  <a:pt x="205" y="9888"/>
                </a:lnTo>
                <a:lnTo>
                  <a:pt x="305" y="10280"/>
                </a:lnTo>
                <a:lnTo>
                  <a:pt x="428" y="10670"/>
                </a:lnTo>
                <a:lnTo>
                  <a:pt x="572" y="11057"/>
                </a:lnTo>
                <a:lnTo>
                  <a:pt x="735" y="11436"/>
                </a:lnTo>
                <a:lnTo>
                  <a:pt x="915" y="11801"/>
                </a:lnTo>
                <a:lnTo>
                  <a:pt x="1112" y="12155"/>
                </a:lnTo>
                <a:lnTo>
                  <a:pt x="1326" y="12494"/>
                </a:lnTo>
                <a:lnTo>
                  <a:pt x="1553" y="12819"/>
                </a:lnTo>
                <a:lnTo>
                  <a:pt x="1795" y="13132"/>
                </a:lnTo>
                <a:lnTo>
                  <a:pt x="2052" y="13430"/>
                </a:lnTo>
                <a:lnTo>
                  <a:pt x="2321" y="13714"/>
                </a:lnTo>
                <a:lnTo>
                  <a:pt x="2604" y="13982"/>
                </a:lnTo>
                <a:lnTo>
                  <a:pt x="2897" y="14236"/>
                </a:lnTo>
                <a:lnTo>
                  <a:pt x="3202" y="14475"/>
                </a:lnTo>
                <a:lnTo>
                  <a:pt x="3519" y="14698"/>
                </a:lnTo>
                <a:lnTo>
                  <a:pt x="3845" y="14906"/>
                </a:lnTo>
                <a:lnTo>
                  <a:pt x="4179" y="15097"/>
                </a:lnTo>
                <a:lnTo>
                  <a:pt x="4523" y="15272"/>
                </a:lnTo>
                <a:lnTo>
                  <a:pt x="4875" y="15430"/>
                </a:lnTo>
                <a:lnTo>
                  <a:pt x="5234" y="15572"/>
                </a:lnTo>
                <a:lnTo>
                  <a:pt x="5598" y="15695"/>
                </a:lnTo>
                <a:lnTo>
                  <a:pt x="5970" y="15802"/>
                </a:lnTo>
                <a:lnTo>
                  <a:pt x="6347" y="15891"/>
                </a:lnTo>
                <a:lnTo>
                  <a:pt x="6728" y="15962"/>
                </a:lnTo>
                <a:lnTo>
                  <a:pt x="7114" y="16015"/>
                </a:lnTo>
                <a:lnTo>
                  <a:pt x="7503" y="16048"/>
                </a:lnTo>
                <a:lnTo>
                  <a:pt x="7895" y="16063"/>
                </a:lnTo>
                <a:lnTo>
                  <a:pt x="8288" y="16059"/>
                </a:lnTo>
                <a:lnTo>
                  <a:pt x="8683" y="16036"/>
                </a:lnTo>
                <a:lnTo>
                  <a:pt x="9078" y="15992"/>
                </a:lnTo>
                <a:lnTo>
                  <a:pt x="9474" y="15928"/>
                </a:lnTo>
                <a:lnTo>
                  <a:pt x="9869" y="15845"/>
                </a:lnTo>
                <a:lnTo>
                  <a:pt x="10262" y="15741"/>
                </a:lnTo>
                <a:lnTo>
                  <a:pt x="10655" y="15616"/>
                </a:lnTo>
                <a:lnTo>
                  <a:pt x="11044" y="15470"/>
                </a:lnTo>
                <a:lnTo>
                  <a:pt x="11426" y="15305"/>
                </a:lnTo>
                <a:lnTo>
                  <a:pt x="11795" y="15123"/>
                </a:lnTo>
                <a:lnTo>
                  <a:pt x="12150" y="14924"/>
                </a:lnTo>
                <a:lnTo>
                  <a:pt x="12493" y="14710"/>
                </a:lnTo>
                <a:lnTo>
                  <a:pt x="12822" y="14481"/>
                </a:lnTo>
                <a:lnTo>
                  <a:pt x="13137" y="14237"/>
                </a:lnTo>
                <a:lnTo>
                  <a:pt x="13439" y="13980"/>
                </a:lnTo>
                <a:lnTo>
                  <a:pt x="13725" y="13710"/>
                </a:lnTo>
                <a:lnTo>
                  <a:pt x="13997" y="13427"/>
                </a:lnTo>
                <a:lnTo>
                  <a:pt x="14254" y="13133"/>
                </a:lnTo>
                <a:lnTo>
                  <a:pt x="14496" y="12826"/>
                </a:lnTo>
                <a:lnTo>
                  <a:pt x="14723" y="12511"/>
                </a:lnTo>
                <a:lnTo>
                  <a:pt x="14933" y="12185"/>
                </a:lnTo>
                <a:lnTo>
                  <a:pt x="15127" y="11849"/>
                </a:lnTo>
                <a:lnTo>
                  <a:pt x="15305" y="11506"/>
                </a:lnTo>
                <a:lnTo>
                  <a:pt x="15467" y="11156"/>
                </a:lnTo>
                <a:lnTo>
                  <a:pt x="15611" y="10796"/>
                </a:lnTo>
                <a:lnTo>
                  <a:pt x="15738" y="10432"/>
                </a:lnTo>
                <a:lnTo>
                  <a:pt x="15848" y="10061"/>
                </a:lnTo>
                <a:lnTo>
                  <a:pt x="15940" y="9684"/>
                </a:lnTo>
                <a:lnTo>
                  <a:pt x="16014" y="9304"/>
                </a:lnTo>
                <a:lnTo>
                  <a:pt x="16070" y="8919"/>
                </a:lnTo>
                <a:lnTo>
                  <a:pt x="16106" y="8532"/>
                </a:lnTo>
                <a:lnTo>
                  <a:pt x="16124" y="8142"/>
                </a:lnTo>
                <a:lnTo>
                  <a:pt x="16123" y="7749"/>
                </a:lnTo>
                <a:lnTo>
                  <a:pt x="16102" y="7356"/>
                </a:lnTo>
                <a:lnTo>
                  <a:pt x="16061" y="6962"/>
                </a:lnTo>
                <a:lnTo>
                  <a:pt x="16001" y="6568"/>
                </a:lnTo>
                <a:lnTo>
                  <a:pt x="15919" y="6175"/>
                </a:lnTo>
                <a:lnTo>
                  <a:pt x="15819" y="5783"/>
                </a:lnTo>
                <a:lnTo>
                  <a:pt x="15696" y="5393"/>
                </a:lnTo>
                <a:lnTo>
                  <a:pt x="15552" y="5006"/>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a:defRPr/>
            </a:pPr>
            <a:endParaRPr lang="id-ID">
              <a:solidFill>
                <a:prstClr val="black"/>
              </a:solidFill>
              <a:latin typeface="Calibri" panose="020F0502020204030204"/>
            </a:endParaRPr>
          </a:p>
        </p:txBody>
      </p:sp>
      <p:sp>
        <p:nvSpPr>
          <p:cNvPr id="39" name="TextBox 38"/>
          <p:cNvSpPr txBox="1"/>
          <p:nvPr/>
        </p:nvSpPr>
        <p:spPr>
          <a:xfrm>
            <a:off x="1539125"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facebook</a:t>
            </a:r>
          </a:p>
        </p:txBody>
      </p:sp>
      <p:sp>
        <p:nvSpPr>
          <p:cNvPr id="40" name="TextBox 39"/>
          <p:cNvSpPr txBox="1"/>
          <p:nvPr/>
        </p:nvSpPr>
        <p:spPr>
          <a:xfrm>
            <a:off x="2129841" y="3788466"/>
            <a:ext cx="437806" cy="276999"/>
          </a:xfrm>
          <a:prstGeom prst="rect">
            <a:avLst/>
          </a:prstGeom>
          <a:noFill/>
        </p:spPr>
        <p:txBody>
          <a:bodyPr wrap="square" rtlCol="0">
            <a:spAutoFit/>
          </a:bodyPr>
          <a:lstStyle/>
          <a:p>
            <a:pPr>
              <a:defRPr/>
            </a:pPr>
            <a:r>
              <a:rPr lang="id-ID" sz="600" dirty="0">
                <a:solidFill>
                  <a:prstClr val="white">
                    <a:lumMod val="65000"/>
                  </a:prstClr>
                </a:solidFill>
                <a:latin typeface="Calibri" panose="020F0502020204030204"/>
              </a:rPr>
              <a:t>@twitter</a:t>
            </a:r>
          </a:p>
        </p:txBody>
      </p:sp>
      <p:pic>
        <p:nvPicPr>
          <p:cNvPr id="7" name="图片占位符 6">
            <a:extLst>
              <a:ext uri="{FF2B5EF4-FFF2-40B4-BE49-F238E27FC236}">
                <a16:creationId xmlns:a16="http://schemas.microsoft.com/office/drawing/2014/main" xmlns="" id="{EF0AC142-E4B8-4635-AF88-AA6C1CCB909C}"/>
              </a:ext>
            </a:extLst>
          </p:cNvPr>
          <p:cNvPicPr>
            <a:picLocks noGrp="1" noChangeAspect="1"/>
          </p:cNvPicPr>
          <p:nvPr>
            <p:ph type="pic" sz="quarter" idx="34"/>
          </p:nvPr>
        </p:nvPicPr>
        <p:blipFill>
          <a:blip r:embed="rId2" cstate="print">
            <a:extLst>
              <a:ext uri="{28A0092B-C50C-407E-A947-70E740481C1C}">
                <a14:useLocalDpi xmlns:a14="http://schemas.microsoft.com/office/drawing/2010/main" val="0"/>
              </a:ext>
            </a:extLst>
          </a:blip>
          <a:srcRect l="16512" r="16512"/>
          <a:stretch>
            <a:fillRect/>
          </a:stretch>
        </p:blipFill>
        <p:spPr/>
      </p:pic>
      <p:pic>
        <p:nvPicPr>
          <p:cNvPr id="11" name="图片占位符 10">
            <a:extLst>
              <a:ext uri="{FF2B5EF4-FFF2-40B4-BE49-F238E27FC236}">
                <a16:creationId xmlns:a16="http://schemas.microsoft.com/office/drawing/2014/main" xmlns="" id="{0BE7F209-D362-480D-974C-2C10274C9A3C}"/>
              </a:ext>
            </a:extLst>
          </p:cNvPr>
          <p:cNvPicPr>
            <a:picLocks noGrp="1" noChangeAspect="1"/>
          </p:cNvPicPr>
          <p:nvPr>
            <p:ph type="pic" sz="quarter" idx="33"/>
          </p:nvPr>
        </p:nvPicPr>
        <p:blipFill>
          <a:blip r:embed="rId3" cstate="print">
            <a:extLst>
              <a:ext uri="{28A0092B-C50C-407E-A947-70E740481C1C}">
                <a14:useLocalDpi xmlns:a14="http://schemas.microsoft.com/office/drawing/2010/main" val="0"/>
              </a:ext>
            </a:extLst>
          </a:blip>
          <a:srcRect l="16182" r="16182"/>
          <a:stretch>
            <a:fillRect/>
          </a:stretch>
        </p:blipFill>
        <p:spPr/>
      </p:pic>
      <p:pic>
        <p:nvPicPr>
          <p:cNvPr id="9" name="图片占位符 8">
            <a:extLst>
              <a:ext uri="{FF2B5EF4-FFF2-40B4-BE49-F238E27FC236}">
                <a16:creationId xmlns:a16="http://schemas.microsoft.com/office/drawing/2014/main" xmlns="" id="{1C3B8457-F655-401B-80D9-ABD016421AEE}"/>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6204" r="16204"/>
          <a:stretch>
            <a:fillRect/>
          </a:stretch>
        </p:blipFill>
        <p:spPr/>
      </p:pic>
      <p:pic>
        <p:nvPicPr>
          <p:cNvPr id="13" name="图片占位符 12">
            <a:extLst>
              <a:ext uri="{FF2B5EF4-FFF2-40B4-BE49-F238E27FC236}">
                <a16:creationId xmlns:a16="http://schemas.microsoft.com/office/drawing/2014/main" xmlns="" id="{BF7B44B0-7A9F-46D2-94C0-20DD9D2E4191}"/>
              </a:ext>
            </a:extLst>
          </p:cNvPr>
          <p:cNvPicPr>
            <a:picLocks noGrp="1" noChangeAspect="1"/>
          </p:cNvPicPr>
          <p:nvPr>
            <p:ph type="pic" sz="quarter" idx="35"/>
          </p:nvPr>
        </p:nvPicPr>
        <p:blipFill>
          <a:blip r:embed="rId5" cstate="print">
            <a:extLst>
              <a:ext uri="{28A0092B-C50C-407E-A947-70E740481C1C}">
                <a14:useLocalDpi xmlns:a14="http://schemas.microsoft.com/office/drawing/2010/main" val="0"/>
              </a:ext>
            </a:extLst>
          </a:blip>
          <a:srcRect l="16152" r="16152"/>
          <a:stretch>
            <a:fillRect/>
          </a:stretch>
        </p:blipFill>
        <p:spPr/>
      </p:pic>
      <p:sp>
        <p:nvSpPr>
          <p:cNvPr id="41" name="文本框 40">
            <a:extLst>
              <a:ext uri="{FF2B5EF4-FFF2-40B4-BE49-F238E27FC236}">
                <a16:creationId xmlns:a16="http://schemas.microsoft.com/office/drawing/2014/main" xmlns="" id="{CCBB29F9-E753-49E0-8693-C1F726FD9E93}"/>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42" name="矩形 41">
            <a:extLst>
              <a:ext uri="{FF2B5EF4-FFF2-40B4-BE49-F238E27FC236}">
                <a16:creationId xmlns:a16="http://schemas.microsoft.com/office/drawing/2014/main" xmlns="" id="{CDCF4203-C0E5-4A93-BDC3-B338767F89D9}"/>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43" name="矩形 42">
            <a:extLst>
              <a:ext uri="{FF2B5EF4-FFF2-40B4-BE49-F238E27FC236}">
                <a16:creationId xmlns:a16="http://schemas.microsoft.com/office/drawing/2014/main" xmlns="" id="{BF9A23A3-BA5F-44BF-A7FA-603ED33705FD}"/>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02544152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750"/>
                                        <p:tgtEl>
                                          <p:spTgt spid="16"/>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250"/>
                            </p:stCondLst>
                            <p:childTnLst>
                              <p:par>
                                <p:cTn id="13" presetID="6" presetClass="entr" presetSubtype="32"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ircle(out)">
                                      <p:cBhvr>
                                        <p:cTn id="15" dur="500"/>
                                        <p:tgtEl>
                                          <p:spTgt spid="38"/>
                                        </p:tgtEl>
                                      </p:cBhvr>
                                    </p:animEffect>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250"/>
                            </p:stCondLst>
                            <p:childTnLst>
                              <p:par>
                                <p:cTn id="21" presetID="6" presetClass="entr" presetSubtype="32"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circle(out)">
                                      <p:cBhvr>
                                        <p:cTn id="23" dur="500"/>
                                        <p:tgtEl>
                                          <p:spTgt spid="37"/>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childTnLst>
                          </p:cTn>
                        </p:par>
                        <p:par>
                          <p:cTn id="28" fill="hold">
                            <p:stCondLst>
                              <p:cond delay="3250"/>
                            </p:stCondLst>
                            <p:childTnLst>
                              <p:par>
                                <p:cTn id="29" presetID="16" presetClass="entr" presetSubtype="37"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outVertical)">
                                      <p:cBhvr>
                                        <p:cTn id="31" dur="750"/>
                                        <p:tgtEl>
                                          <p:spTgt spid="1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5000"/>
                            </p:stCondLst>
                            <p:childTnLst>
                              <p:par>
                                <p:cTn id="41" presetID="6" presetClass="entr" presetSubtype="3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circle(out)">
                                      <p:cBhvr>
                                        <p:cTn id="43" dur="500"/>
                                        <p:tgtEl>
                                          <p:spTgt spid="22"/>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6000"/>
                            </p:stCondLst>
                            <p:childTnLst>
                              <p:par>
                                <p:cTn id="49" presetID="6" presetClass="entr" presetSubtype="32"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circle(out)">
                                      <p:cBhvr>
                                        <p:cTn id="51" dur="500"/>
                                        <p:tgtEl>
                                          <p:spTgt spid="21"/>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7000"/>
                            </p:stCondLst>
                            <p:childTnLst>
                              <p:par>
                                <p:cTn id="57" presetID="16" presetClass="entr" presetSubtype="37"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childTnLst>
                          </p:cTn>
                        </p:par>
                        <p:par>
                          <p:cTn id="60" fill="hold">
                            <p:stCondLst>
                              <p:cond delay="775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p:stCondLst>
                              <p:cond delay="8250"/>
                            </p:stCondLst>
                            <p:childTnLst>
                              <p:par>
                                <p:cTn id="65" presetID="6" presetClass="entr" presetSubtype="32"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circle(out)">
                                      <p:cBhvr>
                                        <p:cTn id="67" dur="500"/>
                                        <p:tgtEl>
                                          <p:spTgt spid="30"/>
                                        </p:tgtEl>
                                      </p:cBhvr>
                                    </p:animEffect>
                                  </p:childTnLst>
                                </p:cTn>
                              </p:par>
                            </p:childTnLst>
                          </p:cTn>
                        </p:par>
                        <p:par>
                          <p:cTn id="68" fill="hold">
                            <p:stCondLst>
                              <p:cond delay="875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p:stCondLst>
                              <p:cond delay="9250"/>
                            </p:stCondLst>
                            <p:childTnLst>
                              <p:par>
                                <p:cTn id="73" presetID="6" presetClass="entr" presetSubtype="32"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circle(out)">
                                      <p:cBhvr>
                                        <p:cTn id="75" dur="500"/>
                                        <p:tgtEl>
                                          <p:spTgt spid="29"/>
                                        </p:tgtEl>
                                      </p:cBhvr>
                                    </p:animEffect>
                                  </p:childTnLst>
                                </p:cTn>
                              </p:par>
                            </p:childTnLst>
                          </p:cTn>
                        </p:par>
                        <p:par>
                          <p:cTn id="76" fill="hold">
                            <p:stCondLst>
                              <p:cond delay="9750"/>
                            </p:stCondLst>
                            <p:childTnLst>
                              <p:par>
                                <p:cTn id="77" presetID="10"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10250"/>
                            </p:stCondLst>
                            <p:childTnLst>
                              <p:par>
                                <p:cTn id="81" presetID="16" presetClass="entr" presetSubtype="37"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barn(outVertical)">
                                      <p:cBhvr>
                                        <p:cTn id="83" dur="750"/>
                                        <p:tgtEl>
                                          <p:spTgt spid="27"/>
                                        </p:tgtEl>
                                      </p:cBhvr>
                                    </p:animEffect>
                                  </p:childTnLst>
                                </p:cTn>
                              </p:par>
                            </p:childTnLst>
                          </p:cTn>
                        </p:par>
                        <p:par>
                          <p:cTn id="84" fill="hold">
                            <p:stCondLst>
                              <p:cond delay="11000"/>
                            </p:stCondLst>
                            <p:childTnLst>
                              <p:par>
                                <p:cTn id="85" presetID="10"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11500"/>
                            </p:stCondLst>
                            <p:childTnLst>
                              <p:par>
                                <p:cTn id="89" presetID="6" presetClass="entr" presetSubtype="32"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circle(out)">
                                      <p:cBhvr>
                                        <p:cTn id="91" dur="500"/>
                                        <p:tgtEl>
                                          <p:spTgt spid="34"/>
                                        </p:tgtEl>
                                      </p:cBhvr>
                                    </p:animEffect>
                                  </p:childTnLst>
                                </p:cTn>
                              </p:par>
                            </p:childTnLst>
                          </p:cTn>
                        </p:par>
                        <p:par>
                          <p:cTn id="92" fill="hold">
                            <p:stCondLst>
                              <p:cond delay="120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childTnLst>
                          </p:cTn>
                        </p:par>
                        <p:par>
                          <p:cTn id="96" fill="hold">
                            <p:stCondLst>
                              <p:cond delay="12500"/>
                            </p:stCondLst>
                            <p:childTnLst>
                              <p:par>
                                <p:cTn id="97" presetID="6" presetClass="entr" presetSubtype="32"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circle(out)">
                                      <p:cBhvr>
                                        <p:cTn id="99" dur="500"/>
                                        <p:tgtEl>
                                          <p:spTgt spid="33"/>
                                        </p:tgtEl>
                                      </p:cBhvr>
                                    </p:animEffect>
                                  </p:childTnLst>
                                </p:cTn>
                              </p:par>
                            </p:childTnLst>
                          </p:cTn>
                        </p:par>
                        <p:par>
                          <p:cTn id="100" fill="hold">
                            <p:stCondLst>
                              <p:cond delay="13000"/>
                            </p:stCondLst>
                            <p:childTnLst>
                              <p:par>
                                <p:cTn id="101" presetID="10"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2" grpId="0" animBg="1"/>
      <p:bldP spid="23" grpId="0"/>
      <p:bldP spid="24" grpId="0"/>
      <p:bldP spid="25" grpId="0"/>
      <p:bldP spid="26" grpId="0"/>
      <p:bldP spid="27" grpId="0"/>
      <p:bldP spid="28" grpId="0"/>
      <p:bldP spid="29" grpId="0" animBg="1"/>
      <p:bldP spid="30" grpId="0" animBg="1"/>
      <p:bldP spid="31" grpId="0"/>
      <p:bldP spid="32" grpId="0"/>
      <p:bldP spid="33" grpId="0" animBg="1"/>
      <p:bldP spid="34" grpId="0" animBg="1"/>
      <p:bldP spid="35" grpId="0"/>
      <p:bldP spid="36" grpId="0"/>
      <p:bldP spid="37" grpId="0" animBg="1"/>
      <p:bldP spid="38" grpId="0" animBg="1"/>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ight Triangle 1"/>
          <p:cNvSpPr/>
          <p:nvPr/>
        </p:nvSpPr>
        <p:spPr>
          <a:xfrm>
            <a:off x="6802458" y="1477056"/>
            <a:ext cx="533400" cy="1982561"/>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 name="Right Triangle 2"/>
          <p:cNvSpPr/>
          <p:nvPr/>
        </p:nvSpPr>
        <p:spPr>
          <a:xfrm flipH="1">
            <a:off x="6269058" y="1477056"/>
            <a:ext cx="533400" cy="1982561"/>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4" name="Isosceles Triangle 3"/>
          <p:cNvSpPr/>
          <p:nvPr/>
        </p:nvSpPr>
        <p:spPr>
          <a:xfrm>
            <a:off x="5758875" y="3188154"/>
            <a:ext cx="1043583" cy="271463"/>
          </a:xfrm>
          <a:prstGeom prst="triangle">
            <a:avLst>
              <a:gd name="adj" fmla="val 5453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5" name="Right Triangle 4"/>
          <p:cNvSpPr/>
          <p:nvPr/>
        </p:nvSpPr>
        <p:spPr>
          <a:xfrm>
            <a:off x="5895287" y="1849892"/>
            <a:ext cx="533400" cy="1609725"/>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6" name="Right Triangle 5"/>
          <p:cNvSpPr/>
          <p:nvPr/>
        </p:nvSpPr>
        <p:spPr>
          <a:xfrm flipH="1">
            <a:off x="5361887" y="1849892"/>
            <a:ext cx="533400" cy="1609725"/>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7" name="Isosceles Triangle 6"/>
          <p:cNvSpPr/>
          <p:nvPr/>
        </p:nvSpPr>
        <p:spPr>
          <a:xfrm>
            <a:off x="4851704" y="3188154"/>
            <a:ext cx="1043583" cy="271463"/>
          </a:xfrm>
          <a:prstGeom prst="triangle">
            <a:avLst>
              <a:gd name="adj" fmla="val 57731"/>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8" name="Right Triangle 7"/>
          <p:cNvSpPr/>
          <p:nvPr/>
        </p:nvSpPr>
        <p:spPr>
          <a:xfrm>
            <a:off x="4955469" y="2145167"/>
            <a:ext cx="533400" cy="131445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9" name="Right Triangle 8"/>
          <p:cNvSpPr/>
          <p:nvPr/>
        </p:nvSpPr>
        <p:spPr>
          <a:xfrm flipH="1">
            <a:off x="4422069" y="2145167"/>
            <a:ext cx="533400" cy="1314450"/>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0" name="Isosceles Triangle 9"/>
          <p:cNvSpPr/>
          <p:nvPr/>
        </p:nvSpPr>
        <p:spPr>
          <a:xfrm>
            <a:off x="3911886" y="3188154"/>
            <a:ext cx="1043583" cy="271463"/>
          </a:xfrm>
          <a:prstGeom prst="triangle">
            <a:avLst>
              <a:gd name="adj" fmla="val 55677"/>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1" name="Right Triangle 10"/>
          <p:cNvSpPr/>
          <p:nvPr/>
        </p:nvSpPr>
        <p:spPr>
          <a:xfrm>
            <a:off x="4048298" y="1683884"/>
            <a:ext cx="533400" cy="1775732"/>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2" name="Right Triangle 11"/>
          <p:cNvSpPr/>
          <p:nvPr/>
        </p:nvSpPr>
        <p:spPr>
          <a:xfrm flipH="1">
            <a:off x="3514898" y="1683884"/>
            <a:ext cx="533400" cy="1775732"/>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3" name="Isosceles Triangle 12"/>
          <p:cNvSpPr/>
          <p:nvPr/>
        </p:nvSpPr>
        <p:spPr>
          <a:xfrm>
            <a:off x="3004715" y="3188154"/>
            <a:ext cx="1043583" cy="271463"/>
          </a:xfrm>
          <a:prstGeom prst="triangle">
            <a:avLst>
              <a:gd name="adj" fmla="val 5567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4" name="Right Triangle 13"/>
          <p:cNvSpPr/>
          <p:nvPr/>
        </p:nvSpPr>
        <p:spPr>
          <a:xfrm>
            <a:off x="3141126" y="2145167"/>
            <a:ext cx="533400" cy="13144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5" name="Right Triangle 14"/>
          <p:cNvSpPr/>
          <p:nvPr/>
        </p:nvSpPr>
        <p:spPr>
          <a:xfrm flipH="1">
            <a:off x="2607726" y="2145167"/>
            <a:ext cx="533400" cy="1314450"/>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6" name="Isosceles Triangle 15"/>
          <p:cNvSpPr/>
          <p:nvPr/>
        </p:nvSpPr>
        <p:spPr>
          <a:xfrm>
            <a:off x="2097543" y="3188154"/>
            <a:ext cx="1043583" cy="271463"/>
          </a:xfrm>
          <a:prstGeom prst="triangle">
            <a:avLst>
              <a:gd name="adj" fmla="val 59442"/>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7" name="Right Triangle 16"/>
          <p:cNvSpPr/>
          <p:nvPr/>
        </p:nvSpPr>
        <p:spPr>
          <a:xfrm>
            <a:off x="2233955" y="2497592"/>
            <a:ext cx="533400" cy="962025"/>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8" name="Right Triangle 17"/>
          <p:cNvSpPr/>
          <p:nvPr/>
        </p:nvSpPr>
        <p:spPr>
          <a:xfrm flipH="1">
            <a:off x="1700555" y="2497592"/>
            <a:ext cx="533400" cy="962025"/>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19" name="Isosceles Triangle 18"/>
          <p:cNvSpPr/>
          <p:nvPr/>
        </p:nvSpPr>
        <p:spPr>
          <a:xfrm>
            <a:off x="1190372" y="3188154"/>
            <a:ext cx="1043583" cy="271463"/>
          </a:xfrm>
          <a:prstGeom prst="triangle">
            <a:avLst>
              <a:gd name="adj" fmla="val 6320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0" name="Rectangular Callout 19"/>
          <p:cNvSpPr/>
          <p:nvPr/>
        </p:nvSpPr>
        <p:spPr>
          <a:xfrm>
            <a:off x="2074326" y="2145167"/>
            <a:ext cx="548419" cy="266224"/>
          </a:xfrm>
          <a:prstGeom prst="wedgeRectCallout">
            <a:avLst>
              <a:gd name="adj1" fmla="val -20833"/>
              <a:gd name="adj2" fmla="val 7886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40%</a:t>
            </a:r>
          </a:p>
        </p:txBody>
      </p:sp>
      <p:sp>
        <p:nvSpPr>
          <p:cNvPr id="21" name="Rectangular Callout 20"/>
          <p:cNvSpPr/>
          <p:nvPr/>
        </p:nvSpPr>
        <p:spPr>
          <a:xfrm>
            <a:off x="2981498" y="1771987"/>
            <a:ext cx="548419" cy="266224"/>
          </a:xfrm>
          <a:prstGeom prst="wedgeRectCallout">
            <a:avLst>
              <a:gd name="adj1" fmla="val -20833"/>
              <a:gd name="adj2" fmla="val 7886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60%</a:t>
            </a:r>
          </a:p>
        </p:txBody>
      </p:sp>
      <p:sp>
        <p:nvSpPr>
          <p:cNvPr id="22" name="Rectangular Callout 21"/>
          <p:cNvSpPr/>
          <p:nvPr/>
        </p:nvSpPr>
        <p:spPr>
          <a:xfrm>
            <a:off x="3883230" y="1323394"/>
            <a:ext cx="548419" cy="266224"/>
          </a:xfrm>
          <a:prstGeom prst="wedgeRectCallout">
            <a:avLst>
              <a:gd name="adj1" fmla="val -20833"/>
              <a:gd name="adj2" fmla="val 7886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76%</a:t>
            </a:r>
          </a:p>
        </p:txBody>
      </p:sp>
      <p:sp>
        <p:nvSpPr>
          <p:cNvPr id="23" name="Rectangular Callout 22"/>
          <p:cNvSpPr/>
          <p:nvPr/>
        </p:nvSpPr>
        <p:spPr>
          <a:xfrm>
            <a:off x="4793155" y="1764978"/>
            <a:ext cx="548419" cy="266224"/>
          </a:xfrm>
          <a:prstGeom prst="wedgeRectCallout">
            <a:avLst>
              <a:gd name="adj1" fmla="val -20833"/>
              <a:gd name="adj2" fmla="val 788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62%</a:t>
            </a:r>
          </a:p>
        </p:txBody>
      </p:sp>
      <p:sp>
        <p:nvSpPr>
          <p:cNvPr id="24" name="Rectangular Callout 23"/>
          <p:cNvSpPr/>
          <p:nvPr/>
        </p:nvSpPr>
        <p:spPr>
          <a:xfrm>
            <a:off x="5735658" y="1469703"/>
            <a:ext cx="548419" cy="266224"/>
          </a:xfrm>
          <a:prstGeom prst="wedgeRectCallout">
            <a:avLst>
              <a:gd name="adj1" fmla="val -20833"/>
              <a:gd name="adj2" fmla="val 7886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73%</a:t>
            </a:r>
          </a:p>
        </p:txBody>
      </p:sp>
      <p:sp>
        <p:nvSpPr>
          <p:cNvPr id="25" name="Rectangular Callout 24"/>
          <p:cNvSpPr/>
          <p:nvPr/>
        </p:nvSpPr>
        <p:spPr>
          <a:xfrm>
            <a:off x="6642915" y="1102620"/>
            <a:ext cx="548419" cy="266224"/>
          </a:xfrm>
          <a:prstGeom prst="wedgeRectCallout">
            <a:avLst>
              <a:gd name="adj1" fmla="val -20833"/>
              <a:gd name="adj2" fmla="val 7886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1013" dirty="0"/>
              <a:t>85%</a:t>
            </a:r>
          </a:p>
        </p:txBody>
      </p:sp>
      <p:sp>
        <p:nvSpPr>
          <p:cNvPr id="26" name="Rectangle 25"/>
          <p:cNvSpPr/>
          <p:nvPr/>
        </p:nvSpPr>
        <p:spPr>
          <a:xfrm>
            <a:off x="1252019" y="3533439"/>
            <a:ext cx="123825" cy="123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7" name="TextBox 26"/>
          <p:cNvSpPr txBox="1"/>
          <p:nvPr/>
        </p:nvSpPr>
        <p:spPr>
          <a:xfrm>
            <a:off x="1375844" y="3500133"/>
            <a:ext cx="796773" cy="213585"/>
          </a:xfrm>
          <a:prstGeom prst="rect">
            <a:avLst/>
          </a:prstGeom>
          <a:noFill/>
        </p:spPr>
        <p:txBody>
          <a:bodyPr wrap="square" rtlCol="0">
            <a:spAutoFit/>
          </a:bodyPr>
          <a:lstStyle/>
          <a:p>
            <a:r>
              <a:rPr lang="id-ID" sz="788" dirty="0">
                <a:solidFill>
                  <a:schemeClr val="tx1">
                    <a:lumMod val="50000"/>
                    <a:lumOff val="50000"/>
                  </a:schemeClr>
                </a:solidFill>
              </a:rPr>
              <a:t>Lorem ipsum</a:t>
            </a:r>
          </a:p>
        </p:txBody>
      </p:sp>
      <p:sp>
        <p:nvSpPr>
          <p:cNvPr id="28" name="Rectangle 27"/>
          <p:cNvSpPr/>
          <p:nvPr/>
        </p:nvSpPr>
        <p:spPr>
          <a:xfrm>
            <a:off x="2296442" y="3533439"/>
            <a:ext cx="123825" cy="1238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29" name="TextBox 28"/>
          <p:cNvSpPr txBox="1"/>
          <p:nvPr/>
        </p:nvSpPr>
        <p:spPr>
          <a:xfrm>
            <a:off x="2420267" y="3500133"/>
            <a:ext cx="796773" cy="213585"/>
          </a:xfrm>
          <a:prstGeom prst="rect">
            <a:avLst/>
          </a:prstGeom>
          <a:noFill/>
        </p:spPr>
        <p:txBody>
          <a:bodyPr wrap="square" rtlCol="0">
            <a:spAutoFit/>
          </a:bodyPr>
          <a:lstStyle/>
          <a:p>
            <a:r>
              <a:rPr lang="id-ID" sz="788" dirty="0">
                <a:solidFill>
                  <a:schemeClr val="tx1">
                    <a:lumMod val="50000"/>
                    <a:lumOff val="50000"/>
                  </a:schemeClr>
                </a:solidFill>
              </a:rPr>
              <a:t>Lorem ipsum</a:t>
            </a:r>
          </a:p>
        </p:txBody>
      </p:sp>
      <p:sp>
        <p:nvSpPr>
          <p:cNvPr id="30" name="Rectangle 29"/>
          <p:cNvSpPr/>
          <p:nvPr/>
        </p:nvSpPr>
        <p:spPr>
          <a:xfrm>
            <a:off x="3382535" y="3533439"/>
            <a:ext cx="123825" cy="1238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1" name="TextBox 30"/>
          <p:cNvSpPr txBox="1"/>
          <p:nvPr/>
        </p:nvSpPr>
        <p:spPr>
          <a:xfrm>
            <a:off x="3506360" y="3500133"/>
            <a:ext cx="796773" cy="213585"/>
          </a:xfrm>
          <a:prstGeom prst="rect">
            <a:avLst/>
          </a:prstGeom>
          <a:noFill/>
        </p:spPr>
        <p:txBody>
          <a:bodyPr wrap="square" rtlCol="0">
            <a:spAutoFit/>
          </a:bodyPr>
          <a:lstStyle/>
          <a:p>
            <a:r>
              <a:rPr lang="id-ID" sz="788" dirty="0">
                <a:solidFill>
                  <a:schemeClr val="tx1">
                    <a:lumMod val="50000"/>
                    <a:lumOff val="50000"/>
                  </a:schemeClr>
                </a:solidFill>
              </a:rPr>
              <a:t>Lorem ipsum</a:t>
            </a:r>
          </a:p>
        </p:txBody>
      </p:sp>
      <p:sp>
        <p:nvSpPr>
          <p:cNvPr id="32" name="Rectangle 31"/>
          <p:cNvSpPr/>
          <p:nvPr/>
        </p:nvSpPr>
        <p:spPr>
          <a:xfrm>
            <a:off x="4426958" y="3533439"/>
            <a:ext cx="123825" cy="12382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3" name="TextBox 32"/>
          <p:cNvSpPr txBox="1"/>
          <p:nvPr/>
        </p:nvSpPr>
        <p:spPr>
          <a:xfrm>
            <a:off x="4550783" y="3500133"/>
            <a:ext cx="796773" cy="213585"/>
          </a:xfrm>
          <a:prstGeom prst="rect">
            <a:avLst/>
          </a:prstGeom>
          <a:noFill/>
        </p:spPr>
        <p:txBody>
          <a:bodyPr wrap="square" rtlCol="0">
            <a:spAutoFit/>
          </a:bodyPr>
          <a:lstStyle/>
          <a:p>
            <a:r>
              <a:rPr lang="id-ID" sz="788" dirty="0">
                <a:solidFill>
                  <a:schemeClr val="tx1">
                    <a:lumMod val="50000"/>
                    <a:lumOff val="50000"/>
                  </a:schemeClr>
                </a:solidFill>
              </a:rPr>
              <a:t>Lorem ipsum</a:t>
            </a:r>
          </a:p>
        </p:txBody>
      </p:sp>
      <p:sp>
        <p:nvSpPr>
          <p:cNvPr id="34" name="Rectangle 33"/>
          <p:cNvSpPr/>
          <p:nvPr/>
        </p:nvSpPr>
        <p:spPr>
          <a:xfrm>
            <a:off x="5634210" y="3533439"/>
            <a:ext cx="123825" cy="12382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5" name="TextBox 34"/>
          <p:cNvSpPr txBox="1"/>
          <p:nvPr/>
        </p:nvSpPr>
        <p:spPr>
          <a:xfrm>
            <a:off x="5758035" y="3500133"/>
            <a:ext cx="796773" cy="213585"/>
          </a:xfrm>
          <a:prstGeom prst="rect">
            <a:avLst/>
          </a:prstGeom>
          <a:noFill/>
        </p:spPr>
        <p:txBody>
          <a:bodyPr wrap="square" rtlCol="0">
            <a:spAutoFit/>
          </a:bodyPr>
          <a:lstStyle/>
          <a:p>
            <a:r>
              <a:rPr lang="id-ID" sz="788" dirty="0">
                <a:solidFill>
                  <a:schemeClr val="tx1">
                    <a:lumMod val="50000"/>
                    <a:lumOff val="50000"/>
                  </a:schemeClr>
                </a:solidFill>
              </a:rPr>
              <a:t>Lorem ipsum</a:t>
            </a:r>
          </a:p>
        </p:txBody>
      </p:sp>
      <p:sp>
        <p:nvSpPr>
          <p:cNvPr id="36" name="Rectangle 35"/>
          <p:cNvSpPr/>
          <p:nvPr/>
        </p:nvSpPr>
        <p:spPr>
          <a:xfrm>
            <a:off x="6678633" y="3533439"/>
            <a:ext cx="123825" cy="12382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p>
        </p:txBody>
      </p:sp>
      <p:sp>
        <p:nvSpPr>
          <p:cNvPr id="37" name="TextBox 36"/>
          <p:cNvSpPr txBox="1"/>
          <p:nvPr/>
        </p:nvSpPr>
        <p:spPr>
          <a:xfrm>
            <a:off x="1057700" y="3879356"/>
            <a:ext cx="6953250" cy="646331"/>
          </a:xfrm>
          <a:prstGeom prst="rect">
            <a:avLst/>
          </a:prstGeom>
          <a:noFill/>
        </p:spPr>
        <p:txBody>
          <a:bodyPr wrap="square" rtlCol="0">
            <a:spAutoFit/>
          </a:bodyPr>
          <a:lstStyle/>
          <a:p>
            <a:pPr algn="ctr"/>
            <a:r>
              <a:rPr lang="id-ID" sz="900" dirty="0">
                <a:solidFill>
                  <a:schemeClr val="bg1">
                    <a:lumMod val="65000"/>
                  </a:schemeClr>
                </a:solidFill>
              </a:rPr>
              <a:t>Lorem ipsum dolor sit amet, consectetuer adipiscing elit, sed diam nonummy nibh euismod tincidunt ut laoreet dolore magna aliquam erat volutpat. Ut wisi enim ad minim veniam, quis nostrud exerci tation ullamcorper suscipit lobortis nisl ut aliquip ex ea commodo consequat. Ut wisi enim ad minim veniam, quis nostrud exerci tation ullamcorper suscipit lobortis nisl ut aliquip ex ea commodo consequat. </a:t>
            </a:r>
          </a:p>
          <a:p>
            <a:pPr algn="ctr"/>
            <a:r>
              <a:rPr lang="id-ID" sz="900" dirty="0">
                <a:solidFill>
                  <a:schemeClr val="bg1">
                    <a:lumMod val="65000"/>
                  </a:schemeClr>
                </a:solidFill>
              </a:rPr>
              <a:t> Lorem ipsum dolor sit amet.</a:t>
            </a:r>
          </a:p>
        </p:txBody>
      </p:sp>
      <p:sp>
        <p:nvSpPr>
          <p:cNvPr id="38" name="文本框 37">
            <a:extLst>
              <a:ext uri="{FF2B5EF4-FFF2-40B4-BE49-F238E27FC236}">
                <a16:creationId xmlns:a16="http://schemas.microsoft.com/office/drawing/2014/main" xmlns="" id="{63065C34-F04F-441E-A867-26FA446D1E25}"/>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39" name="矩形 38">
            <a:extLst>
              <a:ext uri="{FF2B5EF4-FFF2-40B4-BE49-F238E27FC236}">
                <a16:creationId xmlns:a16="http://schemas.microsoft.com/office/drawing/2014/main" xmlns="" id="{B89ABAEE-D0EC-4F96-B1EE-4D11B5D4FCCA}"/>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40" name="矩形 39">
            <a:extLst>
              <a:ext uri="{FF2B5EF4-FFF2-40B4-BE49-F238E27FC236}">
                <a16:creationId xmlns:a16="http://schemas.microsoft.com/office/drawing/2014/main" xmlns="" id="{03E860E3-EF17-4A40-B6B4-4948CDAACB2C}"/>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05759636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additive="base">
                                        <p:cTn id="63" dur="500" fill="hold"/>
                                        <p:tgtEl>
                                          <p:spTgt spid="5"/>
                                        </p:tgtEl>
                                        <p:attrNameLst>
                                          <p:attrName>ppt_x</p:attrName>
                                        </p:attrNameLst>
                                      </p:cBhvr>
                                      <p:tavLst>
                                        <p:tav tm="0">
                                          <p:val>
                                            <p:strVal val="#ppt_x"/>
                                          </p:val>
                                        </p:tav>
                                        <p:tav tm="100000">
                                          <p:val>
                                            <p:strVal val="#ppt_x"/>
                                          </p:val>
                                        </p:tav>
                                      </p:tavLst>
                                    </p:anim>
                                    <p:anim calcmode="lin" valueType="num">
                                      <p:cBhvr additive="base">
                                        <p:cTn id="64" dur="500" fill="hold"/>
                                        <p:tgtEl>
                                          <p:spTgt spid="5"/>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anim calcmode="lin" valueType="num">
                                      <p:cBhvr additive="base">
                                        <p:cTn id="71" dur="500" fill="hold"/>
                                        <p:tgtEl>
                                          <p:spTgt spid="3"/>
                                        </p:tgtEl>
                                        <p:attrNameLst>
                                          <p:attrName>ppt_x</p:attrName>
                                        </p:attrNameLst>
                                      </p:cBhvr>
                                      <p:tavLst>
                                        <p:tav tm="0">
                                          <p:val>
                                            <p:strVal val="#ppt_x"/>
                                          </p:val>
                                        </p:tav>
                                        <p:tav tm="100000">
                                          <p:val>
                                            <p:strVal val="#ppt_x"/>
                                          </p:val>
                                        </p:tav>
                                      </p:tavLst>
                                    </p:anim>
                                    <p:anim calcmode="lin" valueType="num">
                                      <p:cBhvr additive="base">
                                        <p:cTn id="72" dur="500" fill="hold"/>
                                        <p:tgtEl>
                                          <p:spTgt spid="3"/>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
                                        </p:tgtEl>
                                        <p:attrNameLst>
                                          <p:attrName>style.visibility</p:attrName>
                                        </p:attrNameLst>
                                      </p:cBhvr>
                                      <p:to>
                                        <p:strVal val="visible"/>
                                      </p:to>
                                    </p:set>
                                    <p:anim calcmode="lin" valueType="num">
                                      <p:cBhvr additive="base">
                                        <p:cTn id="75" dur="500" fill="hold"/>
                                        <p:tgtEl>
                                          <p:spTgt spid="2"/>
                                        </p:tgtEl>
                                        <p:attrNameLst>
                                          <p:attrName>ppt_x</p:attrName>
                                        </p:attrNameLst>
                                      </p:cBhvr>
                                      <p:tavLst>
                                        <p:tav tm="0">
                                          <p:val>
                                            <p:strVal val="#ppt_x"/>
                                          </p:val>
                                        </p:tav>
                                        <p:tav tm="100000">
                                          <p:val>
                                            <p:strVal val="#ppt_x"/>
                                          </p:val>
                                        </p:tav>
                                      </p:tavLst>
                                    </p:anim>
                                    <p:anim calcmode="lin" valueType="num">
                                      <p:cBhvr additive="base">
                                        <p:cTn id="76" dur="500" fill="hold"/>
                                        <p:tgtEl>
                                          <p:spTgt spid="2"/>
                                        </p:tgtEl>
                                        <p:attrNameLst>
                                          <p:attrName>ppt_y</p:attrName>
                                        </p:attrNameLst>
                                      </p:cBhvr>
                                      <p:tavLst>
                                        <p:tav tm="0">
                                          <p:val>
                                            <p:strVal val="1+#ppt_h/2"/>
                                          </p:val>
                                        </p:tav>
                                        <p:tav tm="100000">
                                          <p:val>
                                            <p:strVal val="#ppt_y"/>
                                          </p:val>
                                        </p:tav>
                                      </p:tavLst>
                                    </p:anim>
                                  </p:childTnLst>
                                </p:cTn>
                              </p:par>
                            </p:childTnLst>
                          </p:cTn>
                        </p:par>
                        <p:par>
                          <p:cTn id="77" fill="hold">
                            <p:stCondLst>
                              <p:cond delay="500"/>
                            </p:stCondLst>
                            <p:childTnLst>
                              <p:par>
                                <p:cTn id="78" presetID="47" presetClass="entr" presetSubtype="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anim calcmode="lin" valueType="num">
                                      <p:cBhvr>
                                        <p:cTn id="81" dur="500" fill="hold"/>
                                        <p:tgtEl>
                                          <p:spTgt spid="20"/>
                                        </p:tgtEl>
                                        <p:attrNameLst>
                                          <p:attrName>ppt_x</p:attrName>
                                        </p:attrNameLst>
                                      </p:cBhvr>
                                      <p:tavLst>
                                        <p:tav tm="0">
                                          <p:val>
                                            <p:strVal val="#ppt_x"/>
                                          </p:val>
                                        </p:tav>
                                        <p:tav tm="100000">
                                          <p:val>
                                            <p:strVal val="#ppt_x"/>
                                          </p:val>
                                        </p:tav>
                                      </p:tavLst>
                                    </p:anim>
                                    <p:anim calcmode="lin" valueType="num">
                                      <p:cBhvr>
                                        <p:cTn id="82" dur="500" fill="hold"/>
                                        <p:tgtEl>
                                          <p:spTgt spid="20"/>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anim calcmode="lin" valueType="num">
                                      <p:cBhvr>
                                        <p:cTn id="86" dur="500" fill="hold"/>
                                        <p:tgtEl>
                                          <p:spTgt spid="21"/>
                                        </p:tgtEl>
                                        <p:attrNameLst>
                                          <p:attrName>ppt_x</p:attrName>
                                        </p:attrNameLst>
                                      </p:cBhvr>
                                      <p:tavLst>
                                        <p:tav tm="0">
                                          <p:val>
                                            <p:strVal val="#ppt_x"/>
                                          </p:val>
                                        </p:tav>
                                        <p:tav tm="100000">
                                          <p:val>
                                            <p:strVal val="#ppt_x"/>
                                          </p:val>
                                        </p:tav>
                                      </p:tavLst>
                                    </p:anim>
                                    <p:anim calcmode="lin" valueType="num">
                                      <p:cBhvr>
                                        <p:cTn id="87" dur="500" fill="hold"/>
                                        <p:tgtEl>
                                          <p:spTgt spid="21"/>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anim calcmode="lin" valueType="num">
                                      <p:cBhvr>
                                        <p:cTn id="91" dur="500" fill="hold"/>
                                        <p:tgtEl>
                                          <p:spTgt spid="22"/>
                                        </p:tgtEl>
                                        <p:attrNameLst>
                                          <p:attrName>ppt_x</p:attrName>
                                        </p:attrNameLst>
                                      </p:cBhvr>
                                      <p:tavLst>
                                        <p:tav tm="0">
                                          <p:val>
                                            <p:strVal val="#ppt_x"/>
                                          </p:val>
                                        </p:tav>
                                        <p:tav tm="100000">
                                          <p:val>
                                            <p:strVal val="#ppt_x"/>
                                          </p:val>
                                        </p:tav>
                                      </p:tavLst>
                                    </p:anim>
                                    <p:anim calcmode="lin" valueType="num">
                                      <p:cBhvr>
                                        <p:cTn id="92" dur="500" fill="hold"/>
                                        <p:tgtEl>
                                          <p:spTgt spid="22"/>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500"/>
                                        <p:tgtEl>
                                          <p:spTgt spid="23"/>
                                        </p:tgtEl>
                                      </p:cBhvr>
                                    </p:animEffect>
                                    <p:anim calcmode="lin" valueType="num">
                                      <p:cBhvr>
                                        <p:cTn id="96" dur="500" fill="hold"/>
                                        <p:tgtEl>
                                          <p:spTgt spid="23"/>
                                        </p:tgtEl>
                                        <p:attrNameLst>
                                          <p:attrName>ppt_x</p:attrName>
                                        </p:attrNameLst>
                                      </p:cBhvr>
                                      <p:tavLst>
                                        <p:tav tm="0">
                                          <p:val>
                                            <p:strVal val="#ppt_x"/>
                                          </p:val>
                                        </p:tav>
                                        <p:tav tm="100000">
                                          <p:val>
                                            <p:strVal val="#ppt_x"/>
                                          </p:val>
                                        </p:tav>
                                      </p:tavLst>
                                    </p:anim>
                                    <p:anim calcmode="lin" valueType="num">
                                      <p:cBhvr>
                                        <p:cTn id="97" dur="500" fill="hold"/>
                                        <p:tgtEl>
                                          <p:spTgt spid="23"/>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
                                        </p:tgtEl>
                                        <p:attrNameLst>
                                          <p:attrName>style.visibility</p:attrName>
                                        </p:attrNameLst>
                                      </p:cBhvr>
                                      <p:to>
                                        <p:strVal val="visible"/>
                                      </p:to>
                                    </p:set>
                                    <p:animEffect transition="in" filter="fade">
                                      <p:cBhvr>
                                        <p:cTn id="100" dur="500"/>
                                        <p:tgtEl>
                                          <p:spTgt spid="24"/>
                                        </p:tgtEl>
                                      </p:cBhvr>
                                    </p:animEffect>
                                    <p:anim calcmode="lin" valueType="num">
                                      <p:cBhvr>
                                        <p:cTn id="101" dur="500" fill="hold"/>
                                        <p:tgtEl>
                                          <p:spTgt spid="24"/>
                                        </p:tgtEl>
                                        <p:attrNameLst>
                                          <p:attrName>ppt_x</p:attrName>
                                        </p:attrNameLst>
                                      </p:cBhvr>
                                      <p:tavLst>
                                        <p:tav tm="0">
                                          <p:val>
                                            <p:strVal val="#ppt_x"/>
                                          </p:val>
                                        </p:tav>
                                        <p:tav tm="100000">
                                          <p:val>
                                            <p:strVal val="#ppt_x"/>
                                          </p:val>
                                        </p:tav>
                                      </p:tavLst>
                                    </p:anim>
                                    <p:anim calcmode="lin" valueType="num">
                                      <p:cBhvr>
                                        <p:cTn id="102" dur="500" fill="hold"/>
                                        <p:tgtEl>
                                          <p:spTgt spid="24"/>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500"/>
                                        <p:tgtEl>
                                          <p:spTgt spid="25"/>
                                        </p:tgtEl>
                                      </p:cBhvr>
                                    </p:animEffect>
                                    <p:anim calcmode="lin" valueType="num">
                                      <p:cBhvr>
                                        <p:cTn id="106" dur="500" fill="hold"/>
                                        <p:tgtEl>
                                          <p:spTgt spid="25"/>
                                        </p:tgtEl>
                                        <p:attrNameLst>
                                          <p:attrName>ppt_x</p:attrName>
                                        </p:attrNameLst>
                                      </p:cBhvr>
                                      <p:tavLst>
                                        <p:tav tm="0">
                                          <p:val>
                                            <p:strVal val="#ppt_x"/>
                                          </p:val>
                                        </p:tav>
                                        <p:tav tm="100000">
                                          <p:val>
                                            <p:strVal val="#ppt_x"/>
                                          </p:val>
                                        </p:tav>
                                      </p:tavLst>
                                    </p:anim>
                                    <p:anim calcmode="lin" valueType="num">
                                      <p:cBhvr>
                                        <p:cTn id="107" dur="500" fill="hold"/>
                                        <p:tgtEl>
                                          <p:spTgt spid="25"/>
                                        </p:tgtEl>
                                        <p:attrNameLst>
                                          <p:attrName>ppt_y</p:attrName>
                                        </p:attrNameLst>
                                      </p:cBhvr>
                                      <p:tavLst>
                                        <p:tav tm="0">
                                          <p:val>
                                            <p:strVal val="#ppt_y-.1"/>
                                          </p:val>
                                        </p:tav>
                                        <p:tav tm="100000">
                                          <p:val>
                                            <p:strVal val="#ppt_y"/>
                                          </p:val>
                                        </p:tav>
                                      </p:tavLst>
                                    </p:anim>
                                  </p:childTnLst>
                                </p:cTn>
                              </p:par>
                            </p:childTnLst>
                          </p:cTn>
                        </p:par>
                        <p:par>
                          <p:cTn id="108" fill="hold">
                            <p:stCondLst>
                              <p:cond delay="1000"/>
                            </p:stCondLst>
                            <p:childTnLst>
                              <p:par>
                                <p:cTn id="109" presetID="10" presetClass="entr" presetSubtype="0"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Effect transition="in" filter="fade">
                                      <p:cBhvr>
                                        <p:cTn id="114" dur="500"/>
                                        <p:tgtEl>
                                          <p:spTgt spid="27"/>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8"/>
                                        </p:tgtEl>
                                        <p:attrNameLst>
                                          <p:attrName>style.visibility</p:attrName>
                                        </p:attrNameLst>
                                      </p:cBhvr>
                                      <p:to>
                                        <p:strVal val="visible"/>
                                      </p:to>
                                    </p:set>
                                    <p:animEffect transition="in" filter="fade">
                                      <p:cBhvr>
                                        <p:cTn id="117" dur="500"/>
                                        <p:tgtEl>
                                          <p:spTgt spid="28"/>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500"/>
                                        <p:tgtEl>
                                          <p:spTgt spid="3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33"/>
                                        </p:tgtEl>
                                        <p:attrNameLst>
                                          <p:attrName>style.visibility</p:attrName>
                                        </p:attrNameLst>
                                      </p:cBhvr>
                                      <p:to>
                                        <p:strVal val="visible"/>
                                      </p:to>
                                    </p:set>
                                    <p:animEffect transition="in" filter="fade">
                                      <p:cBhvr>
                                        <p:cTn id="132" dur="500"/>
                                        <p:tgtEl>
                                          <p:spTgt spid="33"/>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34"/>
                                        </p:tgtEl>
                                        <p:attrNameLst>
                                          <p:attrName>style.visibility</p:attrName>
                                        </p:attrNameLst>
                                      </p:cBhvr>
                                      <p:to>
                                        <p:strVal val="visible"/>
                                      </p:to>
                                    </p:set>
                                    <p:animEffect transition="in" filter="fade">
                                      <p:cBhvr>
                                        <p:cTn id="135" dur="500"/>
                                        <p:tgtEl>
                                          <p:spTgt spid="34"/>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fade">
                                      <p:cBhvr>
                                        <p:cTn id="138" dur="500"/>
                                        <p:tgtEl>
                                          <p:spTgt spid="35"/>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500"/>
                                        <p:tgtEl>
                                          <p:spTgt spid="36"/>
                                        </p:tgtEl>
                                      </p:cBhvr>
                                    </p:animEffect>
                                  </p:childTnLst>
                                </p:cTn>
                              </p:par>
                            </p:childTnLst>
                          </p:cTn>
                        </p:par>
                        <p:par>
                          <p:cTn id="142" fill="hold">
                            <p:stCondLst>
                              <p:cond delay="1500"/>
                            </p:stCondLst>
                            <p:childTnLst>
                              <p:par>
                                <p:cTn id="143" presetID="10" presetClass="entr" presetSubtype="0" fill="hold" grpId="0" nodeType="afterEffect">
                                  <p:stCondLst>
                                    <p:cond delay="0"/>
                                  </p:stCondLst>
                                  <p:childTnLst>
                                    <p:set>
                                      <p:cBhvr>
                                        <p:cTn id="144" dur="1" fill="hold">
                                          <p:stCondLst>
                                            <p:cond delay="0"/>
                                          </p:stCondLst>
                                        </p:cTn>
                                        <p:tgtEl>
                                          <p:spTgt spid="37"/>
                                        </p:tgtEl>
                                        <p:attrNameLst>
                                          <p:attrName>style.visibility</p:attrName>
                                        </p:attrNameLst>
                                      </p:cBhvr>
                                      <p:to>
                                        <p:strVal val="visible"/>
                                      </p:to>
                                    </p:set>
                                    <p:animEffect transition="in" filter="fade">
                                      <p:cBhvr>
                                        <p:cTn id="1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animBg="1"/>
      <p:bldP spid="29" grpId="0"/>
      <p:bldP spid="30" grpId="0" animBg="1"/>
      <p:bldP spid="31" grpId="0"/>
      <p:bldP spid="32" grpId="0" animBg="1"/>
      <p:bldP spid="33" grpId="0"/>
      <p:bldP spid="34" grpId="0" animBg="1"/>
      <p:bldP spid="35" grpId="0"/>
      <p:bldP spid="36" grpId="0" animBg="1"/>
      <p:bldP spid="37" grpId="0"/>
    </p:bldLst>
  </p:timing>
</p:sld>
</file>

<file path=ppt/theme/theme1.xml><?xml version="1.0" encoding="utf-8"?>
<a:theme xmlns:a="http://schemas.openxmlformats.org/drawingml/2006/main" name="3_Office 主题​​">
  <a:themeElements>
    <a:clrScheme name="自定义 146">
      <a:dk1>
        <a:srgbClr val="696969"/>
      </a:dk1>
      <a:lt1>
        <a:sysClr val="window" lastClr="FFFFFF"/>
      </a:lt1>
      <a:dk2>
        <a:srgbClr val="0D0D0D"/>
      </a:dk2>
      <a:lt2>
        <a:srgbClr val="F6F7FA"/>
      </a:lt2>
      <a:accent1>
        <a:srgbClr val="1C789F"/>
      </a:accent1>
      <a:accent2>
        <a:srgbClr val="696969"/>
      </a:accent2>
      <a:accent3>
        <a:srgbClr val="1C789F"/>
      </a:accent3>
      <a:accent4>
        <a:srgbClr val="696969"/>
      </a:accent4>
      <a:accent5>
        <a:srgbClr val="1C789F"/>
      </a:accent5>
      <a:accent6>
        <a:srgbClr val="696969"/>
      </a:accent6>
      <a:hlink>
        <a:srgbClr val="27C9D0"/>
      </a:hlink>
      <a:folHlink>
        <a:srgbClr val="28C78B"/>
      </a:folHlink>
    </a:clrScheme>
    <a:fontScheme name="标准">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593</TotalTime>
  <Words>991</Words>
  <Application>Microsoft Office PowerPoint</Application>
  <PresentationFormat>全屏显示(16:9)</PresentationFormat>
  <Paragraphs>203</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Neris Light</vt:lpstr>
      <vt:lpstr>Neris Thin</vt:lpstr>
      <vt:lpstr>等线</vt:lpstr>
      <vt:lpstr>微软雅黑</vt:lpstr>
      <vt:lpstr>Arial</vt:lpstr>
      <vt:lpstr>Calibri</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 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几何商务</dc:title>
  <dc:creator>kevin刘匠</dc:creator>
  <cp:keywords>51PPT模板网</cp:keywords>
  <dc:description>www.51ppt moban.com</dc:description>
  <cp:lastModifiedBy>YANGs</cp:lastModifiedBy>
  <cp:revision>85</cp:revision>
  <dcterms:created xsi:type="dcterms:W3CDTF">2017-05-02T06:39:58Z</dcterms:created>
  <dcterms:modified xsi:type="dcterms:W3CDTF">2021-01-17T10:31:12Z</dcterms:modified>
</cp:coreProperties>
</file>