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79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81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AB3E9A1-E75E-444D-B4DB-C0D358C4BB14}">
          <p14:sldIdLst>
            <p14:sldId id="280"/>
            <p14:sldId id="279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</p14:sldIdLst>
        </p14:section>
        <p14:section name="作者信息" id="{D5A6E6B0-8D8D-435E-B566-68354AF34613}">
          <p14:sldIdLst>
            <p14:sldId id="278"/>
            <p14:sldId id="28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0F0"/>
    <a:srgbClr val="FFC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684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211" y="72"/>
      </p:cViewPr>
      <p:guideLst>
        <p:guide orient="horz" pos="2160"/>
        <p:guide pos="3840"/>
        <p:guide orient="horz" pos="527"/>
        <p:guide orient="horz" pos="379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3882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屏幕&#10;&#10;描述已自动生成">
            <a:extLst>
              <a:ext uri="{FF2B5EF4-FFF2-40B4-BE49-F238E27FC236}">
                <a16:creationId xmlns="" xmlns:a16="http://schemas.microsoft.com/office/drawing/2014/main" id="{44202D57-D174-444C-9770-78FD50F3C08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18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wangchiyaodexiaogongz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267972B4-40E7-46D6-826B-C19F2DCD58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1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8867F9F8-F559-455A-AA85-22BF98B682E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89647B7-103B-43FE-BCD9-3F162977007A}"/>
              </a:ext>
            </a:extLst>
          </p:cNvPr>
          <p:cNvSpPr txBox="1"/>
          <p:nvPr/>
        </p:nvSpPr>
        <p:spPr>
          <a:xfrm>
            <a:off x="8661400" y="6154477"/>
            <a:ext cx="2704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/>
              <a:t>2021 Designed By Xiao</a:t>
            </a:r>
            <a:endParaRPr lang="zh-CN" altLang="en-US" b="1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E85A957C-0F8E-431E-BEAB-4455CCD72322}"/>
              </a:ext>
            </a:extLst>
          </p:cNvPr>
          <p:cNvSpPr txBox="1"/>
          <p:nvPr/>
        </p:nvSpPr>
        <p:spPr>
          <a:xfrm>
            <a:off x="826109" y="633968"/>
            <a:ext cx="2527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Powerpoint Templet</a:t>
            </a:r>
            <a:endParaRPr lang="zh-CN" altLang="en-US" b="1"/>
          </a:p>
        </p:txBody>
      </p:sp>
      <p:pic>
        <p:nvPicPr>
          <p:cNvPr id="4" name="图形 3">
            <a:extLst>
              <a:ext uri="{FF2B5EF4-FFF2-40B4-BE49-F238E27FC236}">
                <a16:creationId xmlns="" xmlns:a16="http://schemas.microsoft.com/office/drawing/2014/main" id="{96663832-8157-4F92-BE03-91FE6FA34D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26109" y="2109232"/>
            <a:ext cx="7313488" cy="4114800"/>
          </a:xfrm>
          <a:prstGeom prst="rect">
            <a:avLst/>
          </a:prstGeom>
        </p:spPr>
      </p:pic>
      <p:graphicFrame>
        <p:nvGraphicFramePr>
          <p:cNvPr id="5" name="表格 18">
            <a:extLst>
              <a:ext uri="{FF2B5EF4-FFF2-40B4-BE49-F238E27FC236}">
                <a16:creationId xmlns="" xmlns:a16="http://schemas.microsoft.com/office/drawing/2014/main" id="{F893B058-FA8B-423A-8B46-A68D12CE85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597350"/>
              </p:ext>
            </p:extLst>
          </p:nvPr>
        </p:nvGraphicFramePr>
        <p:xfrm>
          <a:off x="6156923" y="1131780"/>
          <a:ext cx="5333244" cy="22972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61892">
                  <a:extLst>
                    <a:ext uri="{9D8B030D-6E8A-4147-A177-3AD203B41FA5}">
                      <a16:colId xmlns="" xmlns:a16="http://schemas.microsoft.com/office/drawing/2014/main" val="1762188830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841396785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2686807069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689995235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1168422079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3820032255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1846749598"/>
                    </a:ext>
                  </a:extLst>
                </a:gridCol>
              </a:tblGrid>
              <a:tr h="325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SUN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MON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TUE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WED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THU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FRI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SAT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55626903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73380027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3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4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5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6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7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508305103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8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9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10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11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12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13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14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10112330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15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16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17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18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19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20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21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002475628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22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23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24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25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26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27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28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599441559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29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30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31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706045184"/>
                  </a:ext>
                </a:extLst>
              </a:tr>
            </a:tbl>
          </a:graphicData>
        </a:graphic>
      </p:graphicFrame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1B3D0925-D3EA-4F63-B213-021A093FA798}"/>
              </a:ext>
            </a:extLst>
          </p:cNvPr>
          <p:cNvGrpSpPr/>
          <p:nvPr/>
        </p:nvGrpSpPr>
        <p:grpSpPr>
          <a:xfrm>
            <a:off x="3629623" y="1818725"/>
            <a:ext cx="2527300" cy="923330"/>
            <a:chOff x="4832350" y="633968"/>
            <a:chExt cx="2527300" cy="923330"/>
          </a:xfrm>
        </p:grpSpPr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15A0ECEA-29D5-4181-9C2C-A4F98EDEE47E}"/>
                </a:ext>
              </a:extLst>
            </p:cNvPr>
            <p:cNvSpPr txBox="1"/>
            <p:nvPr/>
          </p:nvSpPr>
          <p:spPr>
            <a:xfrm>
              <a:off x="4832350" y="633968"/>
              <a:ext cx="25273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/>
                <a:t>Powerpoint Templet</a:t>
              </a:r>
            </a:p>
            <a:p>
              <a:pPr algn="ctr"/>
              <a:endParaRPr lang="en-US" altLang="zh-CN" b="1"/>
            </a:p>
            <a:p>
              <a:pPr algn="ctr"/>
              <a:r>
                <a:rPr lang="en-US" altLang="zh-CN" b="1"/>
                <a:t>2021</a:t>
              </a:r>
              <a:endParaRPr lang="zh-CN" altLang="en-US" b="1"/>
            </a:p>
          </p:txBody>
        </p:sp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00BB1DE2-B233-4AD4-B2A6-B68C8FF81A3F}"/>
                </a:ext>
              </a:extLst>
            </p:cNvPr>
            <p:cNvGrpSpPr/>
            <p:nvPr/>
          </p:nvGrpSpPr>
          <p:grpSpPr>
            <a:xfrm>
              <a:off x="6557698" y="1327150"/>
              <a:ext cx="118004" cy="99483"/>
              <a:chOff x="5803900" y="3136900"/>
              <a:chExt cx="584200" cy="292100"/>
            </a:xfrm>
          </p:grpSpPr>
          <p:cxnSp>
            <p:nvCxnSpPr>
              <p:cNvPr id="12" name="直接连接符 11">
                <a:extLst>
                  <a:ext uri="{FF2B5EF4-FFF2-40B4-BE49-F238E27FC236}">
                    <a16:creationId xmlns="" xmlns:a16="http://schemas.microsoft.com/office/drawing/2014/main" id="{97039095-B083-45FD-85C6-2915EB0D95AA}"/>
                  </a:ext>
                </a:extLst>
              </p:cNvPr>
              <p:cNvCxnSpPr/>
              <p:nvPr/>
            </p:nvCxnSpPr>
            <p:spPr>
              <a:xfrm>
                <a:off x="5803900" y="3136900"/>
                <a:ext cx="292100" cy="292100"/>
              </a:xfrm>
              <a:prstGeom prst="line">
                <a:avLst/>
              </a:prstGeom>
              <a:ln w="127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="" xmlns:a16="http://schemas.microsoft.com/office/drawing/2014/main" id="{8DA21AAC-7EA5-4808-8A24-69D077E885A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096000" y="3136900"/>
                <a:ext cx="292100" cy="292100"/>
              </a:xfrm>
              <a:prstGeom prst="line">
                <a:avLst/>
              </a:prstGeom>
              <a:ln w="127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C0F014DE-C208-4ED6-9674-CC88904417F2}"/>
                </a:ext>
              </a:extLst>
            </p:cNvPr>
            <p:cNvGrpSpPr/>
            <p:nvPr/>
          </p:nvGrpSpPr>
          <p:grpSpPr>
            <a:xfrm>
              <a:off x="5516298" y="1327150"/>
              <a:ext cx="118004" cy="99483"/>
              <a:chOff x="5803900" y="3136900"/>
              <a:chExt cx="584200" cy="292100"/>
            </a:xfrm>
          </p:grpSpPr>
          <p:cxnSp>
            <p:nvCxnSpPr>
              <p:cNvPr id="10" name="直接连接符 9">
                <a:extLst>
                  <a:ext uri="{FF2B5EF4-FFF2-40B4-BE49-F238E27FC236}">
                    <a16:creationId xmlns="" xmlns:a16="http://schemas.microsoft.com/office/drawing/2014/main" id="{03858309-41B5-47F9-99C8-8F79CA4A4914}"/>
                  </a:ext>
                </a:extLst>
              </p:cNvPr>
              <p:cNvCxnSpPr/>
              <p:nvPr/>
            </p:nvCxnSpPr>
            <p:spPr>
              <a:xfrm>
                <a:off x="5803900" y="3136900"/>
                <a:ext cx="292100" cy="292100"/>
              </a:xfrm>
              <a:prstGeom prst="line">
                <a:avLst/>
              </a:prstGeom>
              <a:ln w="127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="" xmlns:a16="http://schemas.microsoft.com/office/drawing/2014/main" id="{784182B5-FACF-473D-9DA0-CE0DE01909C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096000" y="3136900"/>
                <a:ext cx="292100" cy="292100"/>
              </a:xfrm>
              <a:prstGeom prst="line">
                <a:avLst/>
              </a:prstGeom>
              <a:ln w="127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7021714F-94B6-418F-B2F7-E80AA5D954C2}"/>
              </a:ext>
            </a:extLst>
          </p:cNvPr>
          <p:cNvSpPr txBox="1"/>
          <p:nvPr/>
        </p:nvSpPr>
        <p:spPr>
          <a:xfrm>
            <a:off x="5522177" y="3713544"/>
            <a:ext cx="5849593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400">
                <a:solidFill>
                  <a:schemeClr val="bg1">
                    <a:lumMod val="65000"/>
                  </a:schemeClr>
                </a:solidFill>
              </a:rPr>
              <a:t>Fusce est. Vivamus a tellus. Pellentesque habitant morbi tristique senectus et netus et malesuada fames ac turpis egestas. Proin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58064328-D5AF-4EE3-8350-33B942668EDD}"/>
              </a:ext>
            </a:extLst>
          </p:cNvPr>
          <p:cNvSpPr txBox="1"/>
          <p:nvPr/>
        </p:nvSpPr>
        <p:spPr>
          <a:xfrm>
            <a:off x="821449" y="1547414"/>
            <a:ext cx="3352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9600">
                <a:solidFill>
                  <a:srgbClr val="FFC200"/>
                </a:solidFill>
                <a:latin typeface="Ink Free" panose="03080402000500000000" pitchFamily="66" charset="0"/>
              </a:defRPr>
            </a:lvl1pPr>
          </a:lstStyle>
          <a:p>
            <a:pPr algn="l"/>
            <a:r>
              <a:rPr lang="en-US" altLang="zh-CN"/>
              <a:t>August</a:t>
            </a:r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CA524F51-77E0-4D5B-8127-6B4DA400E725}"/>
              </a:ext>
            </a:extLst>
          </p:cNvPr>
          <p:cNvSpPr txBox="1"/>
          <p:nvPr/>
        </p:nvSpPr>
        <p:spPr>
          <a:xfrm>
            <a:off x="9034158" y="5323480"/>
            <a:ext cx="14430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>
                <a:solidFill>
                  <a:srgbClr val="FFC200"/>
                </a:solidFill>
                <a:latin typeface="Ink Free" panose="03080402000500000000" pitchFamily="66" charset="0"/>
              </a:rPr>
              <a:t>08</a:t>
            </a:r>
            <a:endParaRPr lang="zh-CN" altLang="en-US" sz="6000">
              <a:solidFill>
                <a:srgbClr val="FFC200"/>
              </a:solidFill>
              <a:latin typeface="Ink Free" panose="030804020005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0782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="" xmlns:a16="http://schemas.microsoft.com/office/drawing/2014/main" id="{F0CF92C3-D310-4E7F-9C0B-06EF2829174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F6150C95-4B49-4ABA-B8EB-70FF26CC435B}"/>
              </a:ext>
            </a:extLst>
          </p:cNvPr>
          <p:cNvSpPr txBox="1"/>
          <p:nvPr/>
        </p:nvSpPr>
        <p:spPr>
          <a:xfrm>
            <a:off x="826109" y="633968"/>
            <a:ext cx="2527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Powerpoint Templet</a:t>
            </a:r>
            <a:endParaRPr lang="zh-CN" altLang="en-US" b="1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82590337-2027-4993-A631-6B40DB49C520}"/>
              </a:ext>
            </a:extLst>
          </p:cNvPr>
          <p:cNvSpPr txBox="1"/>
          <p:nvPr/>
        </p:nvSpPr>
        <p:spPr>
          <a:xfrm>
            <a:off x="826109" y="1274802"/>
            <a:ext cx="5511191" cy="1109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chemeClr val="bg1">
                    <a:lumMod val="65000"/>
                  </a:schemeClr>
                </a:solidFill>
              </a:rPr>
              <a:t>Fusce est. Vivamus a tellus. Pellentesque habitant morbi tristique senectus et netus et malesuada fames ac turpis egestas. Proin</a:t>
            </a:r>
          </a:p>
          <a:p>
            <a:pPr>
              <a:lnSpc>
                <a:spcPct val="120000"/>
              </a:lnSpc>
            </a:pPr>
            <a:endParaRPr lang="en-US" altLang="zh-CN" sz="1400">
              <a:solidFill>
                <a:schemeClr val="bg1">
                  <a:lumMod val="6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chemeClr val="bg1">
                    <a:lumMod val="65000"/>
                  </a:schemeClr>
                </a:solidFill>
              </a:rPr>
              <a:t>pharetra nonummy pede.</a:t>
            </a:r>
            <a:endParaRPr lang="zh-CN" altLang="en-US" sz="14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00256B30-22E7-45A0-95CE-1308C1E57254}"/>
              </a:ext>
            </a:extLst>
          </p:cNvPr>
          <p:cNvSpPr txBox="1"/>
          <p:nvPr/>
        </p:nvSpPr>
        <p:spPr>
          <a:xfrm>
            <a:off x="6007101" y="334191"/>
            <a:ext cx="5511190" cy="4905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7400">
                <a:ln w="6350">
                  <a:noFill/>
                </a:ln>
                <a:solidFill>
                  <a:schemeClr val="bg1"/>
                </a:solidFill>
                <a:latin typeface="Ink Free" panose="03080402000500000000" pitchFamily="66" charset="0"/>
                <a:ea typeface="思源黑体 CN ExtraLight" panose="020B0200000000000000" pitchFamily="34" charset="-122"/>
              </a:rPr>
              <a:t>1 year</a:t>
            </a:r>
          </a:p>
          <a:p>
            <a:pPr algn="r">
              <a:lnSpc>
                <a:spcPct val="120000"/>
              </a:lnSpc>
            </a:pPr>
            <a:r>
              <a:rPr lang="en-US" altLang="zh-CN" sz="7400">
                <a:ln w="6350">
                  <a:noFill/>
                </a:ln>
                <a:solidFill>
                  <a:schemeClr val="bg1"/>
                </a:solidFill>
                <a:latin typeface="Ink Free" panose="03080402000500000000" pitchFamily="66" charset="0"/>
                <a:ea typeface="思源黑体 CN ExtraLight" panose="020B0200000000000000" pitchFamily="34" charset="-122"/>
              </a:rPr>
              <a:t>12 month</a:t>
            </a:r>
          </a:p>
          <a:p>
            <a:pPr algn="r">
              <a:lnSpc>
                <a:spcPct val="120000"/>
              </a:lnSpc>
            </a:pPr>
            <a:endParaRPr lang="en-US" altLang="zh-CN" sz="3200">
              <a:ln w="6350">
                <a:noFill/>
              </a:ln>
              <a:solidFill>
                <a:schemeClr val="bg1"/>
              </a:solidFill>
              <a:latin typeface="Ink Free" panose="03080402000500000000" pitchFamily="66" charset="0"/>
              <a:ea typeface="思源黑体 CN ExtraLight" panose="020B0200000000000000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en-US" altLang="zh-CN" sz="8000">
                <a:ln w="6350">
                  <a:noFill/>
                </a:ln>
                <a:solidFill>
                  <a:schemeClr val="bg1"/>
                </a:solidFill>
                <a:latin typeface="Ink Free" panose="03080402000500000000" pitchFamily="66" charset="0"/>
                <a:ea typeface="思源黑体 CN ExtraLight" panose="020B0200000000000000" pitchFamily="34" charset="-122"/>
              </a:rPr>
              <a:t>3</a:t>
            </a:r>
            <a:r>
              <a:rPr lang="en-US" altLang="zh-CN" sz="8000">
                <a:ln w="6350">
                  <a:noFill/>
                </a:ln>
                <a:solidFill>
                  <a:srgbClr val="FFC200"/>
                </a:solidFill>
                <a:latin typeface="Ink Free" panose="03080402000500000000" pitchFamily="66" charset="0"/>
                <a:ea typeface="思源黑体 CN ExtraLight" panose="020B0200000000000000" pitchFamily="34" charset="-122"/>
              </a:rPr>
              <a:t>6</a:t>
            </a:r>
            <a:r>
              <a:rPr lang="en-US" altLang="zh-CN" sz="8000">
                <a:ln w="6350">
                  <a:noFill/>
                </a:ln>
                <a:solidFill>
                  <a:schemeClr val="bg1"/>
                </a:solidFill>
                <a:latin typeface="Ink Free" panose="03080402000500000000" pitchFamily="66" charset="0"/>
                <a:ea typeface="思源黑体 CN ExtraLight" panose="020B0200000000000000" pitchFamily="34" charset="-122"/>
              </a:rPr>
              <a:t>5 day</a:t>
            </a:r>
            <a:endParaRPr lang="zh-CN" altLang="en-US" sz="8000">
              <a:ln w="6350">
                <a:noFill/>
              </a:ln>
              <a:solidFill>
                <a:schemeClr val="bg1"/>
              </a:solidFill>
              <a:latin typeface="Ink Free" panose="03080402000500000000" pitchFamily="66" charset="0"/>
              <a:ea typeface="思源黑体 CN ExtraLight" panose="020B0200000000000000" pitchFamily="34" charset="-122"/>
            </a:endParaRPr>
          </a:p>
        </p:txBody>
      </p:sp>
      <p:pic>
        <p:nvPicPr>
          <p:cNvPr id="9" name="图形 8">
            <a:extLst>
              <a:ext uri="{FF2B5EF4-FFF2-40B4-BE49-F238E27FC236}">
                <a16:creationId xmlns="" xmlns:a16="http://schemas.microsoft.com/office/drawing/2014/main" id="{C5307A9C-59C5-473B-9DF3-35026C0E07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3660" y="2656095"/>
            <a:ext cx="7396612" cy="4201905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6DEAA396-8A72-433E-8459-A8CF7B429D54}"/>
              </a:ext>
            </a:extLst>
          </p:cNvPr>
          <p:cNvSpPr txBox="1"/>
          <p:nvPr/>
        </p:nvSpPr>
        <p:spPr>
          <a:xfrm>
            <a:off x="8661400" y="6154477"/>
            <a:ext cx="2704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/>
              <a:t>2021 Designed By Xiao</a:t>
            </a:r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36719397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73677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49505" y="3244334"/>
            <a:ext cx="565879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忘</a:t>
            </a:r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吃药的晓公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子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作品</a:t>
            </a:r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2791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CF131D-47AC-4244-A638-AF3CBF15270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F6150C95-4B49-4ABA-B8EB-70FF26CC435B}"/>
              </a:ext>
            </a:extLst>
          </p:cNvPr>
          <p:cNvSpPr txBox="1"/>
          <p:nvPr/>
        </p:nvSpPr>
        <p:spPr>
          <a:xfrm>
            <a:off x="826109" y="633968"/>
            <a:ext cx="2527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Powerpoint Templet</a:t>
            </a:r>
            <a:endParaRPr lang="zh-CN" altLang="en-US" b="1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82590337-2027-4993-A631-6B40DB49C520}"/>
              </a:ext>
            </a:extLst>
          </p:cNvPr>
          <p:cNvSpPr txBox="1"/>
          <p:nvPr/>
        </p:nvSpPr>
        <p:spPr>
          <a:xfrm>
            <a:off x="826109" y="1274802"/>
            <a:ext cx="5511191" cy="1109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chemeClr val="bg1">
                    <a:lumMod val="65000"/>
                  </a:schemeClr>
                </a:solidFill>
              </a:rPr>
              <a:t>Fusce est. Vivamus a tellus. Pellentesque habitant morbi tristique senectus et netus et malesuada fames ac turpis egestas. Proin</a:t>
            </a:r>
          </a:p>
          <a:p>
            <a:pPr>
              <a:lnSpc>
                <a:spcPct val="120000"/>
              </a:lnSpc>
            </a:pPr>
            <a:endParaRPr lang="en-US" altLang="zh-CN" sz="1400">
              <a:solidFill>
                <a:schemeClr val="bg1">
                  <a:lumMod val="6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chemeClr val="bg1">
                    <a:lumMod val="65000"/>
                  </a:schemeClr>
                </a:solidFill>
              </a:rPr>
              <a:t>pharetra nonummy pede.</a:t>
            </a:r>
            <a:endParaRPr lang="zh-CN" altLang="en-US" sz="14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00256B30-22E7-45A0-95CE-1308C1E57254}"/>
              </a:ext>
            </a:extLst>
          </p:cNvPr>
          <p:cNvSpPr txBox="1"/>
          <p:nvPr/>
        </p:nvSpPr>
        <p:spPr>
          <a:xfrm>
            <a:off x="6007101" y="334191"/>
            <a:ext cx="5511190" cy="4905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7400">
                <a:ln w="6350">
                  <a:noFill/>
                </a:ln>
                <a:solidFill>
                  <a:schemeClr val="bg1"/>
                </a:solidFill>
                <a:latin typeface="Ink Free" panose="03080402000500000000" pitchFamily="66" charset="0"/>
                <a:ea typeface="思源黑体 CN ExtraLight" panose="020B0200000000000000" pitchFamily="34" charset="-122"/>
              </a:rPr>
              <a:t>1 year</a:t>
            </a:r>
          </a:p>
          <a:p>
            <a:pPr algn="r">
              <a:lnSpc>
                <a:spcPct val="120000"/>
              </a:lnSpc>
            </a:pPr>
            <a:r>
              <a:rPr lang="en-US" altLang="zh-CN" sz="7400">
                <a:ln w="6350">
                  <a:noFill/>
                </a:ln>
                <a:solidFill>
                  <a:schemeClr val="bg1"/>
                </a:solidFill>
                <a:latin typeface="Ink Free" panose="03080402000500000000" pitchFamily="66" charset="0"/>
                <a:ea typeface="思源黑体 CN ExtraLight" panose="020B0200000000000000" pitchFamily="34" charset="-122"/>
              </a:rPr>
              <a:t>12 month</a:t>
            </a:r>
          </a:p>
          <a:p>
            <a:pPr algn="r">
              <a:lnSpc>
                <a:spcPct val="120000"/>
              </a:lnSpc>
            </a:pPr>
            <a:endParaRPr lang="en-US" altLang="zh-CN" sz="3200">
              <a:ln w="6350">
                <a:noFill/>
              </a:ln>
              <a:solidFill>
                <a:schemeClr val="bg1"/>
              </a:solidFill>
              <a:latin typeface="Ink Free" panose="03080402000500000000" pitchFamily="66" charset="0"/>
              <a:ea typeface="思源黑体 CN ExtraLight" panose="020B0200000000000000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en-US" altLang="zh-CN" sz="8000">
                <a:ln w="6350">
                  <a:noFill/>
                </a:ln>
                <a:solidFill>
                  <a:schemeClr val="bg1"/>
                </a:solidFill>
                <a:latin typeface="Ink Free" panose="03080402000500000000" pitchFamily="66" charset="0"/>
                <a:ea typeface="思源黑体 CN ExtraLight" panose="020B0200000000000000" pitchFamily="34" charset="-122"/>
              </a:rPr>
              <a:t>3</a:t>
            </a:r>
            <a:r>
              <a:rPr lang="en-US" altLang="zh-CN" sz="8000">
                <a:ln w="6350">
                  <a:noFill/>
                </a:ln>
                <a:solidFill>
                  <a:srgbClr val="FFC200"/>
                </a:solidFill>
                <a:latin typeface="Ink Free" panose="03080402000500000000" pitchFamily="66" charset="0"/>
                <a:ea typeface="思源黑体 CN ExtraLight" panose="020B0200000000000000" pitchFamily="34" charset="-122"/>
              </a:rPr>
              <a:t>6</a:t>
            </a:r>
            <a:r>
              <a:rPr lang="en-US" altLang="zh-CN" sz="8000">
                <a:ln w="6350">
                  <a:noFill/>
                </a:ln>
                <a:solidFill>
                  <a:schemeClr val="bg1"/>
                </a:solidFill>
                <a:latin typeface="Ink Free" panose="03080402000500000000" pitchFamily="66" charset="0"/>
                <a:ea typeface="思源黑体 CN ExtraLight" panose="020B0200000000000000" pitchFamily="34" charset="-122"/>
              </a:rPr>
              <a:t>5 day</a:t>
            </a:r>
            <a:endParaRPr lang="zh-CN" altLang="en-US" sz="8000">
              <a:ln w="6350">
                <a:noFill/>
              </a:ln>
              <a:solidFill>
                <a:schemeClr val="bg1"/>
              </a:solidFill>
              <a:latin typeface="Ink Free" panose="03080402000500000000" pitchFamily="66" charset="0"/>
              <a:ea typeface="思源黑体 CN ExtraLight" panose="020B0200000000000000" pitchFamily="34" charset="-122"/>
            </a:endParaRPr>
          </a:p>
        </p:txBody>
      </p:sp>
      <p:pic>
        <p:nvPicPr>
          <p:cNvPr id="9" name="图形 8">
            <a:extLst>
              <a:ext uri="{FF2B5EF4-FFF2-40B4-BE49-F238E27FC236}">
                <a16:creationId xmlns="" xmlns:a16="http://schemas.microsoft.com/office/drawing/2014/main" id="{C5307A9C-59C5-473B-9DF3-35026C0E07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3660" y="2656095"/>
            <a:ext cx="7396612" cy="4201905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6DEAA396-8A72-433E-8459-A8CF7B429D54}"/>
              </a:ext>
            </a:extLst>
          </p:cNvPr>
          <p:cNvSpPr txBox="1"/>
          <p:nvPr/>
        </p:nvSpPr>
        <p:spPr>
          <a:xfrm>
            <a:off x="8661400" y="6154477"/>
            <a:ext cx="2704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/>
              <a:t>2021 Designed By Xiao</a:t>
            </a:r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4246043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CA592EFB-F51A-49A5-86D4-BCD1D8B46C2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89CBAE6D-F84D-42A5-8429-6498D50954C3}"/>
              </a:ext>
            </a:extLst>
          </p:cNvPr>
          <p:cNvGrpSpPr/>
          <p:nvPr/>
        </p:nvGrpSpPr>
        <p:grpSpPr>
          <a:xfrm>
            <a:off x="4832350" y="633968"/>
            <a:ext cx="2527300" cy="923330"/>
            <a:chOff x="4832350" y="633968"/>
            <a:chExt cx="2527300" cy="923330"/>
          </a:xfrm>
        </p:grpSpPr>
        <p:sp>
          <p:nvSpPr>
            <p:cNvPr id="2" name="文本框 1">
              <a:extLst>
                <a:ext uri="{FF2B5EF4-FFF2-40B4-BE49-F238E27FC236}">
                  <a16:creationId xmlns="" xmlns:a16="http://schemas.microsoft.com/office/drawing/2014/main" id="{6160B481-3E24-4F68-8413-1E92CD4BDB4A}"/>
                </a:ext>
              </a:extLst>
            </p:cNvPr>
            <p:cNvSpPr txBox="1"/>
            <p:nvPr/>
          </p:nvSpPr>
          <p:spPr>
            <a:xfrm>
              <a:off x="4832350" y="633968"/>
              <a:ext cx="25273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/>
                <a:t>Powerpoint Templet</a:t>
              </a:r>
            </a:p>
            <a:p>
              <a:pPr algn="ctr"/>
              <a:endParaRPr lang="en-US" altLang="zh-CN" b="1"/>
            </a:p>
            <a:p>
              <a:pPr algn="ctr"/>
              <a:r>
                <a:rPr lang="en-US" altLang="zh-CN" b="1"/>
                <a:t>2021</a:t>
              </a:r>
              <a:endParaRPr lang="zh-CN" altLang="en-US" b="1"/>
            </a:p>
          </p:txBody>
        </p: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4E746363-F091-435A-BF61-5E02586357CD}"/>
                </a:ext>
              </a:extLst>
            </p:cNvPr>
            <p:cNvGrpSpPr/>
            <p:nvPr/>
          </p:nvGrpSpPr>
          <p:grpSpPr>
            <a:xfrm>
              <a:off x="6557698" y="1327150"/>
              <a:ext cx="118004" cy="99483"/>
              <a:chOff x="5803900" y="3136900"/>
              <a:chExt cx="584200" cy="292100"/>
            </a:xfrm>
          </p:grpSpPr>
          <p:cxnSp>
            <p:nvCxnSpPr>
              <p:cNvPr id="4" name="直接连接符 3">
                <a:extLst>
                  <a:ext uri="{FF2B5EF4-FFF2-40B4-BE49-F238E27FC236}">
                    <a16:creationId xmlns="" xmlns:a16="http://schemas.microsoft.com/office/drawing/2014/main" id="{726E62A2-0683-455F-BAC4-1A6958656A0A}"/>
                  </a:ext>
                </a:extLst>
              </p:cNvPr>
              <p:cNvCxnSpPr/>
              <p:nvPr/>
            </p:nvCxnSpPr>
            <p:spPr>
              <a:xfrm>
                <a:off x="5803900" y="3136900"/>
                <a:ext cx="292100" cy="292100"/>
              </a:xfrm>
              <a:prstGeom prst="line">
                <a:avLst/>
              </a:prstGeom>
              <a:ln w="127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>
                <a:extLst>
                  <a:ext uri="{FF2B5EF4-FFF2-40B4-BE49-F238E27FC236}">
                    <a16:creationId xmlns="" xmlns:a16="http://schemas.microsoft.com/office/drawing/2014/main" id="{EB1338F1-5EA2-4E5A-B13E-404CFC5CF1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096000" y="3136900"/>
                <a:ext cx="292100" cy="292100"/>
              </a:xfrm>
              <a:prstGeom prst="line">
                <a:avLst/>
              </a:prstGeom>
              <a:ln w="127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4D4EF0B7-D891-4D22-9173-4C52CC8861B2}"/>
                </a:ext>
              </a:extLst>
            </p:cNvPr>
            <p:cNvGrpSpPr/>
            <p:nvPr/>
          </p:nvGrpSpPr>
          <p:grpSpPr>
            <a:xfrm>
              <a:off x="5516298" y="1327150"/>
              <a:ext cx="118004" cy="99483"/>
              <a:chOff x="5803900" y="3136900"/>
              <a:chExt cx="584200" cy="292100"/>
            </a:xfrm>
          </p:grpSpPr>
          <p:cxnSp>
            <p:nvCxnSpPr>
              <p:cNvPr id="8" name="直接连接符 7">
                <a:extLst>
                  <a:ext uri="{FF2B5EF4-FFF2-40B4-BE49-F238E27FC236}">
                    <a16:creationId xmlns="" xmlns:a16="http://schemas.microsoft.com/office/drawing/2014/main" id="{A941BFA1-474B-4B4E-B9E0-82E2D692B220}"/>
                  </a:ext>
                </a:extLst>
              </p:cNvPr>
              <p:cNvCxnSpPr/>
              <p:nvPr/>
            </p:nvCxnSpPr>
            <p:spPr>
              <a:xfrm>
                <a:off x="5803900" y="3136900"/>
                <a:ext cx="292100" cy="292100"/>
              </a:xfrm>
              <a:prstGeom prst="line">
                <a:avLst/>
              </a:prstGeom>
              <a:ln w="127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="" xmlns:a16="http://schemas.microsoft.com/office/drawing/2014/main" id="{0F236D48-9175-456B-896A-044340D9AA5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096000" y="3136900"/>
                <a:ext cx="292100" cy="292100"/>
              </a:xfrm>
              <a:prstGeom prst="line">
                <a:avLst/>
              </a:prstGeom>
              <a:ln w="127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aphicFrame>
        <p:nvGraphicFramePr>
          <p:cNvPr id="18" name="表格 18">
            <a:extLst>
              <a:ext uri="{FF2B5EF4-FFF2-40B4-BE49-F238E27FC236}">
                <a16:creationId xmlns="" xmlns:a16="http://schemas.microsoft.com/office/drawing/2014/main" id="{E21C456C-9F9B-4E69-87DF-D38BB250E0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6378403"/>
              </p:ext>
            </p:extLst>
          </p:nvPr>
        </p:nvGraphicFramePr>
        <p:xfrm>
          <a:off x="826109" y="3048000"/>
          <a:ext cx="5333244" cy="26225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61892">
                  <a:extLst>
                    <a:ext uri="{9D8B030D-6E8A-4147-A177-3AD203B41FA5}">
                      <a16:colId xmlns="" xmlns:a16="http://schemas.microsoft.com/office/drawing/2014/main" val="1762188830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841396785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2686807069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689995235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1168422079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3820032255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1846749598"/>
                    </a:ext>
                  </a:extLst>
                </a:gridCol>
              </a:tblGrid>
              <a:tr h="325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SUN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MON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TUE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WED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THU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FRI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SAT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55626903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73380027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508305103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3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4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5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6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7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8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9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10112330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10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11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12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13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14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15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16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002475628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17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18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19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20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21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22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23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599441559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24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25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26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27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28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29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30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752009524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31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099434228"/>
                  </a:ext>
                </a:extLst>
              </a:tr>
            </a:tbl>
          </a:graphicData>
        </a:graphic>
      </p:graphicFrame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5F7E24F8-42C2-4F5E-9EE2-11F1D9F694B3}"/>
              </a:ext>
            </a:extLst>
          </p:cNvPr>
          <p:cNvSpPr txBox="1"/>
          <p:nvPr/>
        </p:nvSpPr>
        <p:spPr>
          <a:xfrm>
            <a:off x="826109" y="6154477"/>
            <a:ext cx="2704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/>
              <a:t>2021 Designed By Xiao</a:t>
            </a:r>
            <a:endParaRPr lang="zh-CN" altLang="en-US" b="1"/>
          </a:p>
        </p:txBody>
      </p:sp>
      <p:pic>
        <p:nvPicPr>
          <p:cNvPr id="20" name="图形 19">
            <a:extLst>
              <a:ext uri="{FF2B5EF4-FFF2-40B4-BE49-F238E27FC236}">
                <a16:creationId xmlns="" xmlns:a16="http://schemas.microsoft.com/office/drawing/2014/main" id="{C197485E-34FB-46B5-86FE-5DB2452EE6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55967" y="3187700"/>
            <a:ext cx="5736033" cy="3670300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FB190D2C-EAC8-4D85-8FC2-D59B230D1A0E}"/>
              </a:ext>
            </a:extLst>
          </p:cNvPr>
          <p:cNvSpPr txBox="1"/>
          <p:nvPr/>
        </p:nvSpPr>
        <p:spPr>
          <a:xfrm>
            <a:off x="8043598" y="382012"/>
            <a:ext cx="332229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9600">
                <a:solidFill>
                  <a:srgbClr val="FFC200"/>
                </a:solidFill>
                <a:latin typeface="Ink Free" panose="03080402000500000000" pitchFamily="66" charset="0"/>
              </a:rPr>
              <a:t>Jan</a:t>
            </a:r>
          </a:p>
          <a:p>
            <a:pPr algn="r"/>
            <a:r>
              <a:rPr lang="en-US" altLang="zh-CN" sz="9600" spc="600">
                <a:solidFill>
                  <a:srgbClr val="FFC200"/>
                </a:solidFill>
                <a:latin typeface="Ink Free" panose="03080402000500000000" pitchFamily="66" charset="0"/>
              </a:rPr>
              <a:t>uary</a:t>
            </a:r>
            <a:endParaRPr lang="zh-CN" altLang="en-US" sz="9600" spc="600">
              <a:solidFill>
                <a:srgbClr val="FFC200"/>
              </a:solidFill>
              <a:latin typeface="Ink Free" panose="03080402000500000000" pitchFamily="66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1FA2EE9D-4487-46DE-A9D4-858208DFF040}"/>
              </a:ext>
            </a:extLst>
          </p:cNvPr>
          <p:cNvSpPr txBox="1"/>
          <p:nvPr/>
        </p:nvSpPr>
        <p:spPr>
          <a:xfrm>
            <a:off x="1456828" y="3164814"/>
            <a:ext cx="14430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>
                <a:solidFill>
                  <a:srgbClr val="FFC200"/>
                </a:solidFill>
                <a:latin typeface="Ink Free" panose="03080402000500000000" pitchFamily="66" charset="0"/>
              </a:rPr>
              <a:t>01</a:t>
            </a:r>
            <a:endParaRPr lang="zh-CN" altLang="en-US" sz="6000">
              <a:solidFill>
                <a:srgbClr val="FFC200"/>
              </a:solidFill>
              <a:latin typeface="Ink Free" panose="03080402000500000000" pitchFamily="66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49CDD4F2-C634-428E-99C1-911DF6EFD2D9}"/>
              </a:ext>
            </a:extLst>
          </p:cNvPr>
          <p:cNvSpPr txBox="1"/>
          <p:nvPr/>
        </p:nvSpPr>
        <p:spPr>
          <a:xfrm>
            <a:off x="826109" y="1987236"/>
            <a:ext cx="5849593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>
                <a:solidFill>
                  <a:schemeClr val="bg1">
                    <a:lumMod val="65000"/>
                  </a:schemeClr>
                </a:solidFill>
              </a:rPr>
              <a:t>Fusce est. Vivamus a tellus. Pellentesque habitant morbi tristique senectus et netus et malesuada fames ac turpis egestas. Proin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1D3BB61A-6923-4865-915E-76762ABA0F64}"/>
              </a:ext>
            </a:extLst>
          </p:cNvPr>
          <p:cNvSpPr txBox="1"/>
          <p:nvPr/>
        </p:nvSpPr>
        <p:spPr>
          <a:xfrm>
            <a:off x="826109" y="633968"/>
            <a:ext cx="2527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Powerpoint Templet</a:t>
            </a:r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23241516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1872C880-BE3F-40EC-8164-2CB67BD71E4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形 20">
            <a:extLst>
              <a:ext uri="{FF2B5EF4-FFF2-40B4-BE49-F238E27FC236}">
                <a16:creationId xmlns="" xmlns:a16="http://schemas.microsoft.com/office/drawing/2014/main" id="{CABC824A-E02D-488B-A50D-CEEB6E1B42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3206313"/>
            <a:ext cx="6654800" cy="3651687"/>
          </a:xfrm>
          <a:prstGeom prst="rect">
            <a:avLst/>
          </a:prstGeom>
        </p:spPr>
      </p:pic>
      <p:graphicFrame>
        <p:nvGraphicFramePr>
          <p:cNvPr id="9" name="表格 18">
            <a:extLst>
              <a:ext uri="{FF2B5EF4-FFF2-40B4-BE49-F238E27FC236}">
                <a16:creationId xmlns="" xmlns:a16="http://schemas.microsoft.com/office/drawing/2014/main" id="{77976A9C-24A4-4BEF-8D6A-954FFB2C3D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4157544"/>
              </p:ext>
            </p:extLst>
          </p:nvPr>
        </p:nvGraphicFramePr>
        <p:xfrm>
          <a:off x="6032647" y="2076194"/>
          <a:ext cx="5333244" cy="22972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61892">
                  <a:extLst>
                    <a:ext uri="{9D8B030D-6E8A-4147-A177-3AD203B41FA5}">
                      <a16:colId xmlns="" xmlns:a16="http://schemas.microsoft.com/office/drawing/2014/main" val="1762188830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841396785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2686807069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689995235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1168422079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3820032255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1846749598"/>
                    </a:ext>
                  </a:extLst>
                </a:gridCol>
              </a:tblGrid>
              <a:tr h="325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SUN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MON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TUE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WED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THU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FRI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SAT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55626903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73380027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3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4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5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6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508305103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7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8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9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10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11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12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13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10112330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14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15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16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17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18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19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20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002475628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21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22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23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24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25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26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27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599441559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28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706045184"/>
                  </a:ext>
                </a:extLst>
              </a:tr>
            </a:tbl>
          </a:graphicData>
        </a:graphic>
      </p:graphicFrame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7E994943-3860-415D-AA38-CD4488D247A1}"/>
              </a:ext>
            </a:extLst>
          </p:cNvPr>
          <p:cNvGrpSpPr/>
          <p:nvPr/>
        </p:nvGrpSpPr>
        <p:grpSpPr>
          <a:xfrm>
            <a:off x="7435619" y="633968"/>
            <a:ext cx="2527300" cy="923330"/>
            <a:chOff x="958850" y="1053068"/>
            <a:chExt cx="2527300" cy="923330"/>
          </a:xfrm>
        </p:grpSpPr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98C6479B-2478-417F-ADD3-E2F074D7FAD7}"/>
                </a:ext>
              </a:extLst>
            </p:cNvPr>
            <p:cNvSpPr txBox="1"/>
            <p:nvPr/>
          </p:nvSpPr>
          <p:spPr>
            <a:xfrm>
              <a:off x="958850" y="1053068"/>
              <a:ext cx="25273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/>
                <a:t>Powerpoint Templet</a:t>
              </a:r>
            </a:p>
            <a:p>
              <a:pPr algn="ctr"/>
              <a:endParaRPr lang="en-US" altLang="zh-CN" b="1"/>
            </a:p>
            <a:p>
              <a:pPr algn="ctr"/>
              <a:r>
                <a:rPr lang="en-US" altLang="zh-CN" b="1"/>
                <a:t>2021</a:t>
              </a:r>
              <a:endParaRPr lang="zh-CN" altLang="en-US" b="1"/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A6ED220C-8867-41F8-83CB-F64EC79F65CD}"/>
                </a:ext>
              </a:extLst>
            </p:cNvPr>
            <p:cNvGrpSpPr/>
            <p:nvPr/>
          </p:nvGrpSpPr>
          <p:grpSpPr>
            <a:xfrm>
              <a:off x="2684198" y="1746250"/>
              <a:ext cx="118004" cy="99483"/>
              <a:chOff x="5803900" y="3136900"/>
              <a:chExt cx="584200" cy="292100"/>
            </a:xfrm>
          </p:grpSpPr>
          <p:cxnSp>
            <p:nvCxnSpPr>
              <p:cNvPr id="12" name="直接连接符 11">
                <a:extLst>
                  <a:ext uri="{FF2B5EF4-FFF2-40B4-BE49-F238E27FC236}">
                    <a16:creationId xmlns="" xmlns:a16="http://schemas.microsoft.com/office/drawing/2014/main" id="{12D15B51-9AED-4F26-8380-1AD1856E8338}"/>
                  </a:ext>
                </a:extLst>
              </p:cNvPr>
              <p:cNvCxnSpPr/>
              <p:nvPr/>
            </p:nvCxnSpPr>
            <p:spPr>
              <a:xfrm>
                <a:off x="5803900" y="3136900"/>
                <a:ext cx="292100" cy="292100"/>
              </a:xfrm>
              <a:prstGeom prst="line">
                <a:avLst/>
              </a:prstGeom>
              <a:ln w="127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="" xmlns:a16="http://schemas.microsoft.com/office/drawing/2014/main" id="{CC25268B-49D2-4596-8F49-F576384DA04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096000" y="3136900"/>
                <a:ext cx="292100" cy="292100"/>
              </a:xfrm>
              <a:prstGeom prst="line">
                <a:avLst/>
              </a:prstGeom>
              <a:ln w="127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C89F1E1B-4202-49AC-8A83-081C4450BDC7}"/>
                </a:ext>
              </a:extLst>
            </p:cNvPr>
            <p:cNvGrpSpPr/>
            <p:nvPr/>
          </p:nvGrpSpPr>
          <p:grpSpPr>
            <a:xfrm>
              <a:off x="1642798" y="1746250"/>
              <a:ext cx="118004" cy="99483"/>
              <a:chOff x="5803900" y="3136900"/>
              <a:chExt cx="584200" cy="292100"/>
            </a:xfrm>
          </p:grpSpPr>
          <p:cxnSp>
            <p:nvCxnSpPr>
              <p:cNvPr id="15" name="直接连接符 14">
                <a:extLst>
                  <a:ext uri="{FF2B5EF4-FFF2-40B4-BE49-F238E27FC236}">
                    <a16:creationId xmlns="" xmlns:a16="http://schemas.microsoft.com/office/drawing/2014/main" id="{A5661EE6-C106-4ADC-838E-8CD17A72715E}"/>
                  </a:ext>
                </a:extLst>
              </p:cNvPr>
              <p:cNvCxnSpPr/>
              <p:nvPr/>
            </p:nvCxnSpPr>
            <p:spPr>
              <a:xfrm>
                <a:off x="5803900" y="3136900"/>
                <a:ext cx="292100" cy="292100"/>
              </a:xfrm>
              <a:prstGeom prst="line">
                <a:avLst/>
              </a:prstGeom>
              <a:ln w="127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="" xmlns:a16="http://schemas.microsoft.com/office/drawing/2014/main" id="{77F0F1FF-F5A6-4B20-9DEC-16062DC5AF2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096000" y="3136900"/>
                <a:ext cx="292100" cy="292100"/>
              </a:xfrm>
              <a:prstGeom prst="line">
                <a:avLst/>
              </a:prstGeom>
              <a:ln w="127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5DD8B31A-82B9-42D8-A239-54D52CC33F08}"/>
              </a:ext>
            </a:extLst>
          </p:cNvPr>
          <p:cNvSpPr txBox="1"/>
          <p:nvPr/>
        </p:nvSpPr>
        <p:spPr>
          <a:xfrm>
            <a:off x="8661400" y="6154477"/>
            <a:ext cx="2704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/>
              <a:t>2021 Designed By Xiao</a:t>
            </a:r>
            <a:endParaRPr lang="zh-CN" altLang="en-US" b="1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D03E51F7-2D2F-4AE6-8881-BADC326111A1}"/>
              </a:ext>
            </a:extLst>
          </p:cNvPr>
          <p:cNvSpPr txBox="1"/>
          <p:nvPr/>
        </p:nvSpPr>
        <p:spPr>
          <a:xfrm>
            <a:off x="826109" y="633968"/>
            <a:ext cx="2527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Powerpoint Templet</a:t>
            </a:r>
            <a:endParaRPr lang="zh-CN" altLang="en-US" b="1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6C7BDB26-3B88-46DC-AB06-5DF0EFDBA690}"/>
              </a:ext>
            </a:extLst>
          </p:cNvPr>
          <p:cNvSpPr txBox="1"/>
          <p:nvPr/>
        </p:nvSpPr>
        <p:spPr>
          <a:xfrm>
            <a:off x="5516298" y="4529601"/>
            <a:ext cx="5849593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400">
                <a:solidFill>
                  <a:schemeClr val="bg1">
                    <a:lumMod val="65000"/>
                  </a:schemeClr>
                </a:solidFill>
              </a:rPr>
              <a:t>Fusce est. Vivamus a tellus. Pellentesque habitant morbi tristique senectus et netus et malesuada fames ac turpis egestas. Proin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24FD55DE-2895-4BAE-806C-A6270A098E1F}"/>
              </a:ext>
            </a:extLst>
          </p:cNvPr>
          <p:cNvSpPr txBox="1"/>
          <p:nvPr/>
        </p:nvSpPr>
        <p:spPr>
          <a:xfrm>
            <a:off x="823575" y="1557298"/>
            <a:ext cx="3352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9600">
                <a:solidFill>
                  <a:srgbClr val="FFC200"/>
                </a:solidFill>
                <a:latin typeface="Ink Free" panose="03080402000500000000" pitchFamily="66" charset="0"/>
              </a:defRPr>
            </a:lvl1pPr>
          </a:lstStyle>
          <a:p>
            <a:pPr algn="l"/>
            <a:r>
              <a:rPr lang="en-US" altLang="zh-CN"/>
              <a:t>February</a:t>
            </a:r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C7E9A61F-3D91-4A4D-991E-F9619CF7CFE7}"/>
              </a:ext>
            </a:extLst>
          </p:cNvPr>
          <p:cNvSpPr txBox="1"/>
          <p:nvPr/>
        </p:nvSpPr>
        <p:spPr>
          <a:xfrm>
            <a:off x="7516045" y="5176914"/>
            <a:ext cx="14430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>
                <a:solidFill>
                  <a:srgbClr val="FFC200"/>
                </a:solidFill>
                <a:latin typeface="Ink Free" panose="03080402000500000000" pitchFamily="66" charset="0"/>
              </a:rPr>
              <a:t>02</a:t>
            </a:r>
            <a:endParaRPr lang="zh-CN" altLang="en-US" sz="6000">
              <a:solidFill>
                <a:srgbClr val="FFC200"/>
              </a:solidFill>
              <a:latin typeface="Ink Free" panose="030804020005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46971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0491A726-2756-4EE4-8E21-FFE7B52A9CB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形 18">
            <a:extLst>
              <a:ext uri="{FF2B5EF4-FFF2-40B4-BE49-F238E27FC236}">
                <a16:creationId xmlns="" xmlns:a16="http://schemas.microsoft.com/office/drawing/2014/main" id="{C459A48B-6241-454E-A1FE-D1FA87D44B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00499" y="2378222"/>
            <a:ext cx="8191501" cy="4145587"/>
          </a:xfrm>
          <a:prstGeom prst="rect">
            <a:avLst/>
          </a:prstGeom>
        </p:spPr>
      </p:pic>
      <p:graphicFrame>
        <p:nvGraphicFramePr>
          <p:cNvPr id="5" name="表格 18">
            <a:extLst>
              <a:ext uri="{FF2B5EF4-FFF2-40B4-BE49-F238E27FC236}">
                <a16:creationId xmlns="" xmlns:a16="http://schemas.microsoft.com/office/drawing/2014/main" id="{A040DE67-95AC-49BC-BCF9-FD87D8562C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4376311"/>
              </p:ext>
            </p:extLst>
          </p:nvPr>
        </p:nvGraphicFramePr>
        <p:xfrm>
          <a:off x="826109" y="2280390"/>
          <a:ext cx="5333244" cy="22972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61892">
                  <a:extLst>
                    <a:ext uri="{9D8B030D-6E8A-4147-A177-3AD203B41FA5}">
                      <a16:colId xmlns="" xmlns:a16="http://schemas.microsoft.com/office/drawing/2014/main" val="1762188830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841396785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2686807069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689995235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1168422079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3820032255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1846749598"/>
                    </a:ext>
                  </a:extLst>
                </a:gridCol>
              </a:tblGrid>
              <a:tr h="325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SUN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MON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TUE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WED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THU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FRI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SAT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55626903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73380027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3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4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5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6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508305103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7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8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9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10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11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12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13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10112330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14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15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16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17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18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19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20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002475628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21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22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23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24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25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26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27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599441559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28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29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30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31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706045184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33658B5C-3F2B-4D77-8F42-563875DACF9B}"/>
              </a:ext>
            </a:extLst>
          </p:cNvPr>
          <p:cNvSpPr txBox="1"/>
          <p:nvPr/>
        </p:nvSpPr>
        <p:spPr>
          <a:xfrm>
            <a:off x="826109" y="633968"/>
            <a:ext cx="2527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Powerpoint Templet</a:t>
            </a:r>
            <a:endParaRPr lang="zh-CN" altLang="en-US" b="1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81696FB1-D72B-40A4-80D7-8062315CCCAD}"/>
              </a:ext>
            </a:extLst>
          </p:cNvPr>
          <p:cNvSpPr txBox="1"/>
          <p:nvPr/>
        </p:nvSpPr>
        <p:spPr>
          <a:xfrm>
            <a:off x="826109" y="6154477"/>
            <a:ext cx="2704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/>
              <a:t>2021 Designed By Xiao</a:t>
            </a:r>
            <a:endParaRPr lang="zh-CN" altLang="en-US" b="1"/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2AF3F416-B543-4E84-808F-3B2581AFBB1E}"/>
              </a:ext>
            </a:extLst>
          </p:cNvPr>
          <p:cNvGrpSpPr/>
          <p:nvPr/>
        </p:nvGrpSpPr>
        <p:grpSpPr>
          <a:xfrm>
            <a:off x="8597753" y="5058591"/>
            <a:ext cx="2527300" cy="923330"/>
            <a:chOff x="4832350" y="633968"/>
            <a:chExt cx="2527300" cy="923330"/>
          </a:xfrm>
        </p:grpSpPr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7015B0EB-9665-4BE7-A87C-315CF16826E3}"/>
                </a:ext>
              </a:extLst>
            </p:cNvPr>
            <p:cNvSpPr txBox="1"/>
            <p:nvPr/>
          </p:nvSpPr>
          <p:spPr>
            <a:xfrm>
              <a:off x="4832350" y="633968"/>
              <a:ext cx="25273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/>
                <a:t>Powerpoint Templet</a:t>
              </a:r>
            </a:p>
            <a:p>
              <a:pPr algn="ctr"/>
              <a:endParaRPr lang="en-US" altLang="zh-CN" b="1"/>
            </a:p>
            <a:p>
              <a:pPr algn="ctr"/>
              <a:r>
                <a:rPr lang="en-US" altLang="zh-CN" b="1"/>
                <a:t>2021</a:t>
              </a:r>
              <a:endParaRPr lang="zh-CN" altLang="en-US" b="1"/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44074A27-A76F-452D-8375-5F5DF1024913}"/>
                </a:ext>
              </a:extLst>
            </p:cNvPr>
            <p:cNvGrpSpPr/>
            <p:nvPr/>
          </p:nvGrpSpPr>
          <p:grpSpPr>
            <a:xfrm>
              <a:off x="6557698" y="1327150"/>
              <a:ext cx="118004" cy="99483"/>
              <a:chOff x="5803900" y="3136900"/>
              <a:chExt cx="584200" cy="292100"/>
            </a:xfrm>
          </p:grpSpPr>
          <p:cxnSp>
            <p:nvCxnSpPr>
              <p:cNvPr id="15" name="直接连接符 14">
                <a:extLst>
                  <a:ext uri="{FF2B5EF4-FFF2-40B4-BE49-F238E27FC236}">
                    <a16:creationId xmlns="" xmlns:a16="http://schemas.microsoft.com/office/drawing/2014/main" id="{2F1D81E0-9ECB-436E-B922-E83A2C2462A6}"/>
                  </a:ext>
                </a:extLst>
              </p:cNvPr>
              <p:cNvCxnSpPr/>
              <p:nvPr/>
            </p:nvCxnSpPr>
            <p:spPr>
              <a:xfrm>
                <a:off x="5803900" y="3136900"/>
                <a:ext cx="292100" cy="292100"/>
              </a:xfrm>
              <a:prstGeom prst="line">
                <a:avLst/>
              </a:prstGeom>
              <a:ln w="127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="" xmlns:a16="http://schemas.microsoft.com/office/drawing/2014/main" id="{033A4BE6-50E2-42D0-A59B-16B4109598E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096000" y="3136900"/>
                <a:ext cx="292100" cy="292100"/>
              </a:xfrm>
              <a:prstGeom prst="line">
                <a:avLst/>
              </a:prstGeom>
              <a:ln w="127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530E5F07-AE3B-4958-A82E-D1FD3F17F449}"/>
                </a:ext>
              </a:extLst>
            </p:cNvPr>
            <p:cNvGrpSpPr/>
            <p:nvPr/>
          </p:nvGrpSpPr>
          <p:grpSpPr>
            <a:xfrm>
              <a:off x="5516298" y="1327150"/>
              <a:ext cx="118004" cy="99483"/>
              <a:chOff x="5803900" y="3136900"/>
              <a:chExt cx="584200" cy="292100"/>
            </a:xfrm>
          </p:grpSpPr>
          <p:cxnSp>
            <p:nvCxnSpPr>
              <p:cNvPr id="13" name="直接连接符 12">
                <a:extLst>
                  <a:ext uri="{FF2B5EF4-FFF2-40B4-BE49-F238E27FC236}">
                    <a16:creationId xmlns="" xmlns:a16="http://schemas.microsoft.com/office/drawing/2014/main" id="{C5459998-6705-4DC3-91EC-0D118700BED5}"/>
                  </a:ext>
                </a:extLst>
              </p:cNvPr>
              <p:cNvCxnSpPr/>
              <p:nvPr/>
            </p:nvCxnSpPr>
            <p:spPr>
              <a:xfrm>
                <a:off x="5803900" y="3136900"/>
                <a:ext cx="292100" cy="292100"/>
              </a:xfrm>
              <a:prstGeom prst="line">
                <a:avLst/>
              </a:prstGeom>
              <a:ln w="127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="" xmlns:a16="http://schemas.microsoft.com/office/drawing/2014/main" id="{D98B135C-2DAB-4CAC-B9F9-196C80A487A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096000" y="3136900"/>
                <a:ext cx="292100" cy="292100"/>
              </a:xfrm>
              <a:prstGeom prst="line">
                <a:avLst/>
              </a:prstGeom>
              <a:ln w="127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37AB6105-09EB-4BA8-A81C-745002236F69}"/>
              </a:ext>
            </a:extLst>
          </p:cNvPr>
          <p:cNvSpPr txBox="1"/>
          <p:nvPr/>
        </p:nvSpPr>
        <p:spPr>
          <a:xfrm>
            <a:off x="5516298" y="1681828"/>
            <a:ext cx="5849593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400">
                <a:solidFill>
                  <a:schemeClr val="bg1">
                    <a:lumMod val="65000"/>
                  </a:schemeClr>
                </a:solidFill>
              </a:rPr>
              <a:t>Fusce est. Vivamus a tellus. Pellentesque habitant morbi tristique senectus et netus et malesuada fames ac turpis egestas. Proin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B68CB634-CEDA-45CB-9E75-1E8055357738}"/>
              </a:ext>
            </a:extLst>
          </p:cNvPr>
          <p:cNvSpPr txBox="1"/>
          <p:nvPr/>
        </p:nvSpPr>
        <p:spPr>
          <a:xfrm>
            <a:off x="8646701" y="454697"/>
            <a:ext cx="33528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9600">
                <a:solidFill>
                  <a:srgbClr val="FFC200"/>
                </a:solidFill>
                <a:latin typeface="Ink Free" panose="03080402000500000000" pitchFamily="66" charset="0"/>
              </a:defRPr>
            </a:lvl1pPr>
          </a:lstStyle>
          <a:p>
            <a:r>
              <a:rPr lang="en-US" altLang="zh-CN"/>
              <a:t>March</a:t>
            </a:r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5A1533CA-1549-48D8-8F46-C16DC2301BE4}"/>
              </a:ext>
            </a:extLst>
          </p:cNvPr>
          <p:cNvSpPr txBox="1"/>
          <p:nvPr/>
        </p:nvSpPr>
        <p:spPr>
          <a:xfrm>
            <a:off x="3031324" y="3913321"/>
            <a:ext cx="14430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>
                <a:solidFill>
                  <a:srgbClr val="FFC200"/>
                </a:solidFill>
                <a:latin typeface="Ink Free" panose="03080402000500000000" pitchFamily="66" charset="0"/>
              </a:rPr>
              <a:t>03</a:t>
            </a:r>
            <a:endParaRPr lang="zh-CN" altLang="en-US" sz="6000">
              <a:solidFill>
                <a:srgbClr val="FFC200"/>
              </a:solidFill>
              <a:latin typeface="Ink Free" panose="030804020005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11025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矩形 600">
            <a:extLst>
              <a:ext uri="{FF2B5EF4-FFF2-40B4-BE49-F238E27FC236}">
                <a16:creationId xmlns="" xmlns:a16="http://schemas.microsoft.com/office/drawing/2014/main" id="{E892FAF2-5236-4FA8-9DCA-584FBD2F864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DCB8D5F2-4EFD-47CC-952B-6E6C11190DAB}"/>
              </a:ext>
            </a:extLst>
          </p:cNvPr>
          <p:cNvSpPr txBox="1"/>
          <p:nvPr/>
        </p:nvSpPr>
        <p:spPr>
          <a:xfrm>
            <a:off x="8661400" y="6154477"/>
            <a:ext cx="2704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/>
              <a:t>2021 Designed By Xiao</a:t>
            </a:r>
            <a:endParaRPr lang="zh-CN" altLang="en-US" b="1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712059D-786F-4CBB-AC0D-0E6920766F49}"/>
              </a:ext>
            </a:extLst>
          </p:cNvPr>
          <p:cNvSpPr txBox="1"/>
          <p:nvPr/>
        </p:nvSpPr>
        <p:spPr>
          <a:xfrm>
            <a:off x="826109" y="633968"/>
            <a:ext cx="2527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Powerpoint Templet</a:t>
            </a:r>
            <a:endParaRPr lang="zh-CN" altLang="en-US" b="1"/>
          </a:p>
        </p:txBody>
      </p:sp>
      <p:graphicFrame>
        <p:nvGraphicFramePr>
          <p:cNvPr id="4" name="表格 18">
            <a:extLst>
              <a:ext uri="{FF2B5EF4-FFF2-40B4-BE49-F238E27FC236}">
                <a16:creationId xmlns="" xmlns:a16="http://schemas.microsoft.com/office/drawing/2014/main" id="{5B6C286D-BFCE-4ED0-9B90-E5ECDA1DED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7807869"/>
              </p:ext>
            </p:extLst>
          </p:nvPr>
        </p:nvGraphicFramePr>
        <p:xfrm>
          <a:off x="3429378" y="1797790"/>
          <a:ext cx="5333244" cy="22972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61892">
                  <a:extLst>
                    <a:ext uri="{9D8B030D-6E8A-4147-A177-3AD203B41FA5}">
                      <a16:colId xmlns="" xmlns:a16="http://schemas.microsoft.com/office/drawing/2014/main" val="1762188830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841396785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2686807069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689995235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1168422079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3820032255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1846749598"/>
                    </a:ext>
                  </a:extLst>
                </a:gridCol>
              </a:tblGrid>
              <a:tr h="325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SUN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MON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TUE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WED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THU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FRI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SAT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55626903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73380027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3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508305103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4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5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6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7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8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9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10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10112330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11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12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13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14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15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16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17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002475628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18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19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20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21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22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23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24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599441559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25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26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27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28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29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30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706045184"/>
                  </a:ext>
                </a:extLst>
              </a:tr>
            </a:tbl>
          </a:graphicData>
        </a:graphic>
      </p:graphicFrame>
      <p:grpSp>
        <p:nvGrpSpPr>
          <p:cNvPr id="365" name="组合 364">
            <a:extLst>
              <a:ext uri="{FF2B5EF4-FFF2-40B4-BE49-F238E27FC236}">
                <a16:creationId xmlns="" xmlns:a16="http://schemas.microsoft.com/office/drawing/2014/main" id="{BD84B192-7250-41C9-8A09-0D3F88DBFCA2}"/>
              </a:ext>
            </a:extLst>
          </p:cNvPr>
          <p:cNvGrpSpPr/>
          <p:nvPr/>
        </p:nvGrpSpPr>
        <p:grpSpPr>
          <a:xfrm>
            <a:off x="8645080" y="304800"/>
            <a:ext cx="3445320" cy="3252160"/>
            <a:chOff x="166383" y="7345"/>
            <a:chExt cx="7246711" cy="6840429"/>
          </a:xfrm>
        </p:grpSpPr>
        <p:sp>
          <p:nvSpPr>
            <p:cNvPr id="366" name="任意多边形: 形状 365">
              <a:extLst>
                <a:ext uri="{FF2B5EF4-FFF2-40B4-BE49-F238E27FC236}">
                  <a16:creationId xmlns="" xmlns:a16="http://schemas.microsoft.com/office/drawing/2014/main" id="{390ABC4B-E0E8-4AEB-A0EA-F6DD1BD4BBD4}"/>
                </a:ext>
              </a:extLst>
            </p:cNvPr>
            <p:cNvSpPr/>
            <p:nvPr/>
          </p:nvSpPr>
          <p:spPr>
            <a:xfrm>
              <a:off x="349530" y="434868"/>
              <a:ext cx="7060625" cy="2938"/>
            </a:xfrm>
            <a:custGeom>
              <a:avLst/>
              <a:gdLst>
                <a:gd name="connsiteX0" fmla="*/ 7060626 w 7060625"/>
                <a:gd name="connsiteY0" fmla="*/ 0 h 2938"/>
                <a:gd name="connsiteX1" fmla="*/ 0 w 7060625"/>
                <a:gd name="connsiteY1" fmla="*/ 0 h 2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60625" h="2938">
                  <a:moveTo>
                    <a:pt x="7060626" y="0"/>
                  </a:moveTo>
                  <a:lnTo>
                    <a:pt x="0" y="0"/>
                  </a:lnTo>
                </a:path>
              </a:pathLst>
            </a:custGeom>
            <a:ln w="14685" cap="rnd">
              <a:solidFill>
                <a:srgbClr val="592D2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="" xmlns:a16="http://schemas.microsoft.com/office/drawing/2014/main" id="{EA3D1553-14E8-4D0F-B918-58ECB17A4C04}"/>
                </a:ext>
              </a:extLst>
            </p:cNvPr>
            <p:cNvSpPr/>
            <p:nvPr/>
          </p:nvSpPr>
          <p:spPr>
            <a:xfrm>
              <a:off x="7410156" y="7345"/>
              <a:ext cx="2938" cy="6840428"/>
            </a:xfrm>
            <a:custGeom>
              <a:avLst/>
              <a:gdLst>
                <a:gd name="connsiteX0" fmla="*/ 0 w 2938"/>
                <a:gd name="connsiteY0" fmla="*/ 0 h 6840428"/>
                <a:gd name="connsiteX1" fmla="*/ 0 w 2938"/>
                <a:gd name="connsiteY1" fmla="*/ 6840429 h 6840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38" h="6840428">
                  <a:moveTo>
                    <a:pt x="0" y="0"/>
                  </a:moveTo>
                  <a:lnTo>
                    <a:pt x="0" y="6840429"/>
                  </a:lnTo>
                </a:path>
              </a:pathLst>
            </a:custGeom>
            <a:ln w="14685" cap="rnd">
              <a:solidFill>
                <a:srgbClr val="592D2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="" xmlns:a16="http://schemas.microsoft.com/office/drawing/2014/main" id="{1B0F6C46-C1BE-4A81-BF60-A9BB34142CEB}"/>
                </a:ext>
              </a:extLst>
            </p:cNvPr>
            <p:cNvSpPr/>
            <p:nvPr/>
          </p:nvSpPr>
          <p:spPr>
            <a:xfrm>
              <a:off x="6672583" y="434868"/>
              <a:ext cx="737572" cy="670226"/>
            </a:xfrm>
            <a:custGeom>
              <a:avLst/>
              <a:gdLst>
                <a:gd name="connsiteX0" fmla="*/ 0 w 737572"/>
                <a:gd name="connsiteY0" fmla="*/ 0 h 670226"/>
                <a:gd name="connsiteX1" fmla="*/ 737573 w 737572"/>
                <a:gd name="connsiteY1" fmla="*/ 670227 h 670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7572" h="670226">
                  <a:moveTo>
                    <a:pt x="0" y="0"/>
                  </a:moveTo>
                  <a:lnTo>
                    <a:pt x="737573" y="670227"/>
                  </a:lnTo>
                </a:path>
              </a:pathLst>
            </a:custGeom>
            <a:ln w="14685" cap="rnd">
              <a:solidFill>
                <a:srgbClr val="592D2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69" name="图形 4">
              <a:extLst>
                <a:ext uri="{FF2B5EF4-FFF2-40B4-BE49-F238E27FC236}">
                  <a16:creationId xmlns="" xmlns:a16="http://schemas.microsoft.com/office/drawing/2014/main" id="{844C502F-1839-4E7A-BE43-C5E0A423C1A3}"/>
                </a:ext>
              </a:extLst>
            </p:cNvPr>
            <p:cNvGrpSpPr/>
            <p:nvPr/>
          </p:nvGrpSpPr>
          <p:grpSpPr>
            <a:xfrm>
              <a:off x="1108435" y="1078709"/>
              <a:ext cx="3401233" cy="1825274"/>
              <a:chOff x="1108435" y="1078709"/>
              <a:chExt cx="3401233" cy="1825274"/>
            </a:xfrm>
            <a:solidFill>
              <a:srgbClr val="CEE4ED"/>
            </a:solidFill>
          </p:grpSpPr>
          <p:sp>
            <p:nvSpPr>
              <p:cNvPr id="603" name="任意多边形: 形状 602">
                <a:extLst>
                  <a:ext uri="{FF2B5EF4-FFF2-40B4-BE49-F238E27FC236}">
                    <a16:creationId xmlns="" xmlns:a16="http://schemas.microsoft.com/office/drawing/2014/main" id="{508B1730-943F-4AAF-AF43-304F072FAD04}"/>
                  </a:ext>
                </a:extLst>
              </p:cNvPr>
              <p:cNvSpPr/>
              <p:nvPr/>
            </p:nvSpPr>
            <p:spPr>
              <a:xfrm>
                <a:off x="4117669" y="1078709"/>
                <a:ext cx="391999" cy="527719"/>
              </a:xfrm>
              <a:custGeom>
                <a:avLst/>
                <a:gdLst>
                  <a:gd name="connsiteX0" fmla="*/ 0 w 391999"/>
                  <a:gd name="connsiteY0" fmla="*/ 527719 h 527719"/>
                  <a:gd name="connsiteX1" fmla="*/ 391999 w 391999"/>
                  <a:gd name="connsiteY1" fmla="*/ 0 h 527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1999" h="527719">
                    <a:moveTo>
                      <a:pt x="0" y="527719"/>
                    </a:moveTo>
                    <a:lnTo>
                      <a:pt x="391999" y="0"/>
                    </a:lnTo>
                  </a:path>
                </a:pathLst>
              </a:custGeom>
              <a:ln w="20559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4" name="任意多边形: 形状 603">
                <a:extLst>
                  <a:ext uri="{FF2B5EF4-FFF2-40B4-BE49-F238E27FC236}">
                    <a16:creationId xmlns="" xmlns:a16="http://schemas.microsoft.com/office/drawing/2014/main" id="{BAEC6CD9-3BCA-476D-9D10-90759956A82E}"/>
                  </a:ext>
                </a:extLst>
              </p:cNvPr>
              <p:cNvSpPr/>
              <p:nvPr/>
            </p:nvSpPr>
            <p:spPr>
              <a:xfrm>
                <a:off x="3603877" y="1606429"/>
                <a:ext cx="750178" cy="1009865"/>
              </a:xfrm>
              <a:custGeom>
                <a:avLst/>
                <a:gdLst>
                  <a:gd name="connsiteX0" fmla="*/ 0 w 750178"/>
                  <a:gd name="connsiteY0" fmla="*/ 1009865 h 1009865"/>
                  <a:gd name="connsiteX1" fmla="*/ 750178 w 750178"/>
                  <a:gd name="connsiteY1" fmla="*/ 0 h 1009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0178" h="1009865">
                    <a:moveTo>
                      <a:pt x="0" y="1009865"/>
                    </a:moveTo>
                    <a:lnTo>
                      <a:pt x="750178" y="0"/>
                    </a:lnTo>
                  </a:path>
                </a:pathLst>
              </a:custGeom>
              <a:ln w="20559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5" name="任意多边形: 形状 604">
                <a:extLst>
                  <a:ext uri="{FF2B5EF4-FFF2-40B4-BE49-F238E27FC236}">
                    <a16:creationId xmlns="" xmlns:a16="http://schemas.microsoft.com/office/drawing/2014/main" id="{AF6B6BEC-6097-4411-BE2F-685E91B1272D}"/>
                  </a:ext>
                </a:extLst>
              </p:cNvPr>
              <p:cNvSpPr/>
              <p:nvPr/>
            </p:nvSpPr>
            <p:spPr>
              <a:xfrm>
                <a:off x="3153788" y="1810376"/>
                <a:ext cx="812382" cy="1093607"/>
              </a:xfrm>
              <a:custGeom>
                <a:avLst/>
                <a:gdLst>
                  <a:gd name="connsiteX0" fmla="*/ 0 w 812382"/>
                  <a:gd name="connsiteY0" fmla="*/ 1093607 h 1093607"/>
                  <a:gd name="connsiteX1" fmla="*/ 812382 w 812382"/>
                  <a:gd name="connsiteY1" fmla="*/ 0 h 1093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12382" h="1093607">
                    <a:moveTo>
                      <a:pt x="0" y="1093607"/>
                    </a:moveTo>
                    <a:lnTo>
                      <a:pt x="812382" y="0"/>
                    </a:lnTo>
                  </a:path>
                </a:pathLst>
              </a:custGeom>
              <a:ln w="20559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6" name="任意多边形: 形状 605">
                <a:extLst>
                  <a:ext uri="{FF2B5EF4-FFF2-40B4-BE49-F238E27FC236}">
                    <a16:creationId xmlns="" xmlns:a16="http://schemas.microsoft.com/office/drawing/2014/main" id="{EE634B60-6A10-46CE-902C-9E8D7D061B7C}"/>
                  </a:ext>
                </a:extLst>
              </p:cNvPr>
              <p:cNvSpPr/>
              <p:nvPr/>
            </p:nvSpPr>
            <p:spPr>
              <a:xfrm>
                <a:off x="1427799" y="2198321"/>
                <a:ext cx="413331" cy="556426"/>
              </a:xfrm>
              <a:custGeom>
                <a:avLst/>
                <a:gdLst>
                  <a:gd name="connsiteX0" fmla="*/ 0 w 413331"/>
                  <a:gd name="connsiteY0" fmla="*/ 556427 h 556426"/>
                  <a:gd name="connsiteX1" fmla="*/ 413331 w 413331"/>
                  <a:gd name="connsiteY1" fmla="*/ 0 h 556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3331" h="556426">
                    <a:moveTo>
                      <a:pt x="0" y="556427"/>
                    </a:moveTo>
                    <a:lnTo>
                      <a:pt x="413331" y="0"/>
                    </a:lnTo>
                  </a:path>
                </a:pathLst>
              </a:custGeom>
              <a:ln w="20559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7" name="任意多边形: 形状 606">
                <a:extLst>
                  <a:ext uri="{FF2B5EF4-FFF2-40B4-BE49-F238E27FC236}">
                    <a16:creationId xmlns="" xmlns:a16="http://schemas.microsoft.com/office/drawing/2014/main" id="{950580DA-5B99-4A46-A8D8-4363C69553BE}"/>
                  </a:ext>
                </a:extLst>
              </p:cNvPr>
              <p:cNvSpPr/>
              <p:nvPr/>
            </p:nvSpPr>
            <p:spPr>
              <a:xfrm>
                <a:off x="1108435" y="1600787"/>
                <a:ext cx="945957" cy="1273401"/>
              </a:xfrm>
              <a:custGeom>
                <a:avLst/>
                <a:gdLst>
                  <a:gd name="connsiteX0" fmla="*/ 0 w 945957"/>
                  <a:gd name="connsiteY0" fmla="*/ 1273402 h 1273401"/>
                  <a:gd name="connsiteX1" fmla="*/ 945957 w 945957"/>
                  <a:gd name="connsiteY1" fmla="*/ 0 h 1273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45957" h="1273401">
                    <a:moveTo>
                      <a:pt x="0" y="1273402"/>
                    </a:moveTo>
                    <a:lnTo>
                      <a:pt x="945957" y="0"/>
                    </a:lnTo>
                  </a:path>
                </a:pathLst>
              </a:custGeom>
              <a:ln w="20559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0" name="图形 4">
              <a:extLst>
                <a:ext uri="{FF2B5EF4-FFF2-40B4-BE49-F238E27FC236}">
                  <a16:creationId xmlns="" xmlns:a16="http://schemas.microsoft.com/office/drawing/2014/main" id="{39AC6058-78C3-4DE6-8D2E-6869555FD389}"/>
                </a:ext>
              </a:extLst>
            </p:cNvPr>
            <p:cNvGrpSpPr/>
            <p:nvPr/>
          </p:nvGrpSpPr>
          <p:grpSpPr>
            <a:xfrm>
              <a:off x="364222" y="3387305"/>
              <a:ext cx="7045522" cy="1563412"/>
              <a:chOff x="364222" y="3387305"/>
              <a:chExt cx="7045522" cy="1563412"/>
            </a:xfrm>
          </p:grpSpPr>
          <p:sp>
            <p:nvSpPr>
              <p:cNvPr id="596" name="任意多边形: 形状 595">
                <a:extLst>
                  <a:ext uri="{FF2B5EF4-FFF2-40B4-BE49-F238E27FC236}">
                    <a16:creationId xmlns="" xmlns:a16="http://schemas.microsoft.com/office/drawing/2014/main" id="{778EA170-3A23-462F-B0D8-65CBCDCCA7AE}"/>
                  </a:ext>
                </a:extLst>
              </p:cNvPr>
              <p:cNvSpPr/>
              <p:nvPr/>
            </p:nvSpPr>
            <p:spPr>
              <a:xfrm>
                <a:off x="5748457" y="3387305"/>
                <a:ext cx="1240728" cy="1102921"/>
              </a:xfrm>
              <a:custGeom>
                <a:avLst/>
                <a:gdLst>
                  <a:gd name="connsiteX0" fmla="*/ 542499 w 1240728"/>
                  <a:gd name="connsiteY0" fmla="*/ 0 h 1102921"/>
                  <a:gd name="connsiteX1" fmla="*/ 698229 w 1240728"/>
                  <a:gd name="connsiteY1" fmla="*/ 0 h 1102921"/>
                  <a:gd name="connsiteX2" fmla="*/ 1240728 w 1240728"/>
                  <a:gd name="connsiteY2" fmla="*/ 542499 h 1102921"/>
                  <a:gd name="connsiteX3" fmla="*/ 1240728 w 1240728"/>
                  <a:gd name="connsiteY3" fmla="*/ 987328 h 1102921"/>
                  <a:gd name="connsiteX4" fmla="*/ 1125135 w 1240728"/>
                  <a:gd name="connsiteY4" fmla="*/ 1102922 h 1102921"/>
                  <a:gd name="connsiteX5" fmla="*/ 115593 w 1240728"/>
                  <a:gd name="connsiteY5" fmla="*/ 1102922 h 1102921"/>
                  <a:gd name="connsiteX6" fmla="*/ 0 w 1240728"/>
                  <a:gd name="connsiteY6" fmla="*/ 987328 h 1102921"/>
                  <a:gd name="connsiteX7" fmla="*/ 0 w 1240728"/>
                  <a:gd name="connsiteY7" fmla="*/ 542499 h 1102921"/>
                  <a:gd name="connsiteX8" fmla="*/ 542499 w 1240728"/>
                  <a:gd name="connsiteY8" fmla="*/ 0 h 1102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40728" h="1102921">
                    <a:moveTo>
                      <a:pt x="542499" y="0"/>
                    </a:moveTo>
                    <a:lnTo>
                      <a:pt x="698229" y="0"/>
                    </a:lnTo>
                    <a:cubicBezTo>
                      <a:pt x="997848" y="0"/>
                      <a:pt x="1240728" y="242880"/>
                      <a:pt x="1240728" y="542499"/>
                    </a:cubicBezTo>
                    <a:lnTo>
                      <a:pt x="1240728" y="987328"/>
                    </a:lnTo>
                    <a:cubicBezTo>
                      <a:pt x="1240728" y="1051178"/>
                      <a:pt x="1188985" y="1102922"/>
                      <a:pt x="1125135" y="1102922"/>
                    </a:cubicBezTo>
                    <a:lnTo>
                      <a:pt x="115593" y="1102922"/>
                    </a:lnTo>
                    <a:cubicBezTo>
                      <a:pt x="51743" y="1102922"/>
                      <a:pt x="0" y="1051178"/>
                      <a:pt x="0" y="987328"/>
                    </a:cubicBezTo>
                    <a:lnTo>
                      <a:pt x="0" y="542499"/>
                    </a:lnTo>
                    <a:cubicBezTo>
                      <a:pt x="0" y="242880"/>
                      <a:pt x="242880" y="0"/>
                      <a:pt x="542499" y="0"/>
                    </a:cubicBezTo>
                    <a:close/>
                  </a:path>
                </a:pathLst>
              </a:custGeom>
              <a:solidFill>
                <a:srgbClr val="BDDCE8"/>
              </a:solidFill>
              <a:ln w="29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7" name="任意多边形: 形状 596">
                <a:extLst>
                  <a:ext uri="{FF2B5EF4-FFF2-40B4-BE49-F238E27FC236}">
                    <a16:creationId xmlns="" xmlns:a16="http://schemas.microsoft.com/office/drawing/2014/main" id="{8614177E-5467-40A5-BFA2-9781F602F8EA}"/>
                  </a:ext>
                </a:extLst>
              </p:cNvPr>
              <p:cNvSpPr/>
              <p:nvPr/>
            </p:nvSpPr>
            <p:spPr>
              <a:xfrm>
                <a:off x="3974280" y="3387305"/>
                <a:ext cx="1240610" cy="1102921"/>
              </a:xfrm>
              <a:custGeom>
                <a:avLst/>
                <a:gdLst>
                  <a:gd name="connsiteX0" fmla="*/ 542381 w 1240610"/>
                  <a:gd name="connsiteY0" fmla="*/ 0 h 1102921"/>
                  <a:gd name="connsiteX1" fmla="*/ 698111 w 1240610"/>
                  <a:gd name="connsiteY1" fmla="*/ 0 h 1102921"/>
                  <a:gd name="connsiteX2" fmla="*/ 1240610 w 1240610"/>
                  <a:gd name="connsiteY2" fmla="*/ 542499 h 1102921"/>
                  <a:gd name="connsiteX3" fmla="*/ 1240610 w 1240610"/>
                  <a:gd name="connsiteY3" fmla="*/ 987328 h 1102921"/>
                  <a:gd name="connsiteX4" fmla="*/ 1125018 w 1240610"/>
                  <a:gd name="connsiteY4" fmla="*/ 1102922 h 1102921"/>
                  <a:gd name="connsiteX5" fmla="*/ 115593 w 1240610"/>
                  <a:gd name="connsiteY5" fmla="*/ 1102922 h 1102921"/>
                  <a:gd name="connsiteX6" fmla="*/ 0 w 1240610"/>
                  <a:gd name="connsiteY6" fmla="*/ 987328 h 1102921"/>
                  <a:gd name="connsiteX7" fmla="*/ 0 w 1240610"/>
                  <a:gd name="connsiteY7" fmla="*/ 542499 h 1102921"/>
                  <a:gd name="connsiteX8" fmla="*/ 542381 w 1240610"/>
                  <a:gd name="connsiteY8" fmla="*/ 0 h 1102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40610" h="1102921">
                    <a:moveTo>
                      <a:pt x="542381" y="0"/>
                    </a:moveTo>
                    <a:lnTo>
                      <a:pt x="698111" y="0"/>
                    </a:lnTo>
                    <a:cubicBezTo>
                      <a:pt x="997730" y="0"/>
                      <a:pt x="1240610" y="242880"/>
                      <a:pt x="1240610" y="542499"/>
                    </a:cubicBezTo>
                    <a:lnTo>
                      <a:pt x="1240610" y="987328"/>
                    </a:lnTo>
                    <a:cubicBezTo>
                      <a:pt x="1240610" y="1051178"/>
                      <a:pt x="1188867" y="1102922"/>
                      <a:pt x="1125018" y="1102922"/>
                    </a:cubicBezTo>
                    <a:lnTo>
                      <a:pt x="115593" y="1102922"/>
                    </a:lnTo>
                    <a:cubicBezTo>
                      <a:pt x="51743" y="1102922"/>
                      <a:pt x="0" y="1051178"/>
                      <a:pt x="0" y="987328"/>
                    </a:cubicBezTo>
                    <a:lnTo>
                      <a:pt x="0" y="542499"/>
                    </a:lnTo>
                    <a:cubicBezTo>
                      <a:pt x="0" y="242939"/>
                      <a:pt x="242821" y="58"/>
                      <a:pt x="542381" y="0"/>
                    </a:cubicBezTo>
                    <a:close/>
                  </a:path>
                </a:pathLst>
              </a:custGeom>
              <a:solidFill>
                <a:srgbClr val="7EBAD2"/>
              </a:solidFill>
              <a:ln w="29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8" name="任意多边形: 形状 597">
                <a:extLst>
                  <a:ext uri="{FF2B5EF4-FFF2-40B4-BE49-F238E27FC236}">
                    <a16:creationId xmlns="" xmlns:a16="http://schemas.microsoft.com/office/drawing/2014/main" id="{E50EF2C9-B1EC-4066-AF12-ACB874AA627C}"/>
                  </a:ext>
                </a:extLst>
              </p:cNvPr>
              <p:cNvSpPr/>
              <p:nvPr/>
            </p:nvSpPr>
            <p:spPr>
              <a:xfrm>
                <a:off x="364222" y="4640844"/>
                <a:ext cx="7045207" cy="306229"/>
              </a:xfrm>
              <a:custGeom>
                <a:avLst/>
                <a:gdLst>
                  <a:gd name="connsiteX0" fmla="*/ 0 w 7045207"/>
                  <a:gd name="connsiteY0" fmla="*/ 306230 h 306229"/>
                  <a:gd name="connsiteX1" fmla="*/ 7045200 w 7045207"/>
                  <a:gd name="connsiteY1" fmla="*/ 306230 h 306229"/>
                  <a:gd name="connsiteX2" fmla="*/ 6743318 w 7045207"/>
                  <a:gd name="connsiteY2" fmla="*/ 0 h 306229"/>
                  <a:gd name="connsiteX3" fmla="*/ 6741085 w 7045207"/>
                  <a:gd name="connsiteY3" fmla="*/ 0 h 306229"/>
                  <a:gd name="connsiteX4" fmla="*/ 306201 w 7045207"/>
                  <a:gd name="connsiteY4" fmla="*/ 0 h 306229"/>
                  <a:gd name="connsiteX5" fmla="*/ 0 w 7045207"/>
                  <a:gd name="connsiteY5" fmla="*/ 306230 h 306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045207" h="306229">
                    <a:moveTo>
                      <a:pt x="0" y="306230"/>
                    </a:moveTo>
                    <a:lnTo>
                      <a:pt x="7045200" y="306230"/>
                    </a:lnTo>
                    <a:cubicBezTo>
                      <a:pt x="7046404" y="138306"/>
                      <a:pt x="6911242" y="1204"/>
                      <a:pt x="6743318" y="0"/>
                    </a:cubicBezTo>
                    <a:cubicBezTo>
                      <a:pt x="6742584" y="0"/>
                      <a:pt x="6741820" y="0"/>
                      <a:pt x="6741085" y="0"/>
                    </a:cubicBezTo>
                    <a:lnTo>
                      <a:pt x="306201" y="0"/>
                    </a:lnTo>
                    <a:cubicBezTo>
                      <a:pt x="137087" y="29"/>
                      <a:pt x="0" y="137101"/>
                      <a:pt x="0" y="306230"/>
                    </a:cubicBezTo>
                    <a:close/>
                  </a:path>
                </a:pathLst>
              </a:custGeom>
              <a:solidFill>
                <a:srgbClr val="BDDCE8"/>
              </a:solidFill>
              <a:ln w="29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9" name="任意多边形: 形状 598">
                <a:extLst>
                  <a:ext uri="{FF2B5EF4-FFF2-40B4-BE49-F238E27FC236}">
                    <a16:creationId xmlns="" xmlns:a16="http://schemas.microsoft.com/office/drawing/2014/main" id="{E3DDC0B9-068C-4B58-ABB3-4D5221B9DFD1}"/>
                  </a:ext>
                </a:extLst>
              </p:cNvPr>
              <p:cNvSpPr/>
              <p:nvPr/>
            </p:nvSpPr>
            <p:spPr>
              <a:xfrm>
                <a:off x="388081" y="4947779"/>
                <a:ext cx="7021663" cy="2938"/>
              </a:xfrm>
              <a:custGeom>
                <a:avLst/>
                <a:gdLst>
                  <a:gd name="connsiteX0" fmla="*/ 7021664 w 7021663"/>
                  <a:gd name="connsiteY0" fmla="*/ 0 h 2938"/>
                  <a:gd name="connsiteX1" fmla="*/ 0 w 7021663"/>
                  <a:gd name="connsiteY1" fmla="*/ 0 h 2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021663" h="2938">
                    <a:moveTo>
                      <a:pt x="7021664" y="0"/>
                    </a:moveTo>
                    <a:lnTo>
                      <a:pt x="0" y="0"/>
                    </a:lnTo>
                  </a:path>
                </a:pathLst>
              </a:custGeom>
              <a:ln w="14685" cap="rnd">
                <a:solidFill>
                  <a:srgbClr val="592D29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0" name="任意多边形: 形状 599">
                <a:extLst>
                  <a:ext uri="{FF2B5EF4-FFF2-40B4-BE49-F238E27FC236}">
                    <a16:creationId xmlns="" xmlns:a16="http://schemas.microsoft.com/office/drawing/2014/main" id="{3F17B906-CF4E-4BA0-A3D7-1FE641D66368}"/>
                  </a:ext>
                </a:extLst>
              </p:cNvPr>
              <p:cNvSpPr/>
              <p:nvPr/>
            </p:nvSpPr>
            <p:spPr>
              <a:xfrm>
                <a:off x="2200132" y="3387305"/>
                <a:ext cx="1240698" cy="1102921"/>
              </a:xfrm>
              <a:custGeom>
                <a:avLst/>
                <a:gdLst>
                  <a:gd name="connsiteX0" fmla="*/ 542470 w 1240698"/>
                  <a:gd name="connsiteY0" fmla="*/ 0 h 1102921"/>
                  <a:gd name="connsiteX1" fmla="*/ 698200 w 1240698"/>
                  <a:gd name="connsiteY1" fmla="*/ 0 h 1102921"/>
                  <a:gd name="connsiteX2" fmla="*/ 1240699 w 1240698"/>
                  <a:gd name="connsiteY2" fmla="*/ 542499 h 1102921"/>
                  <a:gd name="connsiteX3" fmla="*/ 1240699 w 1240698"/>
                  <a:gd name="connsiteY3" fmla="*/ 976898 h 1102921"/>
                  <a:gd name="connsiteX4" fmla="*/ 1114675 w 1240698"/>
                  <a:gd name="connsiteY4" fmla="*/ 1102922 h 1102921"/>
                  <a:gd name="connsiteX5" fmla="*/ 126024 w 1240698"/>
                  <a:gd name="connsiteY5" fmla="*/ 1102922 h 1102921"/>
                  <a:gd name="connsiteX6" fmla="*/ 0 w 1240698"/>
                  <a:gd name="connsiteY6" fmla="*/ 976898 h 1102921"/>
                  <a:gd name="connsiteX7" fmla="*/ 0 w 1240698"/>
                  <a:gd name="connsiteY7" fmla="*/ 542499 h 1102921"/>
                  <a:gd name="connsiteX8" fmla="*/ 542470 w 1240698"/>
                  <a:gd name="connsiteY8" fmla="*/ 0 h 1102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40698" h="1102921">
                    <a:moveTo>
                      <a:pt x="542470" y="0"/>
                    </a:moveTo>
                    <a:lnTo>
                      <a:pt x="698200" y="0"/>
                    </a:lnTo>
                    <a:cubicBezTo>
                      <a:pt x="997818" y="0"/>
                      <a:pt x="1240699" y="242880"/>
                      <a:pt x="1240699" y="542499"/>
                    </a:cubicBezTo>
                    <a:lnTo>
                      <a:pt x="1240699" y="976898"/>
                    </a:lnTo>
                    <a:cubicBezTo>
                      <a:pt x="1240699" y="1046506"/>
                      <a:pt x="1184283" y="1102922"/>
                      <a:pt x="1114675" y="1102922"/>
                    </a:cubicBezTo>
                    <a:lnTo>
                      <a:pt x="126024" y="1102922"/>
                    </a:lnTo>
                    <a:cubicBezTo>
                      <a:pt x="56424" y="1102922"/>
                      <a:pt x="0" y="1046506"/>
                      <a:pt x="0" y="976898"/>
                    </a:cubicBezTo>
                    <a:lnTo>
                      <a:pt x="0" y="542499"/>
                    </a:lnTo>
                    <a:cubicBezTo>
                      <a:pt x="0" y="242909"/>
                      <a:pt x="242868" y="29"/>
                      <a:pt x="542470" y="0"/>
                    </a:cubicBezTo>
                    <a:close/>
                  </a:path>
                </a:pathLst>
              </a:custGeom>
              <a:solidFill>
                <a:srgbClr val="BDDCE8"/>
              </a:solidFill>
              <a:ln w="29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1" name="图形 4">
              <a:extLst>
                <a:ext uri="{FF2B5EF4-FFF2-40B4-BE49-F238E27FC236}">
                  <a16:creationId xmlns="" xmlns:a16="http://schemas.microsoft.com/office/drawing/2014/main" id="{F0178A27-8115-4781-938F-1F252B00D42D}"/>
                </a:ext>
              </a:extLst>
            </p:cNvPr>
            <p:cNvGrpSpPr/>
            <p:nvPr/>
          </p:nvGrpSpPr>
          <p:grpSpPr>
            <a:xfrm>
              <a:off x="5581679" y="769982"/>
              <a:ext cx="1351531" cy="2154540"/>
              <a:chOff x="5581679" y="769982"/>
              <a:chExt cx="1351531" cy="2154540"/>
            </a:xfrm>
          </p:grpSpPr>
          <p:sp>
            <p:nvSpPr>
              <p:cNvPr id="567" name="任意多边形: 形状 566">
                <a:extLst>
                  <a:ext uri="{FF2B5EF4-FFF2-40B4-BE49-F238E27FC236}">
                    <a16:creationId xmlns="" xmlns:a16="http://schemas.microsoft.com/office/drawing/2014/main" id="{1F2A3F7F-C97E-446A-A77A-CD1A1AEB2B1F}"/>
                  </a:ext>
                </a:extLst>
              </p:cNvPr>
              <p:cNvSpPr/>
              <p:nvPr/>
            </p:nvSpPr>
            <p:spPr>
              <a:xfrm>
                <a:off x="5581679" y="1363108"/>
                <a:ext cx="1351531" cy="1561414"/>
              </a:xfrm>
              <a:custGeom>
                <a:avLst/>
                <a:gdLst>
                  <a:gd name="connsiteX0" fmla="*/ 0 w 1351531"/>
                  <a:gd name="connsiteY0" fmla="*/ 0 h 1561414"/>
                  <a:gd name="connsiteX1" fmla="*/ 1351531 w 1351531"/>
                  <a:gd name="connsiteY1" fmla="*/ 0 h 1561414"/>
                  <a:gd name="connsiteX2" fmla="*/ 1351531 w 1351531"/>
                  <a:gd name="connsiteY2" fmla="*/ 1561414 h 1561414"/>
                  <a:gd name="connsiteX3" fmla="*/ 0 w 1351531"/>
                  <a:gd name="connsiteY3" fmla="*/ 1561414 h 1561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51531" h="1561414">
                    <a:moveTo>
                      <a:pt x="0" y="0"/>
                    </a:moveTo>
                    <a:lnTo>
                      <a:pt x="1351531" y="0"/>
                    </a:lnTo>
                    <a:lnTo>
                      <a:pt x="1351531" y="1561414"/>
                    </a:lnTo>
                    <a:lnTo>
                      <a:pt x="0" y="1561414"/>
                    </a:lnTo>
                    <a:close/>
                  </a:path>
                </a:pathLst>
              </a:custGeom>
              <a:solidFill>
                <a:srgbClr val="FED4C7"/>
              </a:solidFill>
              <a:ln w="29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8" name="任意多边形: 形状 567">
                <a:extLst>
                  <a:ext uri="{FF2B5EF4-FFF2-40B4-BE49-F238E27FC236}">
                    <a16:creationId xmlns="" xmlns:a16="http://schemas.microsoft.com/office/drawing/2014/main" id="{F5FE7FE4-0C88-4665-9728-9689555F2724}"/>
                  </a:ext>
                </a:extLst>
              </p:cNvPr>
              <p:cNvSpPr/>
              <p:nvPr/>
            </p:nvSpPr>
            <p:spPr>
              <a:xfrm>
                <a:off x="5714373" y="1741561"/>
                <a:ext cx="666965" cy="1025820"/>
              </a:xfrm>
              <a:custGeom>
                <a:avLst/>
                <a:gdLst>
                  <a:gd name="connsiteX0" fmla="*/ 0 w 666965"/>
                  <a:gd name="connsiteY0" fmla="*/ 0 h 1025820"/>
                  <a:gd name="connsiteX1" fmla="*/ 147738 w 666965"/>
                  <a:gd name="connsiteY1" fmla="*/ 195808 h 1025820"/>
                  <a:gd name="connsiteX2" fmla="*/ 354330 w 666965"/>
                  <a:gd name="connsiteY2" fmla="*/ 195808 h 1025820"/>
                  <a:gd name="connsiteX3" fmla="*/ 666966 w 666965"/>
                  <a:gd name="connsiteY3" fmla="*/ 582401 h 1025820"/>
                  <a:gd name="connsiteX4" fmla="*/ 666966 w 666965"/>
                  <a:gd name="connsiteY4" fmla="*/ 856780 h 1025820"/>
                  <a:gd name="connsiteX5" fmla="*/ 439923 w 666965"/>
                  <a:gd name="connsiteY5" fmla="*/ 1025820 h 1025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6965" h="1025820">
                    <a:moveTo>
                      <a:pt x="0" y="0"/>
                    </a:moveTo>
                    <a:lnTo>
                      <a:pt x="147738" y="195808"/>
                    </a:lnTo>
                    <a:lnTo>
                      <a:pt x="354330" y="195808"/>
                    </a:lnTo>
                    <a:lnTo>
                      <a:pt x="666966" y="582401"/>
                    </a:lnTo>
                    <a:lnTo>
                      <a:pt x="666966" y="856780"/>
                    </a:lnTo>
                    <a:lnTo>
                      <a:pt x="439923" y="1025820"/>
                    </a:lnTo>
                  </a:path>
                </a:pathLst>
              </a:custGeom>
              <a:noFill/>
              <a:ln w="14685" cap="flat">
                <a:solidFill>
                  <a:srgbClr val="F3B30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9" name="任意多边形: 形状 568">
                <a:extLst>
                  <a:ext uri="{FF2B5EF4-FFF2-40B4-BE49-F238E27FC236}">
                    <a16:creationId xmlns="" xmlns:a16="http://schemas.microsoft.com/office/drawing/2014/main" id="{17A4BF46-818D-4D7D-917A-BC50807944F0}"/>
                  </a:ext>
                </a:extLst>
              </p:cNvPr>
              <p:cNvSpPr/>
              <p:nvPr/>
            </p:nvSpPr>
            <p:spPr>
              <a:xfrm>
                <a:off x="6135079" y="2733386"/>
                <a:ext cx="55827" cy="55827"/>
              </a:xfrm>
              <a:custGeom>
                <a:avLst/>
                <a:gdLst>
                  <a:gd name="connsiteX0" fmla="*/ 55828 w 55827"/>
                  <a:gd name="connsiteY0" fmla="*/ 27914 h 55827"/>
                  <a:gd name="connsiteX1" fmla="*/ 27914 w 55827"/>
                  <a:gd name="connsiteY1" fmla="*/ 55828 h 55827"/>
                  <a:gd name="connsiteX2" fmla="*/ 0 w 55827"/>
                  <a:gd name="connsiteY2" fmla="*/ 27914 h 55827"/>
                  <a:gd name="connsiteX3" fmla="*/ 27914 w 55827"/>
                  <a:gd name="connsiteY3" fmla="*/ 0 h 55827"/>
                  <a:gd name="connsiteX4" fmla="*/ 55828 w 55827"/>
                  <a:gd name="connsiteY4" fmla="*/ 27914 h 55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827" h="55827">
                    <a:moveTo>
                      <a:pt x="55828" y="27914"/>
                    </a:moveTo>
                    <a:cubicBezTo>
                      <a:pt x="55828" y="43330"/>
                      <a:pt x="43331" y="55828"/>
                      <a:pt x="27914" y="55828"/>
                    </a:cubicBezTo>
                    <a:cubicBezTo>
                      <a:pt x="12498" y="55828"/>
                      <a:pt x="0" y="43330"/>
                      <a:pt x="0" y="27914"/>
                    </a:cubicBezTo>
                    <a:cubicBezTo>
                      <a:pt x="0" y="12498"/>
                      <a:pt x="12498" y="0"/>
                      <a:pt x="27914" y="0"/>
                    </a:cubicBezTo>
                    <a:cubicBezTo>
                      <a:pt x="43331" y="0"/>
                      <a:pt x="55828" y="12498"/>
                      <a:pt x="55828" y="279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4685" cap="flat">
                <a:solidFill>
                  <a:srgbClr val="F3B30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0" name="任意多边形: 形状 569">
                <a:extLst>
                  <a:ext uri="{FF2B5EF4-FFF2-40B4-BE49-F238E27FC236}">
                    <a16:creationId xmlns="" xmlns:a16="http://schemas.microsoft.com/office/drawing/2014/main" id="{36D6E80D-4BC1-438A-B38B-AD42026EB241}"/>
                  </a:ext>
                </a:extLst>
              </p:cNvPr>
              <p:cNvSpPr/>
              <p:nvPr/>
            </p:nvSpPr>
            <p:spPr>
              <a:xfrm>
                <a:off x="6354482" y="2564609"/>
                <a:ext cx="55827" cy="55827"/>
              </a:xfrm>
              <a:custGeom>
                <a:avLst/>
                <a:gdLst>
                  <a:gd name="connsiteX0" fmla="*/ 55828 w 55827"/>
                  <a:gd name="connsiteY0" fmla="*/ 27914 h 55827"/>
                  <a:gd name="connsiteX1" fmla="*/ 27914 w 55827"/>
                  <a:gd name="connsiteY1" fmla="*/ 55828 h 55827"/>
                  <a:gd name="connsiteX2" fmla="*/ 0 w 55827"/>
                  <a:gd name="connsiteY2" fmla="*/ 27914 h 55827"/>
                  <a:gd name="connsiteX3" fmla="*/ 27914 w 55827"/>
                  <a:gd name="connsiteY3" fmla="*/ 0 h 55827"/>
                  <a:gd name="connsiteX4" fmla="*/ 55828 w 55827"/>
                  <a:gd name="connsiteY4" fmla="*/ 27914 h 55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827" h="55827">
                    <a:moveTo>
                      <a:pt x="55828" y="27914"/>
                    </a:moveTo>
                    <a:cubicBezTo>
                      <a:pt x="55828" y="43330"/>
                      <a:pt x="43331" y="55828"/>
                      <a:pt x="27914" y="55828"/>
                    </a:cubicBezTo>
                    <a:cubicBezTo>
                      <a:pt x="12497" y="55828"/>
                      <a:pt x="0" y="43330"/>
                      <a:pt x="0" y="27914"/>
                    </a:cubicBezTo>
                    <a:cubicBezTo>
                      <a:pt x="0" y="12497"/>
                      <a:pt x="12497" y="0"/>
                      <a:pt x="27914" y="0"/>
                    </a:cubicBezTo>
                    <a:cubicBezTo>
                      <a:pt x="43331" y="0"/>
                      <a:pt x="55828" y="12497"/>
                      <a:pt x="55828" y="279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4685" cap="flat">
                <a:solidFill>
                  <a:srgbClr val="F3B30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1" name="任意多边形: 形状 570">
                <a:extLst>
                  <a:ext uri="{FF2B5EF4-FFF2-40B4-BE49-F238E27FC236}">
                    <a16:creationId xmlns="" xmlns:a16="http://schemas.microsoft.com/office/drawing/2014/main" id="{32935A2D-CA23-42F9-804E-1537107FD911}"/>
                  </a:ext>
                </a:extLst>
              </p:cNvPr>
              <p:cNvSpPr/>
              <p:nvPr/>
            </p:nvSpPr>
            <p:spPr>
              <a:xfrm>
                <a:off x="6354482" y="2307243"/>
                <a:ext cx="55827" cy="55827"/>
              </a:xfrm>
              <a:custGeom>
                <a:avLst/>
                <a:gdLst>
                  <a:gd name="connsiteX0" fmla="*/ 55828 w 55827"/>
                  <a:gd name="connsiteY0" fmla="*/ 27914 h 55827"/>
                  <a:gd name="connsiteX1" fmla="*/ 27914 w 55827"/>
                  <a:gd name="connsiteY1" fmla="*/ 55828 h 55827"/>
                  <a:gd name="connsiteX2" fmla="*/ 0 w 55827"/>
                  <a:gd name="connsiteY2" fmla="*/ 27914 h 55827"/>
                  <a:gd name="connsiteX3" fmla="*/ 27914 w 55827"/>
                  <a:gd name="connsiteY3" fmla="*/ 0 h 55827"/>
                  <a:gd name="connsiteX4" fmla="*/ 55828 w 55827"/>
                  <a:gd name="connsiteY4" fmla="*/ 27914 h 55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827" h="55827">
                    <a:moveTo>
                      <a:pt x="55828" y="27914"/>
                    </a:moveTo>
                    <a:cubicBezTo>
                      <a:pt x="55828" y="43330"/>
                      <a:pt x="43331" y="55828"/>
                      <a:pt x="27914" y="55828"/>
                    </a:cubicBezTo>
                    <a:cubicBezTo>
                      <a:pt x="12497" y="55828"/>
                      <a:pt x="0" y="43330"/>
                      <a:pt x="0" y="27914"/>
                    </a:cubicBezTo>
                    <a:cubicBezTo>
                      <a:pt x="0" y="12497"/>
                      <a:pt x="12497" y="0"/>
                      <a:pt x="27914" y="0"/>
                    </a:cubicBezTo>
                    <a:cubicBezTo>
                      <a:pt x="43331" y="0"/>
                      <a:pt x="55828" y="12497"/>
                      <a:pt x="55828" y="279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4685" cap="flat">
                <a:solidFill>
                  <a:srgbClr val="F3B30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2" name="任意多边形: 形状 571">
                <a:extLst>
                  <a:ext uri="{FF2B5EF4-FFF2-40B4-BE49-F238E27FC236}">
                    <a16:creationId xmlns="" xmlns:a16="http://schemas.microsoft.com/office/drawing/2014/main" id="{6E285858-75FB-4F7B-9809-C92976DE7897}"/>
                  </a:ext>
                </a:extLst>
              </p:cNvPr>
              <p:cNvSpPr/>
              <p:nvPr/>
            </p:nvSpPr>
            <p:spPr>
              <a:xfrm>
                <a:off x="6046460" y="1914833"/>
                <a:ext cx="55827" cy="55827"/>
              </a:xfrm>
              <a:custGeom>
                <a:avLst/>
                <a:gdLst>
                  <a:gd name="connsiteX0" fmla="*/ 55828 w 55827"/>
                  <a:gd name="connsiteY0" fmla="*/ 27914 h 55827"/>
                  <a:gd name="connsiteX1" fmla="*/ 27914 w 55827"/>
                  <a:gd name="connsiteY1" fmla="*/ 55828 h 55827"/>
                  <a:gd name="connsiteX2" fmla="*/ 0 w 55827"/>
                  <a:gd name="connsiteY2" fmla="*/ 27914 h 55827"/>
                  <a:gd name="connsiteX3" fmla="*/ 27914 w 55827"/>
                  <a:gd name="connsiteY3" fmla="*/ 0 h 55827"/>
                  <a:gd name="connsiteX4" fmla="*/ 55828 w 55827"/>
                  <a:gd name="connsiteY4" fmla="*/ 27914 h 55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827" h="55827">
                    <a:moveTo>
                      <a:pt x="55828" y="27914"/>
                    </a:moveTo>
                    <a:cubicBezTo>
                      <a:pt x="55828" y="43330"/>
                      <a:pt x="43330" y="55828"/>
                      <a:pt x="27914" y="55828"/>
                    </a:cubicBezTo>
                    <a:cubicBezTo>
                      <a:pt x="12498" y="55828"/>
                      <a:pt x="0" y="43330"/>
                      <a:pt x="0" y="27914"/>
                    </a:cubicBezTo>
                    <a:cubicBezTo>
                      <a:pt x="0" y="12497"/>
                      <a:pt x="12498" y="0"/>
                      <a:pt x="27914" y="0"/>
                    </a:cubicBezTo>
                    <a:cubicBezTo>
                      <a:pt x="43330" y="0"/>
                      <a:pt x="55828" y="12497"/>
                      <a:pt x="55828" y="279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4685" cap="flat">
                <a:solidFill>
                  <a:srgbClr val="F3B30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3" name="任意多边形: 形状 572">
                <a:extLst>
                  <a:ext uri="{FF2B5EF4-FFF2-40B4-BE49-F238E27FC236}">
                    <a16:creationId xmlns="" xmlns:a16="http://schemas.microsoft.com/office/drawing/2014/main" id="{EA6C5A55-8C22-491D-98A0-C306F95CC38C}"/>
                  </a:ext>
                </a:extLst>
              </p:cNvPr>
              <p:cNvSpPr/>
              <p:nvPr/>
            </p:nvSpPr>
            <p:spPr>
              <a:xfrm>
                <a:off x="5835519" y="1914833"/>
                <a:ext cx="55827" cy="55827"/>
              </a:xfrm>
              <a:custGeom>
                <a:avLst/>
                <a:gdLst>
                  <a:gd name="connsiteX0" fmla="*/ 55828 w 55827"/>
                  <a:gd name="connsiteY0" fmla="*/ 27914 h 55827"/>
                  <a:gd name="connsiteX1" fmla="*/ 27914 w 55827"/>
                  <a:gd name="connsiteY1" fmla="*/ 55828 h 55827"/>
                  <a:gd name="connsiteX2" fmla="*/ 0 w 55827"/>
                  <a:gd name="connsiteY2" fmla="*/ 27914 h 55827"/>
                  <a:gd name="connsiteX3" fmla="*/ 27914 w 55827"/>
                  <a:gd name="connsiteY3" fmla="*/ 0 h 55827"/>
                  <a:gd name="connsiteX4" fmla="*/ 55828 w 55827"/>
                  <a:gd name="connsiteY4" fmla="*/ 27914 h 55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827" h="55827">
                    <a:moveTo>
                      <a:pt x="55828" y="27914"/>
                    </a:moveTo>
                    <a:cubicBezTo>
                      <a:pt x="55828" y="43330"/>
                      <a:pt x="43330" y="55828"/>
                      <a:pt x="27914" y="55828"/>
                    </a:cubicBezTo>
                    <a:cubicBezTo>
                      <a:pt x="12497" y="55828"/>
                      <a:pt x="0" y="43330"/>
                      <a:pt x="0" y="27914"/>
                    </a:cubicBezTo>
                    <a:cubicBezTo>
                      <a:pt x="0" y="12497"/>
                      <a:pt x="12497" y="0"/>
                      <a:pt x="27914" y="0"/>
                    </a:cubicBezTo>
                    <a:cubicBezTo>
                      <a:pt x="43330" y="0"/>
                      <a:pt x="55828" y="12497"/>
                      <a:pt x="55828" y="279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4685" cap="flat">
                <a:solidFill>
                  <a:srgbClr val="F3B30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4" name="任意多边形: 形状 573">
                <a:extLst>
                  <a:ext uri="{FF2B5EF4-FFF2-40B4-BE49-F238E27FC236}">
                    <a16:creationId xmlns="" xmlns:a16="http://schemas.microsoft.com/office/drawing/2014/main" id="{F226B9C2-AB41-4F16-9753-487652C7DB8C}"/>
                  </a:ext>
                </a:extLst>
              </p:cNvPr>
              <p:cNvSpPr/>
              <p:nvPr/>
            </p:nvSpPr>
            <p:spPr>
              <a:xfrm>
                <a:off x="5687781" y="1699632"/>
                <a:ext cx="55827" cy="55827"/>
              </a:xfrm>
              <a:custGeom>
                <a:avLst/>
                <a:gdLst>
                  <a:gd name="connsiteX0" fmla="*/ 55828 w 55827"/>
                  <a:gd name="connsiteY0" fmla="*/ 27914 h 55827"/>
                  <a:gd name="connsiteX1" fmla="*/ 27914 w 55827"/>
                  <a:gd name="connsiteY1" fmla="*/ 55828 h 55827"/>
                  <a:gd name="connsiteX2" fmla="*/ 0 w 55827"/>
                  <a:gd name="connsiteY2" fmla="*/ 27914 h 55827"/>
                  <a:gd name="connsiteX3" fmla="*/ 27914 w 55827"/>
                  <a:gd name="connsiteY3" fmla="*/ 0 h 55827"/>
                  <a:gd name="connsiteX4" fmla="*/ 55828 w 55827"/>
                  <a:gd name="connsiteY4" fmla="*/ 27914 h 55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827" h="55827">
                    <a:moveTo>
                      <a:pt x="55828" y="27914"/>
                    </a:moveTo>
                    <a:cubicBezTo>
                      <a:pt x="55828" y="43330"/>
                      <a:pt x="43330" y="55828"/>
                      <a:pt x="27914" y="55828"/>
                    </a:cubicBezTo>
                    <a:cubicBezTo>
                      <a:pt x="12497" y="55828"/>
                      <a:pt x="0" y="43330"/>
                      <a:pt x="0" y="27914"/>
                    </a:cubicBezTo>
                    <a:cubicBezTo>
                      <a:pt x="0" y="12497"/>
                      <a:pt x="12497" y="0"/>
                      <a:pt x="27914" y="0"/>
                    </a:cubicBezTo>
                    <a:cubicBezTo>
                      <a:pt x="43330" y="0"/>
                      <a:pt x="55828" y="12497"/>
                      <a:pt x="55828" y="279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4685" cap="flat">
                <a:solidFill>
                  <a:srgbClr val="F3B30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5" name="任意多边形: 形状 574">
                <a:extLst>
                  <a:ext uri="{FF2B5EF4-FFF2-40B4-BE49-F238E27FC236}">
                    <a16:creationId xmlns="" xmlns:a16="http://schemas.microsoft.com/office/drawing/2014/main" id="{89C5A834-0843-46BF-A02D-12F33557C428}"/>
                  </a:ext>
                </a:extLst>
              </p:cNvPr>
              <p:cNvSpPr/>
              <p:nvPr/>
            </p:nvSpPr>
            <p:spPr>
              <a:xfrm>
                <a:off x="5832551" y="1513431"/>
                <a:ext cx="845585" cy="832920"/>
              </a:xfrm>
              <a:custGeom>
                <a:avLst/>
                <a:gdLst>
                  <a:gd name="connsiteX0" fmla="*/ 845585 w 845585"/>
                  <a:gd name="connsiteY0" fmla="*/ 0 h 832920"/>
                  <a:gd name="connsiteX1" fmla="*/ 670873 w 845585"/>
                  <a:gd name="connsiteY1" fmla="*/ 146592 h 832920"/>
                  <a:gd name="connsiteX2" fmla="*/ 670873 w 845585"/>
                  <a:gd name="connsiteY2" fmla="*/ 479942 h 832920"/>
                  <a:gd name="connsiteX3" fmla="*/ 437572 w 845585"/>
                  <a:gd name="connsiteY3" fmla="*/ 688826 h 832920"/>
                  <a:gd name="connsiteX4" fmla="*/ 178649 w 845585"/>
                  <a:gd name="connsiteY4" fmla="*/ 688826 h 832920"/>
                  <a:gd name="connsiteX5" fmla="*/ 0 w 845585"/>
                  <a:gd name="connsiteY5" fmla="*/ 832921 h 832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5585" h="832920">
                    <a:moveTo>
                      <a:pt x="845585" y="0"/>
                    </a:moveTo>
                    <a:lnTo>
                      <a:pt x="670873" y="146592"/>
                    </a:lnTo>
                    <a:lnTo>
                      <a:pt x="670873" y="479942"/>
                    </a:lnTo>
                    <a:lnTo>
                      <a:pt x="437572" y="688826"/>
                    </a:lnTo>
                    <a:lnTo>
                      <a:pt x="178649" y="688826"/>
                    </a:lnTo>
                    <a:lnTo>
                      <a:pt x="0" y="832921"/>
                    </a:lnTo>
                  </a:path>
                </a:pathLst>
              </a:custGeom>
              <a:noFill/>
              <a:ln w="14685" cap="rnd">
                <a:solidFill>
                  <a:srgbClr val="59221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6" name="任意多边形: 形状 575">
                <a:extLst>
                  <a:ext uri="{FF2B5EF4-FFF2-40B4-BE49-F238E27FC236}">
                    <a16:creationId xmlns="" xmlns:a16="http://schemas.microsoft.com/office/drawing/2014/main" id="{71874727-3716-4540-A377-FE2476A9B479}"/>
                  </a:ext>
                </a:extLst>
              </p:cNvPr>
              <p:cNvSpPr/>
              <p:nvPr/>
            </p:nvSpPr>
            <p:spPr>
              <a:xfrm>
                <a:off x="5805960" y="2318438"/>
                <a:ext cx="55827" cy="55827"/>
              </a:xfrm>
              <a:custGeom>
                <a:avLst/>
                <a:gdLst>
                  <a:gd name="connsiteX0" fmla="*/ 55828 w 55827"/>
                  <a:gd name="connsiteY0" fmla="*/ 27914 h 55827"/>
                  <a:gd name="connsiteX1" fmla="*/ 27914 w 55827"/>
                  <a:gd name="connsiteY1" fmla="*/ 55828 h 55827"/>
                  <a:gd name="connsiteX2" fmla="*/ 0 w 55827"/>
                  <a:gd name="connsiteY2" fmla="*/ 27914 h 55827"/>
                  <a:gd name="connsiteX3" fmla="*/ 27914 w 55827"/>
                  <a:gd name="connsiteY3" fmla="*/ 0 h 55827"/>
                  <a:gd name="connsiteX4" fmla="*/ 55828 w 55827"/>
                  <a:gd name="connsiteY4" fmla="*/ 27914 h 55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827" h="55827">
                    <a:moveTo>
                      <a:pt x="55828" y="27914"/>
                    </a:moveTo>
                    <a:cubicBezTo>
                      <a:pt x="55828" y="43330"/>
                      <a:pt x="43330" y="55828"/>
                      <a:pt x="27914" y="55828"/>
                    </a:cubicBezTo>
                    <a:cubicBezTo>
                      <a:pt x="12498" y="55828"/>
                      <a:pt x="0" y="43330"/>
                      <a:pt x="0" y="27914"/>
                    </a:cubicBezTo>
                    <a:cubicBezTo>
                      <a:pt x="0" y="12497"/>
                      <a:pt x="12498" y="0"/>
                      <a:pt x="27914" y="0"/>
                    </a:cubicBezTo>
                    <a:cubicBezTo>
                      <a:pt x="43330" y="0"/>
                      <a:pt x="55828" y="12497"/>
                      <a:pt x="55828" y="279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4685" cap="flat">
                <a:solidFill>
                  <a:srgbClr val="59221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7" name="任意多边形: 形状 576">
                <a:extLst>
                  <a:ext uri="{FF2B5EF4-FFF2-40B4-BE49-F238E27FC236}">
                    <a16:creationId xmlns="" xmlns:a16="http://schemas.microsoft.com/office/drawing/2014/main" id="{76450AE8-D53D-4161-BB1F-BB6BE9FF9A08}"/>
                  </a:ext>
                </a:extLst>
              </p:cNvPr>
              <p:cNvSpPr/>
              <p:nvPr/>
            </p:nvSpPr>
            <p:spPr>
              <a:xfrm>
                <a:off x="5991631" y="2174990"/>
                <a:ext cx="55827" cy="55827"/>
              </a:xfrm>
              <a:custGeom>
                <a:avLst/>
                <a:gdLst>
                  <a:gd name="connsiteX0" fmla="*/ 55828 w 55827"/>
                  <a:gd name="connsiteY0" fmla="*/ 27914 h 55827"/>
                  <a:gd name="connsiteX1" fmla="*/ 27914 w 55827"/>
                  <a:gd name="connsiteY1" fmla="*/ 55828 h 55827"/>
                  <a:gd name="connsiteX2" fmla="*/ 0 w 55827"/>
                  <a:gd name="connsiteY2" fmla="*/ 27914 h 55827"/>
                  <a:gd name="connsiteX3" fmla="*/ 27914 w 55827"/>
                  <a:gd name="connsiteY3" fmla="*/ 0 h 55827"/>
                  <a:gd name="connsiteX4" fmla="*/ 55828 w 55827"/>
                  <a:gd name="connsiteY4" fmla="*/ 27914 h 55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827" h="55827">
                    <a:moveTo>
                      <a:pt x="55828" y="27914"/>
                    </a:moveTo>
                    <a:cubicBezTo>
                      <a:pt x="55828" y="43330"/>
                      <a:pt x="43330" y="55828"/>
                      <a:pt x="27914" y="55828"/>
                    </a:cubicBezTo>
                    <a:cubicBezTo>
                      <a:pt x="12497" y="55828"/>
                      <a:pt x="0" y="43330"/>
                      <a:pt x="0" y="27914"/>
                    </a:cubicBezTo>
                    <a:cubicBezTo>
                      <a:pt x="0" y="12497"/>
                      <a:pt x="12497" y="0"/>
                      <a:pt x="27914" y="0"/>
                    </a:cubicBezTo>
                    <a:cubicBezTo>
                      <a:pt x="43330" y="0"/>
                      <a:pt x="55828" y="12497"/>
                      <a:pt x="55828" y="279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4685" cap="flat">
                <a:solidFill>
                  <a:srgbClr val="59221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8" name="任意多边形: 形状 577">
                <a:extLst>
                  <a:ext uri="{FF2B5EF4-FFF2-40B4-BE49-F238E27FC236}">
                    <a16:creationId xmlns="" xmlns:a16="http://schemas.microsoft.com/office/drawing/2014/main" id="{3821EC3D-D7E6-4E67-B73F-26BB20075137}"/>
                  </a:ext>
                </a:extLst>
              </p:cNvPr>
              <p:cNvSpPr/>
              <p:nvPr/>
            </p:nvSpPr>
            <p:spPr>
              <a:xfrm>
                <a:off x="6248997" y="2174990"/>
                <a:ext cx="55827" cy="55827"/>
              </a:xfrm>
              <a:custGeom>
                <a:avLst/>
                <a:gdLst>
                  <a:gd name="connsiteX0" fmla="*/ 55828 w 55827"/>
                  <a:gd name="connsiteY0" fmla="*/ 27914 h 55827"/>
                  <a:gd name="connsiteX1" fmla="*/ 27914 w 55827"/>
                  <a:gd name="connsiteY1" fmla="*/ 55828 h 55827"/>
                  <a:gd name="connsiteX2" fmla="*/ 0 w 55827"/>
                  <a:gd name="connsiteY2" fmla="*/ 27914 h 55827"/>
                  <a:gd name="connsiteX3" fmla="*/ 27914 w 55827"/>
                  <a:gd name="connsiteY3" fmla="*/ 0 h 55827"/>
                  <a:gd name="connsiteX4" fmla="*/ 55828 w 55827"/>
                  <a:gd name="connsiteY4" fmla="*/ 27914 h 55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827" h="55827">
                    <a:moveTo>
                      <a:pt x="55828" y="27914"/>
                    </a:moveTo>
                    <a:cubicBezTo>
                      <a:pt x="55828" y="43330"/>
                      <a:pt x="43331" y="55828"/>
                      <a:pt x="27914" y="55828"/>
                    </a:cubicBezTo>
                    <a:cubicBezTo>
                      <a:pt x="12497" y="55828"/>
                      <a:pt x="0" y="43330"/>
                      <a:pt x="0" y="27914"/>
                    </a:cubicBezTo>
                    <a:cubicBezTo>
                      <a:pt x="0" y="12497"/>
                      <a:pt x="12497" y="0"/>
                      <a:pt x="27914" y="0"/>
                    </a:cubicBezTo>
                    <a:cubicBezTo>
                      <a:pt x="43331" y="0"/>
                      <a:pt x="55828" y="12497"/>
                      <a:pt x="55828" y="279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4685" cap="flat">
                <a:solidFill>
                  <a:srgbClr val="59221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9" name="任意多边形: 形状 578">
                <a:extLst>
                  <a:ext uri="{FF2B5EF4-FFF2-40B4-BE49-F238E27FC236}">
                    <a16:creationId xmlns="" xmlns:a16="http://schemas.microsoft.com/office/drawing/2014/main" id="{93252DE8-666F-4788-8775-900DCFC1EFCD}"/>
                  </a:ext>
                </a:extLst>
              </p:cNvPr>
              <p:cNvSpPr/>
              <p:nvPr/>
            </p:nvSpPr>
            <p:spPr>
              <a:xfrm>
                <a:off x="6472631" y="1959789"/>
                <a:ext cx="55827" cy="55827"/>
              </a:xfrm>
              <a:custGeom>
                <a:avLst/>
                <a:gdLst>
                  <a:gd name="connsiteX0" fmla="*/ 55828 w 55827"/>
                  <a:gd name="connsiteY0" fmla="*/ 27914 h 55827"/>
                  <a:gd name="connsiteX1" fmla="*/ 27914 w 55827"/>
                  <a:gd name="connsiteY1" fmla="*/ 55828 h 55827"/>
                  <a:gd name="connsiteX2" fmla="*/ 0 w 55827"/>
                  <a:gd name="connsiteY2" fmla="*/ 27914 h 55827"/>
                  <a:gd name="connsiteX3" fmla="*/ 27914 w 55827"/>
                  <a:gd name="connsiteY3" fmla="*/ 0 h 55827"/>
                  <a:gd name="connsiteX4" fmla="*/ 55828 w 55827"/>
                  <a:gd name="connsiteY4" fmla="*/ 27914 h 55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827" h="55827">
                    <a:moveTo>
                      <a:pt x="55828" y="27914"/>
                    </a:moveTo>
                    <a:cubicBezTo>
                      <a:pt x="55828" y="43330"/>
                      <a:pt x="43330" y="55828"/>
                      <a:pt x="27914" y="55828"/>
                    </a:cubicBezTo>
                    <a:cubicBezTo>
                      <a:pt x="12497" y="55828"/>
                      <a:pt x="0" y="43330"/>
                      <a:pt x="0" y="27914"/>
                    </a:cubicBezTo>
                    <a:cubicBezTo>
                      <a:pt x="0" y="12497"/>
                      <a:pt x="12497" y="0"/>
                      <a:pt x="27914" y="0"/>
                    </a:cubicBezTo>
                    <a:cubicBezTo>
                      <a:pt x="43330" y="0"/>
                      <a:pt x="55828" y="12497"/>
                      <a:pt x="55828" y="279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4685" cap="flat">
                <a:solidFill>
                  <a:srgbClr val="59221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0" name="任意多边形: 形状 579">
                <a:extLst>
                  <a:ext uri="{FF2B5EF4-FFF2-40B4-BE49-F238E27FC236}">
                    <a16:creationId xmlns="" xmlns:a16="http://schemas.microsoft.com/office/drawing/2014/main" id="{EB53EC55-3815-4B9E-A372-E7E31878393B}"/>
                  </a:ext>
                </a:extLst>
              </p:cNvPr>
              <p:cNvSpPr/>
              <p:nvPr/>
            </p:nvSpPr>
            <p:spPr>
              <a:xfrm>
                <a:off x="6472631" y="1639103"/>
                <a:ext cx="55827" cy="55827"/>
              </a:xfrm>
              <a:custGeom>
                <a:avLst/>
                <a:gdLst>
                  <a:gd name="connsiteX0" fmla="*/ 55828 w 55827"/>
                  <a:gd name="connsiteY0" fmla="*/ 27914 h 55827"/>
                  <a:gd name="connsiteX1" fmla="*/ 27914 w 55827"/>
                  <a:gd name="connsiteY1" fmla="*/ 55828 h 55827"/>
                  <a:gd name="connsiteX2" fmla="*/ 0 w 55827"/>
                  <a:gd name="connsiteY2" fmla="*/ 27914 h 55827"/>
                  <a:gd name="connsiteX3" fmla="*/ 27914 w 55827"/>
                  <a:gd name="connsiteY3" fmla="*/ 0 h 55827"/>
                  <a:gd name="connsiteX4" fmla="*/ 55828 w 55827"/>
                  <a:gd name="connsiteY4" fmla="*/ 27914 h 55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827" h="55827">
                    <a:moveTo>
                      <a:pt x="55828" y="27914"/>
                    </a:moveTo>
                    <a:cubicBezTo>
                      <a:pt x="55828" y="43330"/>
                      <a:pt x="43330" y="55828"/>
                      <a:pt x="27914" y="55828"/>
                    </a:cubicBezTo>
                    <a:cubicBezTo>
                      <a:pt x="12497" y="55828"/>
                      <a:pt x="0" y="43330"/>
                      <a:pt x="0" y="27914"/>
                    </a:cubicBezTo>
                    <a:cubicBezTo>
                      <a:pt x="0" y="12498"/>
                      <a:pt x="12497" y="0"/>
                      <a:pt x="27914" y="0"/>
                    </a:cubicBezTo>
                    <a:cubicBezTo>
                      <a:pt x="43330" y="0"/>
                      <a:pt x="55828" y="12498"/>
                      <a:pt x="55828" y="279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4685" cap="flat">
                <a:solidFill>
                  <a:srgbClr val="59221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1" name="任意多边形: 形状 580">
                <a:extLst>
                  <a:ext uri="{FF2B5EF4-FFF2-40B4-BE49-F238E27FC236}">
                    <a16:creationId xmlns="" xmlns:a16="http://schemas.microsoft.com/office/drawing/2014/main" id="{CBB23DC5-F8EF-4E12-BF5C-2DC6BEF8B22E}"/>
                  </a:ext>
                </a:extLst>
              </p:cNvPr>
              <p:cNvSpPr/>
              <p:nvPr/>
            </p:nvSpPr>
            <p:spPr>
              <a:xfrm>
                <a:off x="6654071" y="1474558"/>
                <a:ext cx="55827" cy="55827"/>
              </a:xfrm>
              <a:custGeom>
                <a:avLst/>
                <a:gdLst>
                  <a:gd name="connsiteX0" fmla="*/ 55828 w 55827"/>
                  <a:gd name="connsiteY0" fmla="*/ 27914 h 55827"/>
                  <a:gd name="connsiteX1" fmla="*/ 27914 w 55827"/>
                  <a:gd name="connsiteY1" fmla="*/ 55828 h 55827"/>
                  <a:gd name="connsiteX2" fmla="*/ 0 w 55827"/>
                  <a:gd name="connsiteY2" fmla="*/ 27914 h 55827"/>
                  <a:gd name="connsiteX3" fmla="*/ 27914 w 55827"/>
                  <a:gd name="connsiteY3" fmla="*/ 0 h 55827"/>
                  <a:gd name="connsiteX4" fmla="*/ 55828 w 55827"/>
                  <a:gd name="connsiteY4" fmla="*/ 27914 h 55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827" h="55827">
                    <a:moveTo>
                      <a:pt x="55828" y="27914"/>
                    </a:moveTo>
                    <a:cubicBezTo>
                      <a:pt x="55828" y="43330"/>
                      <a:pt x="43330" y="55828"/>
                      <a:pt x="27914" y="55828"/>
                    </a:cubicBezTo>
                    <a:cubicBezTo>
                      <a:pt x="12497" y="55828"/>
                      <a:pt x="0" y="43330"/>
                      <a:pt x="0" y="27914"/>
                    </a:cubicBezTo>
                    <a:cubicBezTo>
                      <a:pt x="0" y="12497"/>
                      <a:pt x="12497" y="0"/>
                      <a:pt x="27914" y="0"/>
                    </a:cubicBezTo>
                    <a:cubicBezTo>
                      <a:pt x="43330" y="0"/>
                      <a:pt x="55828" y="12497"/>
                      <a:pt x="55828" y="279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4685" cap="flat">
                <a:solidFill>
                  <a:srgbClr val="59221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2" name="任意多边形: 形状 581">
                <a:extLst>
                  <a:ext uri="{FF2B5EF4-FFF2-40B4-BE49-F238E27FC236}">
                    <a16:creationId xmlns="" xmlns:a16="http://schemas.microsoft.com/office/drawing/2014/main" id="{9532B02A-5A33-4116-895D-6ECEC6F00792}"/>
                  </a:ext>
                </a:extLst>
              </p:cNvPr>
              <p:cNvSpPr/>
              <p:nvPr/>
            </p:nvSpPr>
            <p:spPr>
              <a:xfrm>
                <a:off x="6154295" y="1549925"/>
                <a:ext cx="557396" cy="732607"/>
              </a:xfrm>
              <a:custGeom>
                <a:avLst/>
                <a:gdLst>
                  <a:gd name="connsiteX0" fmla="*/ 0 w 557396"/>
                  <a:gd name="connsiteY0" fmla="*/ 0 h 732607"/>
                  <a:gd name="connsiteX1" fmla="*/ 0 w 557396"/>
                  <a:gd name="connsiteY1" fmla="*/ 232479 h 732607"/>
                  <a:gd name="connsiteX2" fmla="*/ 392058 w 557396"/>
                  <a:gd name="connsiteY2" fmla="*/ 732607 h 732607"/>
                  <a:gd name="connsiteX3" fmla="*/ 557396 w 557396"/>
                  <a:gd name="connsiteY3" fmla="*/ 732607 h 732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7396" h="732607">
                    <a:moveTo>
                      <a:pt x="0" y="0"/>
                    </a:moveTo>
                    <a:lnTo>
                      <a:pt x="0" y="232479"/>
                    </a:lnTo>
                    <a:lnTo>
                      <a:pt x="392058" y="732607"/>
                    </a:lnTo>
                    <a:lnTo>
                      <a:pt x="557396" y="732607"/>
                    </a:lnTo>
                  </a:path>
                </a:pathLst>
              </a:custGeom>
              <a:noFill/>
              <a:ln w="14685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3" name="任意多边形: 形状 582">
                <a:extLst>
                  <a:ext uri="{FF2B5EF4-FFF2-40B4-BE49-F238E27FC236}">
                    <a16:creationId xmlns="" xmlns:a16="http://schemas.microsoft.com/office/drawing/2014/main" id="{81983BDD-EF2E-4CCA-A111-B02A1472398B}"/>
                  </a:ext>
                </a:extLst>
              </p:cNvPr>
              <p:cNvSpPr/>
              <p:nvPr/>
            </p:nvSpPr>
            <p:spPr>
              <a:xfrm>
                <a:off x="6125177" y="1497153"/>
                <a:ext cx="55827" cy="55827"/>
              </a:xfrm>
              <a:custGeom>
                <a:avLst/>
                <a:gdLst>
                  <a:gd name="connsiteX0" fmla="*/ 55828 w 55827"/>
                  <a:gd name="connsiteY0" fmla="*/ 27914 h 55827"/>
                  <a:gd name="connsiteX1" fmla="*/ 27914 w 55827"/>
                  <a:gd name="connsiteY1" fmla="*/ 55828 h 55827"/>
                  <a:gd name="connsiteX2" fmla="*/ 0 w 55827"/>
                  <a:gd name="connsiteY2" fmla="*/ 27914 h 55827"/>
                  <a:gd name="connsiteX3" fmla="*/ 27914 w 55827"/>
                  <a:gd name="connsiteY3" fmla="*/ 0 h 55827"/>
                  <a:gd name="connsiteX4" fmla="*/ 55828 w 55827"/>
                  <a:gd name="connsiteY4" fmla="*/ 27914 h 55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827" h="55827">
                    <a:moveTo>
                      <a:pt x="55828" y="27914"/>
                    </a:moveTo>
                    <a:cubicBezTo>
                      <a:pt x="55828" y="43330"/>
                      <a:pt x="43330" y="55828"/>
                      <a:pt x="27914" y="55828"/>
                    </a:cubicBezTo>
                    <a:cubicBezTo>
                      <a:pt x="12497" y="55828"/>
                      <a:pt x="0" y="43330"/>
                      <a:pt x="0" y="27914"/>
                    </a:cubicBezTo>
                    <a:cubicBezTo>
                      <a:pt x="0" y="12498"/>
                      <a:pt x="12497" y="0"/>
                      <a:pt x="27914" y="0"/>
                    </a:cubicBezTo>
                    <a:cubicBezTo>
                      <a:pt x="43330" y="0"/>
                      <a:pt x="55828" y="12498"/>
                      <a:pt x="55828" y="27914"/>
                    </a:cubicBezTo>
                    <a:close/>
                  </a:path>
                </a:pathLst>
              </a:custGeom>
              <a:solidFill>
                <a:srgbClr val="F5BBBB"/>
              </a:solidFill>
              <a:ln w="14685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4" name="任意多边形: 形状 583">
                <a:extLst>
                  <a:ext uri="{FF2B5EF4-FFF2-40B4-BE49-F238E27FC236}">
                    <a16:creationId xmlns="" xmlns:a16="http://schemas.microsoft.com/office/drawing/2014/main" id="{66AA88A0-1557-4D63-83A3-075CCC4C8026}"/>
                  </a:ext>
                </a:extLst>
              </p:cNvPr>
              <p:cNvSpPr/>
              <p:nvPr/>
            </p:nvSpPr>
            <p:spPr>
              <a:xfrm>
                <a:off x="6125177" y="1754549"/>
                <a:ext cx="55827" cy="55827"/>
              </a:xfrm>
              <a:custGeom>
                <a:avLst/>
                <a:gdLst>
                  <a:gd name="connsiteX0" fmla="*/ 55828 w 55827"/>
                  <a:gd name="connsiteY0" fmla="*/ 27914 h 55827"/>
                  <a:gd name="connsiteX1" fmla="*/ 27914 w 55827"/>
                  <a:gd name="connsiteY1" fmla="*/ 55828 h 55827"/>
                  <a:gd name="connsiteX2" fmla="*/ 0 w 55827"/>
                  <a:gd name="connsiteY2" fmla="*/ 27914 h 55827"/>
                  <a:gd name="connsiteX3" fmla="*/ 27914 w 55827"/>
                  <a:gd name="connsiteY3" fmla="*/ 0 h 55827"/>
                  <a:gd name="connsiteX4" fmla="*/ 55828 w 55827"/>
                  <a:gd name="connsiteY4" fmla="*/ 27914 h 55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827" h="55827">
                    <a:moveTo>
                      <a:pt x="55828" y="27914"/>
                    </a:moveTo>
                    <a:cubicBezTo>
                      <a:pt x="55828" y="43330"/>
                      <a:pt x="43330" y="55828"/>
                      <a:pt x="27914" y="55828"/>
                    </a:cubicBezTo>
                    <a:cubicBezTo>
                      <a:pt x="12497" y="55828"/>
                      <a:pt x="0" y="43330"/>
                      <a:pt x="0" y="27914"/>
                    </a:cubicBezTo>
                    <a:cubicBezTo>
                      <a:pt x="0" y="12497"/>
                      <a:pt x="12497" y="0"/>
                      <a:pt x="27914" y="0"/>
                    </a:cubicBezTo>
                    <a:cubicBezTo>
                      <a:pt x="43330" y="0"/>
                      <a:pt x="55828" y="12497"/>
                      <a:pt x="55828" y="27914"/>
                    </a:cubicBezTo>
                    <a:close/>
                  </a:path>
                </a:pathLst>
              </a:custGeom>
              <a:solidFill>
                <a:srgbClr val="F5BBBB"/>
              </a:solidFill>
              <a:ln w="14685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5" name="任意多边形: 形状 584">
                <a:extLst>
                  <a:ext uri="{FF2B5EF4-FFF2-40B4-BE49-F238E27FC236}">
                    <a16:creationId xmlns="" xmlns:a16="http://schemas.microsoft.com/office/drawing/2014/main" id="{A7397F76-3ACC-4E88-A42F-DD6037E3D28D}"/>
                  </a:ext>
                </a:extLst>
              </p:cNvPr>
              <p:cNvSpPr/>
              <p:nvPr/>
            </p:nvSpPr>
            <p:spPr>
              <a:xfrm>
                <a:off x="6504923" y="2248213"/>
                <a:ext cx="55827" cy="55827"/>
              </a:xfrm>
              <a:custGeom>
                <a:avLst/>
                <a:gdLst>
                  <a:gd name="connsiteX0" fmla="*/ 55828 w 55827"/>
                  <a:gd name="connsiteY0" fmla="*/ 27914 h 55827"/>
                  <a:gd name="connsiteX1" fmla="*/ 27914 w 55827"/>
                  <a:gd name="connsiteY1" fmla="*/ 55828 h 55827"/>
                  <a:gd name="connsiteX2" fmla="*/ 0 w 55827"/>
                  <a:gd name="connsiteY2" fmla="*/ 27914 h 55827"/>
                  <a:gd name="connsiteX3" fmla="*/ 27914 w 55827"/>
                  <a:gd name="connsiteY3" fmla="*/ 0 h 55827"/>
                  <a:gd name="connsiteX4" fmla="*/ 55828 w 55827"/>
                  <a:gd name="connsiteY4" fmla="*/ 27914 h 55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827" h="55827">
                    <a:moveTo>
                      <a:pt x="55828" y="27914"/>
                    </a:moveTo>
                    <a:cubicBezTo>
                      <a:pt x="55828" y="43330"/>
                      <a:pt x="43330" y="55828"/>
                      <a:pt x="27914" y="55828"/>
                    </a:cubicBezTo>
                    <a:cubicBezTo>
                      <a:pt x="12497" y="55828"/>
                      <a:pt x="0" y="43330"/>
                      <a:pt x="0" y="27914"/>
                    </a:cubicBezTo>
                    <a:cubicBezTo>
                      <a:pt x="0" y="12498"/>
                      <a:pt x="12497" y="0"/>
                      <a:pt x="27914" y="0"/>
                    </a:cubicBezTo>
                    <a:cubicBezTo>
                      <a:pt x="43330" y="0"/>
                      <a:pt x="55828" y="12498"/>
                      <a:pt x="55828" y="27914"/>
                    </a:cubicBezTo>
                    <a:close/>
                  </a:path>
                </a:pathLst>
              </a:custGeom>
              <a:solidFill>
                <a:srgbClr val="F5BBBB"/>
              </a:solidFill>
              <a:ln w="14685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6" name="任意多边形: 形状 585">
                <a:extLst>
                  <a:ext uri="{FF2B5EF4-FFF2-40B4-BE49-F238E27FC236}">
                    <a16:creationId xmlns="" xmlns:a16="http://schemas.microsoft.com/office/drawing/2014/main" id="{A0DC40BE-5FC1-4ACB-A084-3A3D088FF71B}"/>
                  </a:ext>
                </a:extLst>
              </p:cNvPr>
              <p:cNvSpPr/>
              <p:nvPr/>
            </p:nvSpPr>
            <p:spPr>
              <a:xfrm>
                <a:off x="6720125" y="2248213"/>
                <a:ext cx="55827" cy="55827"/>
              </a:xfrm>
              <a:custGeom>
                <a:avLst/>
                <a:gdLst>
                  <a:gd name="connsiteX0" fmla="*/ 55828 w 55827"/>
                  <a:gd name="connsiteY0" fmla="*/ 27914 h 55827"/>
                  <a:gd name="connsiteX1" fmla="*/ 27914 w 55827"/>
                  <a:gd name="connsiteY1" fmla="*/ 55828 h 55827"/>
                  <a:gd name="connsiteX2" fmla="*/ 0 w 55827"/>
                  <a:gd name="connsiteY2" fmla="*/ 27914 h 55827"/>
                  <a:gd name="connsiteX3" fmla="*/ 27914 w 55827"/>
                  <a:gd name="connsiteY3" fmla="*/ 0 h 55827"/>
                  <a:gd name="connsiteX4" fmla="*/ 55828 w 55827"/>
                  <a:gd name="connsiteY4" fmla="*/ 27914 h 55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827" h="55827">
                    <a:moveTo>
                      <a:pt x="55828" y="27914"/>
                    </a:moveTo>
                    <a:cubicBezTo>
                      <a:pt x="55828" y="43330"/>
                      <a:pt x="43330" y="55828"/>
                      <a:pt x="27914" y="55828"/>
                    </a:cubicBezTo>
                    <a:cubicBezTo>
                      <a:pt x="12497" y="55828"/>
                      <a:pt x="0" y="43330"/>
                      <a:pt x="0" y="27914"/>
                    </a:cubicBezTo>
                    <a:cubicBezTo>
                      <a:pt x="0" y="12498"/>
                      <a:pt x="12497" y="0"/>
                      <a:pt x="27914" y="0"/>
                    </a:cubicBezTo>
                    <a:cubicBezTo>
                      <a:pt x="43330" y="0"/>
                      <a:pt x="55828" y="12498"/>
                      <a:pt x="55828" y="27914"/>
                    </a:cubicBezTo>
                    <a:close/>
                  </a:path>
                </a:pathLst>
              </a:custGeom>
              <a:solidFill>
                <a:srgbClr val="F5BBBB"/>
              </a:solidFill>
              <a:ln w="14685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7" name="任意多边形: 形状 586">
                <a:extLst>
                  <a:ext uri="{FF2B5EF4-FFF2-40B4-BE49-F238E27FC236}">
                    <a16:creationId xmlns="" xmlns:a16="http://schemas.microsoft.com/office/drawing/2014/main" id="{62C4C452-9867-4370-8DDB-4964E53E638D}"/>
                  </a:ext>
                </a:extLst>
              </p:cNvPr>
              <p:cNvSpPr/>
              <p:nvPr/>
            </p:nvSpPr>
            <p:spPr>
              <a:xfrm rot="-10800000">
                <a:off x="6367087" y="942020"/>
                <a:ext cx="566122" cy="266033"/>
              </a:xfrm>
              <a:custGeom>
                <a:avLst/>
                <a:gdLst>
                  <a:gd name="connsiteX0" fmla="*/ 0 w 566122"/>
                  <a:gd name="connsiteY0" fmla="*/ 0 h 266033"/>
                  <a:gd name="connsiteX1" fmla="*/ 566123 w 566122"/>
                  <a:gd name="connsiteY1" fmla="*/ 0 h 266033"/>
                  <a:gd name="connsiteX2" fmla="*/ 566123 w 566122"/>
                  <a:gd name="connsiteY2" fmla="*/ 266034 h 266033"/>
                  <a:gd name="connsiteX3" fmla="*/ 0 w 566122"/>
                  <a:gd name="connsiteY3" fmla="*/ 266034 h 266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6122" h="266033">
                    <a:moveTo>
                      <a:pt x="0" y="0"/>
                    </a:moveTo>
                    <a:lnTo>
                      <a:pt x="566123" y="0"/>
                    </a:lnTo>
                    <a:lnTo>
                      <a:pt x="566123" y="266034"/>
                    </a:lnTo>
                    <a:lnTo>
                      <a:pt x="0" y="266034"/>
                    </a:lnTo>
                    <a:close/>
                  </a:path>
                </a:pathLst>
              </a:custGeom>
              <a:solidFill>
                <a:srgbClr val="FFC200"/>
              </a:solidFill>
              <a:ln w="29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8" name="任意多边形: 形状 587">
                <a:extLst>
                  <a:ext uri="{FF2B5EF4-FFF2-40B4-BE49-F238E27FC236}">
                    <a16:creationId xmlns="" xmlns:a16="http://schemas.microsoft.com/office/drawing/2014/main" id="{7142F37F-B158-4286-AF37-4106D5F43060}"/>
                  </a:ext>
                </a:extLst>
              </p:cNvPr>
              <p:cNvSpPr/>
              <p:nvPr/>
            </p:nvSpPr>
            <p:spPr>
              <a:xfrm>
                <a:off x="6472337" y="1027524"/>
                <a:ext cx="360059" cy="2938"/>
              </a:xfrm>
              <a:custGeom>
                <a:avLst/>
                <a:gdLst>
                  <a:gd name="connsiteX0" fmla="*/ 360060 w 360059"/>
                  <a:gd name="connsiteY0" fmla="*/ 0 h 2938"/>
                  <a:gd name="connsiteX1" fmla="*/ 0 w 360059"/>
                  <a:gd name="connsiteY1" fmla="*/ 0 h 2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0059" h="2938">
                    <a:moveTo>
                      <a:pt x="360060" y="0"/>
                    </a:moveTo>
                    <a:lnTo>
                      <a:pt x="0" y="0"/>
                    </a:lnTo>
                  </a:path>
                </a:pathLst>
              </a:custGeom>
              <a:ln w="14685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9" name="任意多边形: 形状 588">
                <a:extLst>
                  <a:ext uri="{FF2B5EF4-FFF2-40B4-BE49-F238E27FC236}">
                    <a16:creationId xmlns="" xmlns:a16="http://schemas.microsoft.com/office/drawing/2014/main" id="{6BE017A2-417A-4880-AEB8-8841E6BB66F0}"/>
                  </a:ext>
                </a:extLst>
              </p:cNvPr>
              <p:cNvSpPr/>
              <p:nvPr/>
            </p:nvSpPr>
            <p:spPr>
              <a:xfrm>
                <a:off x="6473718" y="1090874"/>
                <a:ext cx="358678" cy="2938"/>
              </a:xfrm>
              <a:custGeom>
                <a:avLst/>
                <a:gdLst>
                  <a:gd name="connsiteX0" fmla="*/ 358679 w 358678"/>
                  <a:gd name="connsiteY0" fmla="*/ 0 h 2938"/>
                  <a:gd name="connsiteX1" fmla="*/ 0 w 358678"/>
                  <a:gd name="connsiteY1" fmla="*/ 0 h 2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8678" h="2938">
                    <a:moveTo>
                      <a:pt x="358679" y="0"/>
                    </a:moveTo>
                    <a:lnTo>
                      <a:pt x="0" y="0"/>
                    </a:lnTo>
                  </a:path>
                </a:pathLst>
              </a:custGeom>
              <a:ln w="14685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0" name="任意多边形: 形状 589">
                <a:extLst>
                  <a:ext uri="{FF2B5EF4-FFF2-40B4-BE49-F238E27FC236}">
                    <a16:creationId xmlns="" xmlns:a16="http://schemas.microsoft.com/office/drawing/2014/main" id="{26080E0E-8498-4828-9855-7C18090DEC8F}"/>
                  </a:ext>
                </a:extLst>
              </p:cNvPr>
              <p:cNvSpPr/>
              <p:nvPr/>
            </p:nvSpPr>
            <p:spPr>
              <a:xfrm>
                <a:off x="6597627" y="1141530"/>
                <a:ext cx="116591" cy="2938"/>
              </a:xfrm>
              <a:custGeom>
                <a:avLst/>
                <a:gdLst>
                  <a:gd name="connsiteX0" fmla="*/ 116592 w 116591"/>
                  <a:gd name="connsiteY0" fmla="*/ 0 h 2938"/>
                  <a:gd name="connsiteX1" fmla="*/ 0 w 116591"/>
                  <a:gd name="connsiteY1" fmla="*/ 0 h 2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6591" h="2938">
                    <a:moveTo>
                      <a:pt x="116592" y="0"/>
                    </a:moveTo>
                    <a:lnTo>
                      <a:pt x="0" y="0"/>
                    </a:lnTo>
                  </a:path>
                </a:pathLst>
              </a:custGeom>
              <a:ln w="14685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1" name="任意多边形: 形状 590">
                <a:extLst>
                  <a:ext uri="{FF2B5EF4-FFF2-40B4-BE49-F238E27FC236}">
                    <a16:creationId xmlns="" xmlns:a16="http://schemas.microsoft.com/office/drawing/2014/main" id="{9CCD02AE-00A4-46B1-B27B-1D89079B819E}"/>
                  </a:ext>
                </a:extLst>
              </p:cNvPr>
              <p:cNvSpPr/>
              <p:nvPr/>
            </p:nvSpPr>
            <p:spPr>
              <a:xfrm rot="-10800000">
                <a:off x="5586968" y="769982"/>
                <a:ext cx="576024" cy="438071"/>
              </a:xfrm>
              <a:custGeom>
                <a:avLst/>
                <a:gdLst>
                  <a:gd name="connsiteX0" fmla="*/ 0 w 576024"/>
                  <a:gd name="connsiteY0" fmla="*/ 0 h 438071"/>
                  <a:gd name="connsiteX1" fmla="*/ 576025 w 576024"/>
                  <a:gd name="connsiteY1" fmla="*/ 0 h 438071"/>
                  <a:gd name="connsiteX2" fmla="*/ 576025 w 576024"/>
                  <a:gd name="connsiteY2" fmla="*/ 438072 h 438071"/>
                  <a:gd name="connsiteX3" fmla="*/ 0 w 576024"/>
                  <a:gd name="connsiteY3" fmla="*/ 438072 h 438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6024" h="438071">
                    <a:moveTo>
                      <a:pt x="0" y="0"/>
                    </a:moveTo>
                    <a:lnTo>
                      <a:pt x="576025" y="0"/>
                    </a:lnTo>
                    <a:lnTo>
                      <a:pt x="576025" y="438072"/>
                    </a:lnTo>
                    <a:lnTo>
                      <a:pt x="0" y="438072"/>
                    </a:lnTo>
                    <a:close/>
                  </a:path>
                </a:pathLst>
              </a:custGeom>
              <a:solidFill>
                <a:srgbClr val="7EBAD2"/>
              </a:solidFill>
              <a:ln w="29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2" name="任意多边形: 形状 591">
                <a:extLst>
                  <a:ext uri="{FF2B5EF4-FFF2-40B4-BE49-F238E27FC236}">
                    <a16:creationId xmlns="" xmlns:a16="http://schemas.microsoft.com/office/drawing/2014/main" id="{A7F01FE3-BC66-4B6F-B632-E45477A5AF5D}"/>
                  </a:ext>
                </a:extLst>
              </p:cNvPr>
              <p:cNvSpPr/>
              <p:nvPr/>
            </p:nvSpPr>
            <p:spPr>
              <a:xfrm>
                <a:off x="5661836" y="860717"/>
                <a:ext cx="186641" cy="347336"/>
              </a:xfrm>
              <a:custGeom>
                <a:avLst/>
                <a:gdLst>
                  <a:gd name="connsiteX0" fmla="*/ 0 w 186641"/>
                  <a:gd name="connsiteY0" fmla="*/ 0 h 347336"/>
                  <a:gd name="connsiteX1" fmla="*/ 186641 w 186641"/>
                  <a:gd name="connsiteY1" fmla="*/ 0 h 347336"/>
                  <a:gd name="connsiteX2" fmla="*/ 186641 w 186641"/>
                  <a:gd name="connsiteY2" fmla="*/ 347337 h 347336"/>
                  <a:gd name="connsiteX3" fmla="*/ 0 w 186641"/>
                  <a:gd name="connsiteY3" fmla="*/ 347337 h 347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641" h="347336">
                    <a:moveTo>
                      <a:pt x="0" y="0"/>
                    </a:moveTo>
                    <a:lnTo>
                      <a:pt x="186641" y="0"/>
                    </a:lnTo>
                    <a:lnTo>
                      <a:pt x="186641" y="347337"/>
                    </a:lnTo>
                    <a:lnTo>
                      <a:pt x="0" y="347337"/>
                    </a:lnTo>
                    <a:close/>
                  </a:path>
                </a:pathLst>
              </a:custGeom>
              <a:solidFill>
                <a:srgbClr val="FED4C7"/>
              </a:solidFill>
              <a:ln w="29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3" name="任意多边形: 形状 592">
                <a:extLst>
                  <a:ext uri="{FF2B5EF4-FFF2-40B4-BE49-F238E27FC236}">
                    <a16:creationId xmlns="" xmlns:a16="http://schemas.microsoft.com/office/drawing/2014/main" id="{C3F0D831-DABC-4845-8A66-9851FBE774DC}"/>
                  </a:ext>
                </a:extLst>
              </p:cNvPr>
              <p:cNvSpPr/>
              <p:nvPr/>
            </p:nvSpPr>
            <p:spPr>
              <a:xfrm>
                <a:off x="5773726" y="915634"/>
                <a:ext cx="274143" cy="2938"/>
              </a:xfrm>
              <a:custGeom>
                <a:avLst/>
                <a:gdLst>
                  <a:gd name="connsiteX0" fmla="*/ 0 w 274143"/>
                  <a:gd name="connsiteY0" fmla="*/ 0 h 2938"/>
                  <a:gd name="connsiteX1" fmla="*/ 274144 w 274143"/>
                  <a:gd name="connsiteY1" fmla="*/ 0 h 2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74143" h="2938">
                    <a:moveTo>
                      <a:pt x="0" y="0"/>
                    </a:moveTo>
                    <a:lnTo>
                      <a:pt x="274144" y="0"/>
                    </a:lnTo>
                  </a:path>
                </a:pathLst>
              </a:custGeom>
              <a:ln w="14685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4" name="任意多边形: 形状 593">
                <a:extLst>
                  <a:ext uri="{FF2B5EF4-FFF2-40B4-BE49-F238E27FC236}">
                    <a16:creationId xmlns="" xmlns:a16="http://schemas.microsoft.com/office/drawing/2014/main" id="{CD4C4C21-EF21-47FE-A70C-0535C94DE24E}"/>
                  </a:ext>
                </a:extLst>
              </p:cNvPr>
              <p:cNvSpPr/>
              <p:nvPr/>
            </p:nvSpPr>
            <p:spPr>
              <a:xfrm>
                <a:off x="5773726" y="972901"/>
                <a:ext cx="274143" cy="2938"/>
              </a:xfrm>
              <a:custGeom>
                <a:avLst/>
                <a:gdLst>
                  <a:gd name="connsiteX0" fmla="*/ 0 w 274143"/>
                  <a:gd name="connsiteY0" fmla="*/ 0 h 2938"/>
                  <a:gd name="connsiteX1" fmla="*/ 274144 w 274143"/>
                  <a:gd name="connsiteY1" fmla="*/ 0 h 2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74143" h="2938">
                    <a:moveTo>
                      <a:pt x="0" y="0"/>
                    </a:moveTo>
                    <a:lnTo>
                      <a:pt x="274144" y="0"/>
                    </a:lnTo>
                  </a:path>
                </a:pathLst>
              </a:custGeom>
              <a:ln w="14685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5" name="任意多边形: 形状 594">
                <a:extLst>
                  <a:ext uri="{FF2B5EF4-FFF2-40B4-BE49-F238E27FC236}">
                    <a16:creationId xmlns="" xmlns:a16="http://schemas.microsoft.com/office/drawing/2014/main" id="{EB27343C-9787-4A6E-889E-2B01C0EFB2CB}"/>
                  </a:ext>
                </a:extLst>
              </p:cNvPr>
              <p:cNvSpPr/>
              <p:nvPr/>
            </p:nvSpPr>
            <p:spPr>
              <a:xfrm>
                <a:off x="5946322" y="1027524"/>
                <a:ext cx="114006" cy="114006"/>
              </a:xfrm>
              <a:custGeom>
                <a:avLst/>
                <a:gdLst>
                  <a:gd name="connsiteX0" fmla="*/ 114006 w 114006"/>
                  <a:gd name="connsiteY0" fmla="*/ 57003 h 114006"/>
                  <a:gd name="connsiteX1" fmla="*/ 57003 w 114006"/>
                  <a:gd name="connsiteY1" fmla="*/ 114006 h 114006"/>
                  <a:gd name="connsiteX2" fmla="*/ 0 w 114006"/>
                  <a:gd name="connsiteY2" fmla="*/ 57003 h 114006"/>
                  <a:gd name="connsiteX3" fmla="*/ 57003 w 114006"/>
                  <a:gd name="connsiteY3" fmla="*/ 0 h 114006"/>
                  <a:gd name="connsiteX4" fmla="*/ 114006 w 114006"/>
                  <a:gd name="connsiteY4" fmla="*/ 57003 h 114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006" h="114006">
                    <a:moveTo>
                      <a:pt x="114006" y="57003"/>
                    </a:moveTo>
                    <a:cubicBezTo>
                      <a:pt x="114006" y="88485"/>
                      <a:pt x="88485" y="114006"/>
                      <a:pt x="57003" y="114006"/>
                    </a:cubicBezTo>
                    <a:cubicBezTo>
                      <a:pt x="25521" y="114006"/>
                      <a:pt x="0" y="88485"/>
                      <a:pt x="0" y="57003"/>
                    </a:cubicBezTo>
                    <a:cubicBezTo>
                      <a:pt x="0" y="25521"/>
                      <a:pt x="25521" y="0"/>
                      <a:pt x="57003" y="0"/>
                    </a:cubicBezTo>
                    <a:cubicBezTo>
                      <a:pt x="88485" y="0"/>
                      <a:pt x="114006" y="25521"/>
                      <a:pt x="114006" y="57003"/>
                    </a:cubicBezTo>
                    <a:close/>
                  </a:path>
                </a:pathLst>
              </a:custGeom>
              <a:solidFill>
                <a:srgbClr val="FFC200"/>
              </a:solidFill>
              <a:ln w="29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2" name="图形 4">
              <a:extLst>
                <a:ext uri="{FF2B5EF4-FFF2-40B4-BE49-F238E27FC236}">
                  <a16:creationId xmlns="" xmlns:a16="http://schemas.microsoft.com/office/drawing/2014/main" id="{DCA161F1-6F3E-4DC9-9941-FAFE9D015347}"/>
                </a:ext>
              </a:extLst>
            </p:cNvPr>
            <p:cNvGrpSpPr/>
            <p:nvPr/>
          </p:nvGrpSpPr>
          <p:grpSpPr>
            <a:xfrm>
              <a:off x="5820811" y="3363328"/>
              <a:ext cx="1096385" cy="2496969"/>
              <a:chOff x="5820811" y="3363328"/>
              <a:chExt cx="1096385" cy="2496969"/>
            </a:xfrm>
          </p:grpSpPr>
          <p:sp>
            <p:nvSpPr>
              <p:cNvPr id="493" name="任意多边形: 形状 492">
                <a:extLst>
                  <a:ext uri="{FF2B5EF4-FFF2-40B4-BE49-F238E27FC236}">
                    <a16:creationId xmlns="" xmlns:a16="http://schemas.microsoft.com/office/drawing/2014/main" id="{F145AC00-76F2-4F17-98B3-7A57C8C001A1}"/>
                  </a:ext>
                </a:extLst>
              </p:cNvPr>
              <p:cNvSpPr/>
              <p:nvPr/>
            </p:nvSpPr>
            <p:spPr>
              <a:xfrm>
                <a:off x="5820811" y="3715396"/>
                <a:ext cx="1096385" cy="792577"/>
              </a:xfrm>
              <a:custGeom>
                <a:avLst/>
                <a:gdLst>
                  <a:gd name="connsiteX0" fmla="*/ 790244 w 1096385"/>
                  <a:gd name="connsiteY0" fmla="*/ 792578 h 792577"/>
                  <a:gd name="connsiteX1" fmla="*/ 306041 w 1096385"/>
                  <a:gd name="connsiteY1" fmla="*/ 792578 h 792577"/>
                  <a:gd name="connsiteX2" fmla="*/ 12769 w 1096385"/>
                  <a:gd name="connsiteY2" fmla="*/ 399932 h 792577"/>
                  <a:gd name="connsiteX3" fmla="*/ 12769 w 1096385"/>
                  <a:gd name="connsiteY3" fmla="*/ 399932 h 792577"/>
                  <a:gd name="connsiteX4" fmla="*/ 548216 w 1096385"/>
                  <a:gd name="connsiteY4" fmla="*/ 0 h 792577"/>
                  <a:gd name="connsiteX5" fmla="*/ 548216 w 1096385"/>
                  <a:gd name="connsiteY5" fmla="*/ 0 h 792577"/>
                  <a:gd name="connsiteX6" fmla="*/ 1083663 w 1096385"/>
                  <a:gd name="connsiteY6" fmla="*/ 399932 h 792577"/>
                  <a:gd name="connsiteX7" fmla="*/ 1083663 w 1096385"/>
                  <a:gd name="connsiteY7" fmla="*/ 399932 h 792577"/>
                  <a:gd name="connsiteX8" fmla="*/ 790244 w 1096385"/>
                  <a:gd name="connsiteY8" fmla="*/ 792578 h 792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96385" h="792577">
                    <a:moveTo>
                      <a:pt x="790244" y="792578"/>
                    </a:moveTo>
                    <a:lnTo>
                      <a:pt x="306041" y="792578"/>
                    </a:lnTo>
                    <a:cubicBezTo>
                      <a:pt x="101652" y="792578"/>
                      <a:pt x="-45234" y="595947"/>
                      <a:pt x="12769" y="399932"/>
                    </a:cubicBezTo>
                    <a:lnTo>
                      <a:pt x="12769" y="399932"/>
                    </a:lnTo>
                    <a:cubicBezTo>
                      <a:pt x="82935" y="162723"/>
                      <a:pt x="300840" y="-29"/>
                      <a:pt x="548216" y="0"/>
                    </a:cubicBezTo>
                    <a:lnTo>
                      <a:pt x="548216" y="0"/>
                    </a:lnTo>
                    <a:cubicBezTo>
                      <a:pt x="795562" y="29"/>
                      <a:pt x="1013437" y="162753"/>
                      <a:pt x="1083663" y="399932"/>
                    </a:cubicBezTo>
                    <a:lnTo>
                      <a:pt x="1083663" y="399932"/>
                    </a:lnTo>
                    <a:cubicBezTo>
                      <a:pt x="1141548" y="595947"/>
                      <a:pt x="994662" y="792578"/>
                      <a:pt x="790244" y="792578"/>
                    </a:cubicBezTo>
                    <a:close/>
                  </a:path>
                </a:pathLst>
              </a:custGeom>
              <a:solidFill>
                <a:srgbClr val="FFC200"/>
              </a:solidFill>
              <a:ln w="29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94" name="图形 4">
                <a:extLst>
                  <a:ext uri="{FF2B5EF4-FFF2-40B4-BE49-F238E27FC236}">
                    <a16:creationId xmlns="" xmlns:a16="http://schemas.microsoft.com/office/drawing/2014/main" id="{E218FF1F-B3CB-4078-B734-C3F88F74E85B}"/>
                  </a:ext>
                </a:extLst>
              </p:cNvPr>
              <p:cNvGrpSpPr/>
              <p:nvPr/>
            </p:nvGrpSpPr>
            <p:grpSpPr>
              <a:xfrm>
                <a:off x="5838898" y="4352536"/>
                <a:ext cx="1056223" cy="1507762"/>
                <a:chOff x="5838898" y="4352536"/>
                <a:chExt cx="1056223" cy="1507762"/>
              </a:xfrm>
            </p:grpSpPr>
            <p:sp>
              <p:nvSpPr>
                <p:cNvPr id="527" name="任意多边形: 形状 526">
                  <a:extLst>
                    <a:ext uri="{FF2B5EF4-FFF2-40B4-BE49-F238E27FC236}">
                      <a16:creationId xmlns="" xmlns:a16="http://schemas.microsoft.com/office/drawing/2014/main" id="{464E08FF-2983-429A-9335-59C67EF96938}"/>
                    </a:ext>
                  </a:extLst>
                </p:cNvPr>
                <p:cNvSpPr/>
                <p:nvPr/>
              </p:nvSpPr>
              <p:spPr>
                <a:xfrm>
                  <a:off x="5838898" y="4352536"/>
                  <a:ext cx="1056223" cy="588485"/>
                </a:xfrm>
                <a:custGeom>
                  <a:avLst/>
                  <a:gdLst>
                    <a:gd name="connsiteX0" fmla="*/ 1056085 w 1056223"/>
                    <a:gd name="connsiteY0" fmla="*/ 306408 h 588485"/>
                    <a:gd name="connsiteX1" fmla="*/ 834537 w 1056223"/>
                    <a:gd name="connsiteY1" fmla="*/ 588485 h 588485"/>
                    <a:gd name="connsiteX2" fmla="*/ 221548 w 1056223"/>
                    <a:gd name="connsiteY2" fmla="*/ 588485 h 588485"/>
                    <a:gd name="connsiteX3" fmla="*/ 64907 w 1056223"/>
                    <a:gd name="connsiteY3" fmla="*/ 505919 h 588485"/>
                    <a:gd name="connsiteX4" fmla="*/ 0 w 1056223"/>
                    <a:gd name="connsiteY4" fmla="*/ 306555 h 588485"/>
                    <a:gd name="connsiteX5" fmla="*/ 42135 w 1056223"/>
                    <a:gd name="connsiteY5" fmla="*/ 141129 h 588485"/>
                    <a:gd name="connsiteX6" fmla="*/ 295740 w 1056223"/>
                    <a:gd name="connsiteY6" fmla="*/ 707 h 588485"/>
                    <a:gd name="connsiteX7" fmla="*/ 398022 w 1056223"/>
                    <a:gd name="connsiteY7" fmla="*/ 24625 h 588485"/>
                    <a:gd name="connsiteX8" fmla="*/ 653655 w 1056223"/>
                    <a:gd name="connsiteY8" fmla="*/ 24625 h 588485"/>
                    <a:gd name="connsiteX9" fmla="*/ 755937 w 1056223"/>
                    <a:gd name="connsiteY9" fmla="*/ 707 h 588485"/>
                    <a:gd name="connsiteX10" fmla="*/ 982187 w 1056223"/>
                    <a:gd name="connsiteY10" fmla="*/ 96232 h 588485"/>
                    <a:gd name="connsiteX11" fmla="*/ 1056085 w 1056223"/>
                    <a:gd name="connsiteY11" fmla="*/ 306408 h 588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056223" h="588485">
                      <a:moveTo>
                        <a:pt x="1056085" y="306408"/>
                      </a:moveTo>
                      <a:cubicBezTo>
                        <a:pt x="1060551" y="458495"/>
                        <a:pt x="956917" y="588485"/>
                        <a:pt x="834537" y="588485"/>
                      </a:cubicBezTo>
                      <a:lnTo>
                        <a:pt x="221548" y="588485"/>
                      </a:lnTo>
                      <a:cubicBezTo>
                        <a:pt x="160372" y="588485"/>
                        <a:pt x="104986" y="556928"/>
                        <a:pt x="64907" y="505919"/>
                      </a:cubicBezTo>
                      <a:cubicBezTo>
                        <a:pt x="24829" y="454910"/>
                        <a:pt x="0" y="384420"/>
                        <a:pt x="0" y="306555"/>
                      </a:cubicBezTo>
                      <a:cubicBezTo>
                        <a:pt x="0" y="244851"/>
                        <a:pt x="15632" y="187583"/>
                        <a:pt x="42135" y="141129"/>
                      </a:cubicBezTo>
                      <a:cubicBezTo>
                        <a:pt x="81509" y="54302"/>
                        <a:pt x="180617" y="-7344"/>
                        <a:pt x="295740" y="707"/>
                      </a:cubicBezTo>
                      <a:cubicBezTo>
                        <a:pt x="330941" y="2852"/>
                        <a:pt x="365525" y="10933"/>
                        <a:pt x="398022" y="24625"/>
                      </a:cubicBezTo>
                      <a:lnTo>
                        <a:pt x="653655" y="24625"/>
                      </a:lnTo>
                      <a:cubicBezTo>
                        <a:pt x="686153" y="10933"/>
                        <a:pt x="720737" y="2852"/>
                        <a:pt x="755937" y="707"/>
                      </a:cubicBezTo>
                      <a:cubicBezTo>
                        <a:pt x="849963" y="-5874"/>
                        <a:pt x="933322" y="34057"/>
                        <a:pt x="982187" y="96232"/>
                      </a:cubicBezTo>
                      <a:cubicBezTo>
                        <a:pt x="998817" y="115566"/>
                        <a:pt x="1052441" y="183176"/>
                        <a:pt x="1056085" y="306408"/>
                      </a:cubicBezTo>
                      <a:close/>
                    </a:path>
                  </a:pathLst>
                </a:custGeom>
                <a:solidFill>
                  <a:srgbClr val="59221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528" name="图形 4">
                  <a:extLst>
                    <a:ext uri="{FF2B5EF4-FFF2-40B4-BE49-F238E27FC236}">
                      <a16:creationId xmlns="" xmlns:a16="http://schemas.microsoft.com/office/drawing/2014/main" id="{0EA5EF77-843A-49D0-8D04-72E9089F2B6C}"/>
                    </a:ext>
                  </a:extLst>
                </p:cNvPr>
                <p:cNvGrpSpPr/>
                <p:nvPr/>
              </p:nvGrpSpPr>
              <p:grpSpPr>
                <a:xfrm>
                  <a:off x="5915940" y="4397752"/>
                  <a:ext cx="905937" cy="848264"/>
                  <a:chOff x="5915940" y="4397752"/>
                  <a:chExt cx="905937" cy="848264"/>
                </a:xfrm>
                <a:solidFill>
                  <a:srgbClr val="A74602"/>
                </a:solidFill>
              </p:grpSpPr>
              <p:sp>
                <p:nvSpPr>
                  <p:cNvPr id="565" name="任意多边形: 形状 564">
                    <a:extLst>
                      <a:ext uri="{FF2B5EF4-FFF2-40B4-BE49-F238E27FC236}">
                        <a16:creationId xmlns="" xmlns:a16="http://schemas.microsoft.com/office/drawing/2014/main" id="{4900DD27-DE9E-40DF-95BD-9BF9B24A6033}"/>
                      </a:ext>
                    </a:extLst>
                  </p:cNvPr>
                  <p:cNvSpPr/>
                  <p:nvPr/>
                </p:nvSpPr>
                <p:spPr>
                  <a:xfrm>
                    <a:off x="6394990" y="4397752"/>
                    <a:ext cx="426887" cy="848235"/>
                  </a:xfrm>
                  <a:custGeom>
                    <a:avLst/>
                    <a:gdLst>
                      <a:gd name="connsiteX0" fmla="*/ 353841 w 426887"/>
                      <a:gd name="connsiteY0" fmla="*/ 848236 h 848235"/>
                      <a:gd name="connsiteX1" fmla="*/ 12116 w 426887"/>
                      <a:gd name="connsiteY1" fmla="*/ 848236 h 848235"/>
                      <a:gd name="connsiteX2" fmla="*/ 40 w 426887"/>
                      <a:gd name="connsiteY2" fmla="*/ 220438 h 848235"/>
                      <a:gd name="connsiteX3" fmla="*/ 233488 w 426887"/>
                      <a:gd name="connsiteY3" fmla="*/ 1005 h 848235"/>
                      <a:gd name="connsiteX4" fmla="*/ 426888 w 426887"/>
                      <a:gd name="connsiteY4" fmla="*/ 214091 h 848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6887" h="848235">
                        <a:moveTo>
                          <a:pt x="353841" y="848236"/>
                        </a:moveTo>
                        <a:lnTo>
                          <a:pt x="12116" y="848236"/>
                        </a:lnTo>
                        <a:lnTo>
                          <a:pt x="40" y="220438"/>
                        </a:lnTo>
                        <a:cubicBezTo>
                          <a:pt x="-2399" y="92592"/>
                          <a:pt x="106289" y="-11395"/>
                          <a:pt x="233488" y="1005"/>
                        </a:cubicBezTo>
                        <a:cubicBezTo>
                          <a:pt x="343117" y="11847"/>
                          <a:pt x="426711" y="103934"/>
                          <a:pt x="426888" y="214091"/>
                        </a:cubicBezTo>
                        <a:close/>
                      </a:path>
                    </a:pathLst>
                  </a:custGeom>
                  <a:solidFill>
                    <a:srgbClr val="A74602"/>
                  </a:solidFill>
                  <a:ln w="293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66" name="任意多边形: 形状 565">
                    <a:extLst>
                      <a:ext uri="{FF2B5EF4-FFF2-40B4-BE49-F238E27FC236}">
                        <a16:creationId xmlns="" xmlns:a16="http://schemas.microsoft.com/office/drawing/2014/main" id="{981B4E6F-E062-4513-8F5D-3E769D6CEC58}"/>
                      </a:ext>
                    </a:extLst>
                  </p:cNvPr>
                  <p:cNvSpPr/>
                  <p:nvPr/>
                </p:nvSpPr>
                <p:spPr>
                  <a:xfrm>
                    <a:off x="5915940" y="4399582"/>
                    <a:ext cx="418561" cy="846435"/>
                  </a:xfrm>
                  <a:custGeom>
                    <a:avLst/>
                    <a:gdLst>
                      <a:gd name="connsiteX0" fmla="*/ 0 w 418561"/>
                      <a:gd name="connsiteY0" fmla="*/ 212261 h 846435"/>
                      <a:gd name="connsiteX1" fmla="*/ 222988 w 418561"/>
                      <a:gd name="connsiteY1" fmla="*/ 703 h 846435"/>
                      <a:gd name="connsiteX2" fmla="*/ 418561 w 418561"/>
                      <a:gd name="connsiteY2" fmla="*/ 215611 h 846435"/>
                      <a:gd name="connsiteX3" fmla="*/ 418561 w 418561"/>
                      <a:gd name="connsiteY3" fmla="*/ 846435 h 846435"/>
                      <a:gd name="connsiteX4" fmla="*/ 67464 w 418561"/>
                      <a:gd name="connsiteY4" fmla="*/ 846435 h 846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8561" h="846435">
                        <a:moveTo>
                          <a:pt x="0" y="212261"/>
                        </a:moveTo>
                        <a:cubicBezTo>
                          <a:pt x="0" y="90204"/>
                          <a:pt x="98992" y="-9375"/>
                          <a:pt x="222988" y="703"/>
                        </a:cubicBezTo>
                        <a:cubicBezTo>
                          <a:pt x="333997" y="9694"/>
                          <a:pt x="418561" y="104279"/>
                          <a:pt x="418561" y="215611"/>
                        </a:cubicBezTo>
                        <a:lnTo>
                          <a:pt x="418561" y="846435"/>
                        </a:lnTo>
                        <a:lnTo>
                          <a:pt x="67464" y="846435"/>
                        </a:lnTo>
                        <a:close/>
                      </a:path>
                    </a:pathLst>
                  </a:custGeom>
                  <a:solidFill>
                    <a:srgbClr val="A74602"/>
                  </a:solidFill>
                  <a:ln w="293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29" name="图形 4">
                  <a:extLst>
                    <a:ext uri="{FF2B5EF4-FFF2-40B4-BE49-F238E27FC236}">
                      <a16:creationId xmlns="" xmlns:a16="http://schemas.microsoft.com/office/drawing/2014/main" id="{FE8C81A2-36B1-4ED1-868E-B509149B4BC7}"/>
                    </a:ext>
                  </a:extLst>
                </p:cNvPr>
                <p:cNvGrpSpPr/>
                <p:nvPr/>
              </p:nvGrpSpPr>
              <p:grpSpPr>
                <a:xfrm>
                  <a:off x="5983404" y="5245988"/>
                  <a:ext cx="764517" cy="267304"/>
                  <a:chOff x="5983404" y="5245988"/>
                  <a:chExt cx="764517" cy="267304"/>
                </a:xfrm>
              </p:grpSpPr>
              <p:grpSp>
                <p:nvGrpSpPr>
                  <p:cNvPr id="539" name="图形 4">
                    <a:extLst>
                      <a:ext uri="{FF2B5EF4-FFF2-40B4-BE49-F238E27FC236}">
                        <a16:creationId xmlns="" xmlns:a16="http://schemas.microsoft.com/office/drawing/2014/main" id="{3E1098E5-6A28-45AA-8B93-6B66BE183640}"/>
                      </a:ext>
                    </a:extLst>
                  </p:cNvPr>
                  <p:cNvGrpSpPr/>
                  <p:nvPr/>
                </p:nvGrpSpPr>
                <p:grpSpPr>
                  <a:xfrm>
                    <a:off x="6406990" y="5245988"/>
                    <a:ext cx="340931" cy="267304"/>
                    <a:chOff x="6406990" y="5245988"/>
                    <a:chExt cx="340931" cy="267304"/>
                  </a:xfrm>
                </p:grpSpPr>
                <p:sp>
                  <p:nvSpPr>
                    <p:cNvPr id="553" name="任意多边形: 形状 552">
                      <a:extLst>
                        <a:ext uri="{FF2B5EF4-FFF2-40B4-BE49-F238E27FC236}">
                          <a16:creationId xmlns="" xmlns:a16="http://schemas.microsoft.com/office/drawing/2014/main" id="{5A4B51C1-1BD4-444A-89ED-A638B13DD14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06990" y="5245988"/>
                      <a:ext cx="340931" cy="267304"/>
                    </a:xfrm>
                    <a:custGeom>
                      <a:avLst/>
                      <a:gdLst>
                        <a:gd name="connsiteX0" fmla="*/ 340931 w 340931"/>
                        <a:gd name="connsiteY0" fmla="*/ 0 h 267304"/>
                        <a:gd name="connsiteX1" fmla="*/ 310020 w 340931"/>
                        <a:gd name="connsiteY1" fmla="*/ 247699 h 267304"/>
                        <a:gd name="connsiteX2" fmla="*/ 4437 w 340931"/>
                        <a:gd name="connsiteY2" fmla="*/ 242821 h 267304"/>
                        <a:gd name="connsiteX3" fmla="*/ 0 w 340931"/>
                        <a:gd name="connsiteY3" fmla="*/ 0 h 2673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40931" h="267304">
                          <a:moveTo>
                            <a:pt x="340931" y="0"/>
                          </a:moveTo>
                          <a:lnTo>
                            <a:pt x="310020" y="247699"/>
                          </a:lnTo>
                          <a:cubicBezTo>
                            <a:pt x="281959" y="254633"/>
                            <a:pt x="121440" y="290833"/>
                            <a:pt x="4437" y="242821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7EBAD2"/>
                    </a:solidFill>
                    <a:ln w="2937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54" name="任意多边形: 形状 553">
                      <a:extLst>
                        <a:ext uri="{FF2B5EF4-FFF2-40B4-BE49-F238E27FC236}">
                          <a16:creationId xmlns="" xmlns:a16="http://schemas.microsoft.com/office/drawing/2014/main" id="{94DF6607-2EF2-4DD0-80C8-DBE1E734589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33346" y="5433246"/>
                      <a:ext cx="41665" cy="41665"/>
                    </a:xfrm>
                    <a:custGeom>
                      <a:avLst/>
                      <a:gdLst>
                        <a:gd name="connsiteX0" fmla="*/ 41665 w 41665"/>
                        <a:gd name="connsiteY0" fmla="*/ 20832 h 41665"/>
                        <a:gd name="connsiteX1" fmla="*/ 20832 w 41665"/>
                        <a:gd name="connsiteY1" fmla="*/ 41665 h 41665"/>
                        <a:gd name="connsiteX2" fmla="*/ -1 w 41665"/>
                        <a:gd name="connsiteY2" fmla="*/ 20832 h 41665"/>
                        <a:gd name="connsiteX3" fmla="*/ 20832 w 41665"/>
                        <a:gd name="connsiteY3" fmla="*/ 0 h 41665"/>
                        <a:gd name="connsiteX4" fmla="*/ 41665 w 41665"/>
                        <a:gd name="connsiteY4" fmla="*/ 20832 h 416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665" h="41665">
                          <a:moveTo>
                            <a:pt x="41665" y="20832"/>
                          </a:moveTo>
                          <a:cubicBezTo>
                            <a:pt x="41665" y="32338"/>
                            <a:pt x="32338" y="41665"/>
                            <a:pt x="20832" y="41665"/>
                          </a:cubicBezTo>
                          <a:cubicBezTo>
                            <a:pt x="9327" y="41665"/>
                            <a:pt x="-1" y="32338"/>
                            <a:pt x="-1" y="20832"/>
                          </a:cubicBezTo>
                          <a:cubicBezTo>
                            <a:pt x="-1" y="9327"/>
                            <a:pt x="9327" y="0"/>
                            <a:pt x="20832" y="0"/>
                          </a:cubicBezTo>
                          <a:cubicBezTo>
                            <a:pt x="32338" y="0"/>
                            <a:pt x="41665" y="9327"/>
                            <a:pt x="41665" y="20832"/>
                          </a:cubicBezTo>
                          <a:close/>
                        </a:path>
                      </a:pathLst>
                    </a:custGeom>
                    <a:solidFill>
                      <a:srgbClr val="CEE4ED"/>
                    </a:solidFill>
                    <a:ln w="2937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55" name="任意多边形: 形状 554">
                      <a:extLst>
                        <a:ext uri="{FF2B5EF4-FFF2-40B4-BE49-F238E27FC236}">
                          <a16:creationId xmlns="" xmlns:a16="http://schemas.microsoft.com/office/drawing/2014/main" id="{8136CDEC-045B-43D4-AC4F-50764E73F0A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32573" y="5384088"/>
                      <a:ext cx="41665" cy="41665"/>
                    </a:xfrm>
                    <a:custGeom>
                      <a:avLst/>
                      <a:gdLst>
                        <a:gd name="connsiteX0" fmla="*/ 41665 w 41665"/>
                        <a:gd name="connsiteY0" fmla="*/ 20832 h 41665"/>
                        <a:gd name="connsiteX1" fmla="*/ 20832 w 41665"/>
                        <a:gd name="connsiteY1" fmla="*/ 41665 h 41665"/>
                        <a:gd name="connsiteX2" fmla="*/ 0 w 41665"/>
                        <a:gd name="connsiteY2" fmla="*/ 20832 h 41665"/>
                        <a:gd name="connsiteX3" fmla="*/ 20832 w 41665"/>
                        <a:gd name="connsiteY3" fmla="*/ 0 h 41665"/>
                        <a:gd name="connsiteX4" fmla="*/ 41665 w 41665"/>
                        <a:gd name="connsiteY4" fmla="*/ 20832 h 416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665" h="41665">
                          <a:moveTo>
                            <a:pt x="41665" y="20832"/>
                          </a:moveTo>
                          <a:cubicBezTo>
                            <a:pt x="41665" y="32338"/>
                            <a:pt x="32338" y="41665"/>
                            <a:pt x="20832" y="41665"/>
                          </a:cubicBezTo>
                          <a:cubicBezTo>
                            <a:pt x="9327" y="41665"/>
                            <a:pt x="0" y="32338"/>
                            <a:pt x="0" y="20832"/>
                          </a:cubicBezTo>
                          <a:cubicBezTo>
                            <a:pt x="0" y="9327"/>
                            <a:pt x="9327" y="0"/>
                            <a:pt x="20832" y="0"/>
                          </a:cubicBezTo>
                          <a:cubicBezTo>
                            <a:pt x="32338" y="0"/>
                            <a:pt x="41665" y="9327"/>
                            <a:pt x="41665" y="20832"/>
                          </a:cubicBezTo>
                          <a:close/>
                        </a:path>
                      </a:pathLst>
                    </a:custGeom>
                    <a:solidFill>
                      <a:srgbClr val="CEE4ED"/>
                    </a:solidFill>
                    <a:ln w="2937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56" name="任意多边形: 形状 555">
                      <a:extLst>
                        <a:ext uri="{FF2B5EF4-FFF2-40B4-BE49-F238E27FC236}">
                          <a16:creationId xmlns="" xmlns:a16="http://schemas.microsoft.com/office/drawing/2014/main" id="{BA7045B7-EFBC-44CF-9C4A-799F5C26DAC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62053" y="5352383"/>
                      <a:ext cx="41665" cy="41665"/>
                    </a:xfrm>
                    <a:custGeom>
                      <a:avLst/>
                      <a:gdLst>
                        <a:gd name="connsiteX0" fmla="*/ 41665 w 41665"/>
                        <a:gd name="connsiteY0" fmla="*/ 20833 h 41665"/>
                        <a:gd name="connsiteX1" fmla="*/ 20832 w 41665"/>
                        <a:gd name="connsiteY1" fmla="*/ 41665 h 41665"/>
                        <a:gd name="connsiteX2" fmla="*/ 0 w 41665"/>
                        <a:gd name="connsiteY2" fmla="*/ 20833 h 41665"/>
                        <a:gd name="connsiteX3" fmla="*/ 20832 w 41665"/>
                        <a:gd name="connsiteY3" fmla="*/ 0 h 41665"/>
                        <a:gd name="connsiteX4" fmla="*/ 41665 w 41665"/>
                        <a:gd name="connsiteY4" fmla="*/ 20833 h 416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665" h="41665">
                          <a:moveTo>
                            <a:pt x="41665" y="20833"/>
                          </a:moveTo>
                          <a:cubicBezTo>
                            <a:pt x="41665" y="32338"/>
                            <a:pt x="32338" y="41665"/>
                            <a:pt x="20832" y="41665"/>
                          </a:cubicBezTo>
                          <a:cubicBezTo>
                            <a:pt x="9327" y="41665"/>
                            <a:pt x="0" y="32338"/>
                            <a:pt x="0" y="20833"/>
                          </a:cubicBezTo>
                          <a:cubicBezTo>
                            <a:pt x="0" y="9327"/>
                            <a:pt x="9327" y="0"/>
                            <a:pt x="20832" y="0"/>
                          </a:cubicBezTo>
                          <a:cubicBezTo>
                            <a:pt x="32338" y="0"/>
                            <a:pt x="41665" y="9327"/>
                            <a:pt x="41665" y="20833"/>
                          </a:cubicBezTo>
                          <a:close/>
                        </a:path>
                      </a:pathLst>
                    </a:custGeom>
                    <a:solidFill>
                      <a:srgbClr val="CEE4ED"/>
                    </a:solidFill>
                    <a:ln w="2937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57" name="任意多边形: 形状 556">
                      <a:extLst>
                        <a:ext uri="{FF2B5EF4-FFF2-40B4-BE49-F238E27FC236}">
                          <a16:creationId xmlns="" xmlns:a16="http://schemas.microsoft.com/office/drawing/2014/main" id="{400DA533-4488-4EFE-830F-273425606C5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32573" y="5279337"/>
                      <a:ext cx="41665" cy="41665"/>
                    </a:xfrm>
                    <a:custGeom>
                      <a:avLst/>
                      <a:gdLst>
                        <a:gd name="connsiteX0" fmla="*/ 41665 w 41665"/>
                        <a:gd name="connsiteY0" fmla="*/ 20832 h 41665"/>
                        <a:gd name="connsiteX1" fmla="*/ 20832 w 41665"/>
                        <a:gd name="connsiteY1" fmla="*/ 41665 h 41665"/>
                        <a:gd name="connsiteX2" fmla="*/ 0 w 41665"/>
                        <a:gd name="connsiteY2" fmla="*/ 20832 h 41665"/>
                        <a:gd name="connsiteX3" fmla="*/ 20832 w 41665"/>
                        <a:gd name="connsiteY3" fmla="*/ 0 h 41665"/>
                        <a:gd name="connsiteX4" fmla="*/ 41665 w 41665"/>
                        <a:gd name="connsiteY4" fmla="*/ 20832 h 416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665" h="41665">
                          <a:moveTo>
                            <a:pt x="41665" y="20832"/>
                          </a:moveTo>
                          <a:cubicBezTo>
                            <a:pt x="41665" y="32338"/>
                            <a:pt x="32338" y="41665"/>
                            <a:pt x="20832" y="41665"/>
                          </a:cubicBezTo>
                          <a:cubicBezTo>
                            <a:pt x="9327" y="41665"/>
                            <a:pt x="0" y="32338"/>
                            <a:pt x="0" y="20832"/>
                          </a:cubicBezTo>
                          <a:cubicBezTo>
                            <a:pt x="0" y="9327"/>
                            <a:pt x="9327" y="0"/>
                            <a:pt x="20832" y="0"/>
                          </a:cubicBezTo>
                          <a:cubicBezTo>
                            <a:pt x="32338" y="0"/>
                            <a:pt x="41665" y="9327"/>
                            <a:pt x="41665" y="20832"/>
                          </a:cubicBezTo>
                          <a:close/>
                        </a:path>
                      </a:pathLst>
                    </a:custGeom>
                    <a:solidFill>
                      <a:srgbClr val="CEE4ED"/>
                    </a:solidFill>
                    <a:ln w="2937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58" name="任意多边形: 形状 557">
                      <a:extLst>
                        <a:ext uri="{FF2B5EF4-FFF2-40B4-BE49-F238E27FC236}">
                          <a16:creationId xmlns="" xmlns:a16="http://schemas.microsoft.com/office/drawing/2014/main" id="{94B1C31E-4BAB-4406-9AA5-08720534185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26412" y="5266849"/>
                      <a:ext cx="41665" cy="41665"/>
                    </a:xfrm>
                    <a:custGeom>
                      <a:avLst/>
                      <a:gdLst>
                        <a:gd name="connsiteX0" fmla="*/ 41665 w 41665"/>
                        <a:gd name="connsiteY0" fmla="*/ 20832 h 41665"/>
                        <a:gd name="connsiteX1" fmla="*/ 20832 w 41665"/>
                        <a:gd name="connsiteY1" fmla="*/ 41665 h 41665"/>
                        <a:gd name="connsiteX2" fmla="*/ -1 w 41665"/>
                        <a:gd name="connsiteY2" fmla="*/ 20832 h 41665"/>
                        <a:gd name="connsiteX3" fmla="*/ 20832 w 41665"/>
                        <a:gd name="connsiteY3" fmla="*/ 0 h 41665"/>
                        <a:gd name="connsiteX4" fmla="*/ 41665 w 41665"/>
                        <a:gd name="connsiteY4" fmla="*/ 20832 h 416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665" h="41665">
                          <a:moveTo>
                            <a:pt x="41665" y="20832"/>
                          </a:moveTo>
                          <a:cubicBezTo>
                            <a:pt x="41665" y="32338"/>
                            <a:pt x="32338" y="41665"/>
                            <a:pt x="20832" y="41665"/>
                          </a:cubicBezTo>
                          <a:cubicBezTo>
                            <a:pt x="9326" y="41665"/>
                            <a:pt x="-1" y="32338"/>
                            <a:pt x="-1" y="20832"/>
                          </a:cubicBezTo>
                          <a:cubicBezTo>
                            <a:pt x="-1" y="9327"/>
                            <a:pt x="9326" y="0"/>
                            <a:pt x="20832" y="0"/>
                          </a:cubicBezTo>
                          <a:cubicBezTo>
                            <a:pt x="32338" y="0"/>
                            <a:pt x="41665" y="9327"/>
                            <a:pt x="41665" y="20832"/>
                          </a:cubicBezTo>
                          <a:close/>
                        </a:path>
                      </a:pathLst>
                    </a:custGeom>
                    <a:solidFill>
                      <a:srgbClr val="CEE4ED"/>
                    </a:solidFill>
                    <a:ln w="2937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59" name="任意多边形: 形状 558">
                      <a:extLst>
                        <a:ext uri="{FF2B5EF4-FFF2-40B4-BE49-F238E27FC236}">
                          <a16:creationId xmlns="" xmlns:a16="http://schemas.microsoft.com/office/drawing/2014/main" id="{368EB924-FA17-4ED7-BAF3-A96C413A09B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91691" y="5426840"/>
                      <a:ext cx="41665" cy="41665"/>
                    </a:xfrm>
                    <a:custGeom>
                      <a:avLst/>
                      <a:gdLst>
                        <a:gd name="connsiteX0" fmla="*/ 41665 w 41665"/>
                        <a:gd name="connsiteY0" fmla="*/ 20833 h 41665"/>
                        <a:gd name="connsiteX1" fmla="*/ 20832 w 41665"/>
                        <a:gd name="connsiteY1" fmla="*/ 41665 h 41665"/>
                        <a:gd name="connsiteX2" fmla="*/ -1 w 41665"/>
                        <a:gd name="connsiteY2" fmla="*/ 20833 h 41665"/>
                        <a:gd name="connsiteX3" fmla="*/ 20832 w 41665"/>
                        <a:gd name="connsiteY3" fmla="*/ 0 h 41665"/>
                        <a:gd name="connsiteX4" fmla="*/ 41665 w 41665"/>
                        <a:gd name="connsiteY4" fmla="*/ 20833 h 416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665" h="41665">
                          <a:moveTo>
                            <a:pt x="41665" y="20833"/>
                          </a:moveTo>
                          <a:cubicBezTo>
                            <a:pt x="41665" y="32338"/>
                            <a:pt x="32338" y="41665"/>
                            <a:pt x="20832" y="41665"/>
                          </a:cubicBezTo>
                          <a:cubicBezTo>
                            <a:pt x="9326" y="41665"/>
                            <a:pt x="-1" y="32338"/>
                            <a:pt x="-1" y="20833"/>
                          </a:cubicBezTo>
                          <a:cubicBezTo>
                            <a:pt x="-1" y="9327"/>
                            <a:pt x="9326" y="0"/>
                            <a:pt x="20832" y="0"/>
                          </a:cubicBezTo>
                          <a:cubicBezTo>
                            <a:pt x="32338" y="0"/>
                            <a:pt x="41665" y="9327"/>
                            <a:pt x="41665" y="20833"/>
                          </a:cubicBezTo>
                          <a:close/>
                        </a:path>
                      </a:pathLst>
                    </a:custGeom>
                    <a:solidFill>
                      <a:srgbClr val="CEE4ED"/>
                    </a:solidFill>
                    <a:ln w="2937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60" name="任意多边形: 形状 559">
                      <a:extLst>
                        <a:ext uri="{FF2B5EF4-FFF2-40B4-BE49-F238E27FC236}">
                          <a16:creationId xmlns="" xmlns:a16="http://schemas.microsoft.com/office/drawing/2014/main" id="{A54086AA-17ED-41E4-8822-4C48EE5F408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07558" y="5329523"/>
                      <a:ext cx="41665" cy="41665"/>
                    </a:xfrm>
                    <a:custGeom>
                      <a:avLst/>
                      <a:gdLst>
                        <a:gd name="connsiteX0" fmla="*/ 41665 w 41665"/>
                        <a:gd name="connsiteY0" fmla="*/ 20833 h 41665"/>
                        <a:gd name="connsiteX1" fmla="*/ 20832 w 41665"/>
                        <a:gd name="connsiteY1" fmla="*/ 41665 h 41665"/>
                        <a:gd name="connsiteX2" fmla="*/ 0 w 41665"/>
                        <a:gd name="connsiteY2" fmla="*/ 20833 h 41665"/>
                        <a:gd name="connsiteX3" fmla="*/ 20832 w 41665"/>
                        <a:gd name="connsiteY3" fmla="*/ 0 h 41665"/>
                        <a:gd name="connsiteX4" fmla="*/ 41665 w 41665"/>
                        <a:gd name="connsiteY4" fmla="*/ 20833 h 416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665" h="41665">
                          <a:moveTo>
                            <a:pt x="41665" y="20833"/>
                          </a:moveTo>
                          <a:cubicBezTo>
                            <a:pt x="41665" y="32338"/>
                            <a:pt x="32338" y="41665"/>
                            <a:pt x="20832" y="41665"/>
                          </a:cubicBezTo>
                          <a:cubicBezTo>
                            <a:pt x="9327" y="41665"/>
                            <a:pt x="0" y="32338"/>
                            <a:pt x="0" y="20833"/>
                          </a:cubicBezTo>
                          <a:cubicBezTo>
                            <a:pt x="0" y="9327"/>
                            <a:pt x="9327" y="0"/>
                            <a:pt x="20832" y="0"/>
                          </a:cubicBezTo>
                          <a:cubicBezTo>
                            <a:pt x="32338" y="0"/>
                            <a:pt x="41665" y="9327"/>
                            <a:pt x="41665" y="20833"/>
                          </a:cubicBezTo>
                          <a:close/>
                        </a:path>
                      </a:pathLst>
                    </a:custGeom>
                    <a:solidFill>
                      <a:srgbClr val="CEE4ED"/>
                    </a:solidFill>
                    <a:ln w="2937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61" name="任意多边形: 形状 560">
                      <a:extLst>
                        <a:ext uri="{FF2B5EF4-FFF2-40B4-BE49-F238E27FC236}">
                          <a16:creationId xmlns="" xmlns:a16="http://schemas.microsoft.com/office/drawing/2014/main" id="{EDD7BC4E-1115-4A86-9628-7A64D42B83D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72788" y="5271081"/>
                      <a:ext cx="41665" cy="41665"/>
                    </a:xfrm>
                    <a:custGeom>
                      <a:avLst/>
                      <a:gdLst>
                        <a:gd name="connsiteX0" fmla="*/ 41665 w 41665"/>
                        <a:gd name="connsiteY0" fmla="*/ 20833 h 41665"/>
                        <a:gd name="connsiteX1" fmla="*/ 20832 w 41665"/>
                        <a:gd name="connsiteY1" fmla="*/ 41665 h 41665"/>
                        <a:gd name="connsiteX2" fmla="*/ -1 w 41665"/>
                        <a:gd name="connsiteY2" fmla="*/ 20833 h 41665"/>
                        <a:gd name="connsiteX3" fmla="*/ 20832 w 41665"/>
                        <a:gd name="connsiteY3" fmla="*/ 0 h 41665"/>
                        <a:gd name="connsiteX4" fmla="*/ 41665 w 41665"/>
                        <a:gd name="connsiteY4" fmla="*/ 20833 h 416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665" h="41665">
                          <a:moveTo>
                            <a:pt x="41665" y="20833"/>
                          </a:moveTo>
                          <a:cubicBezTo>
                            <a:pt x="41665" y="32338"/>
                            <a:pt x="32338" y="41665"/>
                            <a:pt x="20832" y="41665"/>
                          </a:cubicBezTo>
                          <a:cubicBezTo>
                            <a:pt x="9327" y="41665"/>
                            <a:pt x="-1" y="32338"/>
                            <a:pt x="-1" y="20833"/>
                          </a:cubicBezTo>
                          <a:cubicBezTo>
                            <a:pt x="-1" y="9327"/>
                            <a:pt x="9327" y="0"/>
                            <a:pt x="20832" y="0"/>
                          </a:cubicBezTo>
                          <a:cubicBezTo>
                            <a:pt x="32338" y="0"/>
                            <a:pt x="41665" y="9327"/>
                            <a:pt x="41665" y="20833"/>
                          </a:cubicBezTo>
                          <a:close/>
                        </a:path>
                      </a:pathLst>
                    </a:custGeom>
                    <a:solidFill>
                      <a:srgbClr val="CEE4ED"/>
                    </a:solidFill>
                    <a:ln w="2937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62" name="任意多边形: 形状 561">
                      <a:extLst>
                        <a:ext uri="{FF2B5EF4-FFF2-40B4-BE49-F238E27FC236}">
                          <a16:creationId xmlns="" xmlns:a16="http://schemas.microsoft.com/office/drawing/2014/main" id="{720FD15E-1D55-4448-BA94-1FA72947D00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72788" y="5382266"/>
                      <a:ext cx="41665" cy="41665"/>
                    </a:xfrm>
                    <a:custGeom>
                      <a:avLst/>
                      <a:gdLst>
                        <a:gd name="connsiteX0" fmla="*/ 41665 w 41665"/>
                        <a:gd name="connsiteY0" fmla="*/ 20832 h 41665"/>
                        <a:gd name="connsiteX1" fmla="*/ 20832 w 41665"/>
                        <a:gd name="connsiteY1" fmla="*/ 41665 h 41665"/>
                        <a:gd name="connsiteX2" fmla="*/ -1 w 41665"/>
                        <a:gd name="connsiteY2" fmla="*/ 20832 h 41665"/>
                        <a:gd name="connsiteX3" fmla="*/ 20832 w 41665"/>
                        <a:gd name="connsiteY3" fmla="*/ 0 h 41665"/>
                        <a:gd name="connsiteX4" fmla="*/ 41665 w 41665"/>
                        <a:gd name="connsiteY4" fmla="*/ 20832 h 416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665" h="41665">
                          <a:moveTo>
                            <a:pt x="41665" y="20832"/>
                          </a:moveTo>
                          <a:cubicBezTo>
                            <a:pt x="41665" y="32338"/>
                            <a:pt x="32338" y="41665"/>
                            <a:pt x="20832" y="41665"/>
                          </a:cubicBezTo>
                          <a:cubicBezTo>
                            <a:pt x="9327" y="41665"/>
                            <a:pt x="-1" y="32338"/>
                            <a:pt x="-1" y="20832"/>
                          </a:cubicBezTo>
                          <a:cubicBezTo>
                            <a:pt x="-1" y="9327"/>
                            <a:pt x="9327" y="0"/>
                            <a:pt x="20832" y="0"/>
                          </a:cubicBezTo>
                          <a:cubicBezTo>
                            <a:pt x="32338" y="0"/>
                            <a:pt x="41665" y="9327"/>
                            <a:pt x="41665" y="20832"/>
                          </a:cubicBezTo>
                          <a:close/>
                        </a:path>
                      </a:pathLst>
                    </a:custGeom>
                    <a:solidFill>
                      <a:srgbClr val="CEE4ED"/>
                    </a:solidFill>
                    <a:ln w="2937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63" name="任意多边形: 形状 562">
                      <a:extLst>
                        <a:ext uri="{FF2B5EF4-FFF2-40B4-BE49-F238E27FC236}">
                          <a16:creationId xmlns="" xmlns:a16="http://schemas.microsoft.com/office/drawing/2014/main" id="{A7B2D87A-28C7-4608-8F89-3F2A10E53C6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60240" y="5469650"/>
                      <a:ext cx="41666" cy="34408"/>
                    </a:xfrm>
                    <a:custGeom>
                      <a:avLst/>
                      <a:gdLst>
                        <a:gd name="connsiteX0" fmla="*/ 41667 w 41666"/>
                        <a:gd name="connsiteY0" fmla="*/ 20863 h 34408"/>
                        <a:gd name="connsiteX1" fmla="*/ 40462 w 41666"/>
                        <a:gd name="connsiteY1" fmla="*/ 27768 h 34408"/>
                        <a:gd name="connsiteX2" fmla="*/ 5026 w 41666"/>
                        <a:gd name="connsiteY2" fmla="*/ 34409 h 34408"/>
                        <a:gd name="connsiteX3" fmla="*/ 7259 w 41666"/>
                        <a:gd name="connsiteY3" fmla="*/ 5026 h 34408"/>
                        <a:gd name="connsiteX4" fmla="*/ 36642 w 41666"/>
                        <a:gd name="connsiteY4" fmla="*/ 7259 h 34408"/>
                        <a:gd name="connsiteX5" fmla="*/ 41667 w 41666"/>
                        <a:gd name="connsiteY5" fmla="*/ 20863 h 344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41666" h="34408">
                          <a:moveTo>
                            <a:pt x="41667" y="20863"/>
                          </a:moveTo>
                          <a:cubicBezTo>
                            <a:pt x="41667" y="23214"/>
                            <a:pt x="41256" y="25565"/>
                            <a:pt x="40462" y="27768"/>
                          </a:cubicBezTo>
                          <a:cubicBezTo>
                            <a:pt x="31206" y="29737"/>
                            <a:pt x="19159" y="32117"/>
                            <a:pt x="5026" y="34409"/>
                          </a:cubicBezTo>
                          <a:cubicBezTo>
                            <a:pt x="-2467" y="25682"/>
                            <a:pt x="-1467" y="12519"/>
                            <a:pt x="7259" y="5026"/>
                          </a:cubicBezTo>
                          <a:cubicBezTo>
                            <a:pt x="15986" y="-2467"/>
                            <a:pt x="29149" y="-1468"/>
                            <a:pt x="36642" y="7259"/>
                          </a:cubicBezTo>
                          <a:cubicBezTo>
                            <a:pt x="39904" y="11050"/>
                            <a:pt x="41667" y="15868"/>
                            <a:pt x="41667" y="20863"/>
                          </a:cubicBezTo>
                          <a:close/>
                        </a:path>
                      </a:pathLst>
                    </a:custGeom>
                    <a:solidFill>
                      <a:srgbClr val="CEE4ED"/>
                    </a:solidFill>
                    <a:ln w="2937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64" name="任意多边形: 形状 563">
                      <a:extLst>
                        <a:ext uri="{FF2B5EF4-FFF2-40B4-BE49-F238E27FC236}">
                          <a16:creationId xmlns="" xmlns:a16="http://schemas.microsoft.com/office/drawing/2014/main" id="{04DD2722-AE45-4B73-83A5-03584AB256F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08802" y="5470004"/>
                      <a:ext cx="41665" cy="41665"/>
                    </a:xfrm>
                    <a:custGeom>
                      <a:avLst/>
                      <a:gdLst>
                        <a:gd name="connsiteX0" fmla="*/ 41665 w 41665"/>
                        <a:gd name="connsiteY0" fmla="*/ 20832 h 41665"/>
                        <a:gd name="connsiteX1" fmla="*/ 20832 w 41665"/>
                        <a:gd name="connsiteY1" fmla="*/ 41665 h 41665"/>
                        <a:gd name="connsiteX2" fmla="*/ -1 w 41665"/>
                        <a:gd name="connsiteY2" fmla="*/ 20832 h 41665"/>
                        <a:gd name="connsiteX3" fmla="*/ 20832 w 41665"/>
                        <a:gd name="connsiteY3" fmla="*/ 0 h 41665"/>
                        <a:gd name="connsiteX4" fmla="*/ 41665 w 41665"/>
                        <a:gd name="connsiteY4" fmla="*/ 20832 h 416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665" h="41665">
                          <a:moveTo>
                            <a:pt x="41665" y="20832"/>
                          </a:moveTo>
                          <a:cubicBezTo>
                            <a:pt x="41665" y="32338"/>
                            <a:pt x="32338" y="41665"/>
                            <a:pt x="20832" y="41665"/>
                          </a:cubicBezTo>
                          <a:cubicBezTo>
                            <a:pt x="9326" y="41665"/>
                            <a:pt x="-1" y="32338"/>
                            <a:pt x="-1" y="20832"/>
                          </a:cubicBezTo>
                          <a:cubicBezTo>
                            <a:pt x="-1" y="9327"/>
                            <a:pt x="9326" y="0"/>
                            <a:pt x="20832" y="0"/>
                          </a:cubicBezTo>
                          <a:cubicBezTo>
                            <a:pt x="32338" y="0"/>
                            <a:pt x="41665" y="9327"/>
                            <a:pt x="41665" y="20832"/>
                          </a:cubicBezTo>
                          <a:close/>
                        </a:path>
                      </a:pathLst>
                    </a:custGeom>
                    <a:solidFill>
                      <a:srgbClr val="CEE4ED"/>
                    </a:solidFill>
                    <a:ln w="2937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40" name="图形 4">
                    <a:extLst>
                      <a:ext uri="{FF2B5EF4-FFF2-40B4-BE49-F238E27FC236}">
                        <a16:creationId xmlns="" xmlns:a16="http://schemas.microsoft.com/office/drawing/2014/main" id="{BE5969C1-B388-481F-AB5A-14DF3270A39C}"/>
                      </a:ext>
                    </a:extLst>
                  </p:cNvPr>
                  <p:cNvGrpSpPr/>
                  <p:nvPr/>
                </p:nvGrpSpPr>
                <p:grpSpPr>
                  <a:xfrm>
                    <a:off x="5983404" y="5245988"/>
                    <a:ext cx="351626" cy="266369"/>
                    <a:chOff x="5983404" y="5245988"/>
                    <a:chExt cx="351626" cy="266369"/>
                  </a:xfrm>
                </p:grpSpPr>
                <p:sp>
                  <p:nvSpPr>
                    <p:cNvPr id="541" name="任意多边形: 形状 540">
                      <a:extLst>
                        <a:ext uri="{FF2B5EF4-FFF2-40B4-BE49-F238E27FC236}">
                          <a16:creationId xmlns="" xmlns:a16="http://schemas.microsoft.com/office/drawing/2014/main" id="{B7F09350-949C-44E0-9065-4439717B813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83404" y="5245988"/>
                      <a:ext cx="351626" cy="266369"/>
                    </a:xfrm>
                    <a:custGeom>
                      <a:avLst/>
                      <a:gdLst>
                        <a:gd name="connsiteX0" fmla="*/ 351627 w 351626"/>
                        <a:gd name="connsiteY0" fmla="*/ 241411 h 266369"/>
                        <a:gd name="connsiteX1" fmla="*/ 36993 w 351626"/>
                        <a:gd name="connsiteY1" fmla="*/ 249609 h 266369"/>
                        <a:gd name="connsiteX2" fmla="*/ 0 w 351626"/>
                        <a:gd name="connsiteY2" fmla="*/ 0 h 266369"/>
                        <a:gd name="connsiteX3" fmla="*/ 351068 w 351626"/>
                        <a:gd name="connsiteY3" fmla="*/ 0 h 2663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51626" h="266369">
                          <a:moveTo>
                            <a:pt x="351627" y="241411"/>
                          </a:moveTo>
                          <a:cubicBezTo>
                            <a:pt x="222077" y="292302"/>
                            <a:pt x="36993" y="249609"/>
                            <a:pt x="36993" y="249609"/>
                          </a:cubicBezTo>
                          <a:lnTo>
                            <a:pt x="0" y="0"/>
                          </a:lnTo>
                          <a:lnTo>
                            <a:pt x="351068" y="0"/>
                          </a:lnTo>
                          <a:close/>
                        </a:path>
                      </a:pathLst>
                    </a:custGeom>
                    <a:solidFill>
                      <a:srgbClr val="7EBAD2"/>
                    </a:solidFill>
                    <a:ln w="2937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42" name="任意多边形: 形状 541">
                      <a:extLst>
                        <a:ext uri="{FF2B5EF4-FFF2-40B4-BE49-F238E27FC236}">
                          <a16:creationId xmlns="" xmlns:a16="http://schemas.microsoft.com/office/drawing/2014/main" id="{B575443E-C1B0-4E47-95D9-7009AB671AB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20632" y="5432129"/>
                      <a:ext cx="43898" cy="43898"/>
                    </a:xfrm>
                    <a:custGeom>
                      <a:avLst/>
                      <a:gdLst>
                        <a:gd name="connsiteX0" fmla="*/ 43898 w 43898"/>
                        <a:gd name="connsiteY0" fmla="*/ 21949 h 43898"/>
                        <a:gd name="connsiteX1" fmla="*/ 21949 w 43898"/>
                        <a:gd name="connsiteY1" fmla="*/ 43898 h 43898"/>
                        <a:gd name="connsiteX2" fmla="*/ 0 w 43898"/>
                        <a:gd name="connsiteY2" fmla="*/ 21949 h 43898"/>
                        <a:gd name="connsiteX3" fmla="*/ 21949 w 43898"/>
                        <a:gd name="connsiteY3" fmla="*/ 0 h 43898"/>
                        <a:gd name="connsiteX4" fmla="*/ 43898 w 43898"/>
                        <a:gd name="connsiteY4" fmla="*/ 21949 h 438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3898" h="43898">
                          <a:moveTo>
                            <a:pt x="43898" y="21949"/>
                          </a:moveTo>
                          <a:cubicBezTo>
                            <a:pt x="43898" y="34071"/>
                            <a:pt x="34071" y="43898"/>
                            <a:pt x="21949" y="43898"/>
                          </a:cubicBezTo>
                          <a:cubicBezTo>
                            <a:pt x="9827" y="43898"/>
                            <a:pt x="0" y="34071"/>
                            <a:pt x="0" y="21949"/>
                          </a:cubicBezTo>
                          <a:cubicBezTo>
                            <a:pt x="0" y="9827"/>
                            <a:pt x="9827" y="0"/>
                            <a:pt x="21949" y="0"/>
                          </a:cubicBezTo>
                          <a:cubicBezTo>
                            <a:pt x="34072" y="0"/>
                            <a:pt x="43898" y="9827"/>
                            <a:pt x="43898" y="21949"/>
                          </a:cubicBezTo>
                          <a:close/>
                        </a:path>
                      </a:pathLst>
                    </a:custGeom>
                    <a:solidFill>
                      <a:srgbClr val="CEE4ED"/>
                    </a:solidFill>
                    <a:ln w="2937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43" name="任意多边形: 形状 542">
                      <a:extLst>
                        <a:ext uri="{FF2B5EF4-FFF2-40B4-BE49-F238E27FC236}">
                          <a16:creationId xmlns="" xmlns:a16="http://schemas.microsoft.com/office/drawing/2014/main" id="{4933F3E8-4F78-4072-ACAF-6046897C1D3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18624" y="5382971"/>
                      <a:ext cx="43898" cy="43898"/>
                    </a:xfrm>
                    <a:custGeom>
                      <a:avLst/>
                      <a:gdLst>
                        <a:gd name="connsiteX0" fmla="*/ 43898 w 43898"/>
                        <a:gd name="connsiteY0" fmla="*/ 21949 h 43898"/>
                        <a:gd name="connsiteX1" fmla="*/ 21949 w 43898"/>
                        <a:gd name="connsiteY1" fmla="*/ 43898 h 43898"/>
                        <a:gd name="connsiteX2" fmla="*/ 0 w 43898"/>
                        <a:gd name="connsiteY2" fmla="*/ 21949 h 43898"/>
                        <a:gd name="connsiteX3" fmla="*/ 21949 w 43898"/>
                        <a:gd name="connsiteY3" fmla="*/ 0 h 43898"/>
                        <a:gd name="connsiteX4" fmla="*/ 43898 w 43898"/>
                        <a:gd name="connsiteY4" fmla="*/ 21949 h 438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3898" h="43898">
                          <a:moveTo>
                            <a:pt x="43898" y="21949"/>
                          </a:moveTo>
                          <a:cubicBezTo>
                            <a:pt x="43898" y="34071"/>
                            <a:pt x="34071" y="43898"/>
                            <a:pt x="21949" y="43898"/>
                          </a:cubicBezTo>
                          <a:cubicBezTo>
                            <a:pt x="9827" y="43898"/>
                            <a:pt x="0" y="34071"/>
                            <a:pt x="0" y="21949"/>
                          </a:cubicBezTo>
                          <a:cubicBezTo>
                            <a:pt x="0" y="9827"/>
                            <a:pt x="9827" y="0"/>
                            <a:pt x="21949" y="0"/>
                          </a:cubicBezTo>
                          <a:cubicBezTo>
                            <a:pt x="34072" y="0"/>
                            <a:pt x="43898" y="9827"/>
                            <a:pt x="43898" y="21949"/>
                          </a:cubicBezTo>
                          <a:close/>
                        </a:path>
                      </a:pathLst>
                    </a:custGeom>
                    <a:solidFill>
                      <a:srgbClr val="CEE4ED"/>
                    </a:solidFill>
                    <a:ln w="2937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44" name="任意多边形: 形状 543">
                      <a:extLst>
                        <a:ext uri="{FF2B5EF4-FFF2-40B4-BE49-F238E27FC236}">
                          <a16:creationId xmlns="" xmlns:a16="http://schemas.microsoft.com/office/drawing/2014/main" id="{31D7F771-33CA-4088-9BA6-5F076CEFD54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50897" y="5340807"/>
                      <a:ext cx="43898" cy="43898"/>
                    </a:xfrm>
                    <a:custGeom>
                      <a:avLst/>
                      <a:gdLst>
                        <a:gd name="connsiteX0" fmla="*/ 43898 w 43898"/>
                        <a:gd name="connsiteY0" fmla="*/ 21949 h 43898"/>
                        <a:gd name="connsiteX1" fmla="*/ 21949 w 43898"/>
                        <a:gd name="connsiteY1" fmla="*/ 43898 h 43898"/>
                        <a:gd name="connsiteX2" fmla="*/ 0 w 43898"/>
                        <a:gd name="connsiteY2" fmla="*/ 21949 h 43898"/>
                        <a:gd name="connsiteX3" fmla="*/ 21949 w 43898"/>
                        <a:gd name="connsiteY3" fmla="*/ 0 h 43898"/>
                        <a:gd name="connsiteX4" fmla="*/ 43898 w 43898"/>
                        <a:gd name="connsiteY4" fmla="*/ 21949 h 438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3898" h="43898">
                          <a:moveTo>
                            <a:pt x="43898" y="21949"/>
                          </a:moveTo>
                          <a:cubicBezTo>
                            <a:pt x="43898" y="34071"/>
                            <a:pt x="34071" y="43898"/>
                            <a:pt x="21949" y="43898"/>
                          </a:cubicBezTo>
                          <a:cubicBezTo>
                            <a:pt x="9827" y="43898"/>
                            <a:pt x="0" y="34071"/>
                            <a:pt x="0" y="21949"/>
                          </a:cubicBezTo>
                          <a:cubicBezTo>
                            <a:pt x="0" y="9827"/>
                            <a:pt x="9827" y="0"/>
                            <a:pt x="21949" y="0"/>
                          </a:cubicBezTo>
                          <a:cubicBezTo>
                            <a:pt x="34071" y="0"/>
                            <a:pt x="43898" y="9827"/>
                            <a:pt x="43898" y="21949"/>
                          </a:cubicBezTo>
                          <a:close/>
                        </a:path>
                      </a:pathLst>
                    </a:custGeom>
                    <a:solidFill>
                      <a:srgbClr val="CEE4ED"/>
                    </a:solidFill>
                    <a:ln w="2937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45" name="任意多边形: 形状 544">
                      <a:extLst>
                        <a:ext uri="{FF2B5EF4-FFF2-40B4-BE49-F238E27FC236}">
                          <a16:creationId xmlns="" xmlns:a16="http://schemas.microsoft.com/office/drawing/2014/main" id="{6F063F76-AB35-468F-AD75-12BFD89D7C3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25206" y="5277075"/>
                      <a:ext cx="43898" cy="43898"/>
                    </a:xfrm>
                    <a:custGeom>
                      <a:avLst/>
                      <a:gdLst>
                        <a:gd name="connsiteX0" fmla="*/ 43898 w 43898"/>
                        <a:gd name="connsiteY0" fmla="*/ 21949 h 43898"/>
                        <a:gd name="connsiteX1" fmla="*/ 21949 w 43898"/>
                        <a:gd name="connsiteY1" fmla="*/ 43898 h 43898"/>
                        <a:gd name="connsiteX2" fmla="*/ 0 w 43898"/>
                        <a:gd name="connsiteY2" fmla="*/ 21949 h 43898"/>
                        <a:gd name="connsiteX3" fmla="*/ 21949 w 43898"/>
                        <a:gd name="connsiteY3" fmla="*/ 0 h 43898"/>
                        <a:gd name="connsiteX4" fmla="*/ 43898 w 43898"/>
                        <a:gd name="connsiteY4" fmla="*/ 21949 h 438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3898" h="43898">
                          <a:moveTo>
                            <a:pt x="43898" y="21949"/>
                          </a:moveTo>
                          <a:cubicBezTo>
                            <a:pt x="43898" y="34072"/>
                            <a:pt x="34071" y="43898"/>
                            <a:pt x="21949" y="43898"/>
                          </a:cubicBezTo>
                          <a:cubicBezTo>
                            <a:pt x="9827" y="43898"/>
                            <a:pt x="0" y="34071"/>
                            <a:pt x="0" y="21949"/>
                          </a:cubicBezTo>
                          <a:cubicBezTo>
                            <a:pt x="0" y="9827"/>
                            <a:pt x="9827" y="0"/>
                            <a:pt x="21949" y="0"/>
                          </a:cubicBezTo>
                          <a:cubicBezTo>
                            <a:pt x="34072" y="0"/>
                            <a:pt x="43898" y="9827"/>
                            <a:pt x="43898" y="21949"/>
                          </a:cubicBezTo>
                          <a:close/>
                        </a:path>
                      </a:pathLst>
                    </a:custGeom>
                    <a:solidFill>
                      <a:srgbClr val="CEE4ED"/>
                    </a:solidFill>
                    <a:ln w="2937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46" name="任意多边形: 形状 545">
                      <a:extLst>
                        <a:ext uri="{FF2B5EF4-FFF2-40B4-BE49-F238E27FC236}">
                          <a16:creationId xmlns="" xmlns:a16="http://schemas.microsoft.com/office/drawing/2014/main" id="{C6766DB4-305F-4C33-A84B-28B5883D565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05911" y="5265733"/>
                      <a:ext cx="43898" cy="43898"/>
                    </a:xfrm>
                    <a:custGeom>
                      <a:avLst/>
                      <a:gdLst>
                        <a:gd name="connsiteX0" fmla="*/ 43898 w 43898"/>
                        <a:gd name="connsiteY0" fmla="*/ 21949 h 43898"/>
                        <a:gd name="connsiteX1" fmla="*/ 21949 w 43898"/>
                        <a:gd name="connsiteY1" fmla="*/ 43898 h 43898"/>
                        <a:gd name="connsiteX2" fmla="*/ 0 w 43898"/>
                        <a:gd name="connsiteY2" fmla="*/ 21949 h 43898"/>
                        <a:gd name="connsiteX3" fmla="*/ 21949 w 43898"/>
                        <a:gd name="connsiteY3" fmla="*/ 0 h 43898"/>
                        <a:gd name="connsiteX4" fmla="*/ 43898 w 43898"/>
                        <a:gd name="connsiteY4" fmla="*/ 21949 h 438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3898" h="43898">
                          <a:moveTo>
                            <a:pt x="43898" y="21949"/>
                          </a:moveTo>
                          <a:cubicBezTo>
                            <a:pt x="43898" y="34071"/>
                            <a:pt x="34071" y="43898"/>
                            <a:pt x="21949" y="43898"/>
                          </a:cubicBezTo>
                          <a:cubicBezTo>
                            <a:pt x="9827" y="43898"/>
                            <a:pt x="0" y="34071"/>
                            <a:pt x="0" y="21949"/>
                          </a:cubicBezTo>
                          <a:cubicBezTo>
                            <a:pt x="0" y="9827"/>
                            <a:pt x="9827" y="0"/>
                            <a:pt x="21949" y="0"/>
                          </a:cubicBezTo>
                          <a:cubicBezTo>
                            <a:pt x="34072" y="0"/>
                            <a:pt x="43898" y="9827"/>
                            <a:pt x="43898" y="21949"/>
                          </a:cubicBezTo>
                          <a:close/>
                        </a:path>
                      </a:pathLst>
                    </a:custGeom>
                    <a:solidFill>
                      <a:srgbClr val="CEE4ED"/>
                    </a:solidFill>
                    <a:ln w="2937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47" name="任意多边形: 形状 546">
                      <a:extLst>
                        <a:ext uri="{FF2B5EF4-FFF2-40B4-BE49-F238E27FC236}">
                          <a16:creationId xmlns="" xmlns:a16="http://schemas.microsoft.com/office/drawing/2014/main" id="{89B63966-9BD6-4165-877D-858379A5140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82297" y="5435332"/>
                      <a:ext cx="43898" cy="43898"/>
                    </a:xfrm>
                    <a:custGeom>
                      <a:avLst/>
                      <a:gdLst>
                        <a:gd name="connsiteX0" fmla="*/ 43898 w 43898"/>
                        <a:gd name="connsiteY0" fmla="*/ 21949 h 43898"/>
                        <a:gd name="connsiteX1" fmla="*/ 21949 w 43898"/>
                        <a:gd name="connsiteY1" fmla="*/ 43898 h 43898"/>
                        <a:gd name="connsiteX2" fmla="*/ 0 w 43898"/>
                        <a:gd name="connsiteY2" fmla="*/ 21949 h 43898"/>
                        <a:gd name="connsiteX3" fmla="*/ 21949 w 43898"/>
                        <a:gd name="connsiteY3" fmla="*/ 0 h 43898"/>
                        <a:gd name="connsiteX4" fmla="*/ 43898 w 43898"/>
                        <a:gd name="connsiteY4" fmla="*/ 21949 h 438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3898" h="43898">
                          <a:moveTo>
                            <a:pt x="43898" y="21949"/>
                          </a:moveTo>
                          <a:cubicBezTo>
                            <a:pt x="43898" y="34072"/>
                            <a:pt x="34071" y="43898"/>
                            <a:pt x="21949" y="43898"/>
                          </a:cubicBezTo>
                          <a:cubicBezTo>
                            <a:pt x="9827" y="43898"/>
                            <a:pt x="0" y="34071"/>
                            <a:pt x="0" y="21949"/>
                          </a:cubicBezTo>
                          <a:cubicBezTo>
                            <a:pt x="0" y="9827"/>
                            <a:pt x="9827" y="0"/>
                            <a:pt x="21949" y="0"/>
                          </a:cubicBezTo>
                          <a:cubicBezTo>
                            <a:pt x="34071" y="0"/>
                            <a:pt x="43898" y="9827"/>
                            <a:pt x="43898" y="21949"/>
                          </a:cubicBezTo>
                          <a:close/>
                        </a:path>
                      </a:pathLst>
                    </a:custGeom>
                    <a:solidFill>
                      <a:srgbClr val="CEE4ED"/>
                    </a:solidFill>
                    <a:ln w="2937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48" name="任意多边形: 形状 547">
                      <a:extLst>
                        <a:ext uri="{FF2B5EF4-FFF2-40B4-BE49-F238E27FC236}">
                          <a16:creationId xmlns="" xmlns:a16="http://schemas.microsoft.com/office/drawing/2014/main" id="{5289823B-29AD-4BB6-BD87-86FF38BA21E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04247" y="5328407"/>
                      <a:ext cx="43898" cy="43898"/>
                    </a:xfrm>
                    <a:custGeom>
                      <a:avLst/>
                      <a:gdLst>
                        <a:gd name="connsiteX0" fmla="*/ 43898 w 43898"/>
                        <a:gd name="connsiteY0" fmla="*/ 21949 h 43898"/>
                        <a:gd name="connsiteX1" fmla="*/ 21949 w 43898"/>
                        <a:gd name="connsiteY1" fmla="*/ 43898 h 43898"/>
                        <a:gd name="connsiteX2" fmla="*/ 0 w 43898"/>
                        <a:gd name="connsiteY2" fmla="*/ 21949 h 43898"/>
                        <a:gd name="connsiteX3" fmla="*/ 21949 w 43898"/>
                        <a:gd name="connsiteY3" fmla="*/ 0 h 43898"/>
                        <a:gd name="connsiteX4" fmla="*/ 43898 w 43898"/>
                        <a:gd name="connsiteY4" fmla="*/ 21949 h 438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3898" h="43898">
                          <a:moveTo>
                            <a:pt x="43898" y="21949"/>
                          </a:moveTo>
                          <a:cubicBezTo>
                            <a:pt x="43898" y="34071"/>
                            <a:pt x="34071" y="43898"/>
                            <a:pt x="21949" y="43898"/>
                          </a:cubicBezTo>
                          <a:cubicBezTo>
                            <a:pt x="9827" y="43898"/>
                            <a:pt x="0" y="34071"/>
                            <a:pt x="0" y="21949"/>
                          </a:cubicBezTo>
                          <a:cubicBezTo>
                            <a:pt x="0" y="9827"/>
                            <a:pt x="9827" y="0"/>
                            <a:pt x="21949" y="0"/>
                          </a:cubicBezTo>
                          <a:cubicBezTo>
                            <a:pt x="34071" y="0"/>
                            <a:pt x="43898" y="9827"/>
                            <a:pt x="43898" y="21949"/>
                          </a:cubicBezTo>
                          <a:close/>
                        </a:path>
                      </a:pathLst>
                    </a:custGeom>
                    <a:solidFill>
                      <a:srgbClr val="CEE4ED"/>
                    </a:solidFill>
                    <a:ln w="2937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49" name="任意多边形: 形状 548">
                      <a:extLst>
                        <a:ext uri="{FF2B5EF4-FFF2-40B4-BE49-F238E27FC236}">
                          <a16:creationId xmlns="" xmlns:a16="http://schemas.microsoft.com/office/drawing/2014/main" id="{EA562BD8-4178-475F-B351-2EE53DDF26E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68008" y="5265733"/>
                      <a:ext cx="43898" cy="43898"/>
                    </a:xfrm>
                    <a:custGeom>
                      <a:avLst/>
                      <a:gdLst>
                        <a:gd name="connsiteX0" fmla="*/ 43898 w 43898"/>
                        <a:gd name="connsiteY0" fmla="*/ 21949 h 43898"/>
                        <a:gd name="connsiteX1" fmla="*/ 21949 w 43898"/>
                        <a:gd name="connsiteY1" fmla="*/ 43898 h 43898"/>
                        <a:gd name="connsiteX2" fmla="*/ 0 w 43898"/>
                        <a:gd name="connsiteY2" fmla="*/ 21949 h 43898"/>
                        <a:gd name="connsiteX3" fmla="*/ 21949 w 43898"/>
                        <a:gd name="connsiteY3" fmla="*/ 0 h 43898"/>
                        <a:gd name="connsiteX4" fmla="*/ 43898 w 43898"/>
                        <a:gd name="connsiteY4" fmla="*/ 21949 h 438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3898" h="43898">
                          <a:moveTo>
                            <a:pt x="43898" y="21949"/>
                          </a:moveTo>
                          <a:cubicBezTo>
                            <a:pt x="43898" y="34071"/>
                            <a:pt x="34071" y="43898"/>
                            <a:pt x="21949" y="43898"/>
                          </a:cubicBezTo>
                          <a:cubicBezTo>
                            <a:pt x="9827" y="43898"/>
                            <a:pt x="0" y="34071"/>
                            <a:pt x="0" y="21949"/>
                          </a:cubicBezTo>
                          <a:cubicBezTo>
                            <a:pt x="0" y="9827"/>
                            <a:pt x="9827" y="0"/>
                            <a:pt x="21949" y="0"/>
                          </a:cubicBezTo>
                          <a:cubicBezTo>
                            <a:pt x="34071" y="0"/>
                            <a:pt x="43898" y="9827"/>
                            <a:pt x="43898" y="21949"/>
                          </a:cubicBezTo>
                          <a:close/>
                        </a:path>
                      </a:pathLst>
                    </a:custGeom>
                    <a:solidFill>
                      <a:srgbClr val="CEE4ED"/>
                    </a:solidFill>
                    <a:ln w="2937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50" name="任意多边形: 形状 549">
                      <a:extLst>
                        <a:ext uri="{FF2B5EF4-FFF2-40B4-BE49-F238E27FC236}">
                          <a16:creationId xmlns="" xmlns:a16="http://schemas.microsoft.com/office/drawing/2014/main" id="{6E3DC6F4-B0E3-4C65-904F-42587139FBC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73003" y="5372305"/>
                      <a:ext cx="43898" cy="43898"/>
                    </a:xfrm>
                    <a:custGeom>
                      <a:avLst/>
                      <a:gdLst>
                        <a:gd name="connsiteX0" fmla="*/ 43898 w 43898"/>
                        <a:gd name="connsiteY0" fmla="*/ 21949 h 43898"/>
                        <a:gd name="connsiteX1" fmla="*/ 21949 w 43898"/>
                        <a:gd name="connsiteY1" fmla="*/ 43898 h 43898"/>
                        <a:gd name="connsiteX2" fmla="*/ 0 w 43898"/>
                        <a:gd name="connsiteY2" fmla="*/ 21949 h 43898"/>
                        <a:gd name="connsiteX3" fmla="*/ 21949 w 43898"/>
                        <a:gd name="connsiteY3" fmla="*/ 0 h 43898"/>
                        <a:gd name="connsiteX4" fmla="*/ 43898 w 43898"/>
                        <a:gd name="connsiteY4" fmla="*/ 21949 h 438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3898" h="43898">
                          <a:moveTo>
                            <a:pt x="43898" y="21949"/>
                          </a:moveTo>
                          <a:cubicBezTo>
                            <a:pt x="43898" y="34071"/>
                            <a:pt x="34071" y="43898"/>
                            <a:pt x="21949" y="43898"/>
                          </a:cubicBezTo>
                          <a:cubicBezTo>
                            <a:pt x="9827" y="43898"/>
                            <a:pt x="0" y="34071"/>
                            <a:pt x="0" y="21949"/>
                          </a:cubicBezTo>
                          <a:cubicBezTo>
                            <a:pt x="0" y="9827"/>
                            <a:pt x="9827" y="0"/>
                            <a:pt x="21949" y="0"/>
                          </a:cubicBezTo>
                          <a:cubicBezTo>
                            <a:pt x="34071" y="0"/>
                            <a:pt x="43898" y="9827"/>
                            <a:pt x="43898" y="21949"/>
                          </a:cubicBezTo>
                          <a:close/>
                        </a:path>
                      </a:pathLst>
                    </a:custGeom>
                    <a:solidFill>
                      <a:srgbClr val="CEE4ED"/>
                    </a:solidFill>
                    <a:ln w="2937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51" name="任意多边形: 形状 550">
                      <a:extLst>
                        <a:ext uri="{FF2B5EF4-FFF2-40B4-BE49-F238E27FC236}">
                          <a16:creationId xmlns="" xmlns:a16="http://schemas.microsoft.com/office/drawing/2014/main" id="{FCE1C78E-3345-4711-BCA8-58CC264A485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59781" y="5458603"/>
                      <a:ext cx="43898" cy="43898"/>
                    </a:xfrm>
                    <a:custGeom>
                      <a:avLst/>
                      <a:gdLst>
                        <a:gd name="connsiteX0" fmla="*/ 43898 w 43898"/>
                        <a:gd name="connsiteY0" fmla="*/ 21949 h 43898"/>
                        <a:gd name="connsiteX1" fmla="*/ 21949 w 43898"/>
                        <a:gd name="connsiteY1" fmla="*/ 43898 h 43898"/>
                        <a:gd name="connsiteX2" fmla="*/ 0 w 43898"/>
                        <a:gd name="connsiteY2" fmla="*/ 21949 h 43898"/>
                        <a:gd name="connsiteX3" fmla="*/ 21949 w 43898"/>
                        <a:gd name="connsiteY3" fmla="*/ 0 h 43898"/>
                        <a:gd name="connsiteX4" fmla="*/ 43898 w 43898"/>
                        <a:gd name="connsiteY4" fmla="*/ 21949 h 438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3898" h="43898">
                          <a:moveTo>
                            <a:pt x="43898" y="21949"/>
                          </a:moveTo>
                          <a:cubicBezTo>
                            <a:pt x="43898" y="34071"/>
                            <a:pt x="34071" y="43898"/>
                            <a:pt x="21949" y="43898"/>
                          </a:cubicBezTo>
                          <a:cubicBezTo>
                            <a:pt x="9827" y="43898"/>
                            <a:pt x="0" y="34071"/>
                            <a:pt x="0" y="21949"/>
                          </a:cubicBezTo>
                          <a:cubicBezTo>
                            <a:pt x="0" y="9827"/>
                            <a:pt x="9827" y="0"/>
                            <a:pt x="21949" y="0"/>
                          </a:cubicBezTo>
                          <a:cubicBezTo>
                            <a:pt x="34071" y="0"/>
                            <a:pt x="43898" y="9827"/>
                            <a:pt x="43898" y="21949"/>
                          </a:cubicBezTo>
                          <a:close/>
                        </a:path>
                      </a:pathLst>
                    </a:custGeom>
                    <a:solidFill>
                      <a:srgbClr val="CEE4ED"/>
                    </a:solidFill>
                    <a:ln w="2937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52" name="任意多边形: 形状 551">
                      <a:extLst>
                        <a:ext uri="{FF2B5EF4-FFF2-40B4-BE49-F238E27FC236}">
                          <a16:creationId xmlns="" xmlns:a16="http://schemas.microsoft.com/office/drawing/2014/main" id="{9D1AB5EA-E5B8-489D-B343-AC4CEF877BF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03286" y="5477056"/>
                      <a:ext cx="43898" cy="34348"/>
                    </a:xfrm>
                    <a:custGeom>
                      <a:avLst/>
                      <a:gdLst>
                        <a:gd name="connsiteX0" fmla="*/ 43898 w 43898"/>
                        <a:gd name="connsiteY0" fmla="*/ 22067 h 34348"/>
                        <a:gd name="connsiteX1" fmla="*/ 40137 w 43898"/>
                        <a:gd name="connsiteY1" fmla="*/ 34349 h 34348"/>
                        <a:gd name="connsiteX2" fmla="*/ 2174 w 43898"/>
                        <a:gd name="connsiteY2" fmla="*/ 31410 h 34348"/>
                        <a:gd name="connsiteX3" fmla="*/ 0 w 43898"/>
                        <a:gd name="connsiteY3" fmla="*/ 21949 h 34348"/>
                        <a:gd name="connsiteX4" fmla="*/ 21949 w 43898"/>
                        <a:gd name="connsiteY4" fmla="*/ 0 h 34348"/>
                        <a:gd name="connsiteX5" fmla="*/ 43898 w 43898"/>
                        <a:gd name="connsiteY5" fmla="*/ 21949 h 343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43898" h="34348">
                          <a:moveTo>
                            <a:pt x="43898" y="22067"/>
                          </a:moveTo>
                          <a:cubicBezTo>
                            <a:pt x="43898" y="26445"/>
                            <a:pt x="42605" y="30735"/>
                            <a:pt x="40137" y="34349"/>
                          </a:cubicBezTo>
                          <a:cubicBezTo>
                            <a:pt x="26797" y="33702"/>
                            <a:pt x="14075" y="32703"/>
                            <a:pt x="2174" y="31410"/>
                          </a:cubicBezTo>
                          <a:cubicBezTo>
                            <a:pt x="735" y="28472"/>
                            <a:pt x="0" y="25240"/>
                            <a:pt x="0" y="21949"/>
                          </a:cubicBezTo>
                          <a:cubicBezTo>
                            <a:pt x="0" y="9814"/>
                            <a:pt x="9814" y="0"/>
                            <a:pt x="21949" y="0"/>
                          </a:cubicBezTo>
                          <a:cubicBezTo>
                            <a:pt x="34084" y="0"/>
                            <a:pt x="43898" y="9814"/>
                            <a:pt x="43898" y="21949"/>
                          </a:cubicBezTo>
                          <a:close/>
                        </a:path>
                      </a:pathLst>
                    </a:custGeom>
                    <a:solidFill>
                      <a:srgbClr val="CEE4ED"/>
                    </a:solidFill>
                    <a:ln w="2937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530" name="图形 4">
                  <a:extLst>
                    <a:ext uri="{FF2B5EF4-FFF2-40B4-BE49-F238E27FC236}">
                      <a16:creationId xmlns="" xmlns:a16="http://schemas.microsoft.com/office/drawing/2014/main" id="{8BBF1ED5-1EF7-4EAD-8D11-9A406395F1E9}"/>
                    </a:ext>
                  </a:extLst>
                </p:cNvPr>
                <p:cNvGrpSpPr/>
                <p:nvPr/>
              </p:nvGrpSpPr>
              <p:grpSpPr>
                <a:xfrm>
                  <a:off x="5878458" y="5488750"/>
                  <a:ext cx="980581" cy="371548"/>
                  <a:chOff x="5878458" y="5488750"/>
                  <a:chExt cx="980581" cy="371548"/>
                </a:xfrm>
              </p:grpSpPr>
              <p:grpSp>
                <p:nvGrpSpPr>
                  <p:cNvPr id="531" name="图形 4">
                    <a:extLst>
                      <a:ext uri="{FF2B5EF4-FFF2-40B4-BE49-F238E27FC236}">
                        <a16:creationId xmlns="" xmlns:a16="http://schemas.microsoft.com/office/drawing/2014/main" id="{4D43C0B9-516A-48AF-9D9C-0D1FFE5E0DC8}"/>
                      </a:ext>
                    </a:extLst>
                  </p:cNvPr>
                  <p:cNvGrpSpPr/>
                  <p:nvPr/>
                </p:nvGrpSpPr>
                <p:grpSpPr>
                  <a:xfrm>
                    <a:off x="6411368" y="5488750"/>
                    <a:ext cx="447671" cy="368169"/>
                    <a:chOff x="6411368" y="5488750"/>
                    <a:chExt cx="447671" cy="368169"/>
                  </a:xfrm>
                </p:grpSpPr>
                <p:sp>
                  <p:nvSpPr>
                    <p:cNvPr id="536" name="任意多边形: 形状 535">
                      <a:extLst>
                        <a:ext uri="{FF2B5EF4-FFF2-40B4-BE49-F238E27FC236}">
                          <a16:creationId xmlns="" xmlns:a16="http://schemas.microsoft.com/office/drawing/2014/main" id="{0193232F-D836-40B9-8E80-87AE8E77932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11427" y="5488750"/>
                      <a:ext cx="447612" cy="368169"/>
                    </a:xfrm>
                    <a:custGeom>
                      <a:avLst/>
                      <a:gdLst>
                        <a:gd name="connsiteX0" fmla="*/ 0 w 447612"/>
                        <a:gd name="connsiteY0" fmla="*/ 0 h 368169"/>
                        <a:gd name="connsiteX1" fmla="*/ 0 w 447612"/>
                        <a:gd name="connsiteY1" fmla="*/ 170010 h 368169"/>
                        <a:gd name="connsiteX2" fmla="*/ 32057 w 447612"/>
                        <a:gd name="connsiteY2" fmla="*/ 238061 h 368169"/>
                        <a:gd name="connsiteX3" fmla="*/ 172625 w 447612"/>
                        <a:gd name="connsiteY3" fmla="*/ 354036 h 368169"/>
                        <a:gd name="connsiteX4" fmla="*/ 217934 w 447612"/>
                        <a:gd name="connsiteY4" fmla="*/ 368170 h 368169"/>
                        <a:gd name="connsiteX5" fmla="*/ 367728 w 447612"/>
                        <a:gd name="connsiteY5" fmla="*/ 368170 h 368169"/>
                        <a:gd name="connsiteX6" fmla="*/ 438395 w 447612"/>
                        <a:gd name="connsiteY6" fmla="*/ 268708 h 368169"/>
                        <a:gd name="connsiteX7" fmla="*/ 301088 w 447612"/>
                        <a:gd name="connsiteY7" fmla="*/ 6729 h 368169"/>
                        <a:gd name="connsiteX8" fmla="*/ 0 w 447612"/>
                        <a:gd name="connsiteY8" fmla="*/ 0 h 3681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447612" h="368169">
                          <a:moveTo>
                            <a:pt x="0" y="0"/>
                          </a:moveTo>
                          <a:lnTo>
                            <a:pt x="0" y="170010"/>
                          </a:lnTo>
                          <a:cubicBezTo>
                            <a:pt x="-29" y="196337"/>
                            <a:pt x="11753" y="221313"/>
                            <a:pt x="32057" y="238061"/>
                          </a:cubicBezTo>
                          <a:lnTo>
                            <a:pt x="172625" y="354036"/>
                          </a:lnTo>
                          <a:cubicBezTo>
                            <a:pt x="185935" y="363233"/>
                            <a:pt x="201744" y="368170"/>
                            <a:pt x="217934" y="368170"/>
                          </a:cubicBezTo>
                          <a:lnTo>
                            <a:pt x="367728" y="368170"/>
                          </a:lnTo>
                          <a:cubicBezTo>
                            <a:pt x="427699" y="368170"/>
                            <a:pt x="466220" y="321832"/>
                            <a:pt x="438395" y="268708"/>
                          </a:cubicBezTo>
                          <a:lnTo>
                            <a:pt x="301088" y="6729"/>
                          </a:lnTo>
                          <a:cubicBezTo>
                            <a:pt x="301088" y="6729"/>
                            <a:pt x="128638" y="52889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1748" cap="rnd">
                      <a:solidFill>
                        <a:srgbClr val="592D29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7" name="任意多边形: 形状 536">
                      <a:extLst>
                        <a:ext uri="{FF2B5EF4-FFF2-40B4-BE49-F238E27FC236}">
                          <a16:creationId xmlns="" xmlns:a16="http://schemas.microsoft.com/office/drawing/2014/main" id="{38AEB1F7-CE4C-4067-AD33-6AD6864FB03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11368" y="5609720"/>
                      <a:ext cx="444418" cy="208119"/>
                    </a:xfrm>
                    <a:custGeom>
                      <a:avLst/>
                      <a:gdLst>
                        <a:gd name="connsiteX0" fmla="*/ 444418 w 444418"/>
                        <a:gd name="connsiteY0" fmla="*/ 166984 h 208119"/>
                        <a:gd name="connsiteX1" fmla="*/ 377013 w 444418"/>
                        <a:gd name="connsiteY1" fmla="*/ 208120 h 208119"/>
                        <a:gd name="connsiteX2" fmla="*/ 217934 w 444418"/>
                        <a:gd name="connsiteY2" fmla="*/ 208120 h 208119"/>
                        <a:gd name="connsiteX3" fmla="*/ 172625 w 444418"/>
                        <a:gd name="connsiteY3" fmla="*/ 193986 h 208119"/>
                        <a:gd name="connsiteX4" fmla="*/ 39755 w 444418"/>
                        <a:gd name="connsiteY4" fmla="*/ 84359 h 208119"/>
                        <a:gd name="connsiteX5" fmla="*/ 0 w 444418"/>
                        <a:gd name="connsiteY5" fmla="*/ 0 h 2081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444418" h="208119">
                          <a:moveTo>
                            <a:pt x="444418" y="166984"/>
                          </a:moveTo>
                          <a:cubicBezTo>
                            <a:pt x="431137" y="190990"/>
                            <a:pt x="408218" y="208120"/>
                            <a:pt x="377013" y="208120"/>
                          </a:cubicBezTo>
                          <a:lnTo>
                            <a:pt x="217934" y="208120"/>
                          </a:lnTo>
                          <a:cubicBezTo>
                            <a:pt x="201744" y="208120"/>
                            <a:pt x="185936" y="203183"/>
                            <a:pt x="172625" y="193986"/>
                          </a:cubicBezTo>
                          <a:lnTo>
                            <a:pt x="39755" y="84359"/>
                          </a:lnTo>
                          <a:cubicBezTo>
                            <a:pt x="14574" y="63585"/>
                            <a:pt x="0" y="32645"/>
                            <a:pt x="0" y="0"/>
                          </a:cubicBezTo>
                        </a:path>
                      </a:pathLst>
                    </a:custGeom>
                    <a:noFill/>
                    <a:ln w="11748" cap="rnd">
                      <a:solidFill>
                        <a:srgbClr val="592D29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8" name="任意多边形: 形状 537">
                      <a:extLst>
                        <a:ext uri="{FF2B5EF4-FFF2-40B4-BE49-F238E27FC236}">
                          <a16:creationId xmlns="" xmlns:a16="http://schemas.microsoft.com/office/drawing/2014/main" id="{8C56EE8D-7E53-4F5A-916C-973BB32F9B1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31192" y="5509583"/>
                      <a:ext cx="162895" cy="118443"/>
                    </a:xfrm>
                    <a:custGeom>
                      <a:avLst/>
                      <a:gdLst>
                        <a:gd name="connsiteX0" fmla="*/ 124554 w 162895"/>
                        <a:gd name="connsiteY0" fmla="*/ 0 h 118443"/>
                        <a:gd name="connsiteX1" fmla="*/ 159814 w 162895"/>
                        <a:gd name="connsiteY1" fmla="*/ 73458 h 118443"/>
                        <a:gd name="connsiteX2" fmla="*/ 144975 w 162895"/>
                        <a:gd name="connsiteY2" fmla="*/ 115387 h 118443"/>
                        <a:gd name="connsiteX3" fmla="*/ 131460 w 162895"/>
                        <a:gd name="connsiteY3" fmla="*/ 118443 h 118443"/>
                        <a:gd name="connsiteX4" fmla="*/ 102694 w 162895"/>
                        <a:gd name="connsiteY4" fmla="*/ 118443 h 118443"/>
                        <a:gd name="connsiteX5" fmla="*/ 42311 w 162895"/>
                        <a:gd name="connsiteY5" fmla="*/ 82331 h 118443"/>
                        <a:gd name="connsiteX6" fmla="*/ 0 w 162895"/>
                        <a:gd name="connsiteY6" fmla="*/ 3967 h 11844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62895" h="118443">
                          <a:moveTo>
                            <a:pt x="124554" y="0"/>
                          </a:moveTo>
                          <a:lnTo>
                            <a:pt x="159814" y="73458"/>
                          </a:lnTo>
                          <a:cubicBezTo>
                            <a:pt x="167307" y="89119"/>
                            <a:pt x="160666" y="107895"/>
                            <a:pt x="144975" y="115387"/>
                          </a:cubicBezTo>
                          <a:cubicBezTo>
                            <a:pt x="140774" y="117385"/>
                            <a:pt x="136131" y="118443"/>
                            <a:pt x="131460" y="118443"/>
                          </a:cubicBezTo>
                          <a:lnTo>
                            <a:pt x="102694" y="118443"/>
                          </a:lnTo>
                          <a:cubicBezTo>
                            <a:pt x="77453" y="118443"/>
                            <a:pt x="54241" y="104574"/>
                            <a:pt x="42311" y="82331"/>
                          </a:cubicBezTo>
                          <a:lnTo>
                            <a:pt x="0" y="3967"/>
                          </a:lnTo>
                        </a:path>
                      </a:pathLst>
                    </a:custGeom>
                    <a:noFill/>
                    <a:ln w="11748" cap="rnd">
                      <a:solidFill>
                        <a:srgbClr val="592D29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32" name="图形 4">
                    <a:extLst>
                      <a:ext uri="{FF2B5EF4-FFF2-40B4-BE49-F238E27FC236}">
                        <a16:creationId xmlns="" xmlns:a16="http://schemas.microsoft.com/office/drawing/2014/main" id="{583497A9-97BA-4FBA-B1B9-8EA0A15ECF1E}"/>
                      </a:ext>
                    </a:extLst>
                  </p:cNvPr>
                  <p:cNvGrpSpPr/>
                  <p:nvPr/>
                </p:nvGrpSpPr>
                <p:grpSpPr>
                  <a:xfrm>
                    <a:off x="5878458" y="5488750"/>
                    <a:ext cx="451606" cy="371548"/>
                    <a:chOff x="5878458" y="5488750"/>
                    <a:chExt cx="451606" cy="371548"/>
                  </a:xfrm>
                </p:grpSpPr>
                <p:sp>
                  <p:nvSpPr>
                    <p:cNvPr id="533" name="任意多边形: 形状 532">
                      <a:extLst>
                        <a:ext uri="{FF2B5EF4-FFF2-40B4-BE49-F238E27FC236}">
                          <a16:creationId xmlns="" xmlns:a16="http://schemas.microsoft.com/office/drawing/2014/main" id="{2B9E8C6F-636B-43B0-8716-FED04AB559B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78458" y="5488750"/>
                      <a:ext cx="451606" cy="371548"/>
                    </a:xfrm>
                    <a:custGeom>
                      <a:avLst/>
                      <a:gdLst>
                        <a:gd name="connsiteX0" fmla="*/ 451606 w 451606"/>
                        <a:gd name="connsiteY0" fmla="*/ 0 h 371548"/>
                        <a:gd name="connsiteX1" fmla="*/ 451606 w 451606"/>
                        <a:gd name="connsiteY1" fmla="*/ 171597 h 371548"/>
                        <a:gd name="connsiteX2" fmla="*/ 419285 w 451606"/>
                        <a:gd name="connsiteY2" fmla="*/ 240265 h 371548"/>
                        <a:gd name="connsiteX3" fmla="*/ 277453 w 451606"/>
                        <a:gd name="connsiteY3" fmla="*/ 357298 h 371548"/>
                        <a:gd name="connsiteX4" fmla="*/ 231704 w 451606"/>
                        <a:gd name="connsiteY4" fmla="*/ 371548 h 371548"/>
                        <a:gd name="connsiteX5" fmla="*/ 80646 w 451606"/>
                        <a:gd name="connsiteY5" fmla="*/ 371548 h 371548"/>
                        <a:gd name="connsiteX6" fmla="*/ 9304 w 451606"/>
                        <a:gd name="connsiteY6" fmla="*/ 271176 h 371548"/>
                        <a:gd name="connsiteX7" fmla="*/ 147874 w 451606"/>
                        <a:gd name="connsiteY7" fmla="*/ 6729 h 371548"/>
                        <a:gd name="connsiteX8" fmla="*/ 451606 w 451606"/>
                        <a:gd name="connsiteY8" fmla="*/ 0 h 3715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451606" h="371548">
                          <a:moveTo>
                            <a:pt x="451606" y="0"/>
                          </a:moveTo>
                          <a:lnTo>
                            <a:pt x="451606" y="171597"/>
                          </a:lnTo>
                          <a:cubicBezTo>
                            <a:pt x="451606" y="198159"/>
                            <a:pt x="439765" y="223340"/>
                            <a:pt x="419285" y="240265"/>
                          </a:cubicBezTo>
                          <a:lnTo>
                            <a:pt x="277453" y="357298"/>
                          </a:lnTo>
                          <a:cubicBezTo>
                            <a:pt x="263996" y="366583"/>
                            <a:pt x="248041" y="371548"/>
                            <a:pt x="231704" y="371548"/>
                          </a:cubicBezTo>
                          <a:lnTo>
                            <a:pt x="80646" y="371548"/>
                          </a:lnTo>
                          <a:cubicBezTo>
                            <a:pt x="20117" y="371548"/>
                            <a:pt x="-18787" y="324800"/>
                            <a:pt x="9304" y="271176"/>
                          </a:cubicBezTo>
                          <a:lnTo>
                            <a:pt x="147874" y="6729"/>
                          </a:lnTo>
                          <a:cubicBezTo>
                            <a:pt x="147874" y="6729"/>
                            <a:pt x="321851" y="53330"/>
                            <a:pt x="451606" y="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1748" cap="rnd">
                      <a:solidFill>
                        <a:srgbClr val="592D29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4" name="任意多边形: 形状 533">
                      <a:extLst>
                        <a:ext uri="{FF2B5EF4-FFF2-40B4-BE49-F238E27FC236}">
                          <a16:creationId xmlns="" xmlns:a16="http://schemas.microsoft.com/office/drawing/2014/main" id="{D923CB79-6E7B-4539-B4CD-87762DB8DD3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81592" y="5610895"/>
                      <a:ext cx="448472" cy="210088"/>
                    </a:xfrm>
                    <a:custGeom>
                      <a:avLst/>
                      <a:gdLst>
                        <a:gd name="connsiteX0" fmla="*/ 0 w 448472"/>
                        <a:gd name="connsiteY0" fmla="*/ 168483 h 210088"/>
                        <a:gd name="connsiteX1" fmla="*/ 68022 w 448472"/>
                        <a:gd name="connsiteY1" fmla="*/ 210089 h 210088"/>
                        <a:gd name="connsiteX2" fmla="*/ 228541 w 448472"/>
                        <a:gd name="connsiteY2" fmla="*/ 210089 h 210088"/>
                        <a:gd name="connsiteX3" fmla="*/ 274261 w 448472"/>
                        <a:gd name="connsiteY3" fmla="*/ 195838 h 210088"/>
                        <a:gd name="connsiteX4" fmla="*/ 408336 w 448472"/>
                        <a:gd name="connsiteY4" fmla="*/ 85211 h 210088"/>
                        <a:gd name="connsiteX5" fmla="*/ 448473 w 448472"/>
                        <a:gd name="connsiteY5" fmla="*/ 0 h 2100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448472" h="210088">
                          <a:moveTo>
                            <a:pt x="0" y="168483"/>
                          </a:moveTo>
                          <a:cubicBezTo>
                            <a:pt x="13428" y="192724"/>
                            <a:pt x="36552" y="210089"/>
                            <a:pt x="68022" y="210089"/>
                          </a:cubicBezTo>
                          <a:lnTo>
                            <a:pt x="228541" y="210089"/>
                          </a:lnTo>
                          <a:cubicBezTo>
                            <a:pt x="244878" y="210089"/>
                            <a:pt x="260833" y="205123"/>
                            <a:pt x="274261" y="195838"/>
                          </a:cubicBezTo>
                          <a:lnTo>
                            <a:pt x="408336" y="85211"/>
                          </a:lnTo>
                          <a:cubicBezTo>
                            <a:pt x="433752" y="64232"/>
                            <a:pt x="448473" y="32968"/>
                            <a:pt x="448473" y="0"/>
                          </a:cubicBezTo>
                        </a:path>
                      </a:pathLst>
                    </a:custGeom>
                    <a:noFill/>
                    <a:ln w="11748" cap="rnd">
                      <a:solidFill>
                        <a:srgbClr val="592D29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5" name="任意多边形: 形状 534">
                      <a:extLst>
                        <a:ext uri="{FF2B5EF4-FFF2-40B4-BE49-F238E27FC236}">
                          <a16:creationId xmlns="" xmlns:a16="http://schemas.microsoft.com/office/drawing/2014/main" id="{755AFF33-0ABE-44E5-A3E8-70BCE610B6C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44936" y="5509788"/>
                      <a:ext cx="164394" cy="119412"/>
                    </a:xfrm>
                    <a:custGeom>
                      <a:avLst/>
                      <a:gdLst>
                        <a:gd name="connsiteX0" fmla="*/ 38576 w 164394"/>
                        <a:gd name="connsiteY0" fmla="*/ 0 h 119412"/>
                        <a:gd name="connsiteX1" fmla="*/ 3111 w 164394"/>
                        <a:gd name="connsiteY1" fmla="*/ 74016 h 119412"/>
                        <a:gd name="connsiteX2" fmla="*/ 18008 w 164394"/>
                        <a:gd name="connsiteY2" fmla="*/ 116298 h 119412"/>
                        <a:gd name="connsiteX3" fmla="*/ 31730 w 164394"/>
                        <a:gd name="connsiteY3" fmla="*/ 119413 h 119412"/>
                        <a:gd name="connsiteX4" fmla="*/ 60790 w 164394"/>
                        <a:gd name="connsiteY4" fmla="*/ 119413 h 119412"/>
                        <a:gd name="connsiteX5" fmla="*/ 121701 w 164394"/>
                        <a:gd name="connsiteY5" fmla="*/ 83007 h 119412"/>
                        <a:gd name="connsiteX6" fmla="*/ 164394 w 164394"/>
                        <a:gd name="connsiteY6" fmla="*/ 3878 h 1194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64394" h="119412">
                          <a:moveTo>
                            <a:pt x="38576" y="0"/>
                          </a:moveTo>
                          <a:lnTo>
                            <a:pt x="3111" y="74016"/>
                          </a:lnTo>
                          <a:cubicBezTo>
                            <a:pt x="-4441" y="89794"/>
                            <a:pt x="2229" y="108747"/>
                            <a:pt x="18008" y="116298"/>
                          </a:cubicBezTo>
                          <a:cubicBezTo>
                            <a:pt x="22298" y="118355"/>
                            <a:pt x="26970" y="119413"/>
                            <a:pt x="31730" y="119413"/>
                          </a:cubicBezTo>
                          <a:lnTo>
                            <a:pt x="60790" y="119413"/>
                          </a:lnTo>
                          <a:cubicBezTo>
                            <a:pt x="86235" y="119413"/>
                            <a:pt x="109653" y="105426"/>
                            <a:pt x="121701" y="83007"/>
                          </a:cubicBezTo>
                          <a:lnTo>
                            <a:pt x="164394" y="3878"/>
                          </a:lnTo>
                        </a:path>
                      </a:pathLst>
                    </a:custGeom>
                    <a:noFill/>
                    <a:ln w="11748" cap="rnd">
                      <a:solidFill>
                        <a:srgbClr val="592D29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495" name="图形 4">
                <a:extLst>
                  <a:ext uri="{FF2B5EF4-FFF2-40B4-BE49-F238E27FC236}">
                    <a16:creationId xmlns="" xmlns:a16="http://schemas.microsoft.com/office/drawing/2014/main" id="{C6C18850-CC78-4E72-A70F-42E8C11C9131}"/>
                  </a:ext>
                </a:extLst>
              </p:cNvPr>
              <p:cNvGrpSpPr/>
              <p:nvPr/>
            </p:nvGrpSpPr>
            <p:grpSpPr>
              <a:xfrm>
                <a:off x="6034217" y="3829419"/>
                <a:ext cx="820108" cy="588255"/>
                <a:chOff x="6034217" y="3829419"/>
                <a:chExt cx="820108" cy="588255"/>
              </a:xfrm>
            </p:grpSpPr>
            <p:grpSp>
              <p:nvGrpSpPr>
                <p:cNvPr id="512" name="图形 4">
                  <a:extLst>
                    <a:ext uri="{FF2B5EF4-FFF2-40B4-BE49-F238E27FC236}">
                      <a16:creationId xmlns="" xmlns:a16="http://schemas.microsoft.com/office/drawing/2014/main" id="{D7AE7F78-4636-4688-88EF-338984E262B7}"/>
                    </a:ext>
                  </a:extLst>
                </p:cNvPr>
                <p:cNvGrpSpPr/>
                <p:nvPr/>
              </p:nvGrpSpPr>
              <p:grpSpPr>
                <a:xfrm>
                  <a:off x="6034217" y="3829419"/>
                  <a:ext cx="631676" cy="425180"/>
                  <a:chOff x="6034217" y="3829419"/>
                  <a:chExt cx="631676" cy="425180"/>
                </a:xfrm>
              </p:grpSpPr>
              <p:sp>
                <p:nvSpPr>
                  <p:cNvPr id="519" name="任意多边形: 形状 518">
                    <a:extLst>
                      <a:ext uri="{FF2B5EF4-FFF2-40B4-BE49-F238E27FC236}">
                        <a16:creationId xmlns="" xmlns:a16="http://schemas.microsoft.com/office/drawing/2014/main" id="{2AB77ECA-02F5-4C16-9D8E-0E8953BB6C5E}"/>
                      </a:ext>
                    </a:extLst>
                  </p:cNvPr>
                  <p:cNvSpPr/>
                  <p:nvPr/>
                </p:nvSpPr>
                <p:spPr>
                  <a:xfrm>
                    <a:off x="6034217" y="3999139"/>
                    <a:ext cx="315946" cy="183094"/>
                  </a:xfrm>
                  <a:custGeom>
                    <a:avLst/>
                    <a:gdLst>
                      <a:gd name="connsiteX0" fmla="*/ 315946 w 315946"/>
                      <a:gd name="connsiteY0" fmla="*/ 181214 h 183094"/>
                      <a:gd name="connsiteX1" fmla="*/ 15299 w 315946"/>
                      <a:gd name="connsiteY1" fmla="*/ 16669 h 183094"/>
                      <a:gd name="connsiteX2" fmla="*/ 251627 w 315946"/>
                      <a:gd name="connsiteY2" fmla="*/ 95534 h 183094"/>
                      <a:gd name="connsiteX3" fmla="*/ 315946 w 315946"/>
                      <a:gd name="connsiteY3" fmla="*/ 181214 h 1830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5946" h="183094">
                        <a:moveTo>
                          <a:pt x="315946" y="181214"/>
                        </a:moveTo>
                        <a:cubicBezTo>
                          <a:pt x="89374" y="199432"/>
                          <a:pt x="-47581" y="80872"/>
                          <a:pt x="15299" y="16669"/>
                        </a:cubicBezTo>
                        <a:cubicBezTo>
                          <a:pt x="66837" y="-36044"/>
                          <a:pt x="191597" y="48991"/>
                          <a:pt x="251627" y="95534"/>
                        </a:cubicBezTo>
                        <a:cubicBezTo>
                          <a:pt x="261882" y="128560"/>
                          <a:pt x="284565" y="158913"/>
                          <a:pt x="315946" y="18121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93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20" name="任意多边形: 形状 519">
                    <a:extLst>
                      <a:ext uri="{FF2B5EF4-FFF2-40B4-BE49-F238E27FC236}">
                        <a16:creationId xmlns="" xmlns:a16="http://schemas.microsoft.com/office/drawing/2014/main" id="{6B80B5FD-4942-44D4-B047-C76260AC049F}"/>
                      </a:ext>
                    </a:extLst>
                  </p:cNvPr>
                  <p:cNvSpPr/>
                  <p:nvPr/>
                </p:nvSpPr>
                <p:spPr>
                  <a:xfrm rot="-4530600">
                    <a:off x="6325146" y="3842823"/>
                    <a:ext cx="105191" cy="100078"/>
                  </a:xfrm>
                  <a:custGeom>
                    <a:avLst/>
                    <a:gdLst>
                      <a:gd name="connsiteX0" fmla="*/ 105191 w 105191"/>
                      <a:gd name="connsiteY0" fmla="*/ 50040 h 100078"/>
                      <a:gd name="connsiteX1" fmla="*/ 52596 w 105191"/>
                      <a:gd name="connsiteY1" fmla="*/ 100079 h 100078"/>
                      <a:gd name="connsiteX2" fmla="*/ 1 w 105191"/>
                      <a:gd name="connsiteY2" fmla="*/ 50040 h 100078"/>
                      <a:gd name="connsiteX3" fmla="*/ 52596 w 105191"/>
                      <a:gd name="connsiteY3" fmla="*/ 0 h 100078"/>
                      <a:gd name="connsiteX4" fmla="*/ 105191 w 105191"/>
                      <a:gd name="connsiteY4" fmla="*/ 50040 h 1000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5191" h="100078">
                        <a:moveTo>
                          <a:pt x="105191" y="50040"/>
                        </a:moveTo>
                        <a:cubicBezTo>
                          <a:pt x="105191" y="77675"/>
                          <a:pt x="81643" y="100079"/>
                          <a:pt x="52596" y="100079"/>
                        </a:cubicBezTo>
                        <a:cubicBezTo>
                          <a:pt x="23548" y="100079"/>
                          <a:pt x="1" y="77675"/>
                          <a:pt x="1" y="50040"/>
                        </a:cubicBezTo>
                        <a:cubicBezTo>
                          <a:pt x="1" y="22404"/>
                          <a:pt x="23549" y="0"/>
                          <a:pt x="52596" y="0"/>
                        </a:cubicBezTo>
                        <a:cubicBezTo>
                          <a:pt x="81644" y="0"/>
                          <a:pt x="105191" y="22404"/>
                          <a:pt x="105191" y="5004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93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21" name="任意多边形: 形状 520">
                    <a:extLst>
                      <a:ext uri="{FF2B5EF4-FFF2-40B4-BE49-F238E27FC236}">
                        <a16:creationId xmlns="" xmlns:a16="http://schemas.microsoft.com/office/drawing/2014/main" id="{0ACAAC44-28D8-4807-BC56-A20037C37D13}"/>
                      </a:ext>
                    </a:extLst>
                  </p:cNvPr>
                  <p:cNvSpPr/>
                  <p:nvPr/>
                </p:nvSpPr>
                <p:spPr>
                  <a:xfrm>
                    <a:off x="6327349" y="3869591"/>
                    <a:ext cx="51086" cy="74345"/>
                  </a:xfrm>
                  <a:custGeom>
                    <a:avLst/>
                    <a:gdLst>
                      <a:gd name="connsiteX0" fmla="*/ 49757 w 51086"/>
                      <a:gd name="connsiteY0" fmla="*/ 54659 h 74345"/>
                      <a:gd name="connsiteX1" fmla="*/ 38651 w 51086"/>
                      <a:gd name="connsiteY1" fmla="*/ 74346 h 74345"/>
                      <a:gd name="connsiteX2" fmla="*/ 37035 w 51086"/>
                      <a:gd name="connsiteY2" fmla="*/ 73993 h 74345"/>
                      <a:gd name="connsiteX3" fmla="*/ 1775 w 51086"/>
                      <a:gd name="connsiteY3" fmla="*/ 10555 h 74345"/>
                      <a:gd name="connsiteX4" fmla="*/ 5624 w 51086"/>
                      <a:gd name="connsiteY4" fmla="*/ 36 h 74345"/>
                      <a:gd name="connsiteX5" fmla="*/ 51051 w 51086"/>
                      <a:gd name="connsiteY5" fmla="*/ 41995 h 74345"/>
                      <a:gd name="connsiteX6" fmla="*/ 49699 w 51086"/>
                      <a:gd name="connsiteY6" fmla="*/ 54659 h 743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1086" h="74345">
                        <a:moveTo>
                          <a:pt x="49757" y="54659"/>
                        </a:moveTo>
                        <a:cubicBezTo>
                          <a:pt x="47848" y="62093"/>
                          <a:pt x="43998" y="68881"/>
                          <a:pt x="38651" y="74346"/>
                        </a:cubicBezTo>
                        <a:cubicBezTo>
                          <a:pt x="38092" y="74257"/>
                          <a:pt x="37564" y="74140"/>
                          <a:pt x="37035" y="73993"/>
                        </a:cubicBezTo>
                        <a:cubicBezTo>
                          <a:pt x="10296" y="67059"/>
                          <a:pt x="-5512" y="38734"/>
                          <a:pt x="1775" y="10555"/>
                        </a:cubicBezTo>
                        <a:cubicBezTo>
                          <a:pt x="2715" y="6941"/>
                          <a:pt x="3979" y="3415"/>
                          <a:pt x="5624" y="36"/>
                        </a:cubicBezTo>
                        <a:cubicBezTo>
                          <a:pt x="29748" y="-934"/>
                          <a:pt x="50081" y="17842"/>
                          <a:pt x="51051" y="41995"/>
                        </a:cubicBezTo>
                        <a:cubicBezTo>
                          <a:pt x="51227" y="46255"/>
                          <a:pt x="50757" y="50516"/>
                          <a:pt x="49699" y="54659"/>
                        </a:cubicBezTo>
                        <a:close/>
                      </a:path>
                    </a:pathLst>
                  </a:custGeom>
                  <a:solidFill>
                    <a:srgbClr val="CEE4ED"/>
                  </a:solidFill>
                  <a:ln w="293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22" name="任意多边形: 形状 521">
                    <a:extLst>
                      <a:ext uri="{FF2B5EF4-FFF2-40B4-BE49-F238E27FC236}">
                        <a16:creationId xmlns="" xmlns:a16="http://schemas.microsoft.com/office/drawing/2014/main" id="{906561E5-B56D-4C25-B25C-5D3A5C090559}"/>
                      </a:ext>
                    </a:extLst>
                  </p:cNvPr>
                  <p:cNvSpPr/>
                  <p:nvPr/>
                </p:nvSpPr>
                <p:spPr>
                  <a:xfrm rot="-4530600">
                    <a:off x="6551690" y="3901345"/>
                    <a:ext cx="105191" cy="100078"/>
                  </a:xfrm>
                  <a:custGeom>
                    <a:avLst/>
                    <a:gdLst>
                      <a:gd name="connsiteX0" fmla="*/ 105192 w 105191"/>
                      <a:gd name="connsiteY0" fmla="*/ 50039 h 100078"/>
                      <a:gd name="connsiteX1" fmla="*/ 52596 w 105191"/>
                      <a:gd name="connsiteY1" fmla="*/ 100079 h 100078"/>
                      <a:gd name="connsiteX2" fmla="*/ 1 w 105191"/>
                      <a:gd name="connsiteY2" fmla="*/ 50039 h 100078"/>
                      <a:gd name="connsiteX3" fmla="*/ 52596 w 105191"/>
                      <a:gd name="connsiteY3" fmla="*/ 0 h 100078"/>
                      <a:gd name="connsiteX4" fmla="*/ 105192 w 105191"/>
                      <a:gd name="connsiteY4" fmla="*/ 50039 h 1000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5191" h="100078">
                        <a:moveTo>
                          <a:pt x="105192" y="50039"/>
                        </a:moveTo>
                        <a:cubicBezTo>
                          <a:pt x="105192" y="77675"/>
                          <a:pt x="81643" y="100079"/>
                          <a:pt x="52596" y="100079"/>
                        </a:cubicBezTo>
                        <a:cubicBezTo>
                          <a:pt x="23548" y="100079"/>
                          <a:pt x="1" y="77675"/>
                          <a:pt x="1" y="50039"/>
                        </a:cubicBezTo>
                        <a:cubicBezTo>
                          <a:pt x="1" y="22403"/>
                          <a:pt x="23549" y="0"/>
                          <a:pt x="52596" y="0"/>
                        </a:cubicBezTo>
                        <a:cubicBezTo>
                          <a:pt x="81644" y="0"/>
                          <a:pt x="105192" y="22403"/>
                          <a:pt x="105192" y="5003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93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23" name="任意多边形: 形状 522">
                    <a:extLst>
                      <a:ext uri="{FF2B5EF4-FFF2-40B4-BE49-F238E27FC236}">
                        <a16:creationId xmlns="" xmlns:a16="http://schemas.microsoft.com/office/drawing/2014/main" id="{8F3DA916-3A7E-42F0-8541-8A3B22A0D135}"/>
                      </a:ext>
                    </a:extLst>
                  </p:cNvPr>
                  <p:cNvSpPr/>
                  <p:nvPr/>
                </p:nvSpPr>
                <p:spPr>
                  <a:xfrm>
                    <a:off x="6583821" y="3950701"/>
                    <a:ext cx="69780" cy="52940"/>
                  </a:xfrm>
                  <a:custGeom>
                    <a:avLst/>
                    <a:gdLst>
                      <a:gd name="connsiteX0" fmla="*/ 69780 w 69780"/>
                      <a:gd name="connsiteY0" fmla="*/ 7840 h 52940"/>
                      <a:gd name="connsiteX1" fmla="*/ 68722 w 69780"/>
                      <a:gd name="connsiteY1" fmla="*/ 13011 h 52940"/>
                      <a:gd name="connsiteX2" fmla="*/ 7018 w 69780"/>
                      <a:gd name="connsiteY2" fmla="*/ 51415 h 52940"/>
                      <a:gd name="connsiteX3" fmla="*/ 25 w 69780"/>
                      <a:gd name="connsiteY3" fmla="*/ 49005 h 52940"/>
                      <a:gd name="connsiteX4" fmla="*/ 1553 w 69780"/>
                      <a:gd name="connsiteY4" fmla="*/ 35107 h 52940"/>
                      <a:gd name="connsiteX5" fmla="*/ 55765 w 69780"/>
                      <a:gd name="connsiteY5" fmla="*/ 1346 h 52940"/>
                      <a:gd name="connsiteX6" fmla="*/ 69780 w 69780"/>
                      <a:gd name="connsiteY6" fmla="*/ 7840 h 529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9780" h="52940">
                        <a:moveTo>
                          <a:pt x="69780" y="7840"/>
                        </a:moveTo>
                        <a:cubicBezTo>
                          <a:pt x="69516" y="9573"/>
                          <a:pt x="69163" y="11278"/>
                          <a:pt x="68722" y="13011"/>
                        </a:cubicBezTo>
                        <a:cubicBezTo>
                          <a:pt x="61465" y="41131"/>
                          <a:pt x="33874" y="58320"/>
                          <a:pt x="7018" y="51415"/>
                        </a:cubicBezTo>
                        <a:cubicBezTo>
                          <a:pt x="4638" y="50798"/>
                          <a:pt x="2288" y="49975"/>
                          <a:pt x="25" y="49005"/>
                        </a:cubicBezTo>
                        <a:cubicBezTo>
                          <a:pt x="-122" y="44333"/>
                          <a:pt x="377" y="39632"/>
                          <a:pt x="1553" y="35107"/>
                        </a:cubicBezTo>
                        <a:cubicBezTo>
                          <a:pt x="7929" y="10367"/>
                          <a:pt x="32199" y="-4736"/>
                          <a:pt x="55765" y="1346"/>
                        </a:cubicBezTo>
                        <a:cubicBezTo>
                          <a:pt x="60789" y="2609"/>
                          <a:pt x="65549" y="4813"/>
                          <a:pt x="69780" y="7840"/>
                        </a:cubicBezTo>
                        <a:close/>
                      </a:path>
                    </a:pathLst>
                  </a:custGeom>
                  <a:solidFill>
                    <a:srgbClr val="CEE4ED"/>
                  </a:solidFill>
                  <a:ln w="293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24" name="任意多边形: 形状 523">
                    <a:extLst>
                      <a:ext uri="{FF2B5EF4-FFF2-40B4-BE49-F238E27FC236}">
                        <a16:creationId xmlns="" xmlns:a16="http://schemas.microsoft.com/office/drawing/2014/main" id="{2C39B4B4-0E54-454D-B4DC-0F305B39353E}"/>
                      </a:ext>
                    </a:extLst>
                  </p:cNvPr>
                  <p:cNvSpPr/>
                  <p:nvPr/>
                </p:nvSpPr>
                <p:spPr>
                  <a:xfrm rot="-4530600">
                    <a:off x="6305547" y="3892985"/>
                    <a:ext cx="295710" cy="349481"/>
                  </a:xfrm>
                  <a:custGeom>
                    <a:avLst/>
                    <a:gdLst>
                      <a:gd name="connsiteX0" fmla="*/ 295711 w 295710"/>
                      <a:gd name="connsiteY0" fmla="*/ 174741 h 349481"/>
                      <a:gd name="connsiteX1" fmla="*/ 147855 w 295710"/>
                      <a:gd name="connsiteY1" fmla="*/ 349482 h 349481"/>
                      <a:gd name="connsiteX2" fmla="*/ -1 w 295710"/>
                      <a:gd name="connsiteY2" fmla="*/ 174741 h 349481"/>
                      <a:gd name="connsiteX3" fmla="*/ 147855 w 295710"/>
                      <a:gd name="connsiteY3" fmla="*/ 0 h 349481"/>
                      <a:gd name="connsiteX4" fmla="*/ 295711 w 295710"/>
                      <a:gd name="connsiteY4" fmla="*/ 174741 h 3494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5710" h="349481">
                        <a:moveTo>
                          <a:pt x="295711" y="174741"/>
                        </a:moveTo>
                        <a:cubicBezTo>
                          <a:pt x="295711" y="271247"/>
                          <a:pt x="229513" y="349482"/>
                          <a:pt x="147855" y="349482"/>
                        </a:cubicBezTo>
                        <a:cubicBezTo>
                          <a:pt x="66197" y="349482"/>
                          <a:pt x="-1" y="271247"/>
                          <a:pt x="-1" y="174741"/>
                        </a:cubicBezTo>
                        <a:cubicBezTo>
                          <a:pt x="-1" y="78234"/>
                          <a:pt x="66197" y="0"/>
                          <a:pt x="147855" y="0"/>
                        </a:cubicBezTo>
                        <a:cubicBezTo>
                          <a:pt x="229513" y="0"/>
                          <a:pt x="295711" y="78234"/>
                          <a:pt x="295711" y="17474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93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25" name="任意多边形: 形状 524">
                    <a:extLst>
                      <a:ext uri="{FF2B5EF4-FFF2-40B4-BE49-F238E27FC236}">
                        <a16:creationId xmlns="" xmlns:a16="http://schemas.microsoft.com/office/drawing/2014/main" id="{5F496765-5C0E-4C9F-8E9B-8DB3ECD530B9}"/>
                      </a:ext>
                    </a:extLst>
                  </p:cNvPr>
                  <p:cNvSpPr/>
                  <p:nvPr/>
                </p:nvSpPr>
                <p:spPr>
                  <a:xfrm rot="-4532854">
                    <a:off x="6373866" y="4032409"/>
                    <a:ext cx="22427" cy="21368"/>
                  </a:xfrm>
                  <a:custGeom>
                    <a:avLst/>
                    <a:gdLst>
                      <a:gd name="connsiteX0" fmla="*/ 22430 w 22427"/>
                      <a:gd name="connsiteY0" fmla="*/ 10680 h 21368"/>
                      <a:gd name="connsiteX1" fmla="*/ 11216 w 22427"/>
                      <a:gd name="connsiteY1" fmla="*/ 21364 h 21368"/>
                      <a:gd name="connsiteX2" fmla="*/ 2 w 22427"/>
                      <a:gd name="connsiteY2" fmla="*/ 10680 h 21368"/>
                      <a:gd name="connsiteX3" fmla="*/ 11216 w 22427"/>
                      <a:gd name="connsiteY3" fmla="*/ -4 h 21368"/>
                      <a:gd name="connsiteX4" fmla="*/ 22430 w 22427"/>
                      <a:gd name="connsiteY4" fmla="*/ 10680 h 213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27" h="21368">
                        <a:moveTo>
                          <a:pt x="22430" y="10680"/>
                        </a:moveTo>
                        <a:cubicBezTo>
                          <a:pt x="22430" y="16581"/>
                          <a:pt x="17410" y="21364"/>
                          <a:pt x="11216" y="21364"/>
                        </a:cubicBezTo>
                        <a:cubicBezTo>
                          <a:pt x="5023" y="21364"/>
                          <a:pt x="2" y="16581"/>
                          <a:pt x="2" y="10680"/>
                        </a:cubicBezTo>
                        <a:cubicBezTo>
                          <a:pt x="2" y="4780"/>
                          <a:pt x="5023" y="-4"/>
                          <a:pt x="11216" y="-4"/>
                        </a:cubicBezTo>
                        <a:cubicBezTo>
                          <a:pt x="17410" y="-4"/>
                          <a:pt x="22430" y="4780"/>
                          <a:pt x="22430" y="10680"/>
                        </a:cubicBezTo>
                        <a:close/>
                      </a:path>
                    </a:pathLst>
                  </a:custGeom>
                  <a:solidFill>
                    <a:srgbClr val="59221D"/>
                  </a:solidFill>
                  <a:ln w="294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26" name="任意多边形: 形状 525">
                    <a:extLst>
                      <a:ext uri="{FF2B5EF4-FFF2-40B4-BE49-F238E27FC236}">
                        <a16:creationId xmlns="" xmlns:a16="http://schemas.microsoft.com/office/drawing/2014/main" id="{B2C25D7D-E787-46E8-827C-AB721E971F3F}"/>
                      </a:ext>
                    </a:extLst>
                  </p:cNvPr>
                  <p:cNvSpPr/>
                  <p:nvPr/>
                </p:nvSpPr>
                <p:spPr>
                  <a:xfrm rot="-4530600">
                    <a:off x="6510347" y="4082202"/>
                    <a:ext cx="22389" cy="21332"/>
                  </a:xfrm>
                  <a:custGeom>
                    <a:avLst/>
                    <a:gdLst>
                      <a:gd name="connsiteX0" fmla="*/ 22390 w 22389"/>
                      <a:gd name="connsiteY0" fmla="*/ 10666 h 21332"/>
                      <a:gd name="connsiteX1" fmla="*/ 11195 w 22389"/>
                      <a:gd name="connsiteY1" fmla="*/ 21332 h 21332"/>
                      <a:gd name="connsiteX2" fmla="*/ 0 w 22389"/>
                      <a:gd name="connsiteY2" fmla="*/ 10666 h 21332"/>
                      <a:gd name="connsiteX3" fmla="*/ 11195 w 22389"/>
                      <a:gd name="connsiteY3" fmla="*/ 0 h 21332"/>
                      <a:gd name="connsiteX4" fmla="*/ 22390 w 22389"/>
                      <a:gd name="connsiteY4" fmla="*/ 10666 h 213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389" h="21332">
                        <a:moveTo>
                          <a:pt x="22390" y="10666"/>
                        </a:moveTo>
                        <a:cubicBezTo>
                          <a:pt x="22390" y="16557"/>
                          <a:pt x="17378" y="21332"/>
                          <a:pt x="11195" y="21332"/>
                        </a:cubicBezTo>
                        <a:cubicBezTo>
                          <a:pt x="5012" y="21332"/>
                          <a:pt x="0" y="16557"/>
                          <a:pt x="0" y="10666"/>
                        </a:cubicBezTo>
                        <a:cubicBezTo>
                          <a:pt x="0" y="4775"/>
                          <a:pt x="5012" y="0"/>
                          <a:pt x="11195" y="0"/>
                        </a:cubicBezTo>
                        <a:cubicBezTo>
                          <a:pt x="17378" y="0"/>
                          <a:pt x="22390" y="4775"/>
                          <a:pt x="22390" y="10666"/>
                        </a:cubicBezTo>
                        <a:close/>
                      </a:path>
                    </a:pathLst>
                  </a:custGeom>
                  <a:solidFill>
                    <a:srgbClr val="59221D"/>
                  </a:solidFill>
                  <a:ln w="293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13" name="图形 4">
                  <a:extLst>
                    <a:ext uri="{FF2B5EF4-FFF2-40B4-BE49-F238E27FC236}">
                      <a16:creationId xmlns="" xmlns:a16="http://schemas.microsoft.com/office/drawing/2014/main" id="{0924384D-BE99-4B81-963C-34E83B7E0AD2}"/>
                    </a:ext>
                  </a:extLst>
                </p:cNvPr>
                <p:cNvGrpSpPr/>
                <p:nvPr/>
              </p:nvGrpSpPr>
              <p:grpSpPr>
                <a:xfrm>
                  <a:off x="6102422" y="4141185"/>
                  <a:ext cx="751902" cy="276489"/>
                  <a:chOff x="6102422" y="4141185"/>
                  <a:chExt cx="751902" cy="276489"/>
                </a:xfrm>
              </p:grpSpPr>
              <p:sp>
                <p:nvSpPr>
                  <p:cNvPr id="514" name="任意多边形: 形状 513">
                    <a:extLst>
                      <a:ext uri="{FF2B5EF4-FFF2-40B4-BE49-F238E27FC236}">
                        <a16:creationId xmlns="" xmlns:a16="http://schemas.microsoft.com/office/drawing/2014/main" id="{03C1F425-FDE0-44E4-8C6E-87EDDF001872}"/>
                      </a:ext>
                    </a:extLst>
                  </p:cNvPr>
                  <p:cNvSpPr/>
                  <p:nvPr/>
                </p:nvSpPr>
                <p:spPr>
                  <a:xfrm>
                    <a:off x="6102422" y="4141185"/>
                    <a:ext cx="751902" cy="276489"/>
                  </a:xfrm>
                  <a:custGeom>
                    <a:avLst/>
                    <a:gdLst>
                      <a:gd name="connsiteX0" fmla="*/ 629044 w 751902"/>
                      <a:gd name="connsiteY0" fmla="*/ 269207 h 276489"/>
                      <a:gd name="connsiteX1" fmla="*/ 747810 w 751902"/>
                      <a:gd name="connsiteY1" fmla="*/ 104104 h 276489"/>
                      <a:gd name="connsiteX2" fmla="*/ 559965 w 751902"/>
                      <a:gd name="connsiteY2" fmla="*/ 3702 h 276489"/>
                      <a:gd name="connsiteX3" fmla="*/ 10149 w 751902"/>
                      <a:gd name="connsiteY3" fmla="*/ 0 h 276489"/>
                      <a:gd name="connsiteX4" fmla="*/ 93744 w 751902"/>
                      <a:gd name="connsiteY4" fmla="*/ 226543 h 276489"/>
                      <a:gd name="connsiteX5" fmla="*/ 629044 w 751902"/>
                      <a:gd name="connsiteY5" fmla="*/ 269207 h 2764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51902" h="276489">
                        <a:moveTo>
                          <a:pt x="629044" y="269207"/>
                        </a:moveTo>
                        <a:cubicBezTo>
                          <a:pt x="714255" y="259511"/>
                          <a:pt x="767497" y="174359"/>
                          <a:pt x="747810" y="104104"/>
                        </a:cubicBezTo>
                        <a:cubicBezTo>
                          <a:pt x="722805" y="14985"/>
                          <a:pt x="644970" y="-5730"/>
                          <a:pt x="559965" y="3702"/>
                        </a:cubicBezTo>
                        <a:cubicBezTo>
                          <a:pt x="461355" y="14662"/>
                          <a:pt x="227936" y="32792"/>
                          <a:pt x="10149" y="0"/>
                        </a:cubicBezTo>
                        <a:cubicBezTo>
                          <a:pt x="10149" y="0"/>
                          <a:pt x="-42946" y="156847"/>
                          <a:pt x="93744" y="226543"/>
                        </a:cubicBezTo>
                        <a:cubicBezTo>
                          <a:pt x="143989" y="252018"/>
                          <a:pt x="416928" y="293301"/>
                          <a:pt x="629044" y="269207"/>
                        </a:cubicBezTo>
                        <a:close/>
                      </a:path>
                    </a:pathLst>
                  </a:custGeom>
                  <a:solidFill>
                    <a:srgbClr val="A74602"/>
                  </a:solidFill>
                  <a:ln w="293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5" name="任意多边形: 形状 514">
                    <a:extLst>
                      <a:ext uri="{FF2B5EF4-FFF2-40B4-BE49-F238E27FC236}">
                        <a16:creationId xmlns="" xmlns:a16="http://schemas.microsoft.com/office/drawing/2014/main" id="{9688BE0A-C651-4B37-AB70-511C21CC696E}"/>
                      </a:ext>
                    </a:extLst>
                  </p:cNvPr>
                  <p:cNvSpPr/>
                  <p:nvPr/>
                </p:nvSpPr>
                <p:spPr>
                  <a:xfrm>
                    <a:off x="6104465" y="4147797"/>
                    <a:ext cx="103101" cy="231743"/>
                  </a:xfrm>
                  <a:custGeom>
                    <a:avLst/>
                    <a:gdLst>
                      <a:gd name="connsiteX0" fmla="*/ 9605 w 103101"/>
                      <a:gd name="connsiteY0" fmla="*/ 0 h 231743"/>
                      <a:gd name="connsiteX1" fmla="*/ 103102 w 103101"/>
                      <a:gd name="connsiteY1" fmla="*/ 231744 h 2317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3101" h="231743">
                        <a:moveTo>
                          <a:pt x="9605" y="0"/>
                        </a:moveTo>
                        <a:cubicBezTo>
                          <a:pt x="9605" y="0"/>
                          <a:pt x="-44254" y="154437"/>
                          <a:pt x="103102" y="231744"/>
                        </a:cubicBezTo>
                      </a:path>
                    </a:pathLst>
                  </a:custGeom>
                  <a:noFill/>
                  <a:ln w="11748" cap="rnd">
                    <a:solidFill>
                      <a:srgbClr val="59221D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6" name="任意多边形: 形状 515">
                    <a:extLst>
                      <a:ext uri="{FF2B5EF4-FFF2-40B4-BE49-F238E27FC236}">
                        <a16:creationId xmlns="" xmlns:a16="http://schemas.microsoft.com/office/drawing/2014/main" id="{D5323589-F494-437C-A912-2C0BAB62C483}"/>
                      </a:ext>
                    </a:extLst>
                  </p:cNvPr>
                  <p:cNvSpPr/>
                  <p:nvPr/>
                </p:nvSpPr>
                <p:spPr>
                  <a:xfrm>
                    <a:off x="6113982" y="4147415"/>
                    <a:ext cx="69961" cy="53359"/>
                  </a:xfrm>
                  <a:custGeom>
                    <a:avLst/>
                    <a:gdLst>
                      <a:gd name="connsiteX0" fmla="*/ 0 w 69961"/>
                      <a:gd name="connsiteY0" fmla="*/ 0 h 53359"/>
                      <a:gd name="connsiteX1" fmla="*/ 69961 w 69961"/>
                      <a:gd name="connsiteY1" fmla="*/ 53360 h 533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69961" h="53359">
                        <a:moveTo>
                          <a:pt x="0" y="0"/>
                        </a:moveTo>
                        <a:cubicBezTo>
                          <a:pt x="0" y="0"/>
                          <a:pt x="-676" y="52037"/>
                          <a:pt x="69961" y="53360"/>
                        </a:cubicBezTo>
                      </a:path>
                    </a:pathLst>
                  </a:custGeom>
                  <a:noFill/>
                  <a:ln w="11748" cap="rnd">
                    <a:solidFill>
                      <a:srgbClr val="59221D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7" name="任意多边形: 形状 516">
                    <a:extLst>
                      <a:ext uri="{FF2B5EF4-FFF2-40B4-BE49-F238E27FC236}">
                        <a16:creationId xmlns="" xmlns:a16="http://schemas.microsoft.com/office/drawing/2014/main" id="{5B37E5E7-6E38-4ED5-AF54-22462AC1DC9C}"/>
                      </a:ext>
                    </a:extLst>
                  </p:cNvPr>
                  <p:cNvSpPr/>
                  <p:nvPr/>
                </p:nvSpPr>
                <p:spPr>
                  <a:xfrm>
                    <a:off x="6106284" y="4199511"/>
                    <a:ext cx="73781" cy="52478"/>
                  </a:xfrm>
                  <a:custGeom>
                    <a:avLst/>
                    <a:gdLst>
                      <a:gd name="connsiteX0" fmla="*/ 0 w 73781"/>
                      <a:gd name="connsiteY0" fmla="*/ 0 h 52478"/>
                      <a:gd name="connsiteX1" fmla="*/ 73781 w 73781"/>
                      <a:gd name="connsiteY1" fmla="*/ 52478 h 524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73781" h="52478">
                        <a:moveTo>
                          <a:pt x="0" y="0"/>
                        </a:moveTo>
                        <a:cubicBezTo>
                          <a:pt x="0" y="0"/>
                          <a:pt x="3173" y="51156"/>
                          <a:pt x="73781" y="52478"/>
                        </a:cubicBezTo>
                      </a:path>
                    </a:pathLst>
                  </a:custGeom>
                  <a:noFill/>
                  <a:ln w="11748" cap="rnd">
                    <a:solidFill>
                      <a:srgbClr val="59221D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8" name="任意多边形: 形状 517">
                    <a:extLst>
                      <a:ext uri="{FF2B5EF4-FFF2-40B4-BE49-F238E27FC236}">
                        <a16:creationId xmlns="" xmlns:a16="http://schemas.microsoft.com/office/drawing/2014/main" id="{B63B0C52-50ED-4FC7-917E-C0A145CD54C4}"/>
                      </a:ext>
                    </a:extLst>
                  </p:cNvPr>
                  <p:cNvSpPr/>
                  <p:nvPr/>
                </p:nvSpPr>
                <p:spPr>
                  <a:xfrm>
                    <a:off x="6106548" y="4240765"/>
                    <a:ext cx="72576" cy="58442"/>
                  </a:xfrm>
                  <a:custGeom>
                    <a:avLst/>
                    <a:gdLst>
                      <a:gd name="connsiteX0" fmla="*/ 0 w 72576"/>
                      <a:gd name="connsiteY0" fmla="*/ 0 h 58442"/>
                      <a:gd name="connsiteX1" fmla="*/ 72576 w 72576"/>
                      <a:gd name="connsiteY1" fmla="*/ 58443 h 584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72576" h="58442">
                        <a:moveTo>
                          <a:pt x="0" y="0"/>
                        </a:moveTo>
                        <a:cubicBezTo>
                          <a:pt x="0" y="0"/>
                          <a:pt x="2086" y="57943"/>
                          <a:pt x="72576" y="58443"/>
                        </a:cubicBezTo>
                      </a:path>
                    </a:pathLst>
                  </a:custGeom>
                  <a:noFill/>
                  <a:ln w="11748" cap="rnd">
                    <a:solidFill>
                      <a:srgbClr val="59221D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96" name="图形 4">
                <a:extLst>
                  <a:ext uri="{FF2B5EF4-FFF2-40B4-BE49-F238E27FC236}">
                    <a16:creationId xmlns="" xmlns:a16="http://schemas.microsoft.com/office/drawing/2014/main" id="{8732AF45-BBD2-48D0-8FB8-A2D67C5E5708}"/>
                  </a:ext>
                </a:extLst>
              </p:cNvPr>
              <p:cNvGrpSpPr/>
              <p:nvPr/>
            </p:nvGrpSpPr>
            <p:grpSpPr>
              <a:xfrm>
                <a:off x="6197958" y="3363328"/>
                <a:ext cx="328150" cy="439599"/>
                <a:chOff x="6197958" y="3363328"/>
                <a:chExt cx="328150" cy="439599"/>
              </a:xfrm>
            </p:grpSpPr>
            <p:grpSp>
              <p:nvGrpSpPr>
                <p:cNvPr id="497" name="图形 4">
                  <a:extLst>
                    <a:ext uri="{FF2B5EF4-FFF2-40B4-BE49-F238E27FC236}">
                      <a16:creationId xmlns="" xmlns:a16="http://schemas.microsoft.com/office/drawing/2014/main" id="{563210E9-4010-47C5-81F6-3D6C9391305A}"/>
                    </a:ext>
                  </a:extLst>
                </p:cNvPr>
                <p:cNvGrpSpPr/>
                <p:nvPr/>
              </p:nvGrpSpPr>
              <p:grpSpPr>
                <a:xfrm>
                  <a:off x="6244501" y="3631213"/>
                  <a:ext cx="249138" cy="171714"/>
                  <a:chOff x="6244501" y="3631213"/>
                  <a:chExt cx="249138" cy="171714"/>
                </a:xfrm>
              </p:grpSpPr>
              <p:sp>
                <p:nvSpPr>
                  <p:cNvPr id="510" name="任意多边形: 形状 509">
                    <a:extLst>
                      <a:ext uri="{FF2B5EF4-FFF2-40B4-BE49-F238E27FC236}">
                        <a16:creationId xmlns="" xmlns:a16="http://schemas.microsoft.com/office/drawing/2014/main" id="{6CCA2C2F-9390-41AF-A5DD-47DAEDC667BB}"/>
                      </a:ext>
                    </a:extLst>
                  </p:cNvPr>
                  <p:cNvSpPr/>
                  <p:nvPr/>
                </p:nvSpPr>
                <p:spPr>
                  <a:xfrm>
                    <a:off x="6244501" y="3631243"/>
                    <a:ext cx="249138" cy="171685"/>
                  </a:xfrm>
                  <a:custGeom>
                    <a:avLst/>
                    <a:gdLst>
                      <a:gd name="connsiteX0" fmla="*/ 249139 w 249138"/>
                      <a:gd name="connsiteY0" fmla="*/ 98228 h 171685"/>
                      <a:gd name="connsiteX1" fmla="*/ 124584 w 249138"/>
                      <a:gd name="connsiteY1" fmla="*/ 171685 h 171685"/>
                      <a:gd name="connsiteX2" fmla="*/ 0 w 249138"/>
                      <a:gd name="connsiteY2" fmla="*/ 98051 h 171685"/>
                      <a:gd name="connsiteX3" fmla="*/ 49452 w 249138"/>
                      <a:gd name="connsiteY3" fmla="*/ 89236 h 171685"/>
                      <a:gd name="connsiteX4" fmla="*/ 49452 w 249138"/>
                      <a:gd name="connsiteY4" fmla="*/ 0 h 171685"/>
                      <a:gd name="connsiteX5" fmla="*/ 212998 w 249138"/>
                      <a:gd name="connsiteY5" fmla="*/ 0 h 171685"/>
                      <a:gd name="connsiteX6" fmla="*/ 212998 w 249138"/>
                      <a:gd name="connsiteY6" fmla="*/ 91087 h 171685"/>
                      <a:gd name="connsiteX7" fmla="*/ 249139 w 249138"/>
                      <a:gd name="connsiteY7" fmla="*/ 98228 h 1716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49138" h="171685">
                        <a:moveTo>
                          <a:pt x="249139" y="98228"/>
                        </a:moveTo>
                        <a:cubicBezTo>
                          <a:pt x="234271" y="140598"/>
                          <a:pt x="184143" y="171685"/>
                          <a:pt x="124584" y="171685"/>
                        </a:cubicBezTo>
                        <a:cubicBezTo>
                          <a:pt x="65024" y="171685"/>
                          <a:pt x="14809" y="140480"/>
                          <a:pt x="0" y="98051"/>
                        </a:cubicBezTo>
                        <a:cubicBezTo>
                          <a:pt x="16249" y="94378"/>
                          <a:pt x="32732" y="91440"/>
                          <a:pt x="49452" y="89236"/>
                        </a:cubicBezTo>
                        <a:lnTo>
                          <a:pt x="49452" y="0"/>
                        </a:lnTo>
                        <a:lnTo>
                          <a:pt x="212998" y="0"/>
                        </a:lnTo>
                        <a:lnTo>
                          <a:pt x="212998" y="91087"/>
                        </a:lnTo>
                        <a:cubicBezTo>
                          <a:pt x="225162" y="93115"/>
                          <a:pt x="237209" y="95495"/>
                          <a:pt x="249139" y="98228"/>
                        </a:cubicBezTo>
                        <a:close/>
                      </a:path>
                    </a:pathLst>
                  </a:custGeom>
                  <a:solidFill>
                    <a:srgbClr val="A74602"/>
                  </a:solidFill>
                  <a:ln w="293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1" name="任意多边形: 形状 510">
                    <a:extLst>
                      <a:ext uri="{FF2B5EF4-FFF2-40B4-BE49-F238E27FC236}">
                        <a16:creationId xmlns="" xmlns:a16="http://schemas.microsoft.com/office/drawing/2014/main" id="{47A71F8C-A4B8-491E-B38E-FDF9895D3F36}"/>
                      </a:ext>
                    </a:extLst>
                  </p:cNvPr>
                  <p:cNvSpPr/>
                  <p:nvPr/>
                </p:nvSpPr>
                <p:spPr>
                  <a:xfrm>
                    <a:off x="6293953" y="3631213"/>
                    <a:ext cx="163545" cy="92533"/>
                  </a:xfrm>
                  <a:custGeom>
                    <a:avLst/>
                    <a:gdLst>
                      <a:gd name="connsiteX0" fmla="*/ 120118 w 163545"/>
                      <a:gd name="connsiteY0" fmla="*/ 70519 h 92533"/>
                      <a:gd name="connsiteX1" fmla="*/ 163546 w 163545"/>
                      <a:gd name="connsiteY1" fmla="*/ 0 h 92533"/>
                      <a:gd name="connsiteX2" fmla="*/ 0 w 163545"/>
                      <a:gd name="connsiteY2" fmla="*/ 0 h 92533"/>
                      <a:gd name="connsiteX3" fmla="*/ 0 w 163545"/>
                      <a:gd name="connsiteY3" fmla="*/ 91087 h 92533"/>
                      <a:gd name="connsiteX4" fmla="*/ 120118 w 163545"/>
                      <a:gd name="connsiteY4" fmla="*/ 70519 h 925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3545" h="92533">
                        <a:moveTo>
                          <a:pt x="120118" y="70519"/>
                        </a:moveTo>
                        <a:cubicBezTo>
                          <a:pt x="145828" y="53801"/>
                          <a:pt x="163546" y="30647"/>
                          <a:pt x="163546" y="0"/>
                        </a:cubicBezTo>
                        <a:lnTo>
                          <a:pt x="0" y="0"/>
                        </a:lnTo>
                        <a:lnTo>
                          <a:pt x="0" y="91087"/>
                        </a:lnTo>
                        <a:cubicBezTo>
                          <a:pt x="0" y="91087"/>
                          <a:pt x="73839" y="100666"/>
                          <a:pt x="120118" y="70519"/>
                        </a:cubicBezTo>
                        <a:close/>
                      </a:path>
                    </a:pathLst>
                  </a:custGeom>
                  <a:solidFill>
                    <a:srgbClr val="59221D"/>
                  </a:solidFill>
                  <a:ln w="293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98" name="图形 4">
                  <a:extLst>
                    <a:ext uri="{FF2B5EF4-FFF2-40B4-BE49-F238E27FC236}">
                      <a16:creationId xmlns="" xmlns:a16="http://schemas.microsoft.com/office/drawing/2014/main" id="{653AF106-042A-4B4C-AAAD-E1F66A832461}"/>
                    </a:ext>
                  </a:extLst>
                </p:cNvPr>
                <p:cNvGrpSpPr/>
                <p:nvPr/>
              </p:nvGrpSpPr>
              <p:grpSpPr>
                <a:xfrm>
                  <a:off x="6197958" y="3363328"/>
                  <a:ext cx="290511" cy="169745"/>
                  <a:chOff x="6197958" y="3363328"/>
                  <a:chExt cx="290511" cy="169745"/>
                </a:xfrm>
              </p:grpSpPr>
              <p:sp>
                <p:nvSpPr>
                  <p:cNvPr id="508" name="任意多边形: 形状 507">
                    <a:extLst>
                      <a:ext uri="{FF2B5EF4-FFF2-40B4-BE49-F238E27FC236}">
                        <a16:creationId xmlns="" xmlns:a16="http://schemas.microsoft.com/office/drawing/2014/main" id="{AF5BA67B-03D5-467D-B153-B4D7190BF3D2}"/>
                      </a:ext>
                    </a:extLst>
                  </p:cNvPr>
                  <p:cNvSpPr/>
                  <p:nvPr/>
                </p:nvSpPr>
                <p:spPr>
                  <a:xfrm>
                    <a:off x="6351015" y="3418481"/>
                    <a:ext cx="137453" cy="114593"/>
                  </a:xfrm>
                  <a:custGeom>
                    <a:avLst/>
                    <a:gdLst>
                      <a:gd name="connsiteX0" fmla="*/ 137454 w 137453"/>
                      <a:gd name="connsiteY0" fmla="*/ 114594 h 114593"/>
                      <a:gd name="connsiteX1" fmla="*/ 90000 w 137453"/>
                      <a:gd name="connsiteY1" fmla="*/ 114594 h 114593"/>
                      <a:gd name="connsiteX2" fmla="*/ 0 w 137453"/>
                      <a:gd name="connsiteY2" fmla="*/ 0 h 114593"/>
                      <a:gd name="connsiteX3" fmla="*/ 51156 w 137453"/>
                      <a:gd name="connsiteY3" fmla="*/ 0 h 114593"/>
                      <a:gd name="connsiteX4" fmla="*/ 137454 w 137453"/>
                      <a:gd name="connsiteY4" fmla="*/ 86269 h 1145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7453" h="114593">
                        <a:moveTo>
                          <a:pt x="137454" y="114594"/>
                        </a:moveTo>
                        <a:lnTo>
                          <a:pt x="90000" y="114594"/>
                        </a:lnTo>
                        <a:lnTo>
                          <a:pt x="0" y="0"/>
                        </a:lnTo>
                        <a:lnTo>
                          <a:pt x="51156" y="0"/>
                        </a:lnTo>
                        <a:cubicBezTo>
                          <a:pt x="98815" y="0"/>
                          <a:pt x="137425" y="38609"/>
                          <a:pt x="137454" y="86269"/>
                        </a:cubicBezTo>
                        <a:close/>
                      </a:path>
                    </a:pathLst>
                  </a:custGeom>
                  <a:solidFill>
                    <a:srgbClr val="FFC200"/>
                  </a:solidFill>
                  <a:ln w="293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9" name="任意多边形: 形状 508">
                    <a:extLst>
                      <a:ext uri="{FF2B5EF4-FFF2-40B4-BE49-F238E27FC236}">
                        <a16:creationId xmlns="" xmlns:a16="http://schemas.microsoft.com/office/drawing/2014/main" id="{416EBA95-338C-4AD4-A867-5DED006C51B5}"/>
                      </a:ext>
                    </a:extLst>
                  </p:cNvPr>
                  <p:cNvSpPr/>
                  <p:nvPr/>
                </p:nvSpPr>
                <p:spPr>
                  <a:xfrm>
                    <a:off x="6197958" y="3363328"/>
                    <a:ext cx="235300" cy="152321"/>
                  </a:xfrm>
                  <a:custGeom>
                    <a:avLst/>
                    <a:gdLst>
                      <a:gd name="connsiteX0" fmla="*/ 76250 w 235300"/>
                      <a:gd name="connsiteY0" fmla="*/ 152322 h 152321"/>
                      <a:gd name="connsiteX1" fmla="*/ 235300 w 235300"/>
                      <a:gd name="connsiteY1" fmla="*/ 152145 h 152321"/>
                      <a:gd name="connsiteX2" fmla="*/ 159786 w 235300"/>
                      <a:gd name="connsiteY2" fmla="*/ 53360 h 152321"/>
                      <a:gd name="connsiteX3" fmla="*/ 58826 w 235300"/>
                      <a:gd name="connsiteY3" fmla="*/ 0 h 152321"/>
                      <a:gd name="connsiteX4" fmla="*/ 55887 w 235300"/>
                      <a:gd name="connsiteY4" fmla="*/ 0 h 152321"/>
                      <a:gd name="connsiteX5" fmla="*/ 10872 w 235300"/>
                      <a:gd name="connsiteY5" fmla="*/ 87649 h 152321"/>
                      <a:gd name="connsiteX6" fmla="*/ 76250 w 235300"/>
                      <a:gd name="connsiteY6" fmla="*/ 152322 h 1523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35300" h="152321">
                        <a:moveTo>
                          <a:pt x="76250" y="152322"/>
                        </a:moveTo>
                        <a:lnTo>
                          <a:pt x="235300" y="152145"/>
                        </a:lnTo>
                        <a:lnTo>
                          <a:pt x="159786" y="53360"/>
                        </a:lnTo>
                        <a:cubicBezTo>
                          <a:pt x="135780" y="19863"/>
                          <a:pt x="100050" y="0"/>
                          <a:pt x="58826" y="0"/>
                        </a:cubicBezTo>
                        <a:lnTo>
                          <a:pt x="55887" y="0"/>
                        </a:lnTo>
                        <a:cubicBezTo>
                          <a:pt x="10814" y="0"/>
                          <a:pt x="-16336" y="51685"/>
                          <a:pt x="10872" y="87649"/>
                        </a:cubicBezTo>
                        <a:cubicBezTo>
                          <a:pt x="19217" y="98668"/>
                          <a:pt x="76250" y="152322"/>
                          <a:pt x="76250" y="15232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1748" cap="flat">
                    <a:solidFill>
                      <a:srgbClr val="FFC2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99" name="图形 4">
                  <a:extLst>
                    <a:ext uri="{FF2B5EF4-FFF2-40B4-BE49-F238E27FC236}">
                      <a16:creationId xmlns="" xmlns:a16="http://schemas.microsoft.com/office/drawing/2014/main" id="{50FDF6F6-E6D9-4A19-881A-44F43225B84D}"/>
                    </a:ext>
                  </a:extLst>
                </p:cNvPr>
                <p:cNvGrpSpPr/>
                <p:nvPr/>
              </p:nvGrpSpPr>
              <p:grpSpPr>
                <a:xfrm>
                  <a:off x="6236250" y="3437182"/>
                  <a:ext cx="289858" cy="260936"/>
                  <a:chOff x="6236250" y="3437182"/>
                  <a:chExt cx="289858" cy="260936"/>
                </a:xfrm>
              </p:grpSpPr>
              <p:sp>
                <p:nvSpPr>
                  <p:cNvPr id="500" name="任意多边形: 形状 499">
                    <a:extLst>
                      <a:ext uri="{FF2B5EF4-FFF2-40B4-BE49-F238E27FC236}">
                        <a16:creationId xmlns="" xmlns:a16="http://schemas.microsoft.com/office/drawing/2014/main" id="{91FCF4C6-D581-4138-960C-2C127C069D28}"/>
                      </a:ext>
                    </a:extLst>
                  </p:cNvPr>
                  <p:cNvSpPr/>
                  <p:nvPr/>
                </p:nvSpPr>
                <p:spPr>
                  <a:xfrm>
                    <a:off x="6256196" y="3474249"/>
                    <a:ext cx="269912" cy="223869"/>
                  </a:xfrm>
                  <a:custGeom>
                    <a:avLst/>
                    <a:gdLst>
                      <a:gd name="connsiteX0" fmla="*/ 269912 w 269912"/>
                      <a:gd name="connsiteY0" fmla="*/ 103428 h 223869"/>
                      <a:gd name="connsiteX1" fmla="*/ 269912 w 269912"/>
                      <a:gd name="connsiteY1" fmla="*/ 112243 h 223869"/>
                      <a:gd name="connsiteX2" fmla="*/ 225309 w 269912"/>
                      <a:gd name="connsiteY2" fmla="*/ 156847 h 223869"/>
                      <a:gd name="connsiteX3" fmla="*/ 183497 w 269912"/>
                      <a:gd name="connsiteY3" fmla="*/ 156847 h 223869"/>
                      <a:gd name="connsiteX4" fmla="*/ 87620 w 269912"/>
                      <a:gd name="connsiteY4" fmla="*/ 223869 h 223869"/>
                      <a:gd name="connsiteX5" fmla="*/ 73986 w 269912"/>
                      <a:gd name="connsiteY5" fmla="*/ 223869 h 223869"/>
                      <a:gd name="connsiteX6" fmla="*/ 0 w 269912"/>
                      <a:gd name="connsiteY6" fmla="*/ 149942 h 223869"/>
                      <a:gd name="connsiteX7" fmla="*/ 0 w 269912"/>
                      <a:gd name="connsiteY7" fmla="*/ 149912 h 223869"/>
                      <a:gd name="connsiteX8" fmla="*/ 0 w 269912"/>
                      <a:gd name="connsiteY8" fmla="*/ 77219 h 223869"/>
                      <a:gd name="connsiteX9" fmla="*/ 77278 w 269912"/>
                      <a:gd name="connsiteY9" fmla="*/ 0 h 223869"/>
                      <a:gd name="connsiteX10" fmla="*/ 92704 w 269912"/>
                      <a:gd name="connsiteY10" fmla="*/ 1557 h 223869"/>
                      <a:gd name="connsiteX11" fmla="*/ 109128 w 269912"/>
                      <a:gd name="connsiteY11" fmla="*/ 4907 h 223869"/>
                      <a:gd name="connsiteX12" fmla="*/ 179119 w 269912"/>
                      <a:gd name="connsiteY12" fmla="*/ 58707 h 223869"/>
                      <a:gd name="connsiteX13" fmla="*/ 225309 w 269912"/>
                      <a:gd name="connsiteY13" fmla="*/ 58707 h 223869"/>
                      <a:gd name="connsiteX14" fmla="*/ 269912 w 269912"/>
                      <a:gd name="connsiteY14" fmla="*/ 103311 h 223869"/>
                      <a:gd name="connsiteX15" fmla="*/ 269912 w 269912"/>
                      <a:gd name="connsiteY15" fmla="*/ 103428 h 2238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269912" h="223869">
                        <a:moveTo>
                          <a:pt x="269912" y="103428"/>
                        </a:moveTo>
                        <a:lnTo>
                          <a:pt x="269912" y="112243"/>
                        </a:lnTo>
                        <a:cubicBezTo>
                          <a:pt x="269912" y="136866"/>
                          <a:pt x="249932" y="156847"/>
                          <a:pt x="225309" y="156847"/>
                        </a:cubicBezTo>
                        <a:lnTo>
                          <a:pt x="183497" y="156847"/>
                        </a:lnTo>
                        <a:cubicBezTo>
                          <a:pt x="168776" y="197101"/>
                          <a:pt x="130490" y="223869"/>
                          <a:pt x="87620" y="223869"/>
                        </a:cubicBezTo>
                        <a:lnTo>
                          <a:pt x="73986" y="223869"/>
                        </a:lnTo>
                        <a:cubicBezTo>
                          <a:pt x="33144" y="223899"/>
                          <a:pt x="29" y="190784"/>
                          <a:pt x="0" y="149942"/>
                        </a:cubicBezTo>
                        <a:cubicBezTo>
                          <a:pt x="0" y="149942"/>
                          <a:pt x="0" y="149912"/>
                          <a:pt x="0" y="149912"/>
                        </a:cubicBezTo>
                        <a:lnTo>
                          <a:pt x="0" y="77219"/>
                        </a:lnTo>
                        <a:cubicBezTo>
                          <a:pt x="0" y="34554"/>
                          <a:pt x="34613" y="-29"/>
                          <a:pt x="77278" y="0"/>
                        </a:cubicBezTo>
                        <a:cubicBezTo>
                          <a:pt x="82449" y="0"/>
                          <a:pt x="87620" y="529"/>
                          <a:pt x="92704" y="1557"/>
                        </a:cubicBezTo>
                        <a:lnTo>
                          <a:pt x="109128" y="4907"/>
                        </a:lnTo>
                        <a:cubicBezTo>
                          <a:pt x="139481" y="11136"/>
                          <a:pt x="165309" y="30969"/>
                          <a:pt x="179119" y="58707"/>
                        </a:cubicBezTo>
                        <a:lnTo>
                          <a:pt x="225309" y="58707"/>
                        </a:lnTo>
                        <a:cubicBezTo>
                          <a:pt x="249932" y="58707"/>
                          <a:pt x="269912" y="78688"/>
                          <a:pt x="269912" y="103311"/>
                        </a:cubicBezTo>
                        <a:cubicBezTo>
                          <a:pt x="269912" y="103340"/>
                          <a:pt x="269912" y="103399"/>
                          <a:pt x="269912" y="103428"/>
                        </a:cubicBezTo>
                        <a:close/>
                      </a:path>
                    </a:pathLst>
                  </a:custGeom>
                  <a:solidFill>
                    <a:srgbClr val="A74602"/>
                  </a:solidFill>
                  <a:ln w="293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1" name="任意多边形: 形状 500">
                    <a:extLst>
                      <a:ext uri="{FF2B5EF4-FFF2-40B4-BE49-F238E27FC236}">
                        <a16:creationId xmlns="" xmlns:a16="http://schemas.microsoft.com/office/drawing/2014/main" id="{70219D11-B6EB-4653-BA8D-0352BD75F451}"/>
                      </a:ext>
                    </a:extLst>
                  </p:cNvPr>
                  <p:cNvSpPr/>
                  <p:nvPr/>
                </p:nvSpPr>
                <p:spPr>
                  <a:xfrm>
                    <a:off x="6459909" y="3556463"/>
                    <a:ext cx="31380" cy="31381"/>
                  </a:xfrm>
                  <a:custGeom>
                    <a:avLst/>
                    <a:gdLst>
                      <a:gd name="connsiteX0" fmla="*/ 0 w 31380"/>
                      <a:gd name="connsiteY0" fmla="*/ 31381 h 31381"/>
                      <a:gd name="connsiteX1" fmla="*/ 31381 w 31380"/>
                      <a:gd name="connsiteY1" fmla="*/ 0 h 313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1380" h="31381">
                        <a:moveTo>
                          <a:pt x="0" y="31381"/>
                        </a:moveTo>
                        <a:cubicBezTo>
                          <a:pt x="0" y="14045"/>
                          <a:pt x="14044" y="0"/>
                          <a:pt x="31381" y="0"/>
                        </a:cubicBezTo>
                      </a:path>
                    </a:pathLst>
                  </a:custGeom>
                  <a:noFill/>
                  <a:ln w="11748" cap="rnd">
                    <a:solidFill>
                      <a:srgbClr val="59221D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2" name="任意多边形: 形状 501">
                    <a:extLst>
                      <a:ext uri="{FF2B5EF4-FFF2-40B4-BE49-F238E27FC236}">
                        <a16:creationId xmlns="" xmlns:a16="http://schemas.microsoft.com/office/drawing/2014/main" id="{CB5731C9-3F80-465B-8371-ADD7F97F39D8}"/>
                      </a:ext>
                    </a:extLst>
                  </p:cNvPr>
                  <p:cNvSpPr/>
                  <p:nvPr/>
                </p:nvSpPr>
                <p:spPr>
                  <a:xfrm>
                    <a:off x="6236250" y="3437182"/>
                    <a:ext cx="229329" cy="117753"/>
                  </a:xfrm>
                  <a:custGeom>
                    <a:avLst/>
                    <a:gdLst>
                      <a:gd name="connsiteX0" fmla="*/ 229330 w 229329"/>
                      <a:gd name="connsiteY0" fmla="*/ 95892 h 117753"/>
                      <a:gd name="connsiteX1" fmla="*/ 186137 w 229329"/>
                      <a:gd name="connsiteY1" fmla="*/ 114110 h 117753"/>
                      <a:gd name="connsiteX2" fmla="*/ 177645 w 229329"/>
                      <a:gd name="connsiteY2" fmla="*/ 117753 h 117753"/>
                      <a:gd name="connsiteX3" fmla="*/ 165569 w 229329"/>
                      <a:gd name="connsiteY3" fmla="*/ 105853 h 117753"/>
                      <a:gd name="connsiteX4" fmla="*/ 165569 w 229329"/>
                      <a:gd name="connsiteY4" fmla="*/ 105736 h 117753"/>
                      <a:gd name="connsiteX5" fmla="*/ 165569 w 229329"/>
                      <a:gd name="connsiteY5" fmla="*/ 105412 h 117753"/>
                      <a:gd name="connsiteX6" fmla="*/ 152199 w 229329"/>
                      <a:gd name="connsiteY6" fmla="*/ 72680 h 117753"/>
                      <a:gd name="connsiteX7" fmla="*/ 19976 w 229329"/>
                      <a:gd name="connsiteY7" fmla="*/ 2631 h 117753"/>
                      <a:gd name="connsiteX8" fmla="*/ 170681 w 229329"/>
                      <a:gd name="connsiteY8" fmla="*/ 58458 h 1177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9329" h="117753">
                        <a:moveTo>
                          <a:pt x="229330" y="95892"/>
                        </a:moveTo>
                        <a:cubicBezTo>
                          <a:pt x="213081" y="95892"/>
                          <a:pt x="197508" y="102474"/>
                          <a:pt x="186137" y="114110"/>
                        </a:cubicBezTo>
                        <a:cubicBezTo>
                          <a:pt x="183933" y="116431"/>
                          <a:pt x="180848" y="117753"/>
                          <a:pt x="177645" y="117753"/>
                        </a:cubicBezTo>
                        <a:cubicBezTo>
                          <a:pt x="171033" y="117812"/>
                          <a:pt x="165627" y="112464"/>
                          <a:pt x="165569" y="105853"/>
                        </a:cubicBezTo>
                        <a:cubicBezTo>
                          <a:pt x="165569" y="105824"/>
                          <a:pt x="165569" y="105765"/>
                          <a:pt x="165569" y="105736"/>
                        </a:cubicBezTo>
                        <a:lnTo>
                          <a:pt x="165569" y="105412"/>
                        </a:lnTo>
                        <a:cubicBezTo>
                          <a:pt x="165598" y="93160"/>
                          <a:pt x="160779" y="81406"/>
                          <a:pt x="152199" y="72680"/>
                        </a:cubicBezTo>
                        <a:cubicBezTo>
                          <a:pt x="-12081" y="113463"/>
                          <a:pt x="-19633" y="19790"/>
                          <a:pt x="19976" y="2631"/>
                        </a:cubicBezTo>
                        <a:cubicBezTo>
                          <a:pt x="53943" y="-12061"/>
                          <a:pt x="139358" y="38683"/>
                          <a:pt x="170681" y="58458"/>
                        </a:cubicBezTo>
                        <a:close/>
                      </a:path>
                    </a:pathLst>
                  </a:custGeom>
                  <a:solidFill>
                    <a:srgbClr val="59221D"/>
                  </a:solidFill>
                  <a:ln w="293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03" name="图形 4">
                    <a:extLst>
                      <a:ext uri="{FF2B5EF4-FFF2-40B4-BE49-F238E27FC236}">
                        <a16:creationId xmlns="" xmlns:a16="http://schemas.microsoft.com/office/drawing/2014/main" id="{E2394F30-22D8-4884-BFF0-5B1A46C1D3CF}"/>
                      </a:ext>
                    </a:extLst>
                  </p:cNvPr>
                  <p:cNvGrpSpPr/>
                  <p:nvPr/>
                </p:nvGrpSpPr>
                <p:grpSpPr>
                  <a:xfrm>
                    <a:off x="6259075" y="3544865"/>
                    <a:ext cx="125641" cy="68395"/>
                    <a:chOff x="6259075" y="3544865"/>
                    <a:chExt cx="125641" cy="68395"/>
                  </a:xfrm>
                </p:grpSpPr>
                <p:sp>
                  <p:nvSpPr>
                    <p:cNvPr id="504" name="任意多边形: 形状 503">
                      <a:extLst>
                        <a:ext uri="{FF2B5EF4-FFF2-40B4-BE49-F238E27FC236}">
                          <a16:creationId xmlns="" xmlns:a16="http://schemas.microsoft.com/office/drawing/2014/main" id="{16E72C99-0E91-4422-A359-D7DCE104653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59075" y="3544865"/>
                      <a:ext cx="47364" cy="68395"/>
                    </a:xfrm>
                    <a:custGeom>
                      <a:avLst/>
                      <a:gdLst>
                        <a:gd name="connsiteX0" fmla="*/ 0 w 47364"/>
                        <a:gd name="connsiteY0" fmla="*/ 1020 h 68395"/>
                        <a:gd name="connsiteX1" fmla="*/ 37581 w 47364"/>
                        <a:gd name="connsiteY1" fmla="*/ 11598 h 68395"/>
                        <a:gd name="connsiteX2" fmla="*/ 47307 w 47364"/>
                        <a:gd name="connsiteY2" fmla="*/ 68395 h 683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47364" h="68395">
                          <a:moveTo>
                            <a:pt x="0" y="1020"/>
                          </a:moveTo>
                          <a:cubicBezTo>
                            <a:pt x="0" y="1020"/>
                            <a:pt x="22566" y="-4856"/>
                            <a:pt x="37581" y="11598"/>
                          </a:cubicBezTo>
                          <a:cubicBezTo>
                            <a:pt x="48717" y="23763"/>
                            <a:pt x="47307" y="68395"/>
                            <a:pt x="47307" y="68395"/>
                          </a:cubicBezTo>
                        </a:path>
                      </a:pathLst>
                    </a:custGeom>
                    <a:noFill/>
                    <a:ln w="11748" cap="rnd">
                      <a:solidFill>
                        <a:srgbClr val="59221D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05" name="任意多边形: 形状 504">
                      <a:extLst>
                        <a:ext uri="{FF2B5EF4-FFF2-40B4-BE49-F238E27FC236}">
                          <a16:creationId xmlns="" xmlns:a16="http://schemas.microsoft.com/office/drawing/2014/main" id="{A518769C-C95A-49EC-9EBD-02EF0950354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36471" y="3546360"/>
                      <a:ext cx="48246" cy="8604"/>
                    </a:xfrm>
                    <a:custGeom>
                      <a:avLst/>
                      <a:gdLst>
                        <a:gd name="connsiteX0" fmla="*/ 0 w 48246"/>
                        <a:gd name="connsiteY0" fmla="*/ 1376 h 8604"/>
                        <a:gd name="connsiteX1" fmla="*/ 48247 w 48246"/>
                        <a:gd name="connsiteY1" fmla="*/ 8605 h 86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48246" h="8604">
                          <a:moveTo>
                            <a:pt x="0" y="1376"/>
                          </a:moveTo>
                          <a:cubicBezTo>
                            <a:pt x="0" y="1376"/>
                            <a:pt x="31704" y="-4677"/>
                            <a:pt x="48247" y="8605"/>
                          </a:cubicBezTo>
                        </a:path>
                      </a:pathLst>
                    </a:custGeom>
                    <a:noFill/>
                    <a:ln w="11748" cap="rnd">
                      <a:solidFill>
                        <a:srgbClr val="59221D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06" name="任意多边形: 形状 505">
                      <a:extLst>
                        <a:ext uri="{FF2B5EF4-FFF2-40B4-BE49-F238E27FC236}">
                          <a16:creationId xmlns="" xmlns:a16="http://schemas.microsoft.com/office/drawing/2014/main" id="{CD9EA6A8-13FD-4342-ADE3-7CA158A8376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65716" y="3570684"/>
                      <a:ext cx="15220" cy="25680"/>
                    </a:xfrm>
                    <a:custGeom>
                      <a:avLst/>
                      <a:gdLst>
                        <a:gd name="connsiteX0" fmla="*/ 15220 w 15220"/>
                        <a:gd name="connsiteY0" fmla="*/ 12840 h 25680"/>
                        <a:gd name="connsiteX1" fmla="*/ 7610 w 15220"/>
                        <a:gd name="connsiteY1" fmla="*/ 25681 h 25680"/>
                        <a:gd name="connsiteX2" fmla="*/ -1 w 15220"/>
                        <a:gd name="connsiteY2" fmla="*/ 12840 h 25680"/>
                        <a:gd name="connsiteX3" fmla="*/ 7610 w 15220"/>
                        <a:gd name="connsiteY3" fmla="*/ 0 h 25680"/>
                        <a:gd name="connsiteX4" fmla="*/ 15220 w 15220"/>
                        <a:gd name="connsiteY4" fmla="*/ 12840 h 256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5220" h="25680">
                          <a:moveTo>
                            <a:pt x="15220" y="12840"/>
                          </a:moveTo>
                          <a:cubicBezTo>
                            <a:pt x="15220" y="19932"/>
                            <a:pt x="11813" y="25681"/>
                            <a:pt x="7610" y="25681"/>
                          </a:cubicBezTo>
                          <a:cubicBezTo>
                            <a:pt x="3407" y="25681"/>
                            <a:pt x="-1" y="19932"/>
                            <a:pt x="-1" y="12840"/>
                          </a:cubicBezTo>
                          <a:cubicBezTo>
                            <a:pt x="-1" y="5749"/>
                            <a:pt x="3407" y="0"/>
                            <a:pt x="7610" y="0"/>
                          </a:cubicBezTo>
                          <a:cubicBezTo>
                            <a:pt x="11813" y="0"/>
                            <a:pt x="15220" y="5749"/>
                            <a:pt x="15220" y="12840"/>
                          </a:cubicBezTo>
                          <a:close/>
                        </a:path>
                      </a:pathLst>
                    </a:custGeom>
                    <a:solidFill>
                      <a:srgbClr val="59221D"/>
                    </a:solidFill>
                    <a:ln w="2937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07" name="任意多边形: 形状 506">
                      <a:extLst>
                        <a:ext uri="{FF2B5EF4-FFF2-40B4-BE49-F238E27FC236}">
                          <a16:creationId xmlns="" xmlns:a16="http://schemas.microsoft.com/office/drawing/2014/main" id="{A86A99D5-B2E9-48C2-9F33-81DF001AA1F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45638" y="3570684"/>
                      <a:ext cx="15220" cy="25680"/>
                    </a:xfrm>
                    <a:custGeom>
                      <a:avLst/>
                      <a:gdLst>
                        <a:gd name="connsiteX0" fmla="*/ 15220 w 15220"/>
                        <a:gd name="connsiteY0" fmla="*/ 12840 h 25680"/>
                        <a:gd name="connsiteX1" fmla="*/ 7610 w 15220"/>
                        <a:gd name="connsiteY1" fmla="*/ 25681 h 25680"/>
                        <a:gd name="connsiteX2" fmla="*/ -1 w 15220"/>
                        <a:gd name="connsiteY2" fmla="*/ 12840 h 25680"/>
                        <a:gd name="connsiteX3" fmla="*/ 7610 w 15220"/>
                        <a:gd name="connsiteY3" fmla="*/ 0 h 25680"/>
                        <a:gd name="connsiteX4" fmla="*/ 15220 w 15220"/>
                        <a:gd name="connsiteY4" fmla="*/ 12840 h 256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5220" h="25680">
                          <a:moveTo>
                            <a:pt x="15220" y="12840"/>
                          </a:moveTo>
                          <a:cubicBezTo>
                            <a:pt x="15220" y="19932"/>
                            <a:pt x="11813" y="25681"/>
                            <a:pt x="7610" y="25681"/>
                          </a:cubicBezTo>
                          <a:cubicBezTo>
                            <a:pt x="3407" y="25681"/>
                            <a:pt x="-1" y="19932"/>
                            <a:pt x="-1" y="12840"/>
                          </a:cubicBezTo>
                          <a:cubicBezTo>
                            <a:pt x="-1" y="5749"/>
                            <a:pt x="3407" y="0"/>
                            <a:pt x="7610" y="0"/>
                          </a:cubicBezTo>
                          <a:cubicBezTo>
                            <a:pt x="11813" y="0"/>
                            <a:pt x="15220" y="5749"/>
                            <a:pt x="15220" y="12840"/>
                          </a:cubicBezTo>
                          <a:close/>
                        </a:path>
                      </a:pathLst>
                    </a:custGeom>
                    <a:solidFill>
                      <a:srgbClr val="59221D"/>
                    </a:solidFill>
                    <a:ln w="2937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  <p:grpSp>
          <p:nvGrpSpPr>
            <p:cNvPr id="373" name="图形 4">
              <a:extLst>
                <a:ext uri="{FF2B5EF4-FFF2-40B4-BE49-F238E27FC236}">
                  <a16:creationId xmlns="" xmlns:a16="http://schemas.microsoft.com/office/drawing/2014/main" id="{0DBA7CEF-1955-452F-B83D-E64575FC50C9}"/>
                </a:ext>
              </a:extLst>
            </p:cNvPr>
            <p:cNvGrpSpPr/>
            <p:nvPr/>
          </p:nvGrpSpPr>
          <p:grpSpPr>
            <a:xfrm>
              <a:off x="3338599" y="2476519"/>
              <a:ext cx="2449700" cy="4371255"/>
              <a:chOff x="3338599" y="2476519"/>
              <a:chExt cx="2449700" cy="4371255"/>
            </a:xfrm>
          </p:grpSpPr>
          <p:sp>
            <p:nvSpPr>
              <p:cNvPr id="441" name="任意多边形: 形状 440">
                <a:extLst>
                  <a:ext uri="{FF2B5EF4-FFF2-40B4-BE49-F238E27FC236}">
                    <a16:creationId xmlns="" xmlns:a16="http://schemas.microsoft.com/office/drawing/2014/main" id="{73555A60-9364-4F5B-B0D1-5170EEF7D94F}"/>
                  </a:ext>
                </a:extLst>
              </p:cNvPr>
              <p:cNvSpPr/>
              <p:nvPr/>
            </p:nvSpPr>
            <p:spPr>
              <a:xfrm>
                <a:off x="4275397" y="2476519"/>
                <a:ext cx="549110" cy="554065"/>
              </a:xfrm>
              <a:custGeom>
                <a:avLst/>
                <a:gdLst>
                  <a:gd name="connsiteX0" fmla="*/ 549110 w 549110"/>
                  <a:gd name="connsiteY0" fmla="*/ 353948 h 554065"/>
                  <a:gd name="connsiteX1" fmla="*/ 300500 w 549110"/>
                  <a:gd name="connsiteY1" fmla="*/ 553929 h 554065"/>
                  <a:gd name="connsiteX2" fmla="*/ 0 w 549110"/>
                  <a:gd name="connsiteY2" fmla="*/ 366495 h 554065"/>
                  <a:gd name="connsiteX3" fmla="*/ 152322 w 549110"/>
                  <a:gd name="connsiteY3" fmla="*/ 181763 h 554065"/>
                  <a:gd name="connsiteX4" fmla="*/ 152322 w 549110"/>
                  <a:gd name="connsiteY4" fmla="*/ 106484 h 554065"/>
                  <a:gd name="connsiteX5" fmla="*/ 258806 w 549110"/>
                  <a:gd name="connsiteY5" fmla="*/ 0 h 554065"/>
                  <a:gd name="connsiteX6" fmla="*/ 258894 w 549110"/>
                  <a:gd name="connsiteY6" fmla="*/ 0 h 554065"/>
                  <a:gd name="connsiteX7" fmla="*/ 287807 w 549110"/>
                  <a:gd name="connsiteY7" fmla="*/ 0 h 554065"/>
                  <a:gd name="connsiteX8" fmla="*/ 394056 w 549110"/>
                  <a:gd name="connsiteY8" fmla="*/ 106484 h 554065"/>
                  <a:gd name="connsiteX9" fmla="*/ 394056 w 549110"/>
                  <a:gd name="connsiteY9" fmla="*/ 180235 h 554065"/>
                  <a:gd name="connsiteX10" fmla="*/ 549110 w 549110"/>
                  <a:gd name="connsiteY10" fmla="*/ 353948 h 554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49110" h="554065">
                    <a:moveTo>
                      <a:pt x="549110" y="353948"/>
                    </a:moveTo>
                    <a:cubicBezTo>
                      <a:pt x="549110" y="454409"/>
                      <a:pt x="484262" y="546083"/>
                      <a:pt x="300500" y="553929"/>
                    </a:cubicBezTo>
                    <a:cubicBezTo>
                      <a:pt x="62321" y="558013"/>
                      <a:pt x="0" y="469688"/>
                      <a:pt x="0" y="366495"/>
                    </a:cubicBezTo>
                    <a:cubicBezTo>
                      <a:pt x="0" y="273791"/>
                      <a:pt x="65847" y="196808"/>
                      <a:pt x="152322" y="181763"/>
                    </a:cubicBezTo>
                    <a:lnTo>
                      <a:pt x="152322" y="106484"/>
                    </a:lnTo>
                    <a:cubicBezTo>
                      <a:pt x="152322" y="47674"/>
                      <a:pt x="200010" y="0"/>
                      <a:pt x="258806" y="0"/>
                    </a:cubicBezTo>
                    <a:cubicBezTo>
                      <a:pt x="258835" y="0"/>
                      <a:pt x="258864" y="0"/>
                      <a:pt x="258894" y="0"/>
                    </a:cubicBezTo>
                    <a:lnTo>
                      <a:pt x="287807" y="0"/>
                    </a:lnTo>
                    <a:cubicBezTo>
                      <a:pt x="346514" y="129"/>
                      <a:pt x="394056" y="47765"/>
                      <a:pt x="394056" y="106484"/>
                    </a:cubicBezTo>
                    <a:lnTo>
                      <a:pt x="394056" y="180235"/>
                    </a:lnTo>
                    <a:cubicBezTo>
                      <a:pt x="482381" y="190290"/>
                      <a:pt x="549110" y="265041"/>
                      <a:pt x="549110" y="3539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9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42" name="图形 4">
                <a:extLst>
                  <a:ext uri="{FF2B5EF4-FFF2-40B4-BE49-F238E27FC236}">
                    <a16:creationId xmlns="" xmlns:a16="http://schemas.microsoft.com/office/drawing/2014/main" id="{F8250253-DDF3-4C3C-B516-BF9A7188364C}"/>
                  </a:ext>
                </a:extLst>
              </p:cNvPr>
              <p:cNvGrpSpPr/>
              <p:nvPr/>
            </p:nvGrpSpPr>
            <p:grpSpPr>
              <a:xfrm>
                <a:off x="3338599" y="4078570"/>
                <a:ext cx="1917163" cy="2762857"/>
                <a:chOff x="3338599" y="4078570"/>
                <a:chExt cx="1917163" cy="2762857"/>
              </a:xfrm>
            </p:grpSpPr>
            <p:sp>
              <p:nvSpPr>
                <p:cNvPr id="485" name="任意多边形: 形状 484">
                  <a:extLst>
                    <a:ext uri="{FF2B5EF4-FFF2-40B4-BE49-F238E27FC236}">
                      <a16:creationId xmlns="" xmlns:a16="http://schemas.microsoft.com/office/drawing/2014/main" id="{1E116B02-0239-44F1-AA39-8FA884C5AB51}"/>
                    </a:ext>
                  </a:extLst>
                </p:cNvPr>
                <p:cNvSpPr/>
                <p:nvPr/>
              </p:nvSpPr>
              <p:spPr>
                <a:xfrm>
                  <a:off x="3778442" y="4078570"/>
                  <a:ext cx="1469004" cy="641637"/>
                </a:xfrm>
                <a:custGeom>
                  <a:avLst/>
                  <a:gdLst>
                    <a:gd name="connsiteX0" fmla="*/ 308169 w 1469004"/>
                    <a:gd name="connsiteY0" fmla="*/ 641637 h 641637"/>
                    <a:gd name="connsiteX1" fmla="*/ 1160835 w 1469004"/>
                    <a:gd name="connsiteY1" fmla="*/ 641637 h 641637"/>
                    <a:gd name="connsiteX2" fmla="*/ 1469005 w 1469004"/>
                    <a:gd name="connsiteY2" fmla="*/ 320804 h 641637"/>
                    <a:gd name="connsiteX3" fmla="*/ 1469005 w 1469004"/>
                    <a:gd name="connsiteY3" fmla="*/ 320804 h 641637"/>
                    <a:gd name="connsiteX4" fmla="*/ 1160835 w 1469004"/>
                    <a:gd name="connsiteY4" fmla="*/ 0 h 641637"/>
                    <a:gd name="connsiteX5" fmla="*/ 308169 w 1469004"/>
                    <a:gd name="connsiteY5" fmla="*/ 0 h 641637"/>
                    <a:gd name="connsiteX6" fmla="*/ 0 w 1469004"/>
                    <a:gd name="connsiteY6" fmla="*/ 320804 h 641637"/>
                    <a:gd name="connsiteX7" fmla="*/ 0 w 1469004"/>
                    <a:gd name="connsiteY7" fmla="*/ 320804 h 641637"/>
                    <a:gd name="connsiteX8" fmla="*/ 308169 w 1469004"/>
                    <a:gd name="connsiteY8" fmla="*/ 641637 h 641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69004" h="641637">
                      <a:moveTo>
                        <a:pt x="308169" y="641637"/>
                      </a:moveTo>
                      <a:lnTo>
                        <a:pt x="1160835" y="641637"/>
                      </a:lnTo>
                      <a:cubicBezTo>
                        <a:pt x="1331022" y="641637"/>
                        <a:pt x="1469005" y="497984"/>
                        <a:pt x="1469005" y="320804"/>
                      </a:cubicBezTo>
                      <a:lnTo>
                        <a:pt x="1469005" y="320804"/>
                      </a:lnTo>
                      <a:cubicBezTo>
                        <a:pt x="1469005" y="143624"/>
                        <a:pt x="1330904" y="0"/>
                        <a:pt x="1160835" y="0"/>
                      </a:cubicBezTo>
                      <a:lnTo>
                        <a:pt x="308169" y="0"/>
                      </a:lnTo>
                      <a:cubicBezTo>
                        <a:pt x="137953" y="0"/>
                        <a:pt x="0" y="143624"/>
                        <a:pt x="0" y="320804"/>
                      </a:cubicBezTo>
                      <a:lnTo>
                        <a:pt x="0" y="320804"/>
                      </a:lnTo>
                      <a:cubicBezTo>
                        <a:pt x="0" y="497984"/>
                        <a:pt x="137953" y="641637"/>
                        <a:pt x="308169" y="641637"/>
                      </a:cubicBezTo>
                      <a:close/>
                    </a:path>
                  </a:pathLst>
                </a:custGeom>
                <a:solidFill>
                  <a:srgbClr val="59221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86" name="图形 4">
                  <a:extLst>
                    <a:ext uri="{FF2B5EF4-FFF2-40B4-BE49-F238E27FC236}">
                      <a16:creationId xmlns="" xmlns:a16="http://schemas.microsoft.com/office/drawing/2014/main" id="{003831DF-799B-48A7-8CC1-CFF7DC152F38}"/>
                    </a:ext>
                  </a:extLst>
                </p:cNvPr>
                <p:cNvGrpSpPr/>
                <p:nvPr/>
              </p:nvGrpSpPr>
              <p:grpSpPr>
                <a:xfrm>
                  <a:off x="4459995" y="4094227"/>
                  <a:ext cx="795768" cy="2744028"/>
                  <a:chOff x="4459995" y="4094227"/>
                  <a:chExt cx="795768" cy="2744028"/>
                </a:xfrm>
              </p:grpSpPr>
              <p:sp>
                <p:nvSpPr>
                  <p:cNvPr id="491" name="任意多边形: 形状 490">
                    <a:extLst>
                      <a:ext uri="{FF2B5EF4-FFF2-40B4-BE49-F238E27FC236}">
                        <a16:creationId xmlns="" xmlns:a16="http://schemas.microsoft.com/office/drawing/2014/main" id="{2577B92D-F303-456A-8DC7-0C153AE72EA5}"/>
                      </a:ext>
                    </a:extLst>
                  </p:cNvPr>
                  <p:cNvSpPr/>
                  <p:nvPr/>
                </p:nvSpPr>
                <p:spPr>
                  <a:xfrm>
                    <a:off x="4485070" y="4094227"/>
                    <a:ext cx="770692" cy="2709883"/>
                  </a:xfrm>
                  <a:custGeom>
                    <a:avLst/>
                    <a:gdLst>
                      <a:gd name="connsiteX0" fmla="*/ 770692 w 770692"/>
                      <a:gd name="connsiteY0" fmla="*/ 385187 h 2709883"/>
                      <a:gd name="connsiteX1" fmla="*/ 770692 w 770692"/>
                      <a:gd name="connsiteY1" fmla="*/ 2605104 h 2709883"/>
                      <a:gd name="connsiteX2" fmla="*/ 727382 w 770692"/>
                      <a:gd name="connsiteY2" fmla="*/ 2709884 h 2709883"/>
                      <a:gd name="connsiteX3" fmla="*/ 505040 w 770692"/>
                      <a:gd name="connsiteY3" fmla="*/ 2594967 h 2709883"/>
                      <a:gd name="connsiteX4" fmla="*/ 79339 w 770692"/>
                      <a:gd name="connsiteY4" fmla="*/ 2493361 h 2709883"/>
                      <a:gd name="connsiteX5" fmla="*/ 5881 w 770692"/>
                      <a:gd name="connsiteY5" fmla="*/ 548204 h 2709883"/>
                      <a:gd name="connsiteX6" fmla="*/ 269 w 770692"/>
                      <a:gd name="connsiteY6" fmla="*/ 399584 h 2709883"/>
                      <a:gd name="connsiteX7" fmla="*/ 371024 w 770692"/>
                      <a:gd name="connsiteY7" fmla="*/ 269 h 2709883"/>
                      <a:gd name="connsiteX8" fmla="*/ 770340 w 770692"/>
                      <a:gd name="connsiteY8" fmla="*/ 371054 h 2709883"/>
                      <a:gd name="connsiteX9" fmla="*/ 770604 w 770692"/>
                      <a:gd name="connsiteY9" fmla="*/ 385069 h 27098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770692" h="2709883">
                        <a:moveTo>
                          <a:pt x="770692" y="385187"/>
                        </a:moveTo>
                        <a:lnTo>
                          <a:pt x="770692" y="2605104"/>
                        </a:lnTo>
                        <a:cubicBezTo>
                          <a:pt x="770751" y="2644390"/>
                          <a:pt x="755149" y="2682088"/>
                          <a:pt x="727382" y="2709884"/>
                        </a:cubicBezTo>
                        <a:cubicBezTo>
                          <a:pt x="662739" y="2673067"/>
                          <a:pt x="576588" y="2627906"/>
                          <a:pt x="505040" y="2594967"/>
                        </a:cubicBezTo>
                        <a:cubicBezTo>
                          <a:pt x="247792" y="2476642"/>
                          <a:pt x="105225" y="2489600"/>
                          <a:pt x="79339" y="2493361"/>
                        </a:cubicBezTo>
                        <a:lnTo>
                          <a:pt x="5881" y="548204"/>
                        </a:lnTo>
                        <a:lnTo>
                          <a:pt x="269" y="399584"/>
                        </a:lnTo>
                        <a:cubicBezTo>
                          <a:pt x="-7605" y="186939"/>
                          <a:pt x="158379" y="8173"/>
                          <a:pt x="371024" y="269"/>
                        </a:cubicBezTo>
                        <a:cubicBezTo>
                          <a:pt x="583669" y="-7606"/>
                          <a:pt x="762465" y="158409"/>
                          <a:pt x="770340" y="371054"/>
                        </a:cubicBezTo>
                        <a:cubicBezTo>
                          <a:pt x="770516" y="375725"/>
                          <a:pt x="770604" y="380397"/>
                          <a:pt x="770604" y="385069"/>
                        </a:cubicBezTo>
                        <a:close/>
                      </a:path>
                    </a:pathLst>
                  </a:custGeom>
                  <a:solidFill>
                    <a:srgbClr val="59221D"/>
                  </a:solidFill>
                  <a:ln w="293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2" name="任意多边形: 形状 491">
                    <a:extLst>
                      <a:ext uri="{FF2B5EF4-FFF2-40B4-BE49-F238E27FC236}">
                        <a16:creationId xmlns="" xmlns:a16="http://schemas.microsoft.com/office/drawing/2014/main" id="{E7052AA5-0D5B-4E7D-8D6E-62BA55598F96}"/>
                      </a:ext>
                    </a:extLst>
                  </p:cNvPr>
                  <p:cNvSpPr/>
                  <p:nvPr/>
                </p:nvSpPr>
                <p:spPr>
                  <a:xfrm>
                    <a:off x="4459995" y="6585169"/>
                    <a:ext cx="743260" cy="253085"/>
                  </a:xfrm>
                  <a:custGeom>
                    <a:avLst/>
                    <a:gdLst>
                      <a:gd name="connsiteX0" fmla="*/ 4453 w 743260"/>
                      <a:gd name="connsiteY0" fmla="*/ 197845 h 253085"/>
                      <a:gd name="connsiteX1" fmla="*/ 19820 w 743260"/>
                      <a:gd name="connsiteY1" fmla="*/ 248648 h 253085"/>
                      <a:gd name="connsiteX2" fmla="*/ 37509 w 743260"/>
                      <a:gd name="connsiteY2" fmla="*/ 253085 h 253085"/>
                      <a:gd name="connsiteX3" fmla="*/ 651409 w 743260"/>
                      <a:gd name="connsiteY3" fmla="*/ 253085 h 253085"/>
                      <a:gd name="connsiteX4" fmla="*/ 743260 w 743260"/>
                      <a:gd name="connsiteY4" fmla="*/ 214887 h 253085"/>
                      <a:gd name="connsiteX5" fmla="*/ 530116 w 743260"/>
                      <a:gd name="connsiteY5" fmla="*/ 103996 h 253085"/>
                      <a:gd name="connsiteX6" fmla="*/ 108910 w 743260"/>
                      <a:gd name="connsiteY6" fmla="*/ 3065 h 2530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43260" h="253085">
                        <a:moveTo>
                          <a:pt x="4453" y="197845"/>
                        </a:moveTo>
                        <a:cubicBezTo>
                          <a:pt x="-5331" y="216121"/>
                          <a:pt x="1544" y="238864"/>
                          <a:pt x="19820" y="248648"/>
                        </a:cubicBezTo>
                        <a:cubicBezTo>
                          <a:pt x="25257" y="251557"/>
                          <a:pt x="31339" y="253085"/>
                          <a:pt x="37509" y="253085"/>
                        </a:cubicBezTo>
                        <a:lnTo>
                          <a:pt x="651409" y="253085"/>
                        </a:lnTo>
                        <a:cubicBezTo>
                          <a:pt x="685905" y="253203"/>
                          <a:pt x="719019" y="239451"/>
                          <a:pt x="743260" y="214887"/>
                        </a:cubicBezTo>
                        <a:cubicBezTo>
                          <a:pt x="677736" y="177247"/>
                          <a:pt x="604808" y="138344"/>
                          <a:pt x="530116" y="103996"/>
                        </a:cubicBezTo>
                        <a:cubicBezTo>
                          <a:pt x="244336" y="-27435"/>
                          <a:pt x="108910" y="3065"/>
                          <a:pt x="108910" y="306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7622" cap="flat">
                    <a:solidFill>
                      <a:srgbClr val="F3B304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87" name="图形 4">
                  <a:extLst>
                    <a:ext uri="{FF2B5EF4-FFF2-40B4-BE49-F238E27FC236}">
                      <a16:creationId xmlns="" xmlns:a16="http://schemas.microsoft.com/office/drawing/2014/main" id="{0ED67733-A28B-48E8-8623-0863F609D1DB}"/>
                    </a:ext>
                  </a:extLst>
                </p:cNvPr>
                <p:cNvGrpSpPr/>
                <p:nvPr/>
              </p:nvGrpSpPr>
              <p:grpSpPr>
                <a:xfrm>
                  <a:off x="3338599" y="4094114"/>
                  <a:ext cx="1175714" cy="2747314"/>
                  <a:chOff x="3338599" y="4094114"/>
                  <a:chExt cx="1175714" cy="2747314"/>
                </a:xfrm>
              </p:grpSpPr>
              <p:sp>
                <p:nvSpPr>
                  <p:cNvPr id="488" name="任意多边形: 形状 487">
                    <a:extLst>
                      <a:ext uri="{FF2B5EF4-FFF2-40B4-BE49-F238E27FC236}">
                        <a16:creationId xmlns="" xmlns:a16="http://schemas.microsoft.com/office/drawing/2014/main" id="{E48B15E9-A268-4490-991E-3826405003E5}"/>
                      </a:ext>
                    </a:extLst>
                  </p:cNvPr>
                  <p:cNvSpPr/>
                  <p:nvPr/>
                </p:nvSpPr>
                <p:spPr>
                  <a:xfrm>
                    <a:off x="3338599" y="4094114"/>
                    <a:ext cx="1169515" cy="2715609"/>
                  </a:xfrm>
                  <a:custGeom>
                    <a:avLst/>
                    <a:gdLst>
                      <a:gd name="connsiteX0" fmla="*/ 1158463 w 1169515"/>
                      <a:gd name="connsiteY0" fmla="*/ 522137 h 2715609"/>
                      <a:gd name="connsiteX1" fmla="*/ 702262 w 1169515"/>
                      <a:gd name="connsiteY1" fmla="*/ 2503787 h 2715609"/>
                      <a:gd name="connsiteX2" fmla="*/ 241977 w 1169515"/>
                      <a:gd name="connsiteY2" fmla="*/ 2604718 h 2715609"/>
                      <a:gd name="connsiteX3" fmla="*/ 34680 w 1169515"/>
                      <a:gd name="connsiteY3" fmla="*/ 2715610 h 2715609"/>
                      <a:gd name="connsiteX4" fmla="*/ 1271 w 1169515"/>
                      <a:gd name="connsiteY4" fmla="*/ 2612210 h 2715609"/>
                      <a:gd name="connsiteX5" fmla="*/ 320635 w 1169515"/>
                      <a:gd name="connsiteY5" fmla="*/ 366436 h 2715609"/>
                      <a:gd name="connsiteX6" fmla="*/ 742870 w 1169515"/>
                      <a:gd name="connsiteY6" fmla="*/ 0 h 2715609"/>
                      <a:gd name="connsiteX7" fmla="*/ 1158463 w 1169515"/>
                      <a:gd name="connsiteY7" fmla="*/ 522137 h 2715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169515" h="2715609">
                        <a:moveTo>
                          <a:pt x="1158463" y="522137"/>
                        </a:moveTo>
                        <a:lnTo>
                          <a:pt x="702262" y="2503787"/>
                        </a:lnTo>
                        <a:cubicBezTo>
                          <a:pt x="702262" y="2503787"/>
                          <a:pt x="520088" y="2473258"/>
                          <a:pt x="241977" y="2604718"/>
                        </a:cubicBezTo>
                        <a:cubicBezTo>
                          <a:pt x="169342" y="2639067"/>
                          <a:pt x="98412" y="2677970"/>
                          <a:pt x="34680" y="2715610"/>
                        </a:cubicBezTo>
                        <a:cubicBezTo>
                          <a:pt x="8147" y="2688166"/>
                          <a:pt x="-4194" y="2649997"/>
                          <a:pt x="1271" y="2612210"/>
                        </a:cubicBezTo>
                        <a:lnTo>
                          <a:pt x="320635" y="366436"/>
                        </a:lnTo>
                        <a:cubicBezTo>
                          <a:pt x="350518" y="156200"/>
                          <a:pt x="530519" y="0"/>
                          <a:pt x="742870" y="0"/>
                        </a:cubicBezTo>
                        <a:cubicBezTo>
                          <a:pt x="1017043" y="0"/>
                          <a:pt x="1219962" y="254957"/>
                          <a:pt x="1158463" y="522137"/>
                        </a:cubicBezTo>
                        <a:close/>
                      </a:path>
                    </a:pathLst>
                  </a:custGeom>
                  <a:solidFill>
                    <a:srgbClr val="59221D"/>
                  </a:solidFill>
                  <a:ln w="293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9" name="任意多边形: 形状 488">
                    <a:extLst>
                      <a:ext uri="{FF2B5EF4-FFF2-40B4-BE49-F238E27FC236}">
                        <a16:creationId xmlns="" xmlns:a16="http://schemas.microsoft.com/office/drawing/2014/main" id="{0AE4553B-8C86-4A23-B7A6-C24024588253}"/>
                      </a:ext>
                    </a:extLst>
                  </p:cNvPr>
                  <p:cNvSpPr/>
                  <p:nvPr/>
                </p:nvSpPr>
                <p:spPr>
                  <a:xfrm>
                    <a:off x="3376453" y="6588313"/>
                    <a:ext cx="755427" cy="253114"/>
                  </a:xfrm>
                  <a:custGeom>
                    <a:avLst/>
                    <a:gdLst>
                      <a:gd name="connsiteX0" fmla="*/ 747975 w 755427"/>
                      <a:gd name="connsiteY0" fmla="*/ 157267 h 253114"/>
                      <a:gd name="connsiteX1" fmla="*/ 720208 w 755427"/>
                      <a:gd name="connsiteY1" fmla="*/ 245681 h 253114"/>
                      <a:gd name="connsiteX2" fmla="*/ 689884 w 755427"/>
                      <a:gd name="connsiteY2" fmla="*/ 253115 h 253114"/>
                      <a:gd name="connsiteX3" fmla="*/ 89354 w 755427"/>
                      <a:gd name="connsiteY3" fmla="*/ 253115 h 253114"/>
                      <a:gd name="connsiteX4" fmla="*/ 0 w 755427"/>
                      <a:gd name="connsiteY4" fmla="*/ 214917 h 253114"/>
                      <a:gd name="connsiteX5" fmla="*/ 207327 w 755427"/>
                      <a:gd name="connsiteY5" fmla="*/ 103996 h 253114"/>
                      <a:gd name="connsiteX6" fmla="*/ 667583 w 755427"/>
                      <a:gd name="connsiteY6" fmla="*/ 3065 h 2531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55427" h="253114">
                        <a:moveTo>
                          <a:pt x="747975" y="157267"/>
                        </a:moveTo>
                        <a:cubicBezTo>
                          <a:pt x="764723" y="189353"/>
                          <a:pt x="752294" y="228932"/>
                          <a:pt x="720208" y="245681"/>
                        </a:cubicBezTo>
                        <a:cubicBezTo>
                          <a:pt x="710864" y="250558"/>
                          <a:pt x="700433" y="253115"/>
                          <a:pt x="689884" y="253115"/>
                        </a:cubicBezTo>
                        <a:lnTo>
                          <a:pt x="89354" y="253115"/>
                        </a:lnTo>
                        <a:cubicBezTo>
                          <a:pt x="55593" y="253173"/>
                          <a:pt x="23301" y="239363"/>
                          <a:pt x="0" y="214917"/>
                        </a:cubicBezTo>
                        <a:cubicBezTo>
                          <a:pt x="63732" y="177277"/>
                          <a:pt x="134692" y="138344"/>
                          <a:pt x="207327" y="103996"/>
                        </a:cubicBezTo>
                        <a:cubicBezTo>
                          <a:pt x="485290" y="-27435"/>
                          <a:pt x="667583" y="3065"/>
                          <a:pt x="667583" y="306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7622" cap="flat">
                    <a:solidFill>
                      <a:srgbClr val="F3B304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0" name="任意多边形: 形状 489">
                    <a:extLst>
                      <a:ext uri="{FF2B5EF4-FFF2-40B4-BE49-F238E27FC236}">
                        <a16:creationId xmlns="" xmlns:a16="http://schemas.microsoft.com/office/drawing/2014/main" id="{121D9040-F455-458F-9E51-5D28CC202467}"/>
                      </a:ext>
                    </a:extLst>
                  </p:cNvPr>
                  <p:cNvSpPr/>
                  <p:nvPr/>
                </p:nvSpPr>
                <p:spPr>
                  <a:xfrm>
                    <a:off x="4087669" y="4099990"/>
                    <a:ext cx="426644" cy="864683"/>
                  </a:xfrm>
                  <a:custGeom>
                    <a:avLst/>
                    <a:gdLst>
                      <a:gd name="connsiteX0" fmla="*/ 0 w 426644"/>
                      <a:gd name="connsiteY0" fmla="*/ 0 h 864683"/>
                      <a:gd name="connsiteX1" fmla="*/ 415593 w 426644"/>
                      <a:gd name="connsiteY1" fmla="*/ 522137 h 864683"/>
                      <a:gd name="connsiteX2" fmla="*/ 336730 w 426644"/>
                      <a:gd name="connsiteY2" fmla="*/ 864684 h 8646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26644" h="864683">
                        <a:moveTo>
                          <a:pt x="0" y="0"/>
                        </a:moveTo>
                        <a:cubicBezTo>
                          <a:pt x="274144" y="0"/>
                          <a:pt x="477092" y="254957"/>
                          <a:pt x="415593" y="522137"/>
                        </a:cubicBezTo>
                        <a:lnTo>
                          <a:pt x="336730" y="864684"/>
                        </a:lnTo>
                      </a:path>
                    </a:pathLst>
                  </a:custGeom>
                  <a:noFill/>
                  <a:ln w="14685" cap="rnd">
                    <a:solidFill>
                      <a:srgbClr val="FFFFFF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43" name="图形 4">
                <a:extLst>
                  <a:ext uri="{FF2B5EF4-FFF2-40B4-BE49-F238E27FC236}">
                    <a16:creationId xmlns="" xmlns:a16="http://schemas.microsoft.com/office/drawing/2014/main" id="{14DB1ED9-6D27-49EA-98BB-A2BAB7F22A95}"/>
                  </a:ext>
                </a:extLst>
              </p:cNvPr>
              <p:cNvGrpSpPr/>
              <p:nvPr/>
            </p:nvGrpSpPr>
            <p:grpSpPr>
              <a:xfrm>
                <a:off x="4991785" y="4249756"/>
                <a:ext cx="796515" cy="2598018"/>
                <a:chOff x="4991785" y="4249756"/>
                <a:chExt cx="796515" cy="2598018"/>
              </a:xfrm>
            </p:grpSpPr>
            <p:sp>
              <p:nvSpPr>
                <p:cNvPr id="480" name="任意多边形: 形状 479">
                  <a:extLst>
                    <a:ext uri="{FF2B5EF4-FFF2-40B4-BE49-F238E27FC236}">
                      <a16:creationId xmlns="" xmlns:a16="http://schemas.microsoft.com/office/drawing/2014/main" id="{D0E75A84-4766-4F95-82CC-D3DF7872ABA1}"/>
                    </a:ext>
                  </a:extLst>
                </p:cNvPr>
                <p:cNvSpPr/>
                <p:nvPr/>
              </p:nvSpPr>
              <p:spPr>
                <a:xfrm>
                  <a:off x="4991785" y="4249756"/>
                  <a:ext cx="424202" cy="2598018"/>
                </a:xfrm>
                <a:custGeom>
                  <a:avLst/>
                  <a:gdLst>
                    <a:gd name="connsiteX0" fmla="*/ 424203 w 424202"/>
                    <a:gd name="connsiteY0" fmla="*/ 2598019 h 2598018"/>
                    <a:gd name="connsiteX1" fmla="*/ 424203 w 424202"/>
                    <a:gd name="connsiteY1" fmla="*/ 212116 h 2598018"/>
                    <a:gd name="connsiteX2" fmla="*/ 212146 w 424202"/>
                    <a:gd name="connsiteY2" fmla="*/ 0 h 2598018"/>
                    <a:gd name="connsiteX3" fmla="*/ 212116 w 424202"/>
                    <a:gd name="connsiteY3" fmla="*/ 0 h 2598018"/>
                    <a:gd name="connsiteX4" fmla="*/ 212116 w 424202"/>
                    <a:gd name="connsiteY4" fmla="*/ 0 h 2598018"/>
                    <a:gd name="connsiteX5" fmla="*/ 0 w 424202"/>
                    <a:gd name="connsiteY5" fmla="*/ 212116 h 2598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4202" h="2598018">
                      <a:moveTo>
                        <a:pt x="424203" y="2598019"/>
                      </a:moveTo>
                      <a:lnTo>
                        <a:pt x="424203" y="212116"/>
                      </a:lnTo>
                      <a:cubicBezTo>
                        <a:pt x="424232" y="94996"/>
                        <a:pt x="329266" y="29"/>
                        <a:pt x="212146" y="0"/>
                      </a:cubicBezTo>
                      <a:cubicBezTo>
                        <a:pt x="212146" y="0"/>
                        <a:pt x="212116" y="0"/>
                        <a:pt x="212116" y="0"/>
                      </a:cubicBezTo>
                      <a:lnTo>
                        <a:pt x="212116" y="0"/>
                      </a:lnTo>
                      <a:cubicBezTo>
                        <a:pt x="94966" y="0"/>
                        <a:pt x="0" y="94966"/>
                        <a:pt x="0" y="212116"/>
                      </a:cubicBezTo>
                    </a:path>
                  </a:pathLst>
                </a:custGeom>
                <a:noFill/>
                <a:ln w="17622" cap="flat">
                  <a:solidFill>
                    <a:srgbClr val="F3B30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1" name="任意多边形: 形状 480">
                  <a:extLst>
                    <a:ext uri="{FF2B5EF4-FFF2-40B4-BE49-F238E27FC236}">
                      <a16:creationId xmlns="" xmlns:a16="http://schemas.microsoft.com/office/drawing/2014/main" id="{44CDEC6F-9547-4288-BA30-F5F9150DB137}"/>
                    </a:ext>
                  </a:extLst>
                </p:cNvPr>
                <p:cNvSpPr/>
                <p:nvPr/>
              </p:nvSpPr>
              <p:spPr>
                <a:xfrm>
                  <a:off x="5078700" y="6646060"/>
                  <a:ext cx="674575" cy="201714"/>
                </a:xfrm>
                <a:custGeom>
                  <a:avLst/>
                  <a:gdLst>
                    <a:gd name="connsiteX0" fmla="*/ 0 w 674575"/>
                    <a:gd name="connsiteY0" fmla="*/ 201714 h 201714"/>
                    <a:gd name="connsiteX1" fmla="*/ 0 w 674575"/>
                    <a:gd name="connsiteY1" fmla="*/ 201714 h 201714"/>
                    <a:gd name="connsiteX2" fmla="*/ 201715 w 674575"/>
                    <a:gd name="connsiteY2" fmla="*/ 0 h 201714"/>
                    <a:gd name="connsiteX3" fmla="*/ 472832 w 674575"/>
                    <a:gd name="connsiteY3" fmla="*/ 0 h 201714"/>
                    <a:gd name="connsiteX4" fmla="*/ 674576 w 674575"/>
                    <a:gd name="connsiteY4" fmla="*/ 201685 h 201714"/>
                    <a:gd name="connsiteX5" fmla="*/ 674576 w 674575"/>
                    <a:gd name="connsiteY5" fmla="*/ 201714 h 201714"/>
                    <a:gd name="connsiteX6" fmla="*/ 674576 w 674575"/>
                    <a:gd name="connsiteY6" fmla="*/ 201714 h 201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74575" h="201714">
                      <a:moveTo>
                        <a:pt x="0" y="201714"/>
                      </a:moveTo>
                      <a:lnTo>
                        <a:pt x="0" y="201714"/>
                      </a:lnTo>
                      <a:cubicBezTo>
                        <a:pt x="0" y="90323"/>
                        <a:pt x="90323" y="0"/>
                        <a:pt x="201715" y="0"/>
                      </a:cubicBezTo>
                      <a:lnTo>
                        <a:pt x="472832" y="0"/>
                      </a:lnTo>
                      <a:cubicBezTo>
                        <a:pt x="584223" y="-29"/>
                        <a:pt x="674546" y="90294"/>
                        <a:pt x="674576" y="201685"/>
                      </a:cubicBezTo>
                      <a:cubicBezTo>
                        <a:pt x="674576" y="201685"/>
                        <a:pt x="674576" y="201714"/>
                        <a:pt x="674576" y="201714"/>
                      </a:cubicBezTo>
                      <a:lnTo>
                        <a:pt x="674576" y="201714"/>
                      </a:lnTo>
                    </a:path>
                  </a:pathLst>
                </a:custGeom>
                <a:noFill/>
                <a:ln w="17622" cap="flat">
                  <a:solidFill>
                    <a:srgbClr val="F3B304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2" name="任意多边形: 形状 481">
                  <a:extLst>
                    <a:ext uri="{FF2B5EF4-FFF2-40B4-BE49-F238E27FC236}">
                      <a16:creationId xmlns="" xmlns:a16="http://schemas.microsoft.com/office/drawing/2014/main" id="{84D4E661-0A5D-417B-9688-23F53A7767FA}"/>
                    </a:ext>
                  </a:extLst>
                </p:cNvPr>
                <p:cNvSpPr/>
                <p:nvPr/>
              </p:nvSpPr>
              <p:spPr>
                <a:xfrm>
                  <a:off x="5715107" y="6813279"/>
                  <a:ext cx="73193" cy="34495"/>
                </a:xfrm>
                <a:custGeom>
                  <a:avLst/>
                  <a:gdLst>
                    <a:gd name="connsiteX0" fmla="*/ 73193 w 73193"/>
                    <a:gd name="connsiteY0" fmla="*/ 34496 h 34495"/>
                    <a:gd name="connsiteX1" fmla="*/ 0 w 73193"/>
                    <a:gd name="connsiteY1" fmla="*/ 34496 h 34495"/>
                    <a:gd name="connsiteX2" fmla="*/ 6729 w 73193"/>
                    <a:gd name="connsiteY2" fmla="*/ 16249 h 34495"/>
                    <a:gd name="connsiteX3" fmla="*/ 30059 w 73193"/>
                    <a:gd name="connsiteY3" fmla="*/ 0 h 34495"/>
                    <a:gd name="connsiteX4" fmla="*/ 43134 w 73193"/>
                    <a:gd name="connsiteY4" fmla="*/ 0 h 34495"/>
                    <a:gd name="connsiteX5" fmla="*/ 66464 w 73193"/>
                    <a:gd name="connsiteY5" fmla="*/ 16249 h 344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3193" h="34495">
                      <a:moveTo>
                        <a:pt x="73193" y="34496"/>
                      </a:moveTo>
                      <a:lnTo>
                        <a:pt x="0" y="34496"/>
                      </a:lnTo>
                      <a:lnTo>
                        <a:pt x="6729" y="16249"/>
                      </a:lnTo>
                      <a:cubicBezTo>
                        <a:pt x="10343" y="6494"/>
                        <a:pt x="19657" y="0"/>
                        <a:pt x="30059" y="0"/>
                      </a:cubicBezTo>
                      <a:lnTo>
                        <a:pt x="43134" y="0"/>
                      </a:lnTo>
                      <a:cubicBezTo>
                        <a:pt x="53536" y="0"/>
                        <a:pt x="62850" y="6494"/>
                        <a:pt x="66464" y="16249"/>
                      </a:cubicBezTo>
                      <a:close/>
                    </a:path>
                  </a:pathLst>
                </a:custGeom>
                <a:solidFill>
                  <a:srgbClr val="59221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3" name="任意多边形: 形状 482">
                  <a:extLst>
                    <a:ext uri="{FF2B5EF4-FFF2-40B4-BE49-F238E27FC236}">
                      <a16:creationId xmlns="" xmlns:a16="http://schemas.microsoft.com/office/drawing/2014/main" id="{099CB10A-5E16-4622-BB23-3A467A6175F5}"/>
                    </a:ext>
                  </a:extLst>
                </p:cNvPr>
                <p:cNvSpPr/>
                <p:nvPr/>
              </p:nvSpPr>
              <p:spPr>
                <a:xfrm>
                  <a:off x="5377849" y="6813279"/>
                  <a:ext cx="73193" cy="34495"/>
                </a:xfrm>
                <a:custGeom>
                  <a:avLst/>
                  <a:gdLst>
                    <a:gd name="connsiteX0" fmla="*/ 73193 w 73193"/>
                    <a:gd name="connsiteY0" fmla="*/ 34496 h 34495"/>
                    <a:gd name="connsiteX1" fmla="*/ 0 w 73193"/>
                    <a:gd name="connsiteY1" fmla="*/ 34496 h 34495"/>
                    <a:gd name="connsiteX2" fmla="*/ 6729 w 73193"/>
                    <a:gd name="connsiteY2" fmla="*/ 16249 h 34495"/>
                    <a:gd name="connsiteX3" fmla="*/ 30059 w 73193"/>
                    <a:gd name="connsiteY3" fmla="*/ 0 h 34495"/>
                    <a:gd name="connsiteX4" fmla="*/ 43134 w 73193"/>
                    <a:gd name="connsiteY4" fmla="*/ 0 h 34495"/>
                    <a:gd name="connsiteX5" fmla="*/ 66464 w 73193"/>
                    <a:gd name="connsiteY5" fmla="*/ 16249 h 344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3193" h="34495">
                      <a:moveTo>
                        <a:pt x="73193" y="34496"/>
                      </a:moveTo>
                      <a:lnTo>
                        <a:pt x="0" y="34496"/>
                      </a:lnTo>
                      <a:lnTo>
                        <a:pt x="6729" y="16249"/>
                      </a:lnTo>
                      <a:cubicBezTo>
                        <a:pt x="10343" y="6494"/>
                        <a:pt x="19657" y="0"/>
                        <a:pt x="30059" y="0"/>
                      </a:cubicBezTo>
                      <a:lnTo>
                        <a:pt x="43134" y="0"/>
                      </a:lnTo>
                      <a:cubicBezTo>
                        <a:pt x="53536" y="0"/>
                        <a:pt x="62850" y="6494"/>
                        <a:pt x="66464" y="16249"/>
                      </a:cubicBezTo>
                      <a:close/>
                    </a:path>
                  </a:pathLst>
                </a:custGeom>
                <a:solidFill>
                  <a:srgbClr val="59221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4" name="任意多边形: 形状 483">
                  <a:extLst>
                    <a:ext uri="{FF2B5EF4-FFF2-40B4-BE49-F238E27FC236}">
                      <a16:creationId xmlns="" xmlns:a16="http://schemas.microsoft.com/office/drawing/2014/main" id="{B93D8BE1-6929-457F-89AF-0D48FA5BD613}"/>
                    </a:ext>
                  </a:extLst>
                </p:cNvPr>
                <p:cNvSpPr/>
                <p:nvPr/>
              </p:nvSpPr>
              <p:spPr>
                <a:xfrm>
                  <a:off x="5043529" y="6813279"/>
                  <a:ext cx="73192" cy="34495"/>
                </a:xfrm>
                <a:custGeom>
                  <a:avLst/>
                  <a:gdLst>
                    <a:gd name="connsiteX0" fmla="*/ 73193 w 73192"/>
                    <a:gd name="connsiteY0" fmla="*/ 34496 h 34495"/>
                    <a:gd name="connsiteX1" fmla="*/ 0 w 73192"/>
                    <a:gd name="connsiteY1" fmla="*/ 34496 h 34495"/>
                    <a:gd name="connsiteX2" fmla="*/ 6728 w 73192"/>
                    <a:gd name="connsiteY2" fmla="*/ 16249 h 34495"/>
                    <a:gd name="connsiteX3" fmla="*/ 30059 w 73192"/>
                    <a:gd name="connsiteY3" fmla="*/ 0 h 34495"/>
                    <a:gd name="connsiteX4" fmla="*/ 43164 w 73192"/>
                    <a:gd name="connsiteY4" fmla="*/ 0 h 34495"/>
                    <a:gd name="connsiteX5" fmla="*/ 66493 w 73192"/>
                    <a:gd name="connsiteY5" fmla="*/ 16249 h 344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3192" h="34495">
                      <a:moveTo>
                        <a:pt x="73193" y="34496"/>
                      </a:moveTo>
                      <a:lnTo>
                        <a:pt x="0" y="34496"/>
                      </a:lnTo>
                      <a:lnTo>
                        <a:pt x="6728" y="16249"/>
                      </a:lnTo>
                      <a:cubicBezTo>
                        <a:pt x="10343" y="6494"/>
                        <a:pt x="19657" y="0"/>
                        <a:pt x="30059" y="0"/>
                      </a:cubicBezTo>
                      <a:lnTo>
                        <a:pt x="43164" y="0"/>
                      </a:lnTo>
                      <a:cubicBezTo>
                        <a:pt x="53565" y="0"/>
                        <a:pt x="62879" y="6494"/>
                        <a:pt x="66493" y="16249"/>
                      </a:cubicBezTo>
                      <a:close/>
                    </a:path>
                  </a:pathLst>
                </a:custGeom>
                <a:solidFill>
                  <a:srgbClr val="59221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4" name="图形 4">
                <a:extLst>
                  <a:ext uri="{FF2B5EF4-FFF2-40B4-BE49-F238E27FC236}">
                    <a16:creationId xmlns="" xmlns:a16="http://schemas.microsoft.com/office/drawing/2014/main" id="{C9CE75A1-19D9-4063-A4E2-F88B2972844C}"/>
                  </a:ext>
                </a:extLst>
              </p:cNvPr>
              <p:cNvGrpSpPr/>
              <p:nvPr/>
            </p:nvGrpSpPr>
            <p:grpSpPr>
              <a:xfrm>
                <a:off x="3706395" y="2909625"/>
                <a:ext cx="1656938" cy="1175644"/>
                <a:chOff x="3706395" y="2909625"/>
                <a:chExt cx="1656938" cy="1175644"/>
              </a:xfrm>
            </p:grpSpPr>
            <p:sp>
              <p:nvSpPr>
                <p:cNvPr id="471" name="任意多边形: 形状 470">
                  <a:extLst>
                    <a:ext uri="{FF2B5EF4-FFF2-40B4-BE49-F238E27FC236}">
                      <a16:creationId xmlns="" xmlns:a16="http://schemas.microsoft.com/office/drawing/2014/main" id="{7E9CA287-3323-4167-8B3E-46D8DEFE6CE5}"/>
                    </a:ext>
                  </a:extLst>
                </p:cNvPr>
                <p:cNvSpPr/>
                <p:nvPr/>
              </p:nvSpPr>
              <p:spPr>
                <a:xfrm>
                  <a:off x="3706395" y="2909625"/>
                  <a:ext cx="1656938" cy="1175644"/>
                </a:xfrm>
                <a:custGeom>
                  <a:avLst/>
                  <a:gdLst>
                    <a:gd name="connsiteX0" fmla="*/ 1420552 w 1656938"/>
                    <a:gd name="connsiteY0" fmla="*/ 111391 h 1175644"/>
                    <a:gd name="connsiteX1" fmla="*/ 1656939 w 1656938"/>
                    <a:gd name="connsiteY1" fmla="*/ 355682 h 1175644"/>
                    <a:gd name="connsiteX2" fmla="*/ 1320327 w 1656938"/>
                    <a:gd name="connsiteY2" fmla="*/ 518728 h 1175644"/>
                    <a:gd name="connsiteX3" fmla="*/ 1329347 w 1656938"/>
                    <a:gd name="connsiteY3" fmla="*/ 1175645 h 1175644"/>
                    <a:gd name="connsiteX4" fmla="*/ 316837 w 1656938"/>
                    <a:gd name="connsiteY4" fmla="*/ 1175645 h 1175644"/>
                    <a:gd name="connsiteX5" fmla="*/ 337405 w 1656938"/>
                    <a:gd name="connsiteY5" fmla="*/ 522283 h 1175644"/>
                    <a:gd name="connsiteX6" fmla="*/ 0 w 1656938"/>
                    <a:gd name="connsiteY6" fmla="*/ 358855 h 1175644"/>
                    <a:gd name="connsiteX7" fmla="*/ 236357 w 1656938"/>
                    <a:gd name="connsiteY7" fmla="*/ 114594 h 1175644"/>
                    <a:gd name="connsiteX8" fmla="*/ 719091 w 1656938"/>
                    <a:gd name="connsiteY8" fmla="*/ 0 h 1175644"/>
                    <a:gd name="connsiteX9" fmla="*/ 967642 w 1656938"/>
                    <a:gd name="connsiteY9" fmla="*/ 0 h 1175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56938" h="1175644">
                      <a:moveTo>
                        <a:pt x="1420552" y="111391"/>
                      </a:moveTo>
                      <a:cubicBezTo>
                        <a:pt x="1539789" y="140539"/>
                        <a:pt x="1631728" y="235535"/>
                        <a:pt x="1656939" y="355682"/>
                      </a:cubicBezTo>
                      <a:lnTo>
                        <a:pt x="1320327" y="518728"/>
                      </a:lnTo>
                      <a:lnTo>
                        <a:pt x="1329347" y="1175645"/>
                      </a:lnTo>
                      <a:lnTo>
                        <a:pt x="316837" y="1175645"/>
                      </a:lnTo>
                      <a:lnTo>
                        <a:pt x="337405" y="522283"/>
                      </a:lnTo>
                      <a:lnTo>
                        <a:pt x="0" y="358855"/>
                      </a:lnTo>
                      <a:cubicBezTo>
                        <a:pt x="25211" y="238737"/>
                        <a:pt x="117121" y="143742"/>
                        <a:pt x="236357" y="114594"/>
                      </a:cubicBezTo>
                      <a:lnTo>
                        <a:pt x="719091" y="0"/>
                      </a:lnTo>
                      <a:lnTo>
                        <a:pt x="967642" y="0"/>
                      </a:lnTo>
                      <a:close/>
                    </a:path>
                  </a:pathLst>
                </a:custGeom>
                <a:solidFill>
                  <a:srgbClr val="F5BBBB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2" name="任意多边形: 形状 471">
                  <a:extLst>
                    <a:ext uri="{FF2B5EF4-FFF2-40B4-BE49-F238E27FC236}">
                      <a16:creationId xmlns="" xmlns:a16="http://schemas.microsoft.com/office/drawing/2014/main" id="{F959642B-2AB9-4C15-9160-461AC9A49F02}"/>
                    </a:ext>
                  </a:extLst>
                </p:cNvPr>
                <p:cNvSpPr/>
                <p:nvPr/>
              </p:nvSpPr>
              <p:spPr>
                <a:xfrm>
                  <a:off x="4523860" y="3152740"/>
                  <a:ext cx="48305" cy="48305"/>
                </a:xfrm>
                <a:custGeom>
                  <a:avLst/>
                  <a:gdLst>
                    <a:gd name="connsiteX0" fmla="*/ 48306 w 48305"/>
                    <a:gd name="connsiteY0" fmla="*/ 24153 h 48305"/>
                    <a:gd name="connsiteX1" fmla="*/ 24153 w 48305"/>
                    <a:gd name="connsiteY1" fmla="*/ 48305 h 48305"/>
                    <a:gd name="connsiteX2" fmla="*/ 0 w 48305"/>
                    <a:gd name="connsiteY2" fmla="*/ 24153 h 48305"/>
                    <a:gd name="connsiteX3" fmla="*/ 24153 w 48305"/>
                    <a:gd name="connsiteY3" fmla="*/ 0 h 48305"/>
                    <a:gd name="connsiteX4" fmla="*/ 48306 w 48305"/>
                    <a:gd name="connsiteY4" fmla="*/ 24153 h 48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305" h="48305">
                      <a:moveTo>
                        <a:pt x="48306" y="24153"/>
                      </a:moveTo>
                      <a:cubicBezTo>
                        <a:pt x="48306" y="37492"/>
                        <a:pt x="37492" y="48305"/>
                        <a:pt x="24153" y="48305"/>
                      </a:cubicBezTo>
                      <a:cubicBezTo>
                        <a:pt x="10814" y="48305"/>
                        <a:pt x="0" y="37492"/>
                        <a:pt x="0" y="24153"/>
                      </a:cubicBezTo>
                      <a:cubicBezTo>
                        <a:pt x="0" y="10813"/>
                        <a:pt x="10814" y="0"/>
                        <a:pt x="24153" y="0"/>
                      </a:cubicBezTo>
                      <a:cubicBezTo>
                        <a:pt x="37492" y="0"/>
                        <a:pt x="48306" y="10813"/>
                        <a:pt x="48306" y="24153"/>
                      </a:cubicBezTo>
                      <a:close/>
                    </a:path>
                  </a:pathLst>
                </a:custGeom>
                <a:noFill/>
                <a:ln w="1468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3" name="任意多边形: 形状 472">
                  <a:extLst>
                    <a:ext uri="{FF2B5EF4-FFF2-40B4-BE49-F238E27FC236}">
                      <a16:creationId xmlns="" xmlns:a16="http://schemas.microsoft.com/office/drawing/2014/main" id="{F102B348-11DE-4191-A1A5-4CDED7D997C3}"/>
                    </a:ext>
                  </a:extLst>
                </p:cNvPr>
                <p:cNvSpPr/>
                <p:nvPr/>
              </p:nvSpPr>
              <p:spPr>
                <a:xfrm>
                  <a:off x="4523860" y="3325454"/>
                  <a:ext cx="48305" cy="48305"/>
                </a:xfrm>
                <a:custGeom>
                  <a:avLst/>
                  <a:gdLst>
                    <a:gd name="connsiteX0" fmla="*/ 48306 w 48305"/>
                    <a:gd name="connsiteY0" fmla="*/ 24153 h 48305"/>
                    <a:gd name="connsiteX1" fmla="*/ 24153 w 48305"/>
                    <a:gd name="connsiteY1" fmla="*/ 48306 h 48305"/>
                    <a:gd name="connsiteX2" fmla="*/ 0 w 48305"/>
                    <a:gd name="connsiteY2" fmla="*/ 24153 h 48305"/>
                    <a:gd name="connsiteX3" fmla="*/ 24153 w 48305"/>
                    <a:gd name="connsiteY3" fmla="*/ 0 h 48305"/>
                    <a:gd name="connsiteX4" fmla="*/ 48306 w 48305"/>
                    <a:gd name="connsiteY4" fmla="*/ 24153 h 48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305" h="48305">
                      <a:moveTo>
                        <a:pt x="48306" y="24153"/>
                      </a:moveTo>
                      <a:cubicBezTo>
                        <a:pt x="48306" y="37492"/>
                        <a:pt x="37492" y="48306"/>
                        <a:pt x="24153" y="48306"/>
                      </a:cubicBezTo>
                      <a:cubicBezTo>
                        <a:pt x="10814" y="48306"/>
                        <a:pt x="0" y="37492"/>
                        <a:pt x="0" y="24153"/>
                      </a:cubicBezTo>
                      <a:cubicBezTo>
                        <a:pt x="0" y="10814"/>
                        <a:pt x="10814" y="0"/>
                        <a:pt x="24153" y="0"/>
                      </a:cubicBezTo>
                      <a:cubicBezTo>
                        <a:pt x="37492" y="0"/>
                        <a:pt x="48306" y="10814"/>
                        <a:pt x="48306" y="24153"/>
                      </a:cubicBezTo>
                      <a:close/>
                    </a:path>
                  </a:pathLst>
                </a:custGeom>
                <a:noFill/>
                <a:ln w="1468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4" name="任意多边形: 形状 473">
                  <a:extLst>
                    <a:ext uri="{FF2B5EF4-FFF2-40B4-BE49-F238E27FC236}">
                      <a16:creationId xmlns="" xmlns:a16="http://schemas.microsoft.com/office/drawing/2014/main" id="{64AE8525-EAFD-412E-8A8E-5E0A416707B0}"/>
                    </a:ext>
                  </a:extLst>
                </p:cNvPr>
                <p:cNvSpPr/>
                <p:nvPr/>
              </p:nvSpPr>
              <p:spPr>
                <a:xfrm>
                  <a:off x="4523860" y="3498167"/>
                  <a:ext cx="48305" cy="48305"/>
                </a:xfrm>
                <a:custGeom>
                  <a:avLst/>
                  <a:gdLst>
                    <a:gd name="connsiteX0" fmla="*/ 48306 w 48305"/>
                    <a:gd name="connsiteY0" fmla="*/ 24153 h 48305"/>
                    <a:gd name="connsiteX1" fmla="*/ 24153 w 48305"/>
                    <a:gd name="connsiteY1" fmla="*/ 48306 h 48305"/>
                    <a:gd name="connsiteX2" fmla="*/ 0 w 48305"/>
                    <a:gd name="connsiteY2" fmla="*/ 24153 h 48305"/>
                    <a:gd name="connsiteX3" fmla="*/ 24153 w 48305"/>
                    <a:gd name="connsiteY3" fmla="*/ 0 h 48305"/>
                    <a:gd name="connsiteX4" fmla="*/ 48306 w 48305"/>
                    <a:gd name="connsiteY4" fmla="*/ 24153 h 48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305" h="48305">
                      <a:moveTo>
                        <a:pt x="48306" y="24153"/>
                      </a:moveTo>
                      <a:cubicBezTo>
                        <a:pt x="48306" y="37492"/>
                        <a:pt x="37492" y="48306"/>
                        <a:pt x="24153" y="48306"/>
                      </a:cubicBezTo>
                      <a:cubicBezTo>
                        <a:pt x="10814" y="48306"/>
                        <a:pt x="0" y="37492"/>
                        <a:pt x="0" y="24153"/>
                      </a:cubicBezTo>
                      <a:cubicBezTo>
                        <a:pt x="0" y="10814"/>
                        <a:pt x="10814" y="0"/>
                        <a:pt x="24153" y="0"/>
                      </a:cubicBezTo>
                      <a:cubicBezTo>
                        <a:pt x="37492" y="0"/>
                        <a:pt x="48306" y="10814"/>
                        <a:pt x="48306" y="24153"/>
                      </a:cubicBezTo>
                      <a:close/>
                    </a:path>
                  </a:pathLst>
                </a:custGeom>
                <a:noFill/>
                <a:ln w="1468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5" name="任意多边形: 形状 474">
                  <a:extLst>
                    <a:ext uri="{FF2B5EF4-FFF2-40B4-BE49-F238E27FC236}">
                      <a16:creationId xmlns="" xmlns:a16="http://schemas.microsoft.com/office/drawing/2014/main" id="{38090B8F-2993-4595-AE22-08C99FED1249}"/>
                    </a:ext>
                  </a:extLst>
                </p:cNvPr>
                <p:cNvSpPr/>
                <p:nvPr/>
              </p:nvSpPr>
              <p:spPr>
                <a:xfrm>
                  <a:off x="4523860" y="3670851"/>
                  <a:ext cx="48305" cy="48305"/>
                </a:xfrm>
                <a:custGeom>
                  <a:avLst/>
                  <a:gdLst>
                    <a:gd name="connsiteX0" fmla="*/ 48306 w 48305"/>
                    <a:gd name="connsiteY0" fmla="*/ 24153 h 48305"/>
                    <a:gd name="connsiteX1" fmla="*/ 24153 w 48305"/>
                    <a:gd name="connsiteY1" fmla="*/ 48306 h 48305"/>
                    <a:gd name="connsiteX2" fmla="*/ 0 w 48305"/>
                    <a:gd name="connsiteY2" fmla="*/ 24153 h 48305"/>
                    <a:gd name="connsiteX3" fmla="*/ 24153 w 48305"/>
                    <a:gd name="connsiteY3" fmla="*/ 0 h 48305"/>
                    <a:gd name="connsiteX4" fmla="*/ 48306 w 48305"/>
                    <a:gd name="connsiteY4" fmla="*/ 24153 h 48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305" h="48305">
                      <a:moveTo>
                        <a:pt x="48306" y="24153"/>
                      </a:moveTo>
                      <a:cubicBezTo>
                        <a:pt x="48306" y="37492"/>
                        <a:pt x="37492" y="48306"/>
                        <a:pt x="24153" y="48306"/>
                      </a:cubicBezTo>
                      <a:cubicBezTo>
                        <a:pt x="10814" y="48306"/>
                        <a:pt x="0" y="37492"/>
                        <a:pt x="0" y="24153"/>
                      </a:cubicBezTo>
                      <a:cubicBezTo>
                        <a:pt x="0" y="10814"/>
                        <a:pt x="10814" y="0"/>
                        <a:pt x="24153" y="0"/>
                      </a:cubicBezTo>
                      <a:cubicBezTo>
                        <a:pt x="37492" y="0"/>
                        <a:pt x="48306" y="10814"/>
                        <a:pt x="48306" y="24153"/>
                      </a:cubicBezTo>
                      <a:close/>
                    </a:path>
                  </a:pathLst>
                </a:custGeom>
                <a:noFill/>
                <a:ln w="1468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6" name="任意多边形: 形状 475">
                  <a:extLst>
                    <a:ext uri="{FF2B5EF4-FFF2-40B4-BE49-F238E27FC236}">
                      <a16:creationId xmlns="" xmlns:a16="http://schemas.microsoft.com/office/drawing/2014/main" id="{C3691824-3491-4936-9569-DC97C3052D24}"/>
                    </a:ext>
                  </a:extLst>
                </p:cNvPr>
                <p:cNvSpPr/>
                <p:nvPr/>
              </p:nvSpPr>
              <p:spPr>
                <a:xfrm>
                  <a:off x="4308982" y="2938979"/>
                  <a:ext cx="187787" cy="198012"/>
                </a:xfrm>
                <a:custGeom>
                  <a:avLst/>
                  <a:gdLst>
                    <a:gd name="connsiteX0" fmla="*/ 0 w 187787"/>
                    <a:gd name="connsiteY0" fmla="*/ 0 h 198012"/>
                    <a:gd name="connsiteX1" fmla="*/ 64525 w 187787"/>
                    <a:gd name="connsiteY1" fmla="*/ 198012 h 198012"/>
                    <a:gd name="connsiteX2" fmla="*/ 187787 w 187787"/>
                    <a:gd name="connsiteY2" fmla="*/ 97610 h 198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7787" h="198012">
                      <a:moveTo>
                        <a:pt x="0" y="0"/>
                      </a:moveTo>
                      <a:lnTo>
                        <a:pt x="64525" y="198012"/>
                      </a:lnTo>
                      <a:lnTo>
                        <a:pt x="187787" y="97610"/>
                      </a:lnTo>
                    </a:path>
                  </a:pathLst>
                </a:custGeom>
                <a:noFill/>
                <a:ln w="1468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7" name="任意多边形: 形状 476">
                  <a:extLst>
                    <a:ext uri="{FF2B5EF4-FFF2-40B4-BE49-F238E27FC236}">
                      <a16:creationId xmlns="" xmlns:a16="http://schemas.microsoft.com/office/drawing/2014/main" id="{E10002E1-63C4-4E75-91F5-956B99C65359}"/>
                    </a:ext>
                  </a:extLst>
                </p:cNvPr>
                <p:cNvSpPr/>
                <p:nvPr/>
              </p:nvSpPr>
              <p:spPr>
                <a:xfrm>
                  <a:off x="4605222" y="2939743"/>
                  <a:ext cx="177796" cy="197248"/>
                </a:xfrm>
                <a:custGeom>
                  <a:avLst/>
                  <a:gdLst>
                    <a:gd name="connsiteX0" fmla="*/ 0 w 177796"/>
                    <a:gd name="connsiteY0" fmla="*/ 96846 h 197248"/>
                    <a:gd name="connsiteX1" fmla="*/ 115593 w 177796"/>
                    <a:gd name="connsiteY1" fmla="*/ 197248 h 197248"/>
                    <a:gd name="connsiteX2" fmla="*/ 177797 w 177796"/>
                    <a:gd name="connsiteY2" fmla="*/ 0 h 197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7796" h="197248">
                      <a:moveTo>
                        <a:pt x="0" y="96846"/>
                      </a:moveTo>
                      <a:lnTo>
                        <a:pt x="115593" y="197248"/>
                      </a:lnTo>
                      <a:lnTo>
                        <a:pt x="177797" y="0"/>
                      </a:lnTo>
                    </a:path>
                  </a:pathLst>
                </a:custGeom>
                <a:noFill/>
                <a:ln w="1468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8" name="任意多边形: 形状 477">
                  <a:extLst>
                    <a:ext uri="{FF2B5EF4-FFF2-40B4-BE49-F238E27FC236}">
                      <a16:creationId xmlns="" xmlns:a16="http://schemas.microsoft.com/office/drawing/2014/main" id="{70BA3436-1FD1-4500-A0AB-1E3F7FCDEB92}"/>
                    </a:ext>
                  </a:extLst>
                </p:cNvPr>
                <p:cNvSpPr/>
                <p:nvPr/>
              </p:nvSpPr>
              <p:spPr>
                <a:xfrm>
                  <a:off x="3726082" y="3216854"/>
                  <a:ext cx="323213" cy="154848"/>
                </a:xfrm>
                <a:custGeom>
                  <a:avLst/>
                  <a:gdLst>
                    <a:gd name="connsiteX0" fmla="*/ 323213 w 323213"/>
                    <a:gd name="connsiteY0" fmla="*/ 154849 h 154848"/>
                    <a:gd name="connsiteX1" fmla="*/ 0 w 323213"/>
                    <a:gd name="connsiteY1" fmla="*/ 0 h 1548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23213" h="154848">
                      <a:moveTo>
                        <a:pt x="323213" y="154849"/>
                      </a:moveTo>
                      <a:lnTo>
                        <a:pt x="0" y="0"/>
                      </a:lnTo>
                    </a:path>
                  </a:pathLst>
                </a:custGeom>
                <a:ln w="1468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9" name="任意多边形: 形状 478">
                  <a:extLst>
                    <a:ext uri="{FF2B5EF4-FFF2-40B4-BE49-F238E27FC236}">
                      <a16:creationId xmlns="" xmlns:a16="http://schemas.microsoft.com/office/drawing/2014/main" id="{1A46AB43-7A95-4699-96A2-360EBED19DD0}"/>
                    </a:ext>
                  </a:extLst>
                </p:cNvPr>
                <p:cNvSpPr/>
                <p:nvPr/>
              </p:nvSpPr>
              <p:spPr>
                <a:xfrm>
                  <a:off x="5022461" y="3214151"/>
                  <a:ext cx="326181" cy="157816"/>
                </a:xfrm>
                <a:custGeom>
                  <a:avLst/>
                  <a:gdLst>
                    <a:gd name="connsiteX0" fmla="*/ 0 w 326181"/>
                    <a:gd name="connsiteY0" fmla="*/ 157816 h 157816"/>
                    <a:gd name="connsiteX1" fmla="*/ 326181 w 326181"/>
                    <a:gd name="connsiteY1" fmla="*/ 0 h 157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26181" h="157816">
                      <a:moveTo>
                        <a:pt x="0" y="157816"/>
                      </a:moveTo>
                      <a:lnTo>
                        <a:pt x="326181" y="0"/>
                      </a:lnTo>
                    </a:path>
                  </a:pathLst>
                </a:custGeom>
                <a:ln w="1468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5" name="图形 4">
                <a:extLst>
                  <a:ext uri="{FF2B5EF4-FFF2-40B4-BE49-F238E27FC236}">
                    <a16:creationId xmlns="" xmlns:a16="http://schemas.microsoft.com/office/drawing/2014/main" id="{105D49BA-7A4D-40ED-9819-043B341694D4}"/>
                  </a:ext>
                </a:extLst>
              </p:cNvPr>
              <p:cNvGrpSpPr/>
              <p:nvPr/>
            </p:nvGrpSpPr>
            <p:grpSpPr>
              <a:xfrm>
                <a:off x="3525518" y="3265071"/>
                <a:ext cx="2005034" cy="1146878"/>
                <a:chOff x="3525518" y="3265071"/>
                <a:chExt cx="2005034" cy="1146878"/>
              </a:xfrm>
            </p:grpSpPr>
            <p:grpSp>
              <p:nvGrpSpPr>
                <p:cNvPr id="462" name="图形 4">
                  <a:extLst>
                    <a:ext uri="{FF2B5EF4-FFF2-40B4-BE49-F238E27FC236}">
                      <a16:creationId xmlns="" xmlns:a16="http://schemas.microsoft.com/office/drawing/2014/main" id="{8957C074-6F00-4232-8915-76338CCE7C65}"/>
                    </a:ext>
                  </a:extLst>
                </p:cNvPr>
                <p:cNvGrpSpPr/>
                <p:nvPr/>
              </p:nvGrpSpPr>
              <p:grpSpPr>
                <a:xfrm>
                  <a:off x="3718759" y="3265071"/>
                  <a:ext cx="1772961" cy="977838"/>
                  <a:chOff x="3718759" y="3265071"/>
                  <a:chExt cx="1772961" cy="977838"/>
                </a:xfrm>
                <a:solidFill>
                  <a:srgbClr val="A74602"/>
                </a:solidFill>
              </p:grpSpPr>
              <p:sp>
                <p:nvSpPr>
                  <p:cNvPr id="469" name="任意多边形: 形状 468">
                    <a:extLst>
                      <a:ext uri="{FF2B5EF4-FFF2-40B4-BE49-F238E27FC236}">
                        <a16:creationId xmlns="" xmlns:a16="http://schemas.microsoft.com/office/drawing/2014/main" id="{5DDDED30-C645-47B9-974E-2C35D3DE0A60}"/>
                      </a:ext>
                    </a:extLst>
                  </p:cNvPr>
                  <p:cNvSpPr/>
                  <p:nvPr/>
                </p:nvSpPr>
                <p:spPr>
                  <a:xfrm>
                    <a:off x="3718759" y="3265071"/>
                    <a:ext cx="1772961" cy="977838"/>
                  </a:xfrm>
                  <a:custGeom>
                    <a:avLst/>
                    <a:gdLst>
                      <a:gd name="connsiteX0" fmla="*/ 55922 w 1772961"/>
                      <a:gd name="connsiteY0" fmla="*/ 977838 h 977838"/>
                      <a:gd name="connsiteX1" fmla="*/ 1499628 w 1772961"/>
                      <a:gd name="connsiteY1" fmla="*/ 977486 h 977838"/>
                      <a:gd name="connsiteX2" fmla="*/ 1567973 w 1772961"/>
                      <a:gd name="connsiteY2" fmla="*/ 968671 h 977838"/>
                      <a:gd name="connsiteX3" fmla="*/ 1769511 w 1772961"/>
                      <a:gd name="connsiteY3" fmla="*/ 685506 h 977838"/>
                      <a:gd name="connsiteX4" fmla="*/ 1769364 w 1772961"/>
                      <a:gd name="connsiteY4" fmla="*/ 684625 h 977838"/>
                      <a:gd name="connsiteX5" fmla="*/ 1644574 w 1772961"/>
                      <a:gd name="connsiteY5" fmla="*/ 0 h 977838"/>
                      <a:gd name="connsiteX6" fmla="*/ 1307962 w 1772961"/>
                      <a:gd name="connsiteY6" fmla="*/ 163046 h 977838"/>
                      <a:gd name="connsiteX7" fmla="*/ 1312223 w 1772961"/>
                      <a:gd name="connsiteY7" fmla="*/ 462107 h 977838"/>
                      <a:gd name="connsiteX8" fmla="*/ 389478 w 1772961"/>
                      <a:gd name="connsiteY8" fmla="*/ 598973 h 977838"/>
                      <a:gd name="connsiteX9" fmla="*/ 302769 w 1772961"/>
                      <a:gd name="connsiteY9" fmla="*/ 628533 h 977838"/>
                      <a:gd name="connsiteX10" fmla="*/ 23424 w 1772961"/>
                      <a:gd name="connsiteY10" fmla="*/ 890042 h 977838"/>
                      <a:gd name="connsiteX11" fmla="*/ 55922 w 1772961"/>
                      <a:gd name="connsiteY11" fmla="*/ 977838 h 9778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772961" h="977838">
                        <a:moveTo>
                          <a:pt x="55922" y="977838"/>
                        </a:moveTo>
                        <a:lnTo>
                          <a:pt x="1499628" y="977486"/>
                        </a:lnTo>
                        <a:cubicBezTo>
                          <a:pt x="1522694" y="977456"/>
                          <a:pt x="1545671" y="974518"/>
                          <a:pt x="1567973" y="968671"/>
                        </a:cubicBezTo>
                        <a:cubicBezTo>
                          <a:pt x="1701812" y="946134"/>
                          <a:pt x="1792048" y="819375"/>
                          <a:pt x="1769511" y="685506"/>
                        </a:cubicBezTo>
                        <a:cubicBezTo>
                          <a:pt x="1769452" y="685213"/>
                          <a:pt x="1769423" y="684919"/>
                          <a:pt x="1769364" y="684625"/>
                        </a:cubicBezTo>
                        <a:lnTo>
                          <a:pt x="1644574" y="0"/>
                        </a:lnTo>
                        <a:lnTo>
                          <a:pt x="1307962" y="163046"/>
                        </a:lnTo>
                        <a:lnTo>
                          <a:pt x="1312223" y="462107"/>
                        </a:lnTo>
                        <a:lnTo>
                          <a:pt x="389478" y="598973"/>
                        </a:lnTo>
                        <a:cubicBezTo>
                          <a:pt x="359331" y="604674"/>
                          <a:pt x="330124" y="614634"/>
                          <a:pt x="302769" y="628533"/>
                        </a:cubicBezTo>
                        <a:lnTo>
                          <a:pt x="23424" y="890042"/>
                        </a:lnTo>
                        <a:cubicBezTo>
                          <a:pt x="-9544" y="911844"/>
                          <a:pt x="-15126" y="977985"/>
                          <a:pt x="55922" y="977838"/>
                        </a:cubicBezTo>
                        <a:close/>
                      </a:path>
                    </a:pathLst>
                  </a:custGeom>
                  <a:solidFill>
                    <a:srgbClr val="A74602"/>
                  </a:solidFill>
                  <a:ln w="293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0" name="任意多边形: 形状 469">
                    <a:extLst>
                      <a:ext uri="{FF2B5EF4-FFF2-40B4-BE49-F238E27FC236}">
                        <a16:creationId xmlns="" xmlns:a16="http://schemas.microsoft.com/office/drawing/2014/main" id="{0492A709-2EC1-4578-BA1A-0E3887BAD55D}"/>
                      </a:ext>
                    </a:extLst>
                  </p:cNvPr>
                  <p:cNvSpPr/>
                  <p:nvPr/>
                </p:nvSpPr>
                <p:spPr>
                  <a:xfrm>
                    <a:off x="4969395" y="3712722"/>
                    <a:ext cx="161841" cy="22566"/>
                  </a:xfrm>
                  <a:custGeom>
                    <a:avLst/>
                    <a:gdLst>
                      <a:gd name="connsiteX0" fmla="*/ 161842 w 161841"/>
                      <a:gd name="connsiteY0" fmla="*/ 0 h 22566"/>
                      <a:gd name="connsiteX1" fmla="*/ 0 w 161841"/>
                      <a:gd name="connsiteY1" fmla="*/ 22566 h 22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61841" h="22566">
                        <a:moveTo>
                          <a:pt x="161842" y="0"/>
                        </a:moveTo>
                        <a:lnTo>
                          <a:pt x="0" y="22566"/>
                        </a:lnTo>
                      </a:path>
                    </a:pathLst>
                  </a:custGeom>
                  <a:ln w="14685" cap="rnd">
                    <a:solidFill>
                      <a:srgbClr val="59221D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63" name="图形 4">
                  <a:extLst>
                    <a:ext uri="{FF2B5EF4-FFF2-40B4-BE49-F238E27FC236}">
                      <a16:creationId xmlns="" xmlns:a16="http://schemas.microsoft.com/office/drawing/2014/main" id="{BC260A02-1B4C-46FE-9315-D1449D963A39}"/>
                    </a:ext>
                  </a:extLst>
                </p:cNvPr>
                <p:cNvGrpSpPr/>
                <p:nvPr/>
              </p:nvGrpSpPr>
              <p:grpSpPr>
                <a:xfrm>
                  <a:off x="3525518" y="3268480"/>
                  <a:ext cx="2005034" cy="1143470"/>
                  <a:chOff x="3525518" y="3268480"/>
                  <a:chExt cx="2005034" cy="1143470"/>
                </a:xfrm>
              </p:grpSpPr>
              <p:sp>
                <p:nvSpPr>
                  <p:cNvPr id="464" name="任意多边形: 形状 463">
                    <a:extLst>
                      <a:ext uri="{FF2B5EF4-FFF2-40B4-BE49-F238E27FC236}">
                        <a16:creationId xmlns="" xmlns:a16="http://schemas.microsoft.com/office/drawing/2014/main" id="{99F31942-7AA3-4C80-8454-7F2F9C7CB751}"/>
                      </a:ext>
                    </a:extLst>
                  </p:cNvPr>
                  <p:cNvSpPr/>
                  <p:nvPr/>
                </p:nvSpPr>
                <p:spPr>
                  <a:xfrm>
                    <a:off x="3525518" y="3268480"/>
                    <a:ext cx="2005034" cy="1143381"/>
                  </a:xfrm>
                  <a:custGeom>
                    <a:avLst/>
                    <a:gdLst>
                      <a:gd name="connsiteX0" fmla="*/ 180877 w 2005034"/>
                      <a:gd name="connsiteY0" fmla="*/ 0 h 1143381"/>
                      <a:gd name="connsiteX1" fmla="*/ 518282 w 2005034"/>
                      <a:gd name="connsiteY1" fmla="*/ 163458 h 1143381"/>
                      <a:gd name="connsiteX2" fmla="*/ 509996 w 2005034"/>
                      <a:gd name="connsiteY2" fmla="*/ 466103 h 1143381"/>
                      <a:gd name="connsiteX3" fmla="*/ 1703800 w 2005034"/>
                      <a:gd name="connsiteY3" fmla="*/ 632499 h 1143381"/>
                      <a:gd name="connsiteX4" fmla="*/ 1827208 w 2005034"/>
                      <a:gd name="connsiteY4" fmla="*/ 718327 h 1143381"/>
                      <a:gd name="connsiteX5" fmla="*/ 2005035 w 2005034"/>
                      <a:gd name="connsiteY5" fmla="*/ 1143382 h 1143381"/>
                      <a:gd name="connsiteX6" fmla="*/ 1979089 w 2005034"/>
                      <a:gd name="connsiteY6" fmla="*/ 1143382 h 1143381"/>
                      <a:gd name="connsiteX7" fmla="*/ 1883183 w 2005034"/>
                      <a:gd name="connsiteY7" fmla="*/ 1085821 h 1143381"/>
                      <a:gd name="connsiteX8" fmla="*/ 1860117 w 2005034"/>
                      <a:gd name="connsiteY8" fmla="*/ 1042510 h 1143381"/>
                      <a:gd name="connsiteX9" fmla="*/ 1593878 w 2005034"/>
                      <a:gd name="connsiteY9" fmla="*/ 1071423 h 1143381"/>
                      <a:gd name="connsiteX10" fmla="*/ 1478725 w 2005034"/>
                      <a:gd name="connsiteY10" fmla="*/ 996702 h 1143381"/>
                      <a:gd name="connsiteX11" fmla="*/ 1470410 w 2005034"/>
                      <a:gd name="connsiteY11" fmla="*/ 974812 h 1143381"/>
                      <a:gd name="connsiteX12" fmla="*/ 267057 w 2005034"/>
                      <a:gd name="connsiteY12" fmla="*/ 974812 h 1143381"/>
                      <a:gd name="connsiteX13" fmla="*/ 108036 w 2005034"/>
                      <a:gd name="connsiteY13" fmla="*/ 923098 h 1143381"/>
                      <a:gd name="connsiteX14" fmla="*/ 9368 w 2005034"/>
                      <a:gd name="connsiteY14" fmla="*/ 637289 h 11433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005034" h="1143381">
                        <a:moveTo>
                          <a:pt x="180877" y="0"/>
                        </a:moveTo>
                        <a:lnTo>
                          <a:pt x="518282" y="163458"/>
                        </a:lnTo>
                        <a:lnTo>
                          <a:pt x="509996" y="466103"/>
                        </a:lnTo>
                        <a:lnTo>
                          <a:pt x="1703800" y="632499"/>
                        </a:lnTo>
                        <a:cubicBezTo>
                          <a:pt x="1756248" y="639816"/>
                          <a:pt x="1802086" y="671696"/>
                          <a:pt x="1827208" y="718327"/>
                        </a:cubicBezTo>
                        <a:lnTo>
                          <a:pt x="2005035" y="1143382"/>
                        </a:lnTo>
                        <a:lnTo>
                          <a:pt x="1979089" y="1143382"/>
                        </a:lnTo>
                        <a:cubicBezTo>
                          <a:pt x="1938952" y="1143382"/>
                          <a:pt x="1902076" y="1121257"/>
                          <a:pt x="1883183" y="1085821"/>
                        </a:cubicBezTo>
                        <a:lnTo>
                          <a:pt x="1860117" y="1042510"/>
                        </a:lnTo>
                        <a:lnTo>
                          <a:pt x="1593878" y="1071423"/>
                        </a:lnTo>
                        <a:cubicBezTo>
                          <a:pt x="1543927" y="1077476"/>
                          <a:pt x="1496561" y="1043568"/>
                          <a:pt x="1478725" y="996702"/>
                        </a:cubicBezTo>
                        <a:lnTo>
                          <a:pt x="1470410" y="974812"/>
                        </a:lnTo>
                        <a:lnTo>
                          <a:pt x="267057" y="974812"/>
                        </a:lnTo>
                        <a:cubicBezTo>
                          <a:pt x="209907" y="974959"/>
                          <a:pt x="154197" y="956829"/>
                          <a:pt x="108036" y="923098"/>
                        </a:cubicBezTo>
                        <a:cubicBezTo>
                          <a:pt x="18947" y="858102"/>
                          <a:pt x="-19280" y="743861"/>
                          <a:pt x="9368" y="637289"/>
                        </a:cubicBezTo>
                        <a:close/>
                      </a:path>
                    </a:pathLst>
                  </a:custGeom>
                  <a:solidFill>
                    <a:srgbClr val="A74602"/>
                  </a:solidFill>
                  <a:ln w="293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5" name="任意多边形: 形状 464">
                    <a:extLst>
                      <a:ext uri="{FF2B5EF4-FFF2-40B4-BE49-F238E27FC236}">
                        <a16:creationId xmlns="" xmlns:a16="http://schemas.microsoft.com/office/drawing/2014/main" id="{5F341AE1-45CF-48FE-8E34-9A2094FF93E9}"/>
                      </a:ext>
                    </a:extLst>
                  </p:cNvPr>
                  <p:cNvSpPr/>
                  <p:nvPr/>
                </p:nvSpPr>
                <p:spPr>
                  <a:xfrm>
                    <a:off x="3844436" y="3708138"/>
                    <a:ext cx="1686116" cy="703811"/>
                  </a:xfrm>
                  <a:custGeom>
                    <a:avLst/>
                    <a:gdLst>
                      <a:gd name="connsiteX0" fmla="*/ 1123460 w 1686116"/>
                      <a:gd name="connsiteY0" fmla="*/ 446299 h 703811"/>
                      <a:gd name="connsiteX1" fmla="*/ 1159807 w 1686116"/>
                      <a:gd name="connsiteY1" fmla="*/ 557102 h 703811"/>
                      <a:gd name="connsiteX2" fmla="*/ 1274959 w 1686116"/>
                      <a:gd name="connsiteY2" fmla="*/ 631823 h 703811"/>
                      <a:gd name="connsiteX3" fmla="*/ 1541199 w 1686116"/>
                      <a:gd name="connsiteY3" fmla="*/ 602910 h 703811"/>
                      <a:gd name="connsiteX4" fmla="*/ 1564265 w 1686116"/>
                      <a:gd name="connsiteY4" fmla="*/ 646221 h 703811"/>
                      <a:gd name="connsiteX5" fmla="*/ 1660171 w 1686116"/>
                      <a:gd name="connsiteY5" fmla="*/ 703812 h 703811"/>
                      <a:gd name="connsiteX6" fmla="*/ 1686116 w 1686116"/>
                      <a:gd name="connsiteY6" fmla="*/ 703812 h 703811"/>
                      <a:gd name="connsiteX7" fmla="*/ 1508290 w 1686116"/>
                      <a:gd name="connsiteY7" fmla="*/ 278757 h 703811"/>
                      <a:gd name="connsiteX8" fmla="*/ 1384881 w 1686116"/>
                      <a:gd name="connsiteY8" fmla="*/ 192900 h 703811"/>
                      <a:gd name="connsiteX9" fmla="*/ 0 w 1686116"/>
                      <a:gd name="connsiteY9" fmla="*/ 0 h 703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686116" h="703811">
                        <a:moveTo>
                          <a:pt x="1123460" y="446299"/>
                        </a:moveTo>
                        <a:lnTo>
                          <a:pt x="1159807" y="557102"/>
                        </a:lnTo>
                        <a:cubicBezTo>
                          <a:pt x="1177643" y="604115"/>
                          <a:pt x="1225155" y="637906"/>
                          <a:pt x="1274959" y="631823"/>
                        </a:cubicBezTo>
                        <a:lnTo>
                          <a:pt x="1541199" y="602910"/>
                        </a:lnTo>
                        <a:lnTo>
                          <a:pt x="1564265" y="646221"/>
                        </a:lnTo>
                        <a:cubicBezTo>
                          <a:pt x="1583158" y="681657"/>
                          <a:pt x="1620034" y="703812"/>
                          <a:pt x="1660171" y="703812"/>
                        </a:cubicBezTo>
                        <a:lnTo>
                          <a:pt x="1686116" y="703812"/>
                        </a:lnTo>
                        <a:lnTo>
                          <a:pt x="1508290" y="278757"/>
                        </a:lnTo>
                        <a:cubicBezTo>
                          <a:pt x="1483168" y="232097"/>
                          <a:pt x="1437359" y="200216"/>
                          <a:pt x="1384881" y="192900"/>
                        </a:cubicBezTo>
                        <a:lnTo>
                          <a:pt x="0" y="0"/>
                        </a:lnTo>
                      </a:path>
                    </a:pathLst>
                  </a:custGeom>
                  <a:noFill/>
                  <a:ln w="14685" cap="rnd">
                    <a:solidFill>
                      <a:srgbClr val="59221D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6" name="任意多边形: 形状 465">
                    <a:extLst>
                      <a:ext uri="{FF2B5EF4-FFF2-40B4-BE49-F238E27FC236}">
                        <a16:creationId xmlns="" xmlns:a16="http://schemas.microsoft.com/office/drawing/2014/main" id="{9090DD19-3765-436C-9D1A-5DB30CA9BCE5}"/>
                      </a:ext>
                    </a:extLst>
                  </p:cNvPr>
                  <p:cNvSpPr/>
                  <p:nvPr/>
                </p:nvSpPr>
                <p:spPr>
                  <a:xfrm>
                    <a:off x="5302981" y="4136778"/>
                    <a:ext cx="83447" cy="175974"/>
                  </a:xfrm>
                  <a:custGeom>
                    <a:avLst/>
                    <a:gdLst>
                      <a:gd name="connsiteX0" fmla="*/ 83448 w 83447"/>
                      <a:gd name="connsiteY0" fmla="*/ 175975 h 175974"/>
                      <a:gd name="connsiteX1" fmla="*/ 0 w 83447"/>
                      <a:gd name="connsiteY1" fmla="*/ 0 h 175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3447" h="175974">
                        <a:moveTo>
                          <a:pt x="83448" y="175975"/>
                        </a:moveTo>
                        <a:lnTo>
                          <a:pt x="0" y="0"/>
                        </a:lnTo>
                      </a:path>
                    </a:pathLst>
                  </a:custGeom>
                  <a:ln w="14685" cap="rnd">
                    <a:solidFill>
                      <a:srgbClr val="59221D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7" name="任意多边形: 形状 466">
                    <a:extLst>
                      <a:ext uri="{FF2B5EF4-FFF2-40B4-BE49-F238E27FC236}">
                        <a16:creationId xmlns="" xmlns:a16="http://schemas.microsoft.com/office/drawing/2014/main" id="{E84A469F-7F16-4038-B6DE-C80D723C2683}"/>
                      </a:ext>
                    </a:extLst>
                  </p:cNvPr>
                  <p:cNvSpPr/>
                  <p:nvPr/>
                </p:nvSpPr>
                <p:spPr>
                  <a:xfrm>
                    <a:off x="5195733" y="4147238"/>
                    <a:ext cx="80274" cy="166425"/>
                  </a:xfrm>
                  <a:custGeom>
                    <a:avLst/>
                    <a:gdLst>
                      <a:gd name="connsiteX0" fmla="*/ 80275 w 80274"/>
                      <a:gd name="connsiteY0" fmla="*/ 166425 h 166425"/>
                      <a:gd name="connsiteX1" fmla="*/ 0 w 80274"/>
                      <a:gd name="connsiteY1" fmla="*/ 0 h 166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0274" h="166425">
                        <a:moveTo>
                          <a:pt x="80275" y="166425"/>
                        </a:moveTo>
                        <a:lnTo>
                          <a:pt x="0" y="0"/>
                        </a:lnTo>
                      </a:path>
                    </a:pathLst>
                  </a:custGeom>
                  <a:ln w="14685" cap="rnd">
                    <a:solidFill>
                      <a:srgbClr val="59221D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8" name="任意多边形: 形状 467">
                    <a:extLst>
                      <a:ext uri="{FF2B5EF4-FFF2-40B4-BE49-F238E27FC236}">
                        <a16:creationId xmlns="" xmlns:a16="http://schemas.microsoft.com/office/drawing/2014/main" id="{49A0FE83-C1AE-4BFB-8ACA-18A59632EE5A}"/>
                      </a:ext>
                    </a:extLst>
                  </p:cNvPr>
                  <p:cNvSpPr/>
                  <p:nvPr/>
                </p:nvSpPr>
                <p:spPr>
                  <a:xfrm>
                    <a:off x="5091100" y="4160314"/>
                    <a:ext cx="80274" cy="166425"/>
                  </a:xfrm>
                  <a:custGeom>
                    <a:avLst/>
                    <a:gdLst>
                      <a:gd name="connsiteX0" fmla="*/ 80274 w 80274"/>
                      <a:gd name="connsiteY0" fmla="*/ 166426 h 166425"/>
                      <a:gd name="connsiteX1" fmla="*/ 0 w 80274"/>
                      <a:gd name="connsiteY1" fmla="*/ 0 h 166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0274" h="166425">
                        <a:moveTo>
                          <a:pt x="80274" y="166426"/>
                        </a:moveTo>
                        <a:lnTo>
                          <a:pt x="0" y="0"/>
                        </a:lnTo>
                      </a:path>
                    </a:pathLst>
                  </a:custGeom>
                  <a:ln w="14685" cap="rnd">
                    <a:solidFill>
                      <a:srgbClr val="59221D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46" name="图形 4">
                <a:extLst>
                  <a:ext uri="{FF2B5EF4-FFF2-40B4-BE49-F238E27FC236}">
                    <a16:creationId xmlns="" xmlns:a16="http://schemas.microsoft.com/office/drawing/2014/main" id="{E616195A-46DF-4D83-9966-00ADF48E481B}"/>
                  </a:ext>
                </a:extLst>
              </p:cNvPr>
              <p:cNvGrpSpPr/>
              <p:nvPr/>
            </p:nvGrpSpPr>
            <p:grpSpPr>
              <a:xfrm>
                <a:off x="4424243" y="2764678"/>
                <a:ext cx="251107" cy="268414"/>
                <a:chOff x="4424243" y="2764678"/>
                <a:chExt cx="251107" cy="268414"/>
              </a:xfrm>
            </p:grpSpPr>
            <p:sp>
              <p:nvSpPr>
                <p:cNvPr id="460" name="任意多边形: 形状 459">
                  <a:extLst>
                    <a:ext uri="{FF2B5EF4-FFF2-40B4-BE49-F238E27FC236}">
                      <a16:creationId xmlns="" xmlns:a16="http://schemas.microsoft.com/office/drawing/2014/main" id="{F59E8F57-F813-4AD4-8549-574BA33A04A7}"/>
                    </a:ext>
                  </a:extLst>
                </p:cNvPr>
                <p:cNvSpPr/>
                <p:nvPr/>
              </p:nvSpPr>
              <p:spPr>
                <a:xfrm>
                  <a:off x="4424243" y="2764708"/>
                  <a:ext cx="251107" cy="268384"/>
                </a:xfrm>
                <a:custGeom>
                  <a:avLst/>
                  <a:gdLst>
                    <a:gd name="connsiteX0" fmla="*/ 249764 w 251107"/>
                    <a:gd name="connsiteY0" fmla="*/ 144976 h 268384"/>
                    <a:gd name="connsiteX1" fmla="*/ 219647 w 251107"/>
                    <a:gd name="connsiteY1" fmla="*/ 0 h 268384"/>
                    <a:gd name="connsiteX2" fmla="*/ 33299 w 251107"/>
                    <a:gd name="connsiteY2" fmla="*/ 0 h 268384"/>
                    <a:gd name="connsiteX3" fmla="*/ 1331 w 251107"/>
                    <a:gd name="connsiteY3" fmla="*/ 144976 h 268384"/>
                    <a:gd name="connsiteX4" fmla="*/ 125592 w 251107"/>
                    <a:gd name="connsiteY4" fmla="*/ 268385 h 268384"/>
                    <a:gd name="connsiteX5" fmla="*/ 249764 w 251107"/>
                    <a:gd name="connsiteY5" fmla="*/ 144976 h 268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1107" h="268384">
                      <a:moveTo>
                        <a:pt x="249764" y="144976"/>
                      </a:moveTo>
                      <a:lnTo>
                        <a:pt x="219647" y="0"/>
                      </a:lnTo>
                      <a:lnTo>
                        <a:pt x="33299" y="0"/>
                      </a:lnTo>
                      <a:lnTo>
                        <a:pt x="1331" y="144976"/>
                      </a:lnTo>
                      <a:cubicBezTo>
                        <a:pt x="1331" y="144976"/>
                        <a:pt x="-21882" y="268385"/>
                        <a:pt x="125592" y="268385"/>
                      </a:cubicBezTo>
                      <a:cubicBezTo>
                        <a:pt x="273065" y="268385"/>
                        <a:pt x="249764" y="144976"/>
                        <a:pt x="249764" y="144976"/>
                      </a:cubicBezTo>
                      <a:close/>
                    </a:path>
                  </a:pathLst>
                </a:custGeom>
                <a:solidFill>
                  <a:srgbClr val="A74602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1" name="任意多边形: 形状 460">
                  <a:extLst>
                    <a:ext uri="{FF2B5EF4-FFF2-40B4-BE49-F238E27FC236}">
                      <a16:creationId xmlns="" xmlns:a16="http://schemas.microsoft.com/office/drawing/2014/main" id="{02CC173F-ED23-44C1-AE2F-7E60406D17A1}"/>
                    </a:ext>
                  </a:extLst>
                </p:cNvPr>
                <p:cNvSpPr/>
                <p:nvPr/>
              </p:nvSpPr>
              <p:spPr>
                <a:xfrm>
                  <a:off x="4425574" y="2764678"/>
                  <a:ext cx="219638" cy="145005"/>
                </a:xfrm>
                <a:custGeom>
                  <a:avLst/>
                  <a:gdLst>
                    <a:gd name="connsiteX0" fmla="*/ 219638 w 219638"/>
                    <a:gd name="connsiteY0" fmla="*/ 6435 h 145005"/>
                    <a:gd name="connsiteX1" fmla="*/ 109981 w 219638"/>
                    <a:gd name="connsiteY1" fmla="*/ 129844 h 145005"/>
                    <a:gd name="connsiteX2" fmla="*/ 0 w 219638"/>
                    <a:gd name="connsiteY2" fmla="*/ 145005 h 145005"/>
                    <a:gd name="connsiteX3" fmla="*/ 32057 w 219638"/>
                    <a:gd name="connsiteY3" fmla="*/ 0 h 145005"/>
                    <a:gd name="connsiteX4" fmla="*/ 218404 w 219638"/>
                    <a:gd name="connsiteY4" fmla="*/ 0 h 145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9638" h="145005">
                      <a:moveTo>
                        <a:pt x="219638" y="6435"/>
                      </a:moveTo>
                      <a:cubicBezTo>
                        <a:pt x="218492" y="68980"/>
                        <a:pt x="171950" y="121364"/>
                        <a:pt x="109981" y="129844"/>
                      </a:cubicBezTo>
                      <a:lnTo>
                        <a:pt x="0" y="145005"/>
                      </a:lnTo>
                      <a:lnTo>
                        <a:pt x="32057" y="0"/>
                      </a:lnTo>
                      <a:lnTo>
                        <a:pt x="218404" y="0"/>
                      </a:lnTo>
                      <a:close/>
                    </a:path>
                  </a:pathLst>
                </a:custGeom>
                <a:solidFill>
                  <a:srgbClr val="59221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7" name="图形 4">
                <a:extLst>
                  <a:ext uri="{FF2B5EF4-FFF2-40B4-BE49-F238E27FC236}">
                    <a16:creationId xmlns="" xmlns:a16="http://schemas.microsoft.com/office/drawing/2014/main" id="{AABCEB1F-E0C3-49EB-A873-5B463D81D66E}"/>
                  </a:ext>
                </a:extLst>
              </p:cNvPr>
              <p:cNvGrpSpPr/>
              <p:nvPr/>
            </p:nvGrpSpPr>
            <p:grpSpPr>
              <a:xfrm>
                <a:off x="4383321" y="2564639"/>
                <a:ext cx="334907" cy="278639"/>
                <a:chOff x="4383321" y="2564639"/>
                <a:chExt cx="334907" cy="278639"/>
              </a:xfrm>
            </p:grpSpPr>
            <p:sp>
              <p:nvSpPr>
                <p:cNvPr id="448" name="任意多边形: 形状 447">
                  <a:extLst>
                    <a:ext uri="{FF2B5EF4-FFF2-40B4-BE49-F238E27FC236}">
                      <a16:creationId xmlns="" xmlns:a16="http://schemas.microsoft.com/office/drawing/2014/main" id="{477C0537-50B2-4806-991D-BA280622568D}"/>
                    </a:ext>
                  </a:extLst>
                </p:cNvPr>
                <p:cNvSpPr/>
                <p:nvPr/>
              </p:nvSpPr>
              <p:spPr>
                <a:xfrm>
                  <a:off x="4383321" y="2564639"/>
                  <a:ext cx="334907" cy="278639"/>
                </a:xfrm>
                <a:custGeom>
                  <a:avLst/>
                  <a:gdLst>
                    <a:gd name="connsiteX0" fmla="*/ 334732 w 334907"/>
                    <a:gd name="connsiteY0" fmla="*/ 146063 h 278639"/>
                    <a:gd name="connsiteX1" fmla="*/ 334732 w 334907"/>
                    <a:gd name="connsiteY1" fmla="*/ 154173 h 278639"/>
                    <a:gd name="connsiteX2" fmla="*/ 285956 w 334907"/>
                    <a:gd name="connsiteY2" fmla="*/ 203242 h 278639"/>
                    <a:gd name="connsiteX3" fmla="*/ 285809 w 334907"/>
                    <a:gd name="connsiteY3" fmla="*/ 203242 h 278639"/>
                    <a:gd name="connsiteX4" fmla="*/ 263625 w 334907"/>
                    <a:gd name="connsiteY4" fmla="*/ 203242 h 278639"/>
                    <a:gd name="connsiteX5" fmla="*/ 169599 w 334907"/>
                    <a:gd name="connsiteY5" fmla="*/ 278639 h 278639"/>
                    <a:gd name="connsiteX6" fmla="*/ 163987 w 334907"/>
                    <a:gd name="connsiteY6" fmla="*/ 278639 h 278639"/>
                    <a:gd name="connsiteX7" fmla="*/ 69814 w 334907"/>
                    <a:gd name="connsiteY7" fmla="*/ 203242 h 278639"/>
                    <a:gd name="connsiteX8" fmla="*/ 48923 w 334907"/>
                    <a:gd name="connsiteY8" fmla="*/ 203242 h 278639"/>
                    <a:gd name="connsiteX9" fmla="*/ 0 w 334907"/>
                    <a:gd name="connsiteY9" fmla="*/ 154320 h 278639"/>
                    <a:gd name="connsiteX10" fmla="*/ 0 w 334907"/>
                    <a:gd name="connsiteY10" fmla="*/ 146210 h 278639"/>
                    <a:gd name="connsiteX11" fmla="*/ 48923 w 334907"/>
                    <a:gd name="connsiteY11" fmla="*/ 97287 h 278639"/>
                    <a:gd name="connsiteX12" fmla="*/ 68168 w 334907"/>
                    <a:gd name="connsiteY12" fmla="*/ 104163 h 278639"/>
                    <a:gd name="connsiteX13" fmla="*/ 68168 w 334907"/>
                    <a:gd name="connsiteY13" fmla="*/ 81038 h 278639"/>
                    <a:gd name="connsiteX14" fmla="*/ 111597 w 334907"/>
                    <a:gd name="connsiteY14" fmla="*/ 49070 h 278639"/>
                    <a:gd name="connsiteX15" fmla="*/ 131225 w 334907"/>
                    <a:gd name="connsiteY15" fmla="*/ 51626 h 278639"/>
                    <a:gd name="connsiteX16" fmla="*/ 197101 w 334907"/>
                    <a:gd name="connsiteY16" fmla="*/ 0 h 278639"/>
                    <a:gd name="connsiteX17" fmla="*/ 197425 w 334907"/>
                    <a:gd name="connsiteY17" fmla="*/ 0 h 278639"/>
                    <a:gd name="connsiteX18" fmla="*/ 265417 w 334907"/>
                    <a:gd name="connsiteY18" fmla="*/ 65700 h 278639"/>
                    <a:gd name="connsiteX19" fmla="*/ 265417 w 334907"/>
                    <a:gd name="connsiteY19" fmla="*/ 104398 h 278639"/>
                    <a:gd name="connsiteX20" fmla="*/ 285985 w 334907"/>
                    <a:gd name="connsiteY20" fmla="*/ 97287 h 278639"/>
                    <a:gd name="connsiteX21" fmla="*/ 334908 w 334907"/>
                    <a:gd name="connsiteY21" fmla="*/ 146151 h 278639"/>
                    <a:gd name="connsiteX22" fmla="*/ 334908 w 334907"/>
                    <a:gd name="connsiteY22" fmla="*/ 146210 h 2786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334907" h="278639">
                      <a:moveTo>
                        <a:pt x="334732" y="146063"/>
                      </a:moveTo>
                      <a:lnTo>
                        <a:pt x="334732" y="154173"/>
                      </a:lnTo>
                      <a:cubicBezTo>
                        <a:pt x="334820" y="181190"/>
                        <a:pt x="312988" y="203160"/>
                        <a:pt x="285956" y="203242"/>
                      </a:cubicBezTo>
                      <a:cubicBezTo>
                        <a:pt x="285897" y="203242"/>
                        <a:pt x="285868" y="203242"/>
                        <a:pt x="285809" y="203242"/>
                      </a:cubicBezTo>
                      <a:lnTo>
                        <a:pt x="263625" y="203242"/>
                      </a:lnTo>
                      <a:cubicBezTo>
                        <a:pt x="255280" y="246171"/>
                        <a:pt x="216288" y="278639"/>
                        <a:pt x="169599" y="278639"/>
                      </a:cubicBezTo>
                      <a:lnTo>
                        <a:pt x="163987" y="278639"/>
                      </a:lnTo>
                      <a:cubicBezTo>
                        <a:pt x="117150" y="278639"/>
                        <a:pt x="78159" y="246171"/>
                        <a:pt x="69814" y="203242"/>
                      </a:cubicBezTo>
                      <a:lnTo>
                        <a:pt x="48923" y="203242"/>
                      </a:lnTo>
                      <a:cubicBezTo>
                        <a:pt x="21890" y="203242"/>
                        <a:pt x="0" y="181340"/>
                        <a:pt x="0" y="154320"/>
                      </a:cubicBezTo>
                      <a:lnTo>
                        <a:pt x="0" y="146210"/>
                      </a:lnTo>
                      <a:cubicBezTo>
                        <a:pt x="29" y="119198"/>
                        <a:pt x="21920" y="97305"/>
                        <a:pt x="48923" y="97287"/>
                      </a:cubicBezTo>
                      <a:cubicBezTo>
                        <a:pt x="55945" y="97281"/>
                        <a:pt x="62733" y="99711"/>
                        <a:pt x="68168" y="104163"/>
                      </a:cubicBezTo>
                      <a:lnTo>
                        <a:pt x="68168" y="81038"/>
                      </a:lnTo>
                      <a:cubicBezTo>
                        <a:pt x="68168" y="59119"/>
                        <a:pt x="89736" y="43193"/>
                        <a:pt x="111597" y="49070"/>
                      </a:cubicBezTo>
                      <a:cubicBezTo>
                        <a:pt x="118002" y="50783"/>
                        <a:pt x="124584" y="51641"/>
                        <a:pt x="131225" y="51626"/>
                      </a:cubicBezTo>
                      <a:cubicBezTo>
                        <a:pt x="165603" y="51626"/>
                        <a:pt x="193840" y="29001"/>
                        <a:pt x="197101" y="0"/>
                      </a:cubicBezTo>
                      <a:lnTo>
                        <a:pt x="197425" y="0"/>
                      </a:lnTo>
                      <a:cubicBezTo>
                        <a:pt x="234976" y="0"/>
                        <a:pt x="265417" y="29383"/>
                        <a:pt x="265417" y="65700"/>
                      </a:cubicBezTo>
                      <a:lnTo>
                        <a:pt x="265417" y="104398"/>
                      </a:lnTo>
                      <a:cubicBezTo>
                        <a:pt x="271264" y="99773"/>
                        <a:pt x="278522" y="97267"/>
                        <a:pt x="285985" y="97287"/>
                      </a:cubicBezTo>
                      <a:cubicBezTo>
                        <a:pt x="312988" y="97270"/>
                        <a:pt x="334878" y="119148"/>
                        <a:pt x="334908" y="146151"/>
                      </a:cubicBezTo>
                      <a:cubicBezTo>
                        <a:pt x="334908" y="146172"/>
                        <a:pt x="334908" y="146189"/>
                        <a:pt x="334908" y="146210"/>
                      </a:cubicBezTo>
                      <a:close/>
                    </a:path>
                  </a:pathLst>
                </a:custGeom>
                <a:solidFill>
                  <a:srgbClr val="A74602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49" name="图形 4">
                  <a:extLst>
                    <a:ext uri="{FF2B5EF4-FFF2-40B4-BE49-F238E27FC236}">
                      <a16:creationId xmlns="" xmlns:a16="http://schemas.microsoft.com/office/drawing/2014/main" id="{A72FB7C4-F8BC-47E7-97EC-8EDB1DCCE313}"/>
                    </a:ext>
                  </a:extLst>
                </p:cNvPr>
                <p:cNvGrpSpPr/>
                <p:nvPr/>
              </p:nvGrpSpPr>
              <p:grpSpPr>
                <a:xfrm>
                  <a:off x="4414996" y="2691897"/>
                  <a:ext cx="266915" cy="31909"/>
                  <a:chOff x="4414996" y="2691897"/>
                  <a:chExt cx="266915" cy="31909"/>
                </a:xfrm>
                <a:noFill/>
              </p:grpSpPr>
              <p:sp>
                <p:nvSpPr>
                  <p:cNvPr id="458" name="任意多边形: 形状 457">
                    <a:extLst>
                      <a:ext uri="{FF2B5EF4-FFF2-40B4-BE49-F238E27FC236}">
                        <a16:creationId xmlns="" xmlns:a16="http://schemas.microsoft.com/office/drawing/2014/main" id="{E843DEE7-675D-4870-BBB0-3254E87C07BE}"/>
                      </a:ext>
                    </a:extLst>
                  </p:cNvPr>
                  <p:cNvSpPr/>
                  <p:nvPr/>
                </p:nvSpPr>
                <p:spPr>
                  <a:xfrm>
                    <a:off x="4414996" y="2691897"/>
                    <a:ext cx="31939" cy="31909"/>
                  </a:xfrm>
                  <a:custGeom>
                    <a:avLst/>
                    <a:gdLst>
                      <a:gd name="connsiteX0" fmla="*/ 31939 w 31939"/>
                      <a:gd name="connsiteY0" fmla="*/ 31910 h 31909"/>
                      <a:gd name="connsiteX1" fmla="*/ 0 w 31939"/>
                      <a:gd name="connsiteY1" fmla="*/ 0 h 319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1939" h="31909">
                        <a:moveTo>
                          <a:pt x="31939" y="31910"/>
                        </a:moveTo>
                        <a:cubicBezTo>
                          <a:pt x="31910" y="14283"/>
                          <a:pt x="17630" y="0"/>
                          <a:pt x="0" y="0"/>
                        </a:cubicBezTo>
                      </a:path>
                    </a:pathLst>
                  </a:custGeom>
                  <a:noFill/>
                  <a:ln w="14685" cap="rnd">
                    <a:solidFill>
                      <a:srgbClr val="59221D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9" name="任意多边形: 形状 458">
                    <a:extLst>
                      <a:ext uri="{FF2B5EF4-FFF2-40B4-BE49-F238E27FC236}">
                        <a16:creationId xmlns="" xmlns:a16="http://schemas.microsoft.com/office/drawing/2014/main" id="{2A7F4057-D3E7-482E-ADB4-AEB9936F6A46}"/>
                      </a:ext>
                    </a:extLst>
                  </p:cNvPr>
                  <p:cNvSpPr/>
                  <p:nvPr/>
                </p:nvSpPr>
                <p:spPr>
                  <a:xfrm>
                    <a:off x="4649972" y="2691897"/>
                    <a:ext cx="31939" cy="31909"/>
                  </a:xfrm>
                  <a:custGeom>
                    <a:avLst/>
                    <a:gdLst>
                      <a:gd name="connsiteX0" fmla="*/ 0 w 31939"/>
                      <a:gd name="connsiteY0" fmla="*/ 31910 h 31909"/>
                      <a:gd name="connsiteX1" fmla="*/ 31939 w 31939"/>
                      <a:gd name="connsiteY1" fmla="*/ 0 h 319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1939" h="31909">
                        <a:moveTo>
                          <a:pt x="0" y="31910"/>
                        </a:moveTo>
                        <a:cubicBezTo>
                          <a:pt x="29" y="14283"/>
                          <a:pt x="14310" y="0"/>
                          <a:pt x="31939" y="0"/>
                        </a:cubicBezTo>
                      </a:path>
                    </a:pathLst>
                  </a:custGeom>
                  <a:noFill/>
                  <a:ln w="14685" cap="rnd">
                    <a:solidFill>
                      <a:srgbClr val="59221D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50" name="图形 4">
                  <a:extLst>
                    <a:ext uri="{FF2B5EF4-FFF2-40B4-BE49-F238E27FC236}">
                      <a16:creationId xmlns="" xmlns:a16="http://schemas.microsoft.com/office/drawing/2014/main" id="{4A631995-AB9A-43FA-964F-63647EDA4AE9}"/>
                    </a:ext>
                  </a:extLst>
                </p:cNvPr>
                <p:cNvGrpSpPr/>
                <p:nvPr/>
              </p:nvGrpSpPr>
              <p:grpSpPr>
                <a:xfrm>
                  <a:off x="4473586" y="2638107"/>
                  <a:ext cx="154848" cy="129509"/>
                  <a:chOff x="4473586" y="2638107"/>
                  <a:chExt cx="154848" cy="129509"/>
                </a:xfrm>
              </p:grpSpPr>
              <p:sp>
                <p:nvSpPr>
                  <p:cNvPr id="451" name="任意多边形: 形状 450">
                    <a:extLst>
                      <a:ext uri="{FF2B5EF4-FFF2-40B4-BE49-F238E27FC236}">
                        <a16:creationId xmlns="" xmlns:a16="http://schemas.microsoft.com/office/drawing/2014/main" id="{C9307502-1C50-4179-B983-03E01957A887}"/>
                      </a:ext>
                    </a:extLst>
                  </p:cNvPr>
                  <p:cNvSpPr/>
                  <p:nvPr/>
                </p:nvSpPr>
                <p:spPr>
                  <a:xfrm>
                    <a:off x="4582009" y="2638130"/>
                    <a:ext cx="46425" cy="10396"/>
                  </a:xfrm>
                  <a:custGeom>
                    <a:avLst/>
                    <a:gdLst>
                      <a:gd name="connsiteX0" fmla="*/ 0 w 46425"/>
                      <a:gd name="connsiteY0" fmla="*/ 2640 h 10396"/>
                      <a:gd name="connsiteX1" fmla="*/ 46425 w 46425"/>
                      <a:gd name="connsiteY1" fmla="*/ 10397 h 103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6425" h="10396">
                        <a:moveTo>
                          <a:pt x="0" y="2640"/>
                        </a:moveTo>
                        <a:cubicBezTo>
                          <a:pt x="0" y="2640"/>
                          <a:pt x="27414" y="-6939"/>
                          <a:pt x="46425" y="10397"/>
                        </a:cubicBezTo>
                      </a:path>
                    </a:pathLst>
                  </a:custGeom>
                  <a:noFill/>
                  <a:ln w="11748" cap="rnd">
                    <a:solidFill>
                      <a:srgbClr val="FFFFFF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2" name="任意多边形: 形状 451">
                    <a:extLst>
                      <a:ext uri="{FF2B5EF4-FFF2-40B4-BE49-F238E27FC236}">
                        <a16:creationId xmlns="" xmlns:a16="http://schemas.microsoft.com/office/drawing/2014/main" id="{71BBB07F-5E82-4DD2-8CD2-73C206FA4E5A}"/>
                      </a:ext>
                    </a:extLst>
                  </p:cNvPr>
                  <p:cNvSpPr/>
                  <p:nvPr/>
                </p:nvSpPr>
                <p:spPr>
                  <a:xfrm>
                    <a:off x="4587151" y="2664776"/>
                    <a:ext cx="18099" cy="30499"/>
                  </a:xfrm>
                  <a:custGeom>
                    <a:avLst/>
                    <a:gdLst>
                      <a:gd name="connsiteX0" fmla="*/ 18100 w 18099"/>
                      <a:gd name="connsiteY0" fmla="*/ 15250 h 30499"/>
                      <a:gd name="connsiteX1" fmla="*/ 9050 w 18099"/>
                      <a:gd name="connsiteY1" fmla="*/ 30500 h 30499"/>
                      <a:gd name="connsiteX2" fmla="*/ 0 w 18099"/>
                      <a:gd name="connsiteY2" fmla="*/ 15250 h 30499"/>
                      <a:gd name="connsiteX3" fmla="*/ 9050 w 18099"/>
                      <a:gd name="connsiteY3" fmla="*/ 0 h 30499"/>
                      <a:gd name="connsiteX4" fmla="*/ 18100 w 18099"/>
                      <a:gd name="connsiteY4" fmla="*/ 15250 h 304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099" h="30499">
                        <a:moveTo>
                          <a:pt x="18100" y="15250"/>
                        </a:moveTo>
                        <a:cubicBezTo>
                          <a:pt x="18100" y="23672"/>
                          <a:pt x="14048" y="30500"/>
                          <a:pt x="9050" y="30500"/>
                        </a:cubicBezTo>
                        <a:cubicBezTo>
                          <a:pt x="4052" y="30500"/>
                          <a:pt x="0" y="23672"/>
                          <a:pt x="0" y="15250"/>
                        </a:cubicBezTo>
                        <a:cubicBezTo>
                          <a:pt x="0" y="6828"/>
                          <a:pt x="4052" y="0"/>
                          <a:pt x="9050" y="0"/>
                        </a:cubicBezTo>
                        <a:cubicBezTo>
                          <a:pt x="14048" y="0"/>
                          <a:pt x="18100" y="6828"/>
                          <a:pt x="18100" y="15250"/>
                        </a:cubicBezTo>
                        <a:close/>
                      </a:path>
                    </a:pathLst>
                  </a:custGeom>
                  <a:solidFill>
                    <a:srgbClr val="59221D"/>
                  </a:solidFill>
                  <a:ln w="293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3" name="任意多边形: 形状 452">
                    <a:extLst>
                      <a:ext uri="{FF2B5EF4-FFF2-40B4-BE49-F238E27FC236}">
                        <a16:creationId xmlns="" xmlns:a16="http://schemas.microsoft.com/office/drawing/2014/main" id="{8D8A6C6F-8DFF-4ECF-9487-453419D2282F}"/>
                      </a:ext>
                    </a:extLst>
                  </p:cNvPr>
                  <p:cNvSpPr/>
                  <p:nvPr/>
                </p:nvSpPr>
                <p:spPr>
                  <a:xfrm>
                    <a:off x="4490746" y="2664776"/>
                    <a:ext cx="18099" cy="30499"/>
                  </a:xfrm>
                  <a:custGeom>
                    <a:avLst/>
                    <a:gdLst>
                      <a:gd name="connsiteX0" fmla="*/ 18100 w 18099"/>
                      <a:gd name="connsiteY0" fmla="*/ 15250 h 30499"/>
                      <a:gd name="connsiteX1" fmla="*/ 9050 w 18099"/>
                      <a:gd name="connsiteY1" fmla="*/ 30500 h 30499"/>
                      <a:gd name="connsiteX2" fmla="*/ 0 w 18099"/>
                      <a:gd name="connsiteY2" fmla="*/ 15250 h 30499"/>
                      <a:gd name="connsiteX3" fmla="*/ 9050 w 18099"/>
                      <a:gd name="connsiteY3" fmla="*/ 0 h 30499"/>
                      <a:gd name="connsiteX4" fmla="*/ 18100 w 18099"/>
                      <a:gd name="connsiteY4" fmla="*/ 15250 h 304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099" h="30499">
                        <a:moveTo>
                          <a:pt x="18100" y="15250"/>
                        </a:moveTo>
                        <a:cubicBezTo>
                          <a:pt x="18100" y="23672"/>
                          <a:pt x="14048" y="30500"/>
                          <a:pt x="9050" y="30500"/>
                        </a:cubicBezTo>
                        <a:cubicBezTo>
                          <a:pt x="4052" y="30500"/>
                          <a:pt x="0" y="23672"/>
                          <a:pt x="0" y="15250"/>
                        </a:cubicBezTo>
                        <a:cubicBezTo>
                          <a:pt x="0" y="6828"/>
                          <a:pt x="4052" y="0"/>
                          <a:pt x="9050" y="0"/>
                        </a:cubicBezTo>
                        <a:cubicBezTo>
                          <a:pt x="14048" y="0"/>
                          <a:pt x="18100" y="6828"/>
                          <a:pt x="18100" y="15250"/>
                        </a:cubicBezTo>
                        <a:close/>
                      </a:path>
                    </a:pathLst>
                  </a:custGeom>
                  <a:solidFill>
                    <a:srgbClr val="59221D"/>
                  </a:solidFill>
                  <a:ln w="293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4" name="任意多边形: 形状 453">
                    <a:extLst>
                      <a:ext uri="{FF2B5EF4-FFF2-40B4-BE49-F238E27FC236}">
                        <a16:creationId xmlns="" xmlns:a16="http://schemas.microsoft.com/office/drawing/2014/main" id="{157795E2-C224-4B6B-B9C6-A4B72D98BDF5}"/>
                      </a:ext>
                    </a:extLst>
                  </p:cNvPr>
                  <p:cNvSpPr/>
                  <p:nvPr/>
                </p:nvSpPr>
                <p:spPr>
                  <a:xfrm>
                    <a:off x="4522626" y="2643709"/>
                    <a:ext cx="41459" cy="80315"/>
                  </a:xfrm>
                  <a:custGeom>
                    <a:avLst/>
                    <a:gdLst>
                      <a:gd name="connsiteX0" fmla="*/ 41459 w 41459"/>
                      <a:gd name="connsiteY0" fmla="*/ 76837 h 80315"/>
                      <a:gd name="connsiteX1" fmla="*/ 11753 w 41459"/>
                      <a:gd name="connsiteY1" fmla="*/ 77953 h 80315"/>
                      <a:gd name="connsiteX2" fmla="*/ 0 w 41459"/>
                      <a:gd name="connsiteY2" fmla="*/ 0 h 803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1459" h="80315">
                        <a:moveTo>
                          <a:pt x="41459" y="76837"/>
                        </a:moveTo>
                        <a:cubicBezTo>
                          <a:pt x="32086" y="81050"/>
                          <a:pt x="21420" y="81453"/>
                          <a:pt x="11753" y="77953"/>
                        </a:cubicBezTo>
                        <a:cubicBezTo>
                          <a:pt x="11753" y="77953"/>
                          <a:pt x="17806" y="18071"/>
                          <a:pt x="0" y="0"/>
                        </a:cubicBezTo>
                      </a:path>
                    </a:pathLst>
                  </a:custGeom>
                  <a:noFill/>
                  <a:ln w="14685" cap="rnd">
                    <a:solidFill>
                      <a:srgbClr val="59221D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5" name="任意多边形: 形状 454">
                    <a:extLst>
                      <a:ext uri="{FF2B5EF4-FFF2-40B4-BE49-F238E27FC236}">
                        <a16:creationId xmlns="" xmlns:a16="http://schemas.microsoft.com/office/drawing/2014/main" id="{1D62C7E1-0394-4ECF-A849-F39141FA2A45}"/>
                      </a:ext>
                    </a:extLst>
                  </p:cNvPr>
                  <p:cNvSpPr/>
                  <p:nvPr/>
                </p:nvSpPr>
                <p:spPr>
                  <a:xfrm>
                    <a:off x="4473586" y="2638107"/>
                    <a:ext cx="46395" cy="10449"/>
                  </a:xfrm>
                  <a:custGeom>
                    <a:avLst/>
                    <a:gdLst>
                      <a:gd name="connsiteX0" fmla="*/ 0 w 46395"/>
                      <a:gd name="connsiteY0" fmla="*/ 10449 h 10449"/>
                      <a:gd name="connsiteX1" fmla="*/ 46396 w 46395"/>
                      <a:gd name="connsiteY1" fmla="*/ 2604 h 104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6395" h="10449">
                        <a:moveTo>
                          <a:pt x="0" y="10449"/>
                        </a:moveTo>
                        <a:cubicBezTo>
                          <a:pt x="18982" y="-6916"/>
                          <a:pt x="46396" y="2604"/>
                          <a:pt x="46396" y="2604"/>
                        </a:cubicBezTo>
                      </a:path>
                    </a:pathLst>
                  </a:custGeom>
                  <a:noFill/>
                  <a:ln w="11748" cap="rnd">
                    <a:solidFill>
                      <a:srgbClr val="FFFFFF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6" name="任意多边形: 形状 455">
                    <a:extLst>
                      <a:ext uri="{FF2B5EF4-FFF2-40B4-BE49-F238E27FC236}">
                        <a16:creationId xmlns="" xmlns:a16="http://schemas.microsoft.com/office/drawing/2014/main" id="{4526111E-BE97-4786-8C79-C08FD800B51E}"/>
                      </a:ext>
                    </a:extLst>
                  </p:cNvPr>
                  <p:cNvSpPr/>
                  <p:nvPr/>
                </p:nvSpPr>
                <p:spPr>
                  <a:xfrm>
                    <a:off x="4525829" y="2755247"/>
                    <a:ext cx="53447" cy="11641"/>
                  </a:xfrm>
                  <a:custGeom>
                    <a:avLst/>
                    <a:gdLst>
                      <a:gd name="connsiteX0" fmla="*/ 0 w 53447"/>
                      <a:gd name="connsiteY0" fmla="*/ 6259 h 11641"/>
                      <a:gd name="connsiteX1" fmla="*/ 53448 w 53447"/>
                      <a:gd name="connsiteY1" fmla="*/ 0 h 116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3447" h="11641">
                        <a:moveTo>
                          <a:pt x="0" y="6259"/>
                        </a:moveTo>
                        <a:cubicBezTo>
                          <a:pt x="17424" y="15282"/>
                          <a:pt x="38580" y="12805"/>
                          <a:pt x="53448" y="0"/>
                        </a:cubicBezTo>
                      </a:path>
                    </a:pathLst>
                  </a:custGeom>
                  <a:noFill/>
                  <a:ln w="14685" cap="rnd">
                    <a:solidFill>
                      <a:srgbClr val="59221D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7" name="任意多边形: 形状 456">
                    <a:extLst>
                      <a:ext uri="{FF2B5EF4-FFF2-40B4-BE49-F238E27FC236}">
                        <a16:creationId xmlns="" xmlns:a16="http://schemas.microsoft.com/office/drawing/2014/main" id="{CDAE4FE3-6FD0-4EB0-8710-D9121D196CC2}"/>
                      </a:ext>
                    </a:extLst>
                  </p:cNvPr>
                  <p:cNvSpPr/>
                  <p:nvPr/>
                </p:nvSpPr>
                <p:spPr>
                  <a:xfrm>
                    <a:off x="4575339" y="2746520"/>
                    <a:ext cx="11811" cy="21097"/>
                  </a:xfrm>
                  <a:custGeom>
                    <a:avLst/>
                    <a:gdLst>
                      <a:gd name="connsiteX0" fmla="*/ 0 w 11811"/>
                      <a:gd name="connsiteY0" fmla="*/ 0 h 21097"/>
                      <a:gd name="connsiteX1" fmla="*/ 11812 w 11811"/>
                      <a:gd name="connsiteY1" fmla="*/ 21097 h 210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1811" h="21097">
                        <a:moveTo>
                          <a:pt x="0" y="0"/>
                        </a:moveTo>
                        <a:lnTo>
                          <a:pt x="11812" y="21097"/>
                        </a:lnTo>
                      </a:path>
                    </a:pathLst>
                  </a:custGeom>
                  <a:ln w="14685" cap="rnd">
                    <a:solidFill>
                      <a:srgbClr val="59221D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374" name="图形 4">
              <a:extLst>
                <a:ext uri="{FF2B5EF4-FFF2-40B4-BE49-F238E27FC236}">
                  <a16:creationId xmlns="" xmlns:a16="http://schemas.microsoft.com/office/drawing/2014/main" id="{80977CBA-E65C-4802-85B9-3324C7407DC5}"/>
                </a:ext>
              </a:extLst>
            </p:cNvPr>
            <p:cNvGrpSpPr/>
            <p:nvPr/>
          </p:nvGrpSpPr>
          <p:grpSpPr>
            <a:xfrm>
              <a:off x="166383" y="308991"/>
              <a:ext cx="3789267" cy="6538782"/>
              <a:chOff x="166383" y="308991"/>
              <a:chExt cx="3789267" cy="6538782"/>
            </a:xfrm>
          </p:grpSpPr>
          <p:grpSp>
            <p:nvGrpSpPr>
              <p:cNvPr id="375" name="图形 4">
                <a:extLst>
                  <a:ext uri="{FF2B5EF4-FFF2-40B4-BE49-F238E27FC236}">
                    <a16:creationId xmlns="" xmlns:a16="http://schemas.microsoft.com/office/drawing/2014/main" id="{AE18509C-3CB7-4D0F-86DF-8CBC953D95B1}"/>
                  </a:ext>
                </a:extLst>
              </p:cNvPr>
              <p:cNvGrpSpPr/>
              <p:nvPr/>
            </p:nvGrpSpPr>
            <p:grpSpPr>
              <a:xfrm>
                <a:off x="166383" y="6176364"/>
                <a:ext cx="2414842" cy="671410"/>
                <a:chOff x="166383" y="6176364"/>
                <a:chExt cx="2414842" cy="671410"/>
              </a:xfrm>
            </p:grpSpPr>
            <p:grpSp>
              <p:nvGrpSpPr>
                <p:cNvPr id="417" name="图形 4">
                  <a:extLst>
                    <a:ext uri="{FF2B5EF4-FFF2-40B4-BE49-F238E27FC236}">
                      <a16:creationId xmlns="" xmlns:a16="http://schemas.microsoft.com/office/drawing/2014/main" id="{F4B1958F-61AA-496F-B32A-53D4D825C0D8}"/>
                    </a:ext>
                  </a:extLst>
                </p:cNvPr>
                <p:cNvGrpSpPr/>
                <p:nvPr/>
              </p:nvGrpSpPr>
              <p:grpSpPr>
                <a:xfrm>
                  <a:off x="1768002" y="6334100"/>
                  <a:ext cx="813223" cy="513674"/>
                  <a:chOff x="1768002" y="6334100"/>
                  <a:chExt cx="813223" cy="513674"/>
                </a:xfrm>
              </p:grpSpPr>
              <p:sp>
                <p:nvSpPr>
                  <p:cNvPr id="430" name="任意多边形: 形状 429">
                    <a:extLst>
                      <a:ext uri="{FF2B5EF4-FFF2-40B4-BE49-F238E27FC236}">
                        <a16:creationId xmlns="" xmlns:a16="http://schemas.microsoft.com/office/drawing/2014/main" id="{9698F6C1-A281-4AAB-A98A-1D1312942F8F}"/>
                      </a:ext>
                    </a:extLst>
                  </p:cNvPr>
                  <p:cNvSpPr/>
                  <p:nvPr/>
                </p:nvSpPr>
                <p:spPr>
                  <a:xfrm>
                    <a:off x="1768002" y="6562612"/>
                    <a:ext cx="813223" cy="285162"/>
                  </a:xfrm>
                  <a:custGeom>
                    <a:avLst/>
                    <a:gdLst>
                      <a:gd name="connsiteX0" fmla="*/ 753551 w 813223"/>
                      <a:gd name="connsiteY0" fmla="*/ 285162 h 285162"/>
                      <a:gd name="connsiteX1" fmla="*/ 83618 w 813223"/>
                      <a:gd name="connsiteY1" fmla="*/ 285162 h 285162"/>
                      <a:gd name="connsiteX2" fmla="*/ 0 w 813223"/>
                      <a:gd name="connsiteY2" fmla="*/ 201538 h 285162"/>
                      <a:gd name="connsiteX3" fmla="*/ 2198 w 813223"/>
                      <a:gd name="connsiteY3" fmla="*/ 182498 h 285162"/>
                      <a:gd name="connsiteX4" fmla="*/ 44980 w 813223"/>
                      <a:gd name="connsiteY4" fmla="*/ 0 h 285162"/>
                      <a:gd name="connsiteX5" fmla="*/ 483463 w 813223"/>
                      <a:gd name="connsiteY5" fmla="*/ 0 h 285162"/>
                      <a:gd name="connsiteX6" fmla="*/ 604521 w 813223"/>
                      <a:gd name="connsiteY6" fmla="*/ 66582 h 285162"/>
                      <a:gd name="connsiteX7" fmla="*/ 608194 w 813223"/>
                      <a:gd name="connsiteY7" fmla="*/ 72458 h 285162"/>
                      <a:gd name="connsiteX8" fmla="*/ 685412 w 813223"/>
                      <a:gd name="connsiteY8" fmla="*/ 114917 h 285162"/>
                      <a:gd name="connsiteX9" fmla="*/ 745501 w 813223"/>
                      <a:gd name="connsiteY9" fmla="*/ 114917 h 285162"/>
                      <a:gd name="connsiteX10" fmla="*/ 763130 w 813223"/>
                      <a:gd name="connsiteY10" fmla="*/ 139100 h 285162"/>
                      <a:gd name="connsiteX11" fmla="*/ 801328 w 813223"/>
                      <a:gd name="connsiteY11" fmla="*/ 189932 h 285162"/>
                      <a:gd name="connsiteX12" fmla="*/ 789393 w 813223"/>
                      <a:gd name="connsiteY12" fmla="*/ 273262 h 285162"/>
                      <a:gd name="connsiteX13" fmla="*/ 753551 w 813223"/>
                      <a:gd name="connsiteY13" fmla="*/ 285162 h 285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813223" h="285162">
                        <a:moveTo>
                          <a:pt x="753551" y="285162"/>
                        </a:moveTo>
                        <a:lnTo>
                          <a:pt x="83618" y="285162"/>
                        </a:lnTo>
                        <a:cubicBezTo>
                          <a:pt x="37434" y="285162"/>
                          <a:pt x="-3" y="247729"/>
                          <a:pt x="0" y="201538"/>
                        </a:cubicBezTo>
                        <a:cubicBezTo>
                          <a:pt x="3" y="195132"/>
                          <a:pt x="740" y="188727"/>
                          <a:pt x="2198" y="182498"/>
                        </a:cubicBezTo>
                        <a:lnTo>
                          <a:pt x="44980" y="0"/>
                        </a:lnTo>
                        <a:lnTo>
                          <a:pt x="483463" y="0"/>
                        </a:lnTo>
                        <a:cubicBezTo>
                          <a:pt x="532553" y="0"/>
                          <a:pt x="578229" y="25123"/>
                          <a:pt x="604521" y="66582"/>
                        </a:cubicBezTo>
                        <a:lnTo>
                          <a:pt x="608194" y="72458"/>
                        </a:lnTo>
                        <a:cubicBezTo>
                          <a:pt x="624971" y="98903"/>
                          <a:pt x="654102" y="114917"/>
                          <a:pt x="685412" y="114917"/>
                        </a:cubicBezTo>
                        <a:lnTo>
                          <a:pt x="745501" y="114917"/>
                        </a:lnTo>
                        <a:cubicBezTo>
                          <a:pt x="751201" y="123057"/>
                          <a:pt x="757077" y="131137"/>
                          <a:pt x="763130" y="139100"/>
                        </a:cubicBezTo>
                        <a:lnTo>
                          <a:pt x="801328" y="189932"/>
                        </a:lnTo>
                        <a:cubicBezTo>
                          <a:pt x="821044" y="216230"/>
                          <a:pt x="815700" y="253546"/>
                          <a:pt x="789393" y="273262"/>
                        </a:cubicBezTo>
                        <a:cubicBezTo>
                          <a:pt x="779053" y="281020"/>
                          <a:pt x="766471" y="285192"/>
                          <a:pt x="753551" y="285162"/>
                        </a:cubicBezTo>
                        <a:close/>
                      </a:path>
                    </a:pathLst>
                  </a:custGeom>
                  <a:noFill/>
                  <a:ln w="14685" cap="rnd">
                    <a:solidFill>
                      <a:srgbClr val="592D29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1" name="任意多边形: 形状 430">
                    <a:extLst>
                      <a:ext uri="{FF2B5EF4-FFF2-40B4-BE49-F238E27FC236}">
                        <a16:creationId xmlns="" xmlns:a16="http://schemas.microsoft.com/office/drawing/2014/main" id="{E9857759-5DDC-4C08-8C57-1932621403BE}"/>
                      </a:ext>
                    </a:extLst>
                  </p:cNvPr>
                  <p:cNvSpPr/>
                  <p:nvPr/>
                </p:nvSpPr>
                <p:spPr>
                  <a:xfrm>
                    <a:off x="1768002" y="6713553"/>
                    <a:ext cx="813190" cy="134221"/>
                  </a:xfrm>
                  <a:custGeom>
                    <a:avLst/>
                    <a:gdLst>
                      <a:gd name="connsiteX0" fmla="*/ 753551 w 813190"/>
                      <a:gd name="connsiteY0" fmla="*/ 134222 h 134221"/>
                      <a:gd name="connsiteX1" fmla="*/ 83618 w 813190"/>
                      <a:gd name="connsiteY1" fmla="*/ 134222 h 134221"/>
                      <a:gd name="connsiteX2" fmla="*/ 0 w 813190"/>
                      <a:gd name="connsiteY2" fmla="*/ 50597 h 134221"/>
                      <a:gd name="connsiteX3" fmla="*/ 2198 w 813190"/>
                      <a:gd name="connsiteY3" fmla="*/ 31557 h 134221"/>
                      <a:gd name="connsiteX4" fmla="*/ 9573 w 813190"/>
                      <a:gd name="connsiteY4" fmla="*/ 0 h 134221"/>
                      <a:gd name="connsiteX5" fmla="*/ 93168 w 813190"/>
                      <a:gd name="connsiteY5" fmla="*/ 80157 h 134221"/>
                      <a:gd name="connsiteX6" fmla="*/ 763101 w 813190"/>
                      <a:gd name="connsiteY6" fmla="*/ 80157 h 134221"/>
                      <a:gd name="connsiteX7" fmla="*/ 810408 w 813190"/>
                      <a:gd name="connsiteY7" fmla="*/ 56651 h 134221"/>
                      <a:gd name="connsiteX8" fmla="*/ 771510 w 813190"/>
                      <a:gd name="connsiteY8" fmla="*/ 131460 h 134221"/>
                      <a:gd name="connsiteX9" fmla="*/ 753551 w 813190"/>
                      <a:gd name="connsiteY9" fmla="*/ 134222 h 1342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13190" h="134221">
                        <a:moveTo>
                          <a:pt x="753551" y="134222"/>
                        </a:moveTo>
                        <a:lnTo>
                          <a:pt x="83618" y="134222"/>
                        </a:lnTo>
                        <a:cubicBezTo>
                          <a:pt x="37434" y="134222"/>
                          <a:pt x="-3" y="96788"/>
                          <a:pt x="0" y="50597"/>
                        </a:cubicBezTo>
                        <a:cubicBezTo>
                          <a:pt x="3" y="44191"/>
                          <a:pt x="740" y="37786"/>
                          <a:pt x="2198" y="31557"/>
                        </a:cubicBezTo>
                        <a:lnTo>
                          <a:pt x="9573" y="0"/>
                        </a:lnTo>
                        <a:cubicBezTo>
                          <a:pt x="11477" y="44780"/>
                          <a:pt x="48335" y="80128"/>
                          <a:pt x="93168" y="80157"/>
                        </a:cubicBezTo>
                        <a:lnTo>
                          <a:pt x="763101" y="80157"/>
                        </a:lnTo>
                        <a:cubicBezTo>
                          <a:pt x="781709" y="80274"/>
                          <a:pt x="799271" y="71547"/>
                          <a:pt x="810408" y="56651"/>
                        </a:cubicBezTo>
                        <a:cubicBezTo>
                          <a:pt x="820321" y="88061"/>
                          <a:pt x="802906" y="121528"/>
                          <a:pt x="771510" y="131460"/>
                        </a:cubicBezTo>
                        <a:cubicBezTo>
                          <a:pt x="765701" y="133281"/>
                          <a:pt x="759643" y="134222"/>
                          <a:pt x="753551" y="134222"/>
                        </a:cubicBezTo>
                        <a:close/>
                      </a:path>
                    </a:pathLst>
                  </a:custGeom>
                  <a:solidFill>
                    <a:srgbClr val="A74602"/>
                  </a:solidFill>
                  <a:ln w="293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2" name="任意多边形: 形状 431">
                    <a:extLst>
                      <a:ext uri="{FF2B5EF4-FFF2-40B4-BE49-F238E27FC236}">
                        <a16:creationId xmlns="" xmlns:a16="http://schemas.microsoft.com/office/drawing/2014/main" id="{851A3020-8695-4CF4-BD8D-E8294A1BF7DA}"/>
                      </a:ext>
                    </a:extLst>
                  </p:cNvPr>
                  <p:cNvSpPr/>
                  <p:nvPr/>
                </p:nvSpPr>
                <p:spPr>
                  <a:xfrm>
                    <a:off x="1768002" y="6713553"/>
                    <a:ext cx="813190" cy="134221"/>
                  </a:xfrm>
                  <a:custGeom>
                    <a:avLst/>
                    <a:gdLst>
                      <a:gd name="connsiteX0" fmla="*/ 753551 w 813190"/>
                      <a:gd name="connsiteY0" fmla="*/ 134222 h 134221"/>
                      <a:gd name="connsiteX1" fmla="*/ 83618 w 813190"/>
                      <a:gd name="connsiteY1" fmla="*/ 134222 h 134221"/>
                      <a:gd name="connsiteX2" fmla="*/ 0 w 813190"/>
                      <a:gd name="connsiteY2" fmla="*/ 50597 h 134221"/>
                      <a:gd name="connsiteX3" fmla="*/ 2198 w 813190"/>
                      <a:gd name="connsiteY3" fmla="*/ 31557 h 134221"/>
                      <a:gd name="connsiteX4" fmla="*/ 9573 w 813190"/>
                      <a:gd name="connsiteY4" fmla="*/ 0 h 134221"/>
                      <a:gd name="connsiteX5" fmla="*/ 93168 w 813190"/>
                      <a:gd name="connsiteY5" fmla="*/ 80157 h 134221"/>
                      <a:gd name="connsiteX6" fmla="*/ 763101 w 813190"/>
                      <a:gd name="connsiteY6" fmla="*/ 80157 h 134221"/>
                      <a:gd name="connsiteX7" fmla="*/ 810408 w 813190"/>
                      <a:gd name="connsiteY7" fmla="*/ 56651 h 134221"/>
                      <a:gd name="connsiteX8" fmla="*/ 771510 w 813190"/>
                      <a:gd name="connsiteY8" fmla="*/ 131460 h 134221"/>
                      <a:gd name="connsiteX9" fmla="*/ 753551 w 813190"/>
                      <a:gd name="connsiteY9" fmla="*/ 134222 h 1342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13190" h="134221">
                        <a:moveTo>
                          <a:pt x="753551" y="134222"/>
                        </a:moveTo>
                        <a:lnTo>
                          <a:pt x="83618" y="134222"/>
                        </a:lnTo>
                        <a:cubicBezTo>
                          <a:pt x="37434" y="134222"/>
                          <a:pt x="-3" y="96788"/>
                          <a:pt x="0" y="50597"/>
                        </a:cubicBezTo>
                        <a:cubicBezTo>
                          <a:pt x="3" y="44191"/>
                          <a:pt x="740" y="37786"/>
                          <a:pt x="2198" y="31557"/>
                        </a:cubicBezTo>
                        <a:lnTo>
                          <a:pt x="9573" y="0"/>
                        </a:lnTo>
                        <a:cubicBezTo>
                          <a:pt x="11477" y="44780"/>
                          <a:pt x="48335" y="80128"/>
                          <a:pt x="93168" y="80157"/>
                        </a:cubicBezTo>
                        <a:lnTo>
                          <a:pt x="763101" y="80157"/>
                        </a:lnTo>
                        <a:cubicBezTo>
                          <a:pt x="781709" y="80274"/>
                          <a:pt x="799271" y="71547"/>
                          <a:pt x="810408" y="56651"/>
                        </a:cubicBezTo>
                        <a:cubicBezTo>
                          <a:pt x="820321" y="88061"/>
                          <a:pt x="802906" y="121528"/>
                          <a:pt x="771510" y="131460"/>
                        </a:cubicBezTo>
                        <a:cubicBezTo>
                          <a:pt x="765701" y="133281"/>
                          <a:pt x="759643" y="134222"/>
                          <a:pt x="753551" y="134222"/>
                        </a:cubicBezTo>
                        <a:close/>
                      </a:path>
                    </a:pathLst>
                  </a:custGeom>
                  <a:noFill/>
                  <a:ln w="14685" cap="rnd">
                    <a:solidFill>
                      <a:srgbClr val="592D29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3" name="任意多边形: 形状 432">
                    <a:extLst>
                      <a:ext uri="{FF2B5EF4-FFF2-40B4-BE49-F238E27FC236}">
                        <a16:creationId xmlns="" xmlns:a16="http://schemas.microsoft.com/office/drawing/2014/main" id="{60E82C66-471F-4816-99F6-E63D641F099C}"/>
                      </a:ext>
                    </a:extLst>
                  </p:cNvPr>
                  <p:cNvSpPr/>
                  <p:nvPr/>
                </p:nvSpPr>
                <p:spPr>
                  <a:xfrm>
                    <a:off x="2257811" y="6334100"/>
                    <a:ext cx="255573" cy="343429"/>
                  </a:xfrm>
                  <a:custGeom>
                    <a:avLst/>
                    <a:gdLst>
                      <a:gd name="connsiteX0" fmla="*/ 0 w 255573"/>
                      <a:gd name="connsiteY0" fmla="*/ 228512 h 343429"/>
                      <a:gd name="connsiteX1" fmla="*/ 114594 w 255573"/>
                      <a:gd name="connsiteY1" fmla="*/ 295094 h 343429"/>
                      <a:gd name="connsiteX2" fmla="*/ 118267 w 255573"/>
                      <a:gd name="connsiteY2" fmla="*/ 300970 h 343429"/>
                      <a:gd name="connsiteX3" fmla="*/ 195485 w 255573"/>
                      <a:gd name="connsiteY3" fmla="*/ 343429 h 343429"/>
                      <a:gd name="connsiteX4" fmla="*/ 255574 w 255573"/>
                      <a:gd name="connsiteY4" fmla="*/ 343429 h 343429"/>
                      <a:gd name="connsiteX5" fmla="*/ 100901 w 255573"/>
                      <a:gd name="connsiteY5" fmla="*/ 0 h 343429"/>
                      <a:gd name="connsiteX6" fmla="*/ 999 w 255573"/>
                      <a:gd name="connsiteY6" fmla="*/ 130020 h 343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5573" h="343429">
                        <a:moveTo>
                          <a:pt x="0" y="228512"/>
                        </a:moveTo>
                        <a:cubicBezTo>
                          <a:pt x="49099" y="228512"/>
                          <a:pt x="88414" y="253635"/>
                          <a:pt x="114594" y="295094"/>
                        </a:cubicBezTo>
                        <a:lnTo>
                          <a:pt x="118267" y="300970"/>
                        </a:lnTo>
                        <a:cubicBezTo>
                          <a:pt x="135044" y="327415"/>
                          <a:pt x="164175" y="343429"/>
                          <a:pt x="195485" y="343429"/>
                        </a:cubicBezTo>
                        <a:lnTo>
                          <a:pt x="255574" y="343429"/>
                        </a:lnTo>
                        <a:cubicBezTo>
                          <a:pt x="209442" y="277347"/>
                          <a:pt x="111068" y="136543"/>
                          <a:pt x="100901" y="0"/>
                        </a:cubicBezTo>
                        <a:lnTo>
                          <a:pt x="999" y="130020"/>
                        </a:lnTo>
                        <a:close/>
                      </a:path>
                    </a:pathLst>
                  </a:custGeom>
                  <a:solidFill>
                    <a:srgbClr val="7EBAD2"/>
                  </a:solidFill>
                  <a:ln w="293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" name="任意多边形: 形状 433">
                    <a:extLst>
                      <a:ext uri="{FF2B5EF4-FFF2-40B4-BE49-F238E27FC236}">
                        <a16:creationId xmlns="" xmlns:a16="http://schemas.microsoft.com/office/drawing/2014/main" id="{CF96AFCB-2E62-4C71-B03D-4282BC93CFDD}"/>
                      </a:ext>
                    </a:extLst>
                  </p:cNvPr>
                  <p:cNvSpPr/>
                  <p:nvPr/>
                </p:nvSpPr>
                <p:spPr>
                  <a:xfrm>
                    <a:off x="2257811" y="6334100"/>
                    <a:ext cx="255573" cy="343429"/>
                  </a:xfrm>
                  <a:custGeom>
                    <a:avLst/>
                    <a:gdLst>
                      <a:gd name="connsiteX0" fmla="*/ 0 w 255573"/>
                      <a:gd name="connsiteY0" fmla="*/ 228512 h 343429"/>
                      <a:gd name="connsiteX1" fmla="*/ 114594 w 255573"/>
                      <a:gd name="connsiteY1" fmla="*/ 295094 h 343429"/>
                      <a:gd name="connsiteX2" fmla="*/ 118267 w 255573"/>
                      <a:gd name="connsiteY2" fmla="*/ 300970 h 343429"/>
                      <a:gd name="connsiteX3" fmla="*/ 195485 w 255573"/>
                      <a:gd name="connsiteY3" fmla="*/ 343429 h 343429"/>
                      <a:gd name="connsiteX4" fmla="*/ 255574 w 255573"/>
                      <a:gd name="connsiteY4" fmla="*/ 343429 h 343429"/>
                      <a:gd name="connsiteX5" fmla="*/ 100901 w 255573"/>
                      <a:gd name="connsiteY5" fmla="*/ 0 h 343429"/>
                      <a:gd name="connsiteX6" fmla="*/ 999 w 255573"/>
                      <a:gd name="connsiteY6" fmla="*/ 130020 h 343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5573" h="343429">
                        <a:moveTo>
                          <a:pt x="0" y="228512"/>
                        </a:moveTo>
                        <a:cubicBezTo>
                          <a:pt x="49099" y="228512"/>
                          <a:pt x="88414" y="253635"/>
                          <a:pt x="114594" y="295094"/>
                        </a:cubicBezTo>
                        <a:lnTo>
                          <a:pt x="118267" y="300970"/>
                        </a:lnTo>
                        <a:cubicBezTo>
                          <a:pt x="135044" y="327415"/>
                          <a:pt x="164175" y="343429"/>
                          <a:pt x="195485" y="343429"/>
                        </a:cubicBezTo>
                        <a:lnTo>
                          <a:pt x="255574" y="343429"/>
                        </a:lnTo>
                        <a:cubicBezTo>
                          <a:pt x="209442" y="277347"/>
                          <a:pt x="111068" y="136543"/>
                          <a:pt x="100901" y="0"/>
                        </a:cubicBezTo>
                        <a:lnTo>
                          <a:pt x="999" y="130020"/>
                        </a:lnTo>
                        <a:close/>
                      </a:path>
                    </a:pathLst>
                  </a:custGeom>
                  <a:noFill/>
                  <a:ln w="14685" cap="rnd">
                    <a:solidFill>
                      <a:srgbClr val="59221D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5" name="任意多边形: 形状 434">
                    <a:extLst>
                      <a:ext uri="{FF2B5EF4-FFF2-40B4-BE49-F238E27FC236}">
                        <a16:creationId xmlns="" xmlns:a16="http://schemas.microsoft.com/office/drawing/2014/main" id="{584CDD07-7A8E-43B9-BA00-E6767E3F03CC}"/>
                      </a:ext>
                    </a:extLst>
                  </p:cNvPr>
                  <p:cNvSpPr/>
                  <p:nvPr/>
                </p:nvSpPr>
                <p:spPr>
                  <a:xfrm>
                    <a:off x="1813128" y="6464061"/>
                    <a:ext cx="445711" cy="98550"/>
                  </a:xfrm>
                  <a:custGeom>
                    <a:avLst/>
                    <a:gdLst>
                      <a:gd name="connsiteX0" fmla="*/ 0 w 445711"/>
                      <a:gd name="connsiteY0" fmla="*/ 0 h 98550"/>
                      <a:gd name="connsiteX1" fmla="*/ 445711 w 445711"/>
                      <a:gd name="connsiteY1" fmla="*/ 0 h 98550"/>
                      <a:gd name="connsiteX2" fmla="*/ 445711 w 445711"/>
                      <a:gd name="connsiteY2" fmla="*/ 98551 h 98550"/>
                      <a:gd name="connsiteX3" fmla="*/ 0 w 445711"/>
                      <a:gd name="connsiteY3" fmla="*/ 98551 h 985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5711" h="98550">
                        <a:moveTo>
                          <a:pt x="0" y="0"/>
                        </a:moveTo>
                        <a:lnTo>
                          <a:pt x="445711" y="0"/>
                        </a:lnTo>
                        <a:lnTo>
                          <a:pt x="445711" y="98551"/>
                        </a:lnTo>
                        <a:lnTo>
                          <a:pt x="0" y="9855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14685" cap="rnd">
                    <a:solidFill>
                      <a:srgbClr val="59221D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6" name="任意多边形: 形状 435">
                    <a:extLst>
                      <a:ext uri="{FF2B5EF4-FFF2-40B4-BE49-F238E27FC236}">
                        <a16:creationId xmlns="" xmlns:a16="http://schemas.microsoft.com/office/drawing/2014/main" id="{4B066EB9-ACB2-4A00-8B72-53CBFC571061}"/>
                      </a:ext>
                    </a:extLst>
                  </p:cNvPr>
                  <p:cNvSpPr/>
                  <p:nvPr/>
                </p:nvSpPr>
                <p:spPr>
                  <a:xfrm>
                    <a:off x="1885528" y="6463973"/>
                    <a:ext cx="2938" cy="98638"/>
                  </a:xfrm>
                  <a:custGeom>
                    <a:avLst/>
                    <a:gdLst>
                      <a:gd name="connsiteX0" fmla="*/ 0 w 2938"/>
                      <a:gd name="connsiteY0" fmla="*/ 0 h 98638"/>
                      <a:gd name="connsiteX1" fmla="*/ 0 w 2938"/>
                      <a:gd name="connsiteY1" fmla="*/ 98639 h 986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938" h="98638">
                        <a:moveTo>
                          <a:pt x="0" y="0"/>
                        </a:moveTo>
                        <a:lnTo>
                          <a:pt x="0" y="98639"/>
                        </a:lnTo>
                      </a:path>
                    </a:pathLst>
                  </a:custGeom>
                  <a:ln w="14685" cap="rnd">
                    <a:solidFill>
                      <a:srgbClr val="59221D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7" name="任意多边形: 形状 436">
                    <a:extLst>
                      <a:ext uri="{FF2B5EF4-FFF2-40B4-BE49-F238E27FC236}">
                        <a16:creationId xmlns="" xmlns:a16="http://schemas.microsoft.com/office/drawing/2014/main" id="{463212EF-CB58-4F23-B043-C908072427C3}"/>
                      </a:ext>
                    </a:extLst>
                  </p:cNvPr>
                  <p:cNvSpPr/>
                  <p:nvPr/>
                </p:nvSpPr>
                <p:spPr>
                  <a:xfrm>
                    <a:off x="1959515" y="6463973"/>
                    <a:ext cx="2938" cy="98638"/>
                  </a:xfrm>
                  <a:custGeom>
                    <a:avLst/>
                    <a:gdLst>
                      <a:gd name="connsiteX0" fmla="*/ 0 w 2938"/>
                      <a:gd name="connsiteY0" fmla="*/ 0 h 98638"/>
                      <a:gd name="connsiteX1" fmla="*/ 0 w 2938"/>
                      <a:gd name="connsiteY1" fmla="*/ 98639 h 986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938" h="98638">
                        <a:moveTo>
                          <a:pt x="0" y="0"/>
                        </a:moveTo>
                        <a:lnTo>
                          <a:pt x="0" y="98639"/>
                        </a:lnTo>
                      </a:path>
                    </a:pathLst>
                  </a:custGeom>
                  <a:ln w="14685" cap="rnd">
                    <a:solidFill>
                      <a:srgbClr val="59221D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8" name="任意多边形: 形状 437">
                    <a:extLst>
                      <a:ext uri="{FF2B5EF4-FFF2-40B4-BE49-F238E27FC236}">
                        <a16:creationId xmlns="" xmlns:a16="http://schemas.microsoft.com/office/drawing/2014/main" id="{0892B02C-0835-4FDF-94D5-C0CECA24C0E5}"/>
                      </a:ext>
                    </a:extLst>
                  </p:cNvPr>
                  <p:cNvSpPr/>
                  <p:nvPr/>
                </p:nvSpPr>
                <p:spPr>
                  <a:xfrm>
                    <a:off x="2033472" y="6463973"/>
                    <a:ext cx="2938" cy="98638"/>
                  </a:xfrm>
                  <a:custGeom>
                    <a:avLst/>
                    <a:gdLst>
                      <a:gd name="connsiteX0" fmla="*/ 0 w 2938"/>
                      <a:gd name="connsiteY0" fmla="*/ 0 h 98638"/>
                      <a:gd name="connsiteX1" fmla="*/ 0 w 2938"/>
                      <a:gd name="connsiteY1" fmla="*/ 98639 h 986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938" h="98638">
                        <a:moveTo>
                          <a:pt x="0" y="0"/>
                        </a:moveTo>
                        <a:lnTo>
                          <a:pt x="0" y="98639"/>
                        </a:lnTo>
                      </a:path>
                    </a:pathLst>
                  </a:custGeom>
                  <a:ln w="14685" cap="rnd">
                    <a:solidFill>
                      <a:srgbClr val="59221D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9" name="任意多边形: 形状 438">
                    <a:extLst>
                      <a:ext uri="{FF2B5EF4-FFF2-40B4-BE49-F238E27FC236}">
                        <a16:creationId xmlns="" xmlns:a16="http://schemas.microsoft.com/office/drawing/2014/main" id="{B4F87DEF-60DA-4536-87C7-9CA160EFAE78}"/>
                      </a:ext>
                    </a:extLst>
                  </p:cNvPr>
                  <p:cNvSpPr/>
                  <p:nvPr/>
                </p:nvSpPr>
                <p:spPr>
                  <a:xfrm>
                    <a:off x="2107458" y="6463973"/>
                    <a:ext cx="2938" cy="98638"/>
                  </a:xfrm>
                  <a:custGeom>
                    <a:avLst/>
                    <a:gdLst>
                      <a:gd name="connsiteX0" fmla="*/ 0 w 2938"/>
                      <a:gd name="connsiteY0" fmla="*/ 0 h 98638"/>
                      <a:gd name="connsiteX1" fmla="*/ 0 w 2938"/>
                      <a:gd name="connsiteY1" fmla="*/ 98639 h 986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938" h="98638">
                        <a:moveTo>
                          <a:pt x="0" y="0"/>
                        </a:moveTo>
                        <a:lnTo>
                          <a:pt x="0" y="98639"/>
                        </a:lnTo>
                      </a:path>
                    </a:pathLst>
                  </a:custGeom>
                  <a:ln w="14685" cap="rnd">
                    <a:solidFill>
                      <a:srgbClr val="59221D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0" name="任意多边形: 形状 439">
                    <a:extLst>
                      <a:ext uri="{FF2B5EF4-FFF2-40B4-BE49-F238E27FC236}">
                        <a16:creationId xmlns="" xmlns:a16="http://schemas.microsoft.com/office/drawing/2014/main" id="{AF09B510-D7E2-4809-8596-3D4190F37A3C}"/>
                      </a:ext>
                    </a:extLst>
                  </p:cNvPr>
                  <p:cNvSpPr/>
                  <p:nvPr/>
                </p:nvSpPr>
                <p:spPr>
                  <a:xfrm>
                    <a:off x="2181445" y="6463973"/>
                    <a:ext cx="2938" cy="98638"/>
                  </a:xfrm>
                  <a:custGeom>
                    <a:avLst/>
                    <a:gdLst>
                      <a:gd name="connsiteX0" fmla="*/ 0 w 2938"/>
                      <a:gd name="connsiteY0" fmla="*/ 0 h 98638"/>
                      <a:gd name="connsiteX1" fmla="*/ 0 w 2938"/>
                      <a:gd name="connsiteY1" fmla="*/ 98639 h 986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938" h="98638">
                        <a:moveTo>
                          <a:pt x="0" y="0"/>
                        </a:moveTo>
                        <a:lnTo>
                          <a:pt x="0" y="98639"/>
                        </a:lnTo>
                      </a:path>
                    </a:pathLst>
                  </a:custGeom>
                  <a:ln w="14685" cap="rnd">
                    <a:solidFill>
                      <a:srgbClr val="59221D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18" name="图形 4">
                  <a:extLst>
                    <a:ext uri="{FF2B5EF4-FFF2-40B4-BE49-F238E27FC236}">
                      <a16:creationId xmlns="" xmlns:a16="http://schemas.microsoft.com/office/drawing/2014/main" id="{D329D33C-6A60-4FB8-A3B5-C378DD4B356D}"/>
                    </a:ext>
                  </a:extLst>
                </p:cNvPr>
                <p:cNvGrpSpPr/>
                <p:nvPr/>
              </p:nvGrpSpPr>
              <p:grpSpPr>
                <a:xfrm>
                  <a:off x="166383" y="6176364"/>
                  <a:ext cx="786566" cy="671410"/>
                  <a:chOff x="166383" y="6176364"/>
                  <a:chExt cx="786566" cy="671410"/>
                </a:xfrm>
              </p:grpSpPr>
              <p:sp>
                <p:nvSpPr>
                  <p:cNvPr id="419" name="任意多边形: 形状 418">
                    <a:extLst>
                      <a:ext uri="{FF2B5EF4-FFF2-40B4-BE49-F238E27FC236}">
                        <a16:creationId xmlns="" xmlns:a16="http://schemas.microsoft.com/office/drawing/2014/main" id="{4172B7A7-4E38-4BB8-B1C9-EEA7EC408DBC}"/>
                      </a:ext>
                    </a:extLst>
                  </p:cNvPr>
                  <p:cNvSpPr/>
                  <p:nvPr/>
                </p:nvSpPr>
                <p:spPr>
                  <a:xfrm>
                    <a:off x="166395" y="6262611"/>
                    <a:ext cx="786335" cy="585162"/>
                  </a:xfrm>
                  <a:custGeom>
                    <a:avLst/>
                    <a:gdLst>
                      <a:gd name="connsiteX0" fmla="*/ 721168 w 786335"/>
                      <a:gd name="connsiteY0" fmla="*/ 585163 h 585162"/>
                      <a:gd name="connsiteX1" fmla="*/ 500443 w 786335"/>
                      <a:gd name="connsiteY1" fmla="*/ 585163 h 585162"/>
                      <a:gd name="connsiteX2" fmla="*/ 409209 w 786335"/>
                      <a:gd name="connsiteY2" fmla="*/ 560481 h 585162"/>
                      <a:gd name="connsiteX3" fmla="*/ 27229 w 786335"/>
                      <a:gd name="connsiteY3" fmla="*/ 261127 h 585162"/>
                      <a:gd name="connsiteX4" fmla="*/ 30373 w 786335"/>
                      <a:gd name="connsiteY4" fmla="*/ 156229 h 585162"/>
                      <a:gd name="connsiteX5" fmla="*/ 175085 w 786335"/>
                      <a:gd name="connsiteY5" fmla="*/ 0 h 585162"/>
                      <a:gd name="connsiteX6" fmla="*/ 607191 w 786335"/>
                      <a:gd name="connsiteY6" fmla="*/ 140450 h 585162"/>
                      <a:gd name="connsiteX7" fmla="*/ 743911 w 786335"/>
                      <a:gd name="connsiteY7" fmla="*/ 62262 h 585162"/>
                      <a:gd name="connsiteX8" fmla="*/ 778230 w 786335"/>
                      <a:gd name="connsiteY8" fmla="*/ 488316 h 585162"/>
                      <a:gd name="connsiteX9" fmla="*/ 752473 w 786335"/>
                      <a:gd name="connsiteY9" fmla="*/ 577083 h 585162"/>
                      <a:gd name="connsiteX10" fmla="*/ 721168 w 786335"/>
                      <a:gd name="connsiteY10" fmla="*/ 585163 h 585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86335" h="585162">
                        <a:moveTo>
                          <a:pt x="721168" y="585163"/>
                        </a:moveTo>
                        <a:lnTo>
                          <a:pt x="500443" y="585163"/>
                        </a:lnTo>
                        <a:cubicBezTo>
                          <a:pt x="473998" y="585163"/>
                          <a:pt x="437152" y="585163"/>
                          <a:pt x="409209" y="560481"/>
                        </a:cubicBezTo>
                        <a:lnTo>
                          <a:pt x="27229" y="261127"/>
                        </a:lnTo>
                        <a:cubicBezTo>
                          <a:pt x="-20048" y="224133"/>
                          <a:pt x="3047" y="185407"/>
                          <a:pt x="30373" y="156229"/>
                        </a:cubicBezTo>
                        <a:lnTo>
                          <a:pt x="175085" y="0"/>
                        </a:lnTo>
                        <a:cubicBezTo>
                          <a:pt x="175085" y="0"/>
                          <a:pt x="418376" y="148972"/>
                          <a:pt x="607191" y="140450"/>
                        </a:cubicBezTo>
                        <a:cubicBezTo>
                          <a:pt x="660816" y="138041"/>
                          <a:pt x="710032" y="125612"/>
                          <a:pt x="743911" y="62262"/>
                        </a:cubicBezTo>
                        <a:cubicBezTo>
                          <a:pt x="698514" y="148267"/>
                          <a:pt x="715644" y="374839"/>
                          <a:pt x="778230" y="488316"/>
                        </a:cubicBezTo>
                        <a:cubicBezTo>
                          <a:pt x="795628" y="519933"/>
                          <a:pt x="784095" y="559688"/>
                          <a:pt x="752473" y="577083"/>
                        </a:cubicBezTo>
                        <a:cubicBezTo>
                          <a:pt x="742882" y="582342"/>
                          <a:pt x="732116" y="585133"/>
                          <a:pt x="721168" y="58516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4685" cap="rnd">
                    <a:solidFill>
                      <a:srgbClr val="59221D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" name="任意多边形: 形状 419">
                    <a:extLst>
                      <a:ext uri="{FF2B5EF4-FFF2-40B4-BE49-F238E27FC236}">
                        <a16:creationId xmlns="" xmlns:a16="http://schemas.microsoft.com/office/drawing/2014/main" id="{2F154D41-50F0-48DA-9614-BB2C9EE3A53A}"/>
                      </a:ext>
                    </a:extLst>
                  </p:cNvPr>
                  <p:cNvSpPr/>
                  <p:nvPr/>
                </p:nvSpPr>
                <p:spPr>
                  <a:xfrm>
                    <a:off x="166383" y="6424247"/>
                    <a:ext cx="786566" cy="423527"/>
                  </a:xfrm>
                  <a:custGeom>
                    <a:avLst/>
                    <a:gdLst>
                      <a:gd name="connsiteX0" fmla="*/ 721180 w 786566"/>
                      <a:gd name="connsiteY0" fmla="*/ 423527 h 423527"/>
                      <a:gd name="connsiteX1" fmla="*/ 500454 w 786566"/>
                      <a:gd name="connsiteY1" fmla="*/ 423527 h 423527"/>
                      <a:gd name="connsiteX2" fmla="*/ 409220 w 786566"/>
                      <a:gd name="connsiteY2" fmla="*/ 398846 h 423527"/>
                      <a:gd name="connsiteX3" fmla="*/ 27240 w 786566"/>
                      <a:gd name="connsiteY3" fmla="*/ 99491 h 423527"/>
                      <a:gd name="connsiteX4" fmla="*/ 25477 w 786566"/>
                      <a:gd name="connsiteY4" fmla="*/ 0 h 423527"/>
                      <a:gd name="connsiteX5" fmla="*/ 52686 w 786566"/>
                      <a:gd name="connsiteY5" fmla="*/ 45397 h 423527"/>
                      <a:gd name="connsiteX6" fmla="*/ 434666 w 786566"/>
                      <a:gd name="connsiteY6" fmla="*/ 344751 h 423527"/>
                      <a:gd name="connsiteX7" fmla="*/ 525929 w 786566"/>
                      <a:gd name="connsiteY7" fmla="*/ 369463 h 423527"/>
                      <a:gd name="connsiteX8" fmla="*/ 746625 w 786566"/>
                      <a:gd name="connsiteY8" fmla="*/ 369463 h 423527"/>
                      <a:gd name="connsiteX9" fmla="*/ 786527 w 786566"/>
                      <a:gd name="connsiteY9" fmla="*/ 355917 h 423527"/>
                      <a:gd name="connsiteX10" fmla="*/ 723421 w 786566"/>
                      <a:gd name="connsiteY10" fmla="*/ 423498 h 423527"/>
                      <a:gd name="connsiteX11" fmla="*/ 721180 w 786566"/>
                      <a:gd name="connsiteY11" fmla="*/ 423527 h 4235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786566" h="423527">
                        <a:moveTo>
                          <a:pt x="721180" y="423527"/>
                        </a:moveTo>
                        <a:lnTo>
                          <a:pt x="500454" y="423527"/>
                        </a:lnTo>
                        <a:cubicBezTo>
                          <a:pt x="474009" y="423527"/>
                          <a:pt x="437193" y="423527"/>
                          <a:pt x="409220" y="398846"/>
                        </a:cubicBezTo>
                        <a:lnTo>
                          <a:pt x="27240" y="99491"/>
                        </a:lnTo>
                        <a:cubicBezTo>
                          <a:pt x="-17187" y="64731"/>
                          <a:pt x="502" y="28443"/>
                          <a:pt x="25477" y="0"/>
                        </a:cubicBezTo>
                        <a:cubicBezTo>
                          <a:pt x="25801" y="14927"/>
                          <a:pt x="33381" y="30294"/>
                          <a:pt x="52686" y="45397"/>
                        </a:cubicBezTo>
                        <a:lnTo>
                          <a:pt x="434666" y="344751"/>
                        </a:lnTo>
                        <a:cubicBezTo>
                          <a:pt x="462638" y="369463"/>
                          <a:pt x="499573" y="369463"/>
                          <a:pt x="525929" y="369463"/>
                        </a:cubicBezTo>
                        <a:lnTo>
                          <a:pt x="746625" y="369463"/>
                        </a:lnTo>
                        <a:cubicBezTo>
                          <a:pt x="761070" y="369550"/>
                          <a:pt x="775121" y="364791"/>
                          <a:pt x="786527" y="355917"/>
                        </a:cubicBezTo>
                        <a:cubicBezTo>
                          <a:pt x="787761" y="392000"/>
                          <a:pt x="759507" y="422264"/>
                          <a:pt x="723421" y="423498"/>
                        </a:cubicBezTo>
                        <a:cubicBezTo>
                          <a:pt x="722675" y="423527"/>
                          <a:pt x="721926" y="423527"/>
                          <a:pt x="721180" y="423527"/>
                        </a:cubicBezTo>
                        <a:close/>
                      </a:path>
                    </a:pathLst>
                  </a:custGeom>
                  <a:solidFill>
                    <a:srgbClr val="A74602"/>
                  </a:solidFill>
                  <a:ln w="293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1" name="任意多边形: 形状 420">
                    <a:extLst>
                      <a:ext uri="{FF2B5EF4-FFF2-40B4-BE49-F238E27FC236}">
                        <a16:creationId xmlns="" xmlns:a16="http://schemas.microsoft.com/office/drawing/2014/main" id="{EF312950-C6E1-4F9B-9F6F-659134E15110}"/>
                      </a:ext>
                    </a:extLst>
                  </p:cNvPr>
                  <p:cNvSpPr/>
                  <p:nvPr/>
                </p:nvSpPr>
                <p:spPr>
                  <a:xfrm>
                    <a:off x="166383" y="6424247"/>
                    <a:ext cx="786566" cy="423527"/>
                  </a:xfrm>
                  <a:custGeom>
                    <a:avLst/>
                    <a:gdLst>
                      <a:gd name="connsiteX0" fmla="*/ 721180 w 786566"/>
                      <a:gd name="connsiteY0" fmla="*/ 423527 h 423527"/>
                      <a:gd name="connsiteX1" fmla="*/ 500454 w 786566"/>
                      <a:gd name="connsiteY1" fmla="*/ 423527 h 423527"/>
                      <a:gd name="connsiteX2" fmla="*/ 409220 w 786566"/>
                      <a:gd name="connsiteY2" fmla="*/ 398846 h 423527"/>
                      <a:gd name="connsiteX3" fmla="*/ 27240 w 786566"/>
                      <a:gd name="connsiteY3" fmla="*/ 99491 h 423527"/>
                      <a:gd name="connsiteX4" fmla="*/ 25477 w 786566"/>
                      <a:gd name="connsiteY4" fmla="*/ 0 h 423527"/>
                      <a:gd name="connsiteX5" fmla="*/ 52686 w 786566"/>
                      <a:gd name="connsiteY5" fmla="*/ 45397 h 423527"/>
                      <a:gd name="connsiteX6" fmla="*/ 434666 w 786566"/>
                      <a:gd name="connsiteY6" fmla="*/ 344751 h 423527"/>
                      <a:gd name="connsiteX7" fmla="*/ 525929 w 786566"/>
                      <a:gd name="connsiteY7" fmla="*/ 369463 h 423527"/>
                      <a:gd name="connsiteX8" fmla="*/ 746625 w 786566"/>
                      <a:gd name="connsiteY8" fmla="*/ 369463 h 423527"/>
                      <a:gd name="connsiteX9" fmla="*/ 786527 w 786566"/>
                      <a:gd name="connsiteY9" fmla="*/ 355917 h 423527"/>
                      <a:gd name="connsiteX10" fmla="*/ 723421 w 786566"/>
                      <a:gd name="connsiteY10" fmla="*/ 423498 h 423527"/>
                      <a:gd name="connsiteX11" fmla="*/ 721180 w 786566"/>
                      <a:gd name="connsiteY11" fmla="*/ 423527 h 4235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786566" h="423527">
                        <a:moveTo>
                          <a:pt x="721180" y="423527"/>
                        </a:moveTo>
                        <a:lnTo>
                          <a:pt x="500454" y="423527"/>
                        </a:lnTo>
                        <a:cubicBezTo>
                          <a:pt x="474009" y="423527"/>
                          <a:pt x="437193" y="423527"/>
                          <a:pt x="409220" y="398846"/>
                        </a:cubicBezTo>
                        <a:lnTo>
                          <a:pt x="27240" y="99491"/>
                        </a:lnTo>
                        <a:cubicBezTo>
                          <a:pt x="-17187" y="64731"/>
                          <a:pt x="502" y="28443"/>
                          <a:pt x="25477" y="0"/>
                        </a:cubicBezTo>
                        <a:cubicBezTo>
                          <a:pt x="25801" y="14927"/>
                          <a:pt x="33381" y="30294"/>
                          <a:pt x="52686" y="45397"/>
                        </a:cubicBezTo>
                        <a:lnTo>
                          <a:pt x="434666" y="344751"/>
                        </a:lnTo>
                        <a:cubicBezTo>
                          <a:pt x="462638" y="369463"/>
                          <a:pt x="499573" y="369463"/>
                          <a:pt x="525929" y="369463"/>
                        </a:cubicBezTo>
                        <a:lnTo>
                          <a:pt x="746625" y="369463"/>
                        </a:lnTo>
                        <a:cubicBezTo>
                          <a:pt x="761070" y="369550"/>
                          <a:pt x="775121" y="364791"/>
                          <a:pt x="786527" y="355917"/>
                        </a:cubicBezTo>
                        <a:cubicBezTo>
                          <a:pt x="787761" y="392000"/>
                          <a:pt x="759507" y="422264"/>
                          <a:pt x="723421" y="423498"/>
                        </a:cubicBezTo>
                        <a:cubicBezTo>
                          <a:pt x="722675" y="423527"/>
                          <a:pt x="721926" y="423527"/>
                          <a:pt x="721180" y="423527"/>
                        </a:cubicBezTo>
                        <a:close/>
                      </a:path>
                    </a:pathLst>
                  </a:custGeom>
                  <a:noFill/>
                  <a:ln w="14685" cap="rnd">
                    <a:solidFill>
                      <a:srgbClr val="59221D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2" name="任意多边形: 形状 421">
                    <a:extLst>
                      <a:ext uri="{FF2B5EF4-FFF2-40B4-BE49-F238E27FC236}">
                        <a16:creationId xmlns="" xmlns:a16="http://schemas.microsoft.com/office/drawing/2014/main" id="{C15E5E90-BBC0-410F-8060-1CF2741CB080}"/>
                      </a:ext>
                    </a:extLst>
                  </p:cNvPr>
                  <p:cNvSpPr/>
                  <p:nvPr/>
                </p:nvSpPr>
                <p:spPr>
                  <a:xfrm rot="1835399">
                    <a:off x="334135" y="6282915"/>
                    <a:ext cx="445711" cy="98550"/>
                  </a:xfrm>
                  <a:custGeom>
                    <a:avLst/>
                    <a:gdLst>
                      <a:gd name="connsiteX0" fmla="*/ 0 w 445711"/>
                      <a:gd name="connsiteY0" fmla="*/ 0 h 98550"/>
                      <a:gd name="connsiteX1" fmla="*/ 445711 w 445711"/>
                      <a:gd name="connsiteY1" fmla="*/ 0 h 98550"/>
                      <a:gd name="connsiteX2" fmla="*/ 445711 w 445711"/>
                      <a:gd name="connsiteY2" fmla="*/ 98551 h 98550"/>
                      <a:gd name="connsiteX3" fmla="*/ 0 w 445711"/>
                      <a:gd name="connsiteY3" fmla="*/ 98551 h 985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45711" h="98550">
                        <a:moveTo>
                          <a:pt x="0" y="0"/>
                        </a:moveTo>
                        <a:lnTo>
                          <a:pt x="445711" y="0"/>
                        </a:lnTo>
                        <a:lnTo>
                          <a:pt x="445711" y="98551"/>
                        </a:lnTo>
                        <a:lnTo>
                          <a:pt x="0" y="9855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14685" cap="rnd">
                    <a:solidFill>
                      <a:srgbClr val="59221D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3" name="任意多边形: 形状 422">
                    <a:extLst>
                      <a:ext uri="{FF2B5EF4-FFF2-40B4-BE49-F238E27FC236}">
                        <a16:creationId xmlns="" xmlns:a16="http://schemas.microsoft.com/office/drawing/2014/main" id="{FE9D9B01-95CB-4948-A847-5113C128362F}"/>
                      </a:ext>
                    </a:extLst>
                  </p:cNvPr>
                  <p:cNvSpPr/>
                  <p:nvPr/>
                </p:nvSpPr>
                <p:spPr>
                  <a:xfrm>
                    <a:off x="402243" y="6213013"/>
                    <a:ext cx="50186" cy="84916"/>
                  </a:xfrm>
                  <a:custGeom>
                    <a:avLst/>
                    <a:gdLst>
                      <a:gd name="connsiteX0" fmla="*/ 50186 w 50186"/>
                      <a:gd name="connsiteY0" fmla="*/ 0 h 84916"/>
                      <a:gd name="connsiteX1" fmla="*/ 0 w 50186"/>
                      <a:gd name="connsiteY1" fmla="*/ 84917 h 849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0186" h="84916">
                        <a:moveTo>
                          <a:pt x="50186" y="0"/>
                        </a:moveTo>
                        <a:lnTo>
                          <a:pt x="0" y="84917"/>
                        </a:lnTo>
                      </a:path>
                    </a:pathLst>
                  </a:custGeom>
                  <a:ln w="14685" cap="rnd">
                    <a:solidFill>
                      <a:srgbClr val="59221D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4" name="任意多边形: 形状 423">
                    <a:extLst>
                      <a:ext uri="{FF2B5EF4-FFF2-40B4-BE49-F238E27FC236}">
                        <a16:creationId xmlns="" xmlns:a16="http://schemas.microsoft.com/office/drawing/2014/main" id="{6424C2B8-706B-4F96-8A6B-F0ED7181DE5D}"/>
                      </a:ext>
                    </a:extLst>
                  </p:cNvPr>
                  <p:cNvSpPr/>
                  <p:nvPr/>
                </p:nvSpPr>
                <p:spPr>
                  <a:xfrm>
                    <a:off x="465916" y="6250682"/>
                    <a:ext cx="50186" cy="84887"/>
                  </a:xfrm>
                  <a:custGeom>
                    <a:avLst/>
                    <a:gdLst>
                      <a:gd name="connsiteX0" fmla="*/ 50186 w 50186"/>
                      <a:gd name="connsiteY0" fmla="*/ 0 h 84887"/>
                      <a:gd name="connsiteX1" fmla="*/ 0 w 50186"/>
                      <a:gd name="connsiteY1" fmla="*/ 84887 h 848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0186" h="84887">
                        <a:moveTo>
                          <a:pt x="50186" y="0"/>
                        </a:moveTo>
                        <a:lnTo>
                          <a:pt x="0" y="84887"/>
                        </a:lnTo>
                      </a:path>
                    </a:pathLst>
                  </a:custGeom>
                  <a:ln w="14685" cap="rnd">
                    <a:solidFill>
                      <a:srgbClr val="59221D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5" name="任意多边形: 形状 424">
                    <a:extLst>
                      <a:ext uri="{FF2B5EF4-FFF2-40B4-BE49-F238E27FC236}">
                        <a16:creationId xmlns="" xmlns:a16="http://schemas.microsoft.com/office/drawing/2014/main" id="{24D1D55C-6C75-489B-B40F-92B336BEE7E1}"/>
                      </a:ext>
                    </a:extLst>
                  </p:cNvPr>
                  <p:cNvSpPr/>
                  <p:nvPr/>
                </p:nvSpPr>
                <p:spPr>
                  <a:xfrm>
                    <a:off x="529589" y="6288321"/>
                    <a:ext cx="50186" cy="84887"/>
                  </a:xfrm>
                  <a:custGeom>
                    <a:avLst/>
                    <a:gdLst>
                      <a:gd name="connsiteX0" fmla="*/ 50186 w 50186"/>
                      <a:gd name="connsiteY0" fmla="*/ 0 h 84887"/>
                      <a:gd name="connsiteX1" fmla="*/ 0 w 50186"/>
                      <a:gd name="connsiteY1" fmla="*/ 84888 h 848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0186" h="84887">
                        <a:moveTo>
                          <a:pt x="50186" y="0"/>
                        </a:moveTo>
                        <a:lnTo>
                          <a:pt x="0" y="84888"/>
                        </a:lnTo>
                      </a:path>
                    </a:pathLst>
                  </a:custGeom>
                  <a:ln w="14685" cap="rnd">
                    <a:solidFill>
                      <a:srgbClr val="59221D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6" name="任意多边形: 形状 425">
                    <a:extLst>
                      <a:ext uri="{FF2B5EF4-FFF2-40B4-BE49-F238E27FC236}">
                        <a16:creationId xmlns="" xmlns:a16="http://schemas.microsoft.com/office/drawing/2014/main" id="{C79730BF-7D92-4995-A5AC-7624C75B7A83}"/>
                      </a:ext>
                    </a:extLst>
                  </p:cNvPr>
                  <p:cNvSpPr/>
                  <p:nvPr/>
                </p:nvSpPr>
                <p:spPr>
                  <a:xfrm>
                    <a:off x="593262" y="6325961"/>
                    <a:ext cx="50215" cy="84916"/>
                  </a:xfrm>
                  <a:custGeom>
                    <a:avLst/>
                    <a:gdLst>
                      <a:gd name="connsiteX0" fmla="*/ 50216 w 50215"/>
                      <a:gd name="connsiteY0" fmla="*/ 0 h 84916"/>
                      <a:gd name="connsiteX1" fmla="*/ 0 w 50215"/>
                      <a:gd name="connsiteY1" fmla="*/ 84917 h 849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0215" h="84916">
                        <a:moveTo>
                          <a:pt x="50216" y="0"/>
                        </a:moveTo>
                        <a:lnTo>
                          <a:pt x="0" y="84917"/>
                        </a:lnTo>
                      </a:path>
                    </a:pathLst>
                  </a:custGeom>
                  <a:ln w="14685" cap="rnd">
                    <a:solidFill>
                      <a:srgbClr val="59221D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7" name="任意多边形: 形状 426">
                    <a:extLst>
                      <a:ext uri="{FF2B5EF4-FFF2-40B4-BE49-F238E27FC236}">
                        <a16:creationId xmlns="" xmlns:a16="http://schemas.microsoft.com/office/drawing/2014/main" id="{AB4D77D3-4B14-4D13-A7C8-BD891C9B563D}"/>
                      </a:ext>
                    </a:extLst>
                  </p:cNvPr>
                  <p:cNvSpPr/>
                  <p:nvPr/>
                </p:nvSpPr>
                <p:spPr>
                  <a:xfrm>
                    <a:off x="656935" y="6363601"/>
                    <a:ext cx="50215" cy="84916"/>
                  </a:xfrm>
                  <a:custGeom>
                    <a:avLst/>
                    <a:gdLst>
                      <a:gd name="connsiteX0" fmla="*/ 50216 w 50215"/>
                      <a:gd name="connsiteY0" fmla="*/ 0 h 84916"/>
                      <a:gd name="connsiteX1" fmla="*/ 0 w 50215"/>
                      <a:gd name="connsiteY1" fmla="*/ 84917 h 849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0215" h="84916">
                        <a:moveTo>
                          <a:pt x="50216" y="0"/>
                        </a:moveTo>
                        <a:lnTo>
                          <a:pt x="0" y="84917"/>
                        </a:lnTo>
                      </a:path>
                    </a:pathLst>
                  </a:custGeom>
                  <a:ln w="14685" cap="rnd">
                    <a:solidFill>
                      <a:srgbClr val="59221D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8" name="任意多边形: 形状 427">
                    <a:extLst>
                      <a:ext uri="{FF2B5EF4-FFF2-40B4-BE49-F238E27FC236}">
                        <a16:creationId xmlns="" xmlns:a16="http://schemas.microsoft.com/office/drawing/2014/main" id="{B6CE3CD9-50A6-4FC0-8163-D37703D112C6}"/>
                      </a:ext>
                    </a:extLst>
                  </p:cNvPr>
                  <p:cNvSpPr/>
                  <p:nvPr/>
                </p:nvSpPr>
                <p:spPr>
                  <a:xfrm>
                    <a:off x="723547" y="6324756"/>
                    <a:ext cx="186905" cy="291949"/>
                  </a:xfrm>
                  <a:custGeom>
                    <a:avLst/>
                    <a:gdLst>
                      <a:gd name="connsiteX0" fmla="*/ 176063 w 186905"/>
                      <a:gd name="connsiteY0" fmla="*/ 291949 h 291949"/>
                      <a:gd name="connsiteX1" fmla="*/ 128169 w 186905"/>
                      <a:gd name="connsiteY1" fmla="*/ 291949 h 291949"/>
                      <a:gd name="connsiteX2" fmla="*/ 82948 w 186905"/>
                      <a:gd name="connsiteY2" fmla="*/ 254251 h 291949"/>
                      <a:gd name="connsiteX3" fmla="*/ 80803 w 186905"/>
                      <a:gd name="connsiteY3" fmla="*/ 242498 h 291949"/>
                      <a:gd name="connsiteX4" fmla="*/ 40549 w 186905"/>
                      <a:gd name="connsiteY4" fmla="*/ 185936 h 291949"/>
                      <a:gd name="connsiteX5" fmla="*/ 0 w 186905"/>
                      <a:gd name="connsiteY5" fmla="*/ 163017 h 291949"/>
                      <a:gd name="connsiteX6" fmla="*/ 50186 w 186905"/>
                      <a:gd name="connsiteY6" fmla="*/ 78188 h 291949"/>
                      <a:gd name="connsiteX7" fmla="*/ 186905 w 186905"/>
                      <a:gd name="connsiteY7" fmla="*/ 0 h 291949"/>
                      <a:gd name="connsiteX8" fmla="*/ 176063 w 186905"/>
                      <a:gd name="connsiteY8" fmla="*/ 291949 h 2919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6905" h="291949">
                        <a:moveTo>
                          <a:pt x="176063" y="291949"/>
                        </a:moveTo>
                        <a:lnTo>
                          <a:pt x="128169" y="291949"/>
                        </a:lnTo>
                        <a:cubicBezTo>
                          <a:pt x="105967" y="291949"/>
                          <a:pt x="86936" y="276083"/>
                          <a:pt x="82948" y="254251"/>
                        </a:cubicBezTo>
                        <a:lnTo>
                          <a:pt x="80803" y="242498"/>
                        </a:lnTo>
                        <a:cubicBezTo>
                          <a:pt x="76449" y="218609"/>
                          <a:pt x="61698" y="197866"/>
                          <a:pt x="40549" y="185936"/>
                        </a:cubicBezTo>
                        <a:lnTo>
                          <a:pt x="0" y="163017"/>
                        </a:lnTo>
                        <a:lnTo>
                          <a:pt x="50186" y="78188"/>
                        </a:lnTo>
                        <a:cubicBezTo>
                          <a:pt x="103781" y="75750"/>
                          <a:pt x="153027" y="63350"/>
                          <a:pt x="186905" y="0"/>
                        </a:cubicBezTo>
                        <a:cubicBezTo>
                          <a:pt x="155906" y="58825"/>
                          <a:pt x="154026" y="182968"/>
                          <a:pt x="176063" y="291949"/>
                        </a:cubicBezTo>
                        <a:close/>
                      </a:path>
                    </a:pathLst>
                  </a:custGeom>
                  <a:solidFill>
                    <a:srgbClr val="7EBAD2"/>
                  </a:solidFill>
                  <a:ln w="293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9" name="任意多边形: 形状 428">
                    <a:extLst>
                      <a:ext uri="{FF2B5EF4-FFF2-40B4-BE49-F238E27FC236}">
                        <a16:creationId xmlns="" xmlns:a16="http://schemas.microsoft.com/office/drawing/2014/main" id="{0465F4F6-9195-4411-97FE-DA91B39AC0E3}"/>
                      </a:ext>
                    </a:extLst>
                  </p:cNvPr>
                  <p:cNvSpPr/>
                  <p:nvPr/>
                </p:nvSpPr>
                <p:spPr>
                  <a:xfrm>
                    <a:off x="723547" y="6324756"/>
                    <a:ext cx="186905" cy="291949"/>
                  </a:xfrm>
                  <a:custGeom>
                    <a:avLst/>
                    <a:gdLst>
                      <a:gd name="connsiteX0" fmla="*/ 176063 w 186905"/>
                      <a:gd name="connsiteY0" fmla="*/ 291949 h 291949"/>
                      <a:gd name="connsiteX1" fmla="*/ 128169 w 186905"/>
                      <a:gd name="connsiteY1" fmla="*/ 291949 h 291949"/>
                      <a:gd name="connsiteX2" fmla="*/ 82948 w 186905"/>
                      <a:gd name="connsiteY2" fmla="*/ 254251 h 291949"/>
                      <a:gd name="connsiteX3" fmla="*/ 80803 w 186905"/>
                      <a:gd name="connsiteY3" fmla="*/ 242498 h 291949"/>
                      <a:gd name="connsiteX4" fmla="*/ 40549 w 186905"/>
                      <a:gd name="connsiteY4" fmla="*/ 185936 h 291949"/>
                      <a:gd name="connsiteX5" fmla="*/ 0 w 186905"/>
                      <a:gd name="connsiteY5" fmla="*/ 163017 h 291949"/>
                      <a:gd name="connsiteX6" fmla="*/ 50186 w 186905"/>
                      <a:gd name="connsiteY6" fmla="*/ 78188 h 291949"/>
                      <a:gd name="connsiteX7" fmla="*/ 186905 w 186905"/>
                      <a:gd name="connsiteY7" fmla="*/ 0 h 291949"/>
                      <a:gd name="connsiteX8" fmla="*/ 176063 w 186905"/>
                      <a:gd name="connsiteY8" fmla="*/ 291949 h 2919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6905" h="291949">
                        <a:moveTo>
                          <a:pt x="176063" y="291949"/>
                        </a:moveTo>
                        <a:lnTo>
                          <a:pt x="128169" y="291949"/>
                        </a:lnTo>
                        <a:cubicBezTo>
                          <a:pt x="105967" y="291949"/>
                          <a:pt x="86936" y="276083"/>
                          <a:pt x="82948" y="254251"/>
                        </a:cubicBezTo>
                        <a:lnTo>
                          <a:pt x="80803" y="242498"/>
                        </a:lnTo>
                        <a:cubicBezTo>
                          <a:pt x="76449" y="218609"/>
                          <a:pt x="61698" y="197866"/>
                          <a:pt x="40549" y="185936"/>
                        </a:cubicBezTo>
                        <a:lnTo>
                          <a:pt x="0" y="163017"/>
                        </a:lnTo>
                        <a:lnTo>
                          <a:pt x="50186" y="78188"/>
                        </a:lnTo>
                        <a:cubicBezTo>
                          <a:pt x="103781" y="75750"/>
                          <a:pt x="153027" y="63350"/>
                          <a:pt x="186905" y="0"/>
                        </a:cubicBezTo>
                        <a:cubicBezTo>
                          <a:pt x="155906" y="58825"/>
                          <a:pt x="154026" y="182968"/>
                          <a:pt x="176063" y="291949"/>
                        </a:cubicBezTo>
                        <a:close/>
                      </a:path>
                    </a:pathLst>
                  </a:custGeom>
                  <a:noFill/>
                  <a:ln w="14685" cap="rnd">
                    <a:solidFill>
                      <a:srgbClr val="59221D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376" name="图形 4">
                <a:extLst>
                  <a:ext uri="{FF2B5EF4-FFF2-40B4-BE49-F238E27FC236}">
                    <a16:creationId xmlns="" xmlns:a16="http://schemas.microsoft.com/office/drawing/2014/main" id="{5AA30A0B-15E9-41F6-9B6D-5F7256A1714A}"/>
                  </a:ext>
                </a:extLst>
              </p:cNvPr>
              <p:cNvGrpSpPr/>
              <p:nvPr/>
            </p:nvGrpSpPr>
            <p:grpSpPr>
              <a:xfrm>
                <a:off x="3330498" y="308991"/>
                <a:ext cx="625153" cy="421734"/>
                <a:chOff x="3330498" y="308991"/>
                <a:chExt cx="625153" cy="421734"/>
              </a:xfrm>
            </p:grpSpPr>
            <p:sp>
              <p:nvSpPr>
                <p:cNvPr id="413" name="任意多边形: 形状 412">
                  <a:extLst>
                    <a:ext uri="{FF2B5EF4-FFF2-40B4-BE49-F238E27FC236}">
                      <a16:creationId xmlns="" xmlns:a16="http://schemas.microsoft.com/office/drawing/2014/main" id="{A06315FB-F1D7-40FB-911F-A5A6E8CD58EB}"/>
                    </a:ext>
                  </a:extLst>
                </p:cNvPr>
                <p:cNvSpPr/>
                <p:nvPr/>
              </p:nvSpPr>
              <p:spPr>
                <a:xfrm>
                  <a:off x="3330498" y="308991"/>
                  <a:ext cx="625153" cy="421734"/>
                </a:xfrm>
                <a:custGeom>
                  <a:avLst/>
                  <a:gdLst>
                    <a:gd name="connsiteX0" fmla="*/ 6876 w 625153"/>
                    <a:gd name="connsiteY0" fmla="*/ 301558 h 421734"/>
                    <a:gd name="connsiteX1" fmla="*/ 93144 w 625153"/>
                    <a:gd name="connsiteY1" fmla="*/ 98227 h 421734"/>
                    <a:gd name="connsiteX2" fmla="*/ 241499 w 625153"/>
                    <a:gd name="connsiteY2" fmla="*/ 0 h 421734"/>
                    <a:gd name="connsiteX3" fmla="*/ 522489 w 625153"/>
                    <a:gd name="connsiteY3" fmla="*/ 0 h 421734"/>
                    <a:gd name="connsiteX4" fmla="*/ 614047 w 625153"/>
                    <a:gd name="connsiteY4" fmla="*/ 73957 h 421734"/>
                    <a:gd name="connsiteX5" fmla="*/ 625153 w 625153"/>
                    <a:gd name="connsiteY5" fmla="*/ 125877 h 421734"/>
                    <a:gd name="connsiteX6" fmla="*/ 557572 w 625153"/>
                    <a:gd name="connsiteY6" fmla="*/ 125877 h 421734"/>
                    <a:gd name="connsiteX7" fmla="*/ 513498 w 625153"/>
                    <a:gd name="connsiteY7" fmla="*/ 155730 h 421734"/>
                    <a:gd name="connsiteX8" fmla="*/ 460138 w 625153"/>
                    <a:gd name="connsiteY8" fmla="*/ 288718 h 421734"/>
                    <a:gd name="connsiteX9" fmla="*/ 263448 w 625153"/>
                    <a:gd name="connsiteY9" fmla="*/ 421735 h 421734"/>
                    <a:gd name="connsiteX10" fmla="*/ 86533 w 625153"/>
                    <a:gd name="connsiteY10" fmla="*/ 421735 h 421734"/>
                    <a:gd name="connsiteX11" fmla="*/ 0 w 625153"/>
                    <a:gd name="connsiteY11" fmla="*/ 335428 h 421734"/>
                    <a:gd name="connsiteX12" fmla="*/ 6876 w 625153"/>
                    <a:gd name="connsiteY12" fmla="*/ 301558 h 421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25153" h="421734">
                      <a:moveTo>
                        <a:pt x="6876" y="301558"/>
                      </a:moveTo>
                      <a:lnTo>
                        <a:pt x="93144" y="98227"/>
                      </a:lnTo>
                      <a:cubicBezTo>
                        <a:pt x="118384" y="38677"/>
                        <a:pt x="176827" y="-3"/>
                        <a:pt x="241499" y="0"/>
                      </a:cubicBezTo>
                      <a:lnTo>
                        <a:pt x="522489" y="0"/>
                      </a:lnTo>
                      <a:cubicBezTo>
                        <a:pt x="566622" y="9"/>
                        <a:pt x="604761" y="30817"/>
                        <a:pt x="614047" y="73957"/>
                      </a:cubicBezTo>
                      <a:lnTo>
                        <a:pt x="625153" y="125877"/>
                      </a:lnTo>
                      <a:lnTo>
                        <a:pt x="557572" y="125877"/>
                      </a:lnTo>
                      <a:cubicBezTo>
                        <a:pt x="538150" y="125900"/>
                        <a:pt x="520726" y="137715"/>
                        <a:pt x="513498" y="155730"/>
                      </a:cubicBezTo>
                      <a:lnTo>
                        <a:pt x="460138" y="288718"/>
                      </a:lnTo>
                      <a:cubicBezTo>
                        <a:pt x="427905" y="369069"/>
                        <a:pt x="350040" y="421732"/>
                        <a:pt x="263448" y="421735"/>
                      </a:cubicBezTo>
                      <a:lnTo>
                        <a:pt x="86533" y="421735"/>
                      </a:lnTo>
                      <a:cubicBezTo>
                        <a:pt x="38815" y="421796"/>
                        <a:pt x="58" y="383155"/>
                        <a:pt x="0" y="335428"/>
                      </a:cubicBezTo>
                      <a:cubicBezTo>
                        <a:pt x="0" y="323792"/>
                        <a:pt x="2321" y="312271"/>
                        <a:pt x="6876" y="30155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4685" cap="rnd">
                  <a:solidFill>
                    <a:srgbClr val="59221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4" name="任意多边形: 形状 413">
                  <a:extLst>
                    <a:ext uri="{FF2B5EF4-FFF2-40B4-BE49-F238E27FC236}">
                      <a16:creationId xmlns="" xmlns:a16="http://schemas.microsoft.com/office/drawing/2014/main" id="{6387FC8A-BD9C-46EF-B30A-C2C690229CBD}"/>
                    </a:ext>
                  </a:extLst>
                </p:cNvPr>
                <p:cNvSpPr/>
                <p:nvPr/>
              </p:nvSpPr>
              <p:spPr>
                <a:xfrm>
                  <a:off x="3532065" y="308991"/>
                  <a:ext cx="148384" cy="98227"/>
                </a:xfrm>
                <a:custGeom>
                  <a:avLst/>
                  <a:gdLst>
                    <a:gd name="connsiteX0" fmla="*/ 0 w 148384"/>
                    <a:gd name="connsiteY0" fmla="*/ 98227 h 98227"/>
                    <a:gd name="connsiteX1" fmla="*/ 148384 w 148384"/>
                    <a:gd name="connsiteY1" fmla="*/ 0 h 98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8384" h="98227">
                      <a:moveTo>
                        <a:pt x="0" y="98227"/>
                      </a:moveTo>
                      <a:cubicBezTo>
                        <a:pt x="25269" y="38677"/>
                        <a:pt x="83683" y="0"/>
                        <a:pt x="148384" y="0"/>
                      </a:cubicBezTo>
                    </a:path>
                  </a:pathLst>
                </a:custGeom>
                <a:noFill/>
                <a:ln w="14685" cap="rnd">
                  <a:solidFill>
                    <a:srgbClr val="59221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5" name="任意多边形: 形状 414">
                  <a:extLst>
                    <a:ext uri="{FF2B5EF4-FFF2-40B4-BE49-F238E27FC236}">
                      <a16:creationId xmlns="" xmlns:a16="http://schemas.microsoft.com/office/drawing/2014/main" id="{FD1B5EA8-5ED9-4EBE-8D77-6452F567F1A5}"/>
                    </a:ext>
                  </a:extLst>
                </p:cNvPr>
                <p:cNvSpPr/>
                <p:nvPr/>
              </p:nvSpPr>
              <p:spPr>
                <a:xfrm>
                  <a:off x="3640518" y="308991"/>
                  <a:ext cx="148384" cy="98227"/>
                </a:xfrm>
                <a:custGeom>
                  <a:avLst/>
                  <a:gdLst>
                    <a:gd name="connsiteX0" fmla="*/ 0 w 148384"/>
                    <a:gd name="connsiteY0" fmla="*/ 98227 h 98227"/>
                    <a:gd name="connsiteX1" fmla="*/ 148384 w 148384"/>
                    <a:gd name="connsiteY1" fmla="*/ 0 h 98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8384" h="98227">
                      <a:moveTo>
                        <a:pt x="0" y="98227"/>
                      </a:moveTo>
                      <a:cubicBezTo>
                        <a:pt x="25270" y="38671"/>
                        <a:pt x="83683" y="-6"/>
                        <a:pt x="148384" y="0"/>
                      </a:cubicBezTo>
                    </a:path>
                  </a:pathLst>
                </a:custGeom>
                <a:noFill/>
                <a:ln w="14685" cap="rnd">
                  <a:solidFill>
                    <a:srgbClr val="59221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6" name="任意多边形: 形状 415">
                  <a:extLst>
                    <a:ext uri="{FF2B5EF4-FFF2-40B4-BE49-F238E27FC236}">
                      <a16:creationId xmlns="" xmlns:a16="http://schemas.microsoft.com/office/drawing/2014/main" id="{A8D1D26E-C3C5-466F-BD45-955699D7FD9B}"/>
                    </a:ext>
                  </a:extLst>
                </p:cNvPr>
                <p:cNvSpPr/>
                <p:nvPr/>
              </p:nvSpPr>
              <p:spPr>
                <a:xfrm>
                  <a:off x="3748971" y="310960"/>
                  <a:ext cx="123203" cy="96258"/>
                </a:xfrm>
                <a:custGeom>
                  <a:avLst/>
                  <a:gdLst>
                    <a:gd name="connsiteX0" fmla="*/ 0 w 123203"/>
                    <a:gd name="connsiteY0" fmla="*/ 96259 h 96258"/>
                    <a:gd name="connsiteX1" fmla="*/ 123203 w 123203"/>
                    <a:gd name="connsiteY1" fmla="*/ 0 h 962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3203" h="96258">
                      <a:moveTo>
                        <a:pt x="0" y="96259"/>
                      </a:moveTo>
                      <a:cubicBezTo>
                        <a:pt x="21714" y="45071"/>
                        <a:pt x="68286" y="8689"/>
                        <a:pt x="123203" y="0"/>
                      </a:cubicBezTo>
                    </a:path>
                  </a:pathLst>
                </a:custGeom>
                <a:noFill/>
                <a:ln w="14685" cap="rnd">
                  <a:solidFill>
                    <a:srgbClr val="59221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77" name="图形 4">
                <a:extLst>
                  <a:ext uri="{FF2B5EF4-FFF2-40B4-BE49-F238E27FC236}">
                    <a16:creationId xmlns="" xmlns:a16="http://schemas.microsoft.com/office/drawing/2014/main" id="{71DCE81E-20F5-41A5-BF68-67BA8CEC5718}"/>
                  </a:ext>
                </a:extLst>
              </p:cNvPr>
              <p:cNvGrpSpPr/>
              <p:nvPr/>
            </p:nvGrpSpPr>
            <p:grpSpPr>
              <a:xfrm>
                <a:off x="1575684" y="902425"/>
                <a:ext cx="354495" cy="461035"/>
                <a:chOff x="1575684" y="902425"/>
                <a:chExt cx="354495" cy="461035"/>
              </a:xfrm>
            </p:grpSpPr>
            <p:sp>
              <p:nvSpPr>
                <p:cNvPr id="404" name="任意多边形: 形状 403">
                  <a:extLst>
                    <a:ext uri="{FF2B5EF4-FFF2-40B4-BE49-F238E27FC236}">
                      <a16:creationId xmlns="" xmlns:a16="http://schemas.microsoft.com/office/drawing/2014/main" id="{98D03D4E-87FB-483D-A898-27F4161FBEC6}"/>
                    </a:ext>
                  </a:extLst>
                </p:cNvPr>
                <p:cNvSpPr/>
                <p:nvPr/>
              </p:nvSpPr>
              <p:spPr>
                <a:xfrm>
                  <a:off x="1575684" y="1226095"/>
                  <a:ext cx="292184" cy="137365"/>
                </a:xfrm>
                <a:custGeom>
                  <a:avLst/>
                  <a:gdLst>
                    <a:gd name="connsiteX0" fmla="*/ 0 w 292184"/>
                    <a:gd name="connsiteY0" fmla="*/ 137366 h 137365"/>
                    <a:gd name="connsiteX1" fmla="*/ 53918 w 292184"/>
                    <a:gd name="connsiteY1" fmla="*/ 646 h 137365"/>
                    <a:gd name="connsiteX2" fmla="*/ 292185 w 292184"/>
                    <a:gd name="connsiteY2" fmla="*/ 0 h 137365"/>
                    <a:gd name="connsiteX3" fmla="*/ 292185 w 292184"/>
                    <a:gd name="connsiteY3" fmla="*/ 137366 h 137365"/>
                    <a:gd name="connsiteX4" fmla="*/ 0 w 292184"/>
                    <a:gd name="connsiteY4" fmla="*/ 137366 h 137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2184" h="137365">
                      <a:moveTo>
                        <a:pt x="0" y="137366"/>
                      </a:moveTo>
                      <a:lnTo>
                        <a:pt x="53918" y="646"/>
                      </a:lnTo>
                      <a:lnTo>
                        <a:pt x="292185" y="0"/>
                      </a:lnTo>
                      <a:lnTo>
                        <a:pt x="292185" y="137366"/>
                      </a:lnTo>
                      <a:lnTo>
                        <a:pt x="0" y="13736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4685" cap="rnd">
                  <a:solidFill>
                    <a:srgbClr val="59221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" name="任意多边形: 形状 404">
                  <a:extLst>
                    <a:ext uri="{FF2B5EF4-FFF2-40B4-BE49-F238E27FC236}">
                      <a16:creationId xmlns="" xmlns:a16="http://schemas.microsoft.com/office/drawing/2014/main" id="{BC2EE975-5564-4B91-B266-98458FBA318C}"/>
                    </a:ext>
                  </a:extLst>
                </p:cNvPr>
                <p:cNvSpPr/>
                <p:nvPr/>
              </p:nvSpPr>
              <p:spPr>
                <a:xfrm>
                  <a:off x="1701120" y="1021559"/>
                  <a:ext cx="229059" cy="260793"/>
                </a:xfrm>
                <a:custGeom>
                  <a:avLst/>
                  <a:gdLst>
                    <a:gd name="connsiteX0" fmla="*/ 7111 w 229059"/>
                    <a:gd name="connsiteY0" fmla="*/ 228806 h 260793"/>
                    <a:gd name="connsiteX1" fmla="*/ 205005 w 229059"/>
                    <a:gd name="connsiteY1" fmla="*/ 240118 h 260793"/>
                    <a:gd name="connsiteX2" fmla="*/ 197836 w 229059"/>
                    <a:gd name="connsiteY2" fmla="*/ 175329 h 260793"/>
                    <a:gd name="connsiteX3" fmla="*/ 229041 w 229059"/>
                    <a:gd name="connsiteY3" fmla="*/ 149207 h 260793"/>
                    <a:gd name="connsiteX4" fmla="*/ 185818 w 229059"/>
                    <a:gd name="connsiteY4" fmla="*/ 0 h 260793"/>
                    <a:gd name="connsiteX5" fmla="*/ 0 w 229059"/>
                    <a:gd name="connsiteY5" fmla="*/ 62674 h 260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9059" h="260793">
                      <a:moveTo>
                        <a:pt x="7111" y="228806"/>
                      </a:moveTo>
                      <a:cubicBezTo>
                        <a:pt x="78423" y="293448"/>
                        <a:pt x="205005" y="240118"/>
                        <a:pt x="205005" y="240118"/>
                      </a:cubicBezTo>
                      <a:cubicBezTo>
                        <a:pt x="203096" y="215906"/>
                        <a:pt x="200510" y="208737"/>
                        <a:pt x="197836" y="175329"/>
                      </a:cubicBezTo>
                      <a:cubicBezTo>
                        <a:pt x="196925" y="163781"/>
                        <a:pt x="229951" y="160637"/>
                        <a:pt x="229041" y="149207"/>
                      </a:cubicBezTo>
                      <a:cubicBezTo>
                        <a:pt x="224427" y="91264"/>
                        <a:pt x="186259" y="5230"/>
                        <a:pt x="185818" y="0"/>
                      </a:cubicBezTo>
                      <a:cubicBezTo>
                        <a:pt x="129462" y="81362"/>
                        <a:pt x="0" y="62674"/>
                        <a:pt x="0" y="6267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4685" cap="rnd">
                  <a:solidFill>
                    <a:srgbClr val="59221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06" name="图形 4">
                  <a:extLst>
                    <a:ext uri="{FF2B5EF4-FFF2-40B4-BE49-F238E27FC236}">
                      <a16:creationId xmlns="" xmlns:a16="http://schemas.microsoft.com/office/drawing/2014/main" id="{3F21309B-8E23-498D-8F04-AD93C868142E}"/>
                    </a:ext>
                  </a:extLst>
                </p:cNvPr>
                <p:cNvGrpSpPr/>
                <p:nvPr/>
              </p:nvGrpSpPr>
              <p:grpSpPr>
                <a:xfrm>
                  <a:off x="1820562" y="1085379"/>
                  <a:ext cx="49275" cy="65788"/>
                  <a:chOff x="1820562" y="1085379"/>
                  <a:chExt cx="49275" cy="65788"/>
                </a:xfrm>
              </p:grpSpPr>
              <p:sp>
                <p:nvSpPr>
                  <p:cNvPr id="411" name="任意多边形: 形状 410">
                    <a:extLst>
                      <a:ext uri="{FF2B5EF4-FFF2-40B4-BE49-F238E27FC236}">
                        <a16:creationId xmlns="" xmlns:a16="http://schemas.microsoft.com/office/drawing/2014/main" id="{12680C7C-AC4D-4EB4-8DB9-D0CCB12F7AC0}"/>
                      </a:ext>
                    </a:extLst>
                  </p:cNvPr>
                  <p:cNvSpPr/>
                  <p:nvPr/>
                </p:nvSpPr>
                <p:spPr>
                  <a:xfrm>
                    <a:off x="1820562" y="1085379"/>
                    <a:ext cx="49275" cy="25034"/>
                  </a:xfrm>
                  <a:custGeom>
                    <a:avLst/>
                    <a:gdLst>
                      <a:gd name="connsiteX0" fmla="*/ 0 w 49275"/>
                      <a:gd name="connsiteY0" fmla="*/ 25034 h 25034"/>
                      <a:gd name="connsiteX1" fmla="*/ 49275 w 49275"/>
                      <a:gd name="connsiteY1" fmla="*/ 0 h 250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9275" h="25034">
                        <a:moveTo>
                          <a:pt x="0" y="25034"/>
                        </a:moveTo>
                        <a:cubicBezTo>
                          <a:pt x="0" y="25034"/>
                          <a:pt x="12958" y="3761"/>
                          <a:pt x="49275" y="0"/>
                        </a:cubicBezTo>
                      </a:path>
                    </a:pathLst>
                  </a:custGeom>
                  <a:noFill/>
                  <a:ln w="14685" cap="rnd">
                    <a:solidFill>
                      <a:srgbClr val="59221D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2" name="任意多边形: 形状 411">
                    <a:extLst>
                      <a:ext uri="{FF2B5EF4-FFF2-40B4-BE49-F238E27FC236}">
                        <a16:creationId xmlns="" xmlns:a16="http://schemas.microsoft.com/office/drawing/2014/main" id="{B70EC2F6-B614-4CD6-B674-7D76F6909D61}"/>
                      </a:ext>
                    </a:extLst>
                  </p:cNvPr>
                  <p:cNvSpPr/>
                  <p:nvPr/>
                </p:nvSpPr>
                <p:spPr>
                  <a:xfrm>
                    <a:off x="1845714" y="1117613"/>
                    <a:ext cx="18452" cy="33555"/>
                  </a:xfrm>
                  <a:custGeom>
                    <a:avLst/>
                    <a:gdLst>
                      <a:gd name="connsiteX0" fmla="*/ 18453 w 18452"/>
                      <a:gd name="connsiteY0" fmla="*/ 16778 h 33555"/>
                      <a:gd name="connsiteX1" fmla="*/ 9226 w 18452"/>
                      <a:gd name="connsiteY1" fmla="*/ 33555 h 33555"/>
                      <a:gd name="connsiteX2" fmla="*/ 0 w 18452"/>
                      <a:gd name="connsiteY2" fmla="*/ 16778 h 33555"/>
                      <a:gd name="connsiteX3" fmla="*/ 9226 w 18452"/>
                      <a:gd name="connsiteY3" fmla="*/ 0 h 33555"/>
                      <a:gd name="connsiteX4" fmla="*/ 18453 w 18452"/>
                      <a:gd name="connsiteY4" fmla="*/ 16778 h 335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52" h="33555">
                        <a:moveTo>
                          <a:pt x="18453" y="16778"/>
                        </a:moveTo>
                        <a:cubicBezTo>
                          <a:pt x="18453" y="26044"/>
                          <a:pt x="14322" y="33555"/>
                          <a:pt x="9226" y="33555"/>
                        </a:cubicBezTo>
                        <a:cubicBezTo>
                          <a:pt x="4131" y="33555"/>
                          <a:pt x="0" y="26044"/>
                          <a:pt x="0" y="16778"/>
                        </a:cubicBezTo>
                        <a:cubicBezTo>
                          <a:pt x="0" y="7512"/>
                          <a:pt x="4131" y="0"/>
                          <a:pt x="9226" y="0"/>
                        </a:cubicBezTo>
                        <a:cubicBezTo>
                          <a:pt x="14322" y="0"/>
                          <a:pt x="18453" y="7512"/>
                          <a:pt x="18453" y="16778"/>
                        </a:cubicBezTo>
                        <a:close/>
                      </a:path>
                    </a:pathLst>
                  </a:custGeom>
                  <a:solidFill>
                    <a:srgbClr val="59221D"/>
                  </a:solidFill>
                  <a:ln w="293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07" name="任意多边形: 形状 406">
                  <a:extLst>
                    <a:ext uri="{FF2B5EF4-FFF2-40B4-BE49-F238E27FC236}">
                      <a16:creationId xmlns="" xmlns:a16="http://schemas.microsoft.com/office/drawing/2014/main" id="{CEA27944-BD46-42D2-AB3D-ED6184111067}"/>
                    </a:ext>
                  </a:extLst>
                </p:cNvPr>
                <p:cNvSpPr/>
                <p:nvPr/>
              </p:nvSpPr>
              <p:spPr>
                <a:xfrm>
                  <a:off x="1582331" y="902425"/>
                  <a:ext cx="340621" cy="401219"/>
                </a:xfrm>
                <a:custGeom>
                  <a:avLst/>
                  <a:gdLst>
                    <a:gd name="connsiteX0" fmla="*/ 332287 w 340621"/>
                    <a:gd name="connsiteY0" fmla="*/ 365364 h 401219"/>
                    <a:gd name="connsiteX1" fmla="*/ 305263 w 340621"/>
                    <a:gd name="connsiteY1" fmla="*/ 399407 h 401219"/>
                    <a:gd name="connsiteX2" fmla="*/ 304255 w 340621"/>
                    <a:gd name="connsiteY2" fmla="*/ 399507 h 401219"/>
                    <a:gd name="connsiteX3" fmla="*/ 120700 w 340621"/>
                    <a:gd name="connsiteY3" fmla="*/ 351701 h 401219"/>
                    <a:gd name="connsiteX4" fmla="*/ 116762 w 340621"/>
                    <a:gd name="connsiteY4" fmla="*/ 345208 h 401219"/>
                    <a:gd name="connsiteX5" fmla="*/ 14509 w 340621"/>
                    <a:gd name="connsiteY5" fmla="*/ 289967 h 401219"/>
                    <a:gd name="connsiteX6" fmla="*/ 5312 w 340621"/>
                    <a:gd name="connsiteY6" fmla="*/ 155452 h 401219"/>
                    <a:gd name="connsiteX7" fmla="*/ 327145 w 340621"/>
                    <a:gd name="connsiteY7" fmla="*/ 515 h 401219"/>
                    <a:gd name="connsiteX8" fmla="*/ 310367 w 340621"/>
                    <a:gd name="connsiteY8" fmla="*/ 127626 h 401219"/>
                    <a:gd name="connsiteX9" fmla="*/ 139211 w 340621"/>
                    <a:gd name="connsiteY9" fmla="*/ 190829 h 401219"/>
                    <a:gd name="connsiteX10" fmla="*/ 225215 w 340621"/>
                    <a:gd name="connsiteY10" fmla="*/ 289879 h 401219"/>
                    <a:gd name="connsiteX11" fmla="*/ 322179 w 340621"/>
                    <a:gd name="connsiteY11" fmla="*/ 277480 h 401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0621" h="401219">
                      <a:moveTo>
                        <a:pt x="332287" y="365364"/>
                      </a:moveTo>
                      <a:cubicBezTo>
                        <a:pt x="334226" y="382227"/>
                        <a:pt x="322126" y="397468"/>
                        <a:pt x="305263" y="399407"/>
                      </a:cubicBezTo>
                      <a:cubicBezTo>
                        <a:pt x="304928" y="399446"/>
                        <a:pt x="304593" y="399481"/>
                        <a:pt x="304255" y="399507"/>
                      </a:cubicBezTo>
                      <a:cubicBezTo>
                        <a:pt x="256038" y="403357"/>
                        <a:pt x="146263" y="405384"/>
                        <a:pt x="120700" y="351701"/>
                      </a:cubicBezTo>
                      <a:cubicBezTo>
                        <a:pt x="119230" y="348763"/>
                        <a:pt x="117937" y="348440"/>
                        <a:pt x="116762" y="345208"/>
                      </a:cubicBezTo>
                      <a:cubicBezTo>
                        <a:pt x="72688" y="345354"/>
                        <a:pt x="35430" y="356256"/>
                        <a:pt x="14509" y="289967"/>
                      </a:cubicBezTo>
                      <a:cubicBezTo>
                        <a:pt x="1346" y="248243"/>
                        <a:pt x="-5412" y="177783"/>
                        <a:pt x="5312" y="155452"/>
                      </a:cubicBezTo>
                      <a:cubicBezTo>
                        <a:pt x="17683" y="129654"/>
                        <a:pt x="309632" y="-9504"/>
                        <a:pt x="327145" y="515"/>
                      </a:cubicBezTo>
                      <a:cubicBezTo>
                        <a:pt x="344657" y="10535"/>
                        <a:pt x="350651" y="78233"/>
                        <a:pt x="310367" y="127626"/>
                      </a:cubicBezTo>
                      <a:cubicBezTo>
                        <a:pt x="272610" y="173787"/>
                        <a:pt x="205587" y="192857"/>
                        <a:pt x="139211" y="190829"/>
                      </a:cubicBezTo>
                      <a:cubicBezTo>
                        <a:pt x="150318" y="226089"/>
                        <a:pt x="174941" y="283298"/>
                        <a:pt x="225215" y="289879"/>
                      </a:cubicBezTo>
                      <a:cubicBezTo>
                        <a:pt x="298673" y="299429"/>
                        <a:pt x="322179" y="277480"/>
                        <a:pt x="322179" y="277480"/>
                      </a:cubicBezTo>
                      <a:close/>
                    </a:path>
                  </a:pathLst>
                </a:custGeom>
                <a:solidFill>
                  <a:srgbClr val="59221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08" name="图形 4">
                  <a:extLst>
                    <a:ext uri="{FF2B5EF4-FFF2-40B4-BE49-F238E27FC236}">
                      <a16:creationId xmlns="" xmlns:a16="http://schemas.microsoft.com/office/drawing/2014/main" id="{3DD2986D-EE9A-43CF-AE29-72952EA50B41}"/>
                    </a:ext>
                  </a:extLst>
                </p:cNvPr>
                <p:cNvGrpSpPr/>
                <p:nvPr/>
              </p:nvGrpSpPr>
              <p:grpSpPr>
                <a:xfrm>
                  <a:off x="1614029" y="1141119"/>
                  <a:ext cx="103486" cy="110186"/>
                  <a:chOff x="1614029" y="1141119"/>
                  <a:chExt cx="103486" cy="110186"/>
                </a:xfrm>
              </p:grpSpPr>
              <p:sp>
                <p:nvSpPr>
                  <p:cNvPr id="409" name="任意多边形: 形状 408">
                    <a:extLst>
                      <a:ext uri="{FF2B5EF4-FFF2-40B4-BE49-F238E27FC236}">
                        <a16:creationId xmlns="" xmlns:a16="http://schemas.microsoft.com/office/drawing/2014/main" id="{AF78735A-52CB-41FE-A587-55CDD72CAA85}"/>
                      </a:ext>
                    </a:extLst>
                  </p:cNvPr>
                  <p:cNvSpPr/>
                  <p:nvPr/>
                </p:nvSpPr>
                <p:spPr>
                  <a:xfrm>
                    <a:off x="1614029" y="1141119"/>
                    <a:ext cx="103486" cy="110186"/>
                  </a:xfrm>
                  <a:custGeom>
                    <a:avLst/>
                    <a:gdLst>
                      <a:gd name="connsiteX0" fmla="*/ 103487 w 103486"/>
                      <a:gd name="connsiteY0" fmla="*/ 35054 h 110186"/>
                      <a:gd name="connsiteX1" fmla="*/ 103193 w 103486"/>
                      <a:gd name="connsiteY1" fmla="*/ 110186 h 110186"/>
                      <a:gd name="connsiteX2" fmla="*/ 55093 w 103486"/>
                      <a:gd name="connsiteY2" fmla="*/ 110186 h 110186"/>
                      <a:gd name="connsiteX3" fmla="*/ 0 w 103486"/>
                      <a:gd name="connsiteY3" fmla="*/ 55093 h 110186"/>
                      <a:gd name="connsiteX4" fmla="*/ 55093 w 103486"/>
                      <a:gd name="connsiteY4" fmla="*/ 0 h 110186"/>
                      <a:gd name="connsiteX5" fmla="*/ 68609 w 103486"/>
                      <a:gd name="connsiteY5" fmla="*/ 0 h 110186"/>
                      <a:gd name="connsiteX6" fmla="*/ 103487 w 103486"/>
                      <a:gd name="connsiteY6" fmla="*/ 34936 h 110186"/>
                      <a:gd name="connsiteX7" fmla="*/ 103487 w 103486"/>
                      <a:gd name="connsiteY7" fmla="*/ 35054 h 1101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03486" h="110186">
                        <a:moveTo>
                          <a:pt x="103487" y="35054"/>
                        </a:moveTo>
                        <a:lnTo>
                          <a:pt x="103193" y="110186"/>
                        </a:lnTo>
                        <a:lnTo>
                          <a:pt x="55093" y="110186"/>
                        </a:lnTo>
                        <a:cubicBezTo>
                          <a:pt x="24667" y="110186"/>
                          <a:pt x="0" y="85519"/>
                          <a:pt x="0" y="55093"/>
                        </a:cubicBezTo>
                        <a:cubicBezTo>
                          <a:pt x="0" y="24667"/>
                          <a:pt x="24667" y="0"/>
                          <a:pt x="55093" y="0"/>
                        </a:cubicBezTo>
                        <a:lnTo>
                          <a:pt x="68609" y="0"/>
                        </a:lnTo>
                        <a:cubicBezTo>
                          <a:pt x="87888" y="15"/>
                          <a:pt x="103505" y="15658"/>
                          <a:pt x="103487" y="34936"/>
                        </a:cubicBezTo>
                        <a:cubicBezTo>
                          <a:pt x="103487" y="34975"/>
                          <a:pt x="103487" y="35016"/>
                          <a:pt x="103487" y="3505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4685" cap="rnd">
                    <a:solidFill>
                      <a:srgbClr val="59221D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0" name="任意多边形: 形状 409">
                    <a:extLst>
                      <a:ext uri="{FF2B5EF4-FFF2-40B4-BE49-F238E27FC236}">
                        <a16:creationId xmlns="" xmlns:a16="http://schemas.microsoft.com/office/drawing/2014/main" id="{A06E1083-4EE7-4779-BCF5-28716B0AC34E}"/>
                      </a:ext>
                    </a:extLst>
                  </p:cNvPr>
                  <p:cNvSpPr/>
                  <p:nvPr/>
                </p:nvSpPr>
                <p:spPr>
                  <a:xfrm>
                    <a:off x="1659955" y="1171442"/>
                    <a:ext cx="30440" cy="30323"/>
                  </a:xfrm>
                  <a:custGeom>
                    <a:avLst/>
                    <a:gdLst>
                      <a:gd name="connsiteX0" fmla="*/ 0 w 30440"/>
                      <a:gd name="connsiteY0" fmla="*/ 0 h 30323"/>
                      <a:gd name="connsiteX1" fmla="*/ 30441 w 30440"/>
                      <a:gd name="connsiteY1" fmla="*/ 30323 h 303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0440" h="30323">
                        <a:moveTo>
                          <a:pt x="0" y="0"/>
                        </a:moveTo>
                        <a:cubicBezTo>
                          <a:pt x="16766" y="0"/>
                          <a:pt x="30376" y="13557"/>
                          <a:pt x="30441" y="30323"/>
                        </a:cubicBezTo>
                      </a:path>
                    </a:pathLst>
                  </a:custGeom>
                  <a:noFill/>
                  <a:ln w="14685" cap="rnd">
                    <a:solidFill>
                      <a:srgbClr val="59221D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378" name="图形 4">
                <a:extLst>
                  <a:ext uri="{FF2B5EF4-FFF2-40B4-BE49-F238E27FC236}">
                    <a16:creationId xmlns="" xmlns:a16="http://schemas.microsoft.com/office/drawing/2014/main" id="{7F69CABA-30D6-44FA-8AFC-6DDEBE3EED19}"/>
                  </a:ext>
                </a:extLst>
              </p:cNvPr>
              <p:cNvGrpSpPr/>
              <p:nvPr/>
            </p:nvGrpSpPr>
            <p:grpSpPr>
              <a:xfrm>
                <a:off x="411243" y="648924"/>
                <a:ext cx="3386092" cy="3199261"/>
                <a:chOff x="411243" y="648924"/>
                <a:chExt cx="3386092" cy="3199261"/>
              </a:xfrm>
            </p:grpSpPr>
            <p:sp>
              <p:nvSpPr>
                <p:cNvPr id="399" name="任意多边形: 形状 398">
                  <a:extLst>
                    <a:ext uri="{FF2B5EF4-FFF2-40B4-BE49-F238E27FC236}">
                      <a16:creationId xmlns="" xmlns:a16="http://schemas.microsoft.com/office/drawing/2014/main" id="{0E92EDA0-0617-42DA-A8BE-7D47EA80B866}"/>
                    </a:ext>
                  </a:extLst>
                </p:cNvPr>
                <p:cNvSpPr/>
                <p:nvPr/>
              </p:nvSpPr>
              <p:spPr>
                <a:xfrm>
                  <a:off x="411243" y="648924"/>
                  <a:ext cx="3386092" cy="3167470"/>
                </a:xfrm>
                <a:custGeom>
                  <a:avLst/>
                  <a:gdLst>
                    <a:gd name="connsiteX0" fmla="*/ 583657 w 3386092"/>
                    <a:gd name="connsiteY0" fmla="*/ 2537695 h 3167470"/>
                    <a:gd name="connsiteX1" fmla="*/ 577457 w 3386092"/>
                    <a:gd name="connsiteY1" fmla="*/ 2985316 h 3167470"/>
                    <a:gd name="connsiteX2" fmla="*/ 380238 w 3386092"/>
                    <a:gd name="connsiteY2" fmla="*/ 3167315 h 3167470"/>
                    <a:gd name="connsiteX3" fmla="*/ 379797 w 3386092"/>
                    <a:gd name="connsiteY3" fmla="*/ 3167286 h 3167470"/>
                    <a:gd name="connsiteX4" fmla="*/ 181638 w 3386092"/>
                    <a:gd name="connsiteY4" fmla="*/ 3159499 h 3167470"/>
                    <a:gd name="connsiteX5" fmla="*/ 176 w 3386092"/>
                    <a:gd name="connsiteY5" fmla="*/ 2961839 h 3167470"/>
                    <a:gd name="connsiteX6" fmla="*/ 2695 w 3386092"/>
                    <a:gd name="connsiteY6" fmla="*/ 2938098 h 3167470"/>
                    <a:gd name="connsiteX7" fmla="*/ 296114 w 3386092"/>
                    <a:gd name="connsiteY7" fmla="*/ 1215106 h 3167470"/>
                    <a:gd name="connsiteX8" fmla="*/ 781316 w 3386092"/>
                    <a:gd name="connsiteY8" fmla="*/ 803744 h 3167470"/>
                    <a:gd name="connsiteX9" fmla="*/ 2422564 w 3386092"/>
                    <a:gd name="connsiteY9" fmla="*/ 803744 h 3167470"/>
                    <a:gd name="connsiteX10" fmla="*/ 2604298 w 3386092"/>
                    <a:gd name="connsiteY10" fmla="*/ 674458 h 3167470"/>
                    <a:gd name="connsiteX11" fmla="*/ 2790058 w 3386092"/>
                    <a:gd name="connsiteY11" fmla="*/ 138982 h 3167470"/>
                    <a:gd name="connsiteX12" fmla="*/ 2985338 w 3386092"/>
                    <a:gd name="connsiteY12" fmla="*/ 0 h 3167470"/>
                    <a:gd name="connsiteX13" fmla="*/ 3230275 w 3386092"/>
                    <a:gd name="connsiteY13" fmla="*/ 0 h 3167470"/>
                    <a:gd name="connsiteX14" fmla="*/ 3386093 w 3386092"/>
                    <a:gd name="connsiteY14" fmla="*/ 155648 h 3167470"/>
                    <a:gd name="connsiteX15" fmla="*/ 3379893 w 3386092"/>
                    <a:gd name="connsiteY15" fmla="*/ 199217 h 3167470"/>
                    <a:gd name="connsiteX16" fmla="*/ 3110980 w 3386092"/>
                    <a:gd name="connsiteY16" fmla="*/ 1125664 h 3167470"/>
                    <a:gd name="connsiteX17" fmla="*/ 2693358 w 3386092"/>
                    <a:gd name="connsiteY17" fmla="*/ 1439328 h 3167470"/>
                    <a:gd name="connsiteX18" fmla="*/ 2139195 w 3386092"/>
                    <a:gd name="connsiteY18" fmla="*/ 1439328 h 3167470"/>
                    <a:gd name="connsiteX19" fmla="*/ 1950790 w 3386092"/>
                    <a:gd name="connsiteY19" fmla="*/ 1627673 h 3167470"/>
                    <a:gd name="connsiteX20" fmla="*/ 1950790 w 3386092"/>
                    <a:gd name="connsiteY20" fmla="*/ 1627703 h 3167470"/>
                    <a:gd name="connsiteX21" fmla="*/ 1950790 w 3386092"/>
                    <a:gd name="connsiteY21" fmla="*/ 2543072 h 3167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3386092" h="3167470">
                      <a:moveTo>
                        <a:pt x="583657" y="2537695"/>
                      </a:moveTo>
                      <a:lnTo>
                        <a:pt x="577457" y="2985316"/>
                      </a:lnTo>
                      <a:cubicBezTo>
                        <a:pt x="573252" y="3090037"/>
                        <a:pt x="484953" y="3171517"/>
                        <a:pt x="380238" y="3167315"/>
                      </a:cubicBezTo>
                      <a:cubicBezTo>
                        <a:pt x="380091" y="3167286"/>
                        <a:pt x="379944" y="3167286"/>
                        <a:pt x="379797" y="3167286"/>
                      </a:cubicBezTo>
                      <a:lnTo>
                        <a:pt x="181638" y="3159499"/>
                      </a:lnTo>
                      <a:cubicBezTo>
                        <a:pt x="76949" y="3155033"/>
                        <a:pt x="-4293" y="3066531"/>
                        <a:pt x="176" y="2961839"/>
                      </a:cubicBezTo>
                      <a:cubicBezTo>
                        <a:pt x="516" y="2953877"/>
                        <a:pt x="1357" y="2945943"/>
                        <a:pt x="2695" y="2938098"/>
                      </a:cubicBezTo>
                      <a:lnTo>
                        <a:pt x="296114" y="1215106"/>
                      </a:lnTo>
                      <a:cubicBezTo>
                        <a:pt x="335455" y="977765"/>
                        <a:pt x="540734" y="803726"/>
                        <a:pt x="781316" y="803744"/>
                      </a:cubicBezTo>
                      <a:lnTo>
                        <a:pt x="2422564" y="803744"/>
                      </a:lnTo>
                      <a:cubicBezTo>
                        <a:pt x="2504493" y="803744"/>
                        <a:pt x="2577431" y="751856"/>
                        <a:pt x="2604298" y="674458"/>
                      </a:cubicBezTo>
                      <a:lnTo>
                        <a:pt x="2790058" y="138982"/>
                      </a:lnTo>
                      <a:cubicBezTo>
                        <a:pt x="2818912" y="55793"/>
                        <a:pt x="2897277" y="9"/>
                        <a:pt x="2985338" y="0"/>
                      </a:cubicBezTo>
                      <a:lnTo>
                        <a:pt x="3230275" y="0"/>
                      </a:lnTo>
                      <a:cubicBezTo>
                        <a:pt x="3316279" y="-47"/>
                        <a:pt x="3386034" y="69641"/>
                        <a:pt x="3386093" y="155648"/>
                      </a:cubicBezTo>
                      <a:cubicBezTo>
                        <a:pt x="3386093" y="170389"/>
                        <a:pt x="3384007" y="185060"/>
                        <a:pt x="3379893" y="199217"/>
                      </a:cubicBezTo>
                      <a:lnTo>
                        <a:pt x="3110980" y="1125664"/>
                      </a:lnTo>
                      <a:cubicBezTo>
                        <a:pt x="3057062" y="1311482"/>
                        <a:pt x="2886846" y="1439322"/>
                        <a:pt x="2693358" y="1439328"/>
                      </a:cubicBezTo>
                      <a:lnTo>
                        <a:pt x="2139195" y="1439328"/>
                      </a:lnTo>
                      <a:cubicBezTo>
                        <a:pt x="2035158" y="1439313"/>
                        <a:pt x="1950808" y="1523637"/>
                        <a:pt x="1950790" y="1627673"/>
                      </a:cubicBezTo>
                      <a:cubicBezTo>
                        <a:pt x="1950790" y="1627682"/>
                        <a:pt x="1950790" y="1627694"/>
                        <a:pt x="1950790" y="1627703"/>
                      </a:cubicBezTo>
                      <a:lnTo>
                        <a:pt x="1950790" y="2543072"/>
                      </a:lnTo>
                      <a:close/>
                    </a:path>
                  </a:pathLst>
                </a:custGeom>
                <a:solidFill>
                  <a:srgbClr val="FFC200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0" name="任意多边形: 形状 399">
                  <a:extLst>
                    <a:ext uri="{FF2B5EF4-FFF2-40B4-BE49-F238E27FC236}">
                      <a16:creationId xmlns="" xmlns:a16="http://schemas.microsoft.com/office/drawing/2014/main" id="{D5577E77-71AC-41FF-AE71-BE388BED42B3}"/>
                    </a:ext>
                  </a:extLst>
                </p:cNvPr>
                <p:cNvSpPr/>
                <p:nvPr/>
              </p:nvSpPr>
              <p:spPr>
                <a:xfrm>
                  <a:off x="3051300" y="1728866"/>
                  <a:ext cx="467513" cy="359209"/>
                </a:xfrm>
                <a:custGeom>
                  <a:avLst/>
                  <a:gdLst>
                    <a:gd name="connsiteX0" fmla="*/ 467514 w 467513"/>
                    <a:gd name="connsiteY0" fmla="*/ 56770 h 359209"/>
                    <a:gd name="connsiteX1" fmla="*/ 53213 w 467513"/>
                    <a:gd name="connsiteY1" fmla="*/ 359209 h 359209"/>
                    <a:gd name="connsiteX2" fmla="*/ 11048 w 467513"/>
                    <a:gd name="connsiteY2" fmla="*/ 359209 h 359209"/>
                    <a:gd name="connsiteX3" fmla="*/ 0 w 467513"/>
                    <a:gd name="connsiteY3" fmla="*/ 282079 h 359209"/>
                    <a:gd name="connsiteX4" fmla="*/ 291862 w 467513"/>
                    <a:gd name="connsiteY4" fmla="*/ 1 h 359209"/>
                    <a:gd name="connsiteX5" fmla="*/ 467514 w 467513"/>
                    <a:gd name="connsiteY5" fmla="*/ 56770 h 359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7513" h="359209">
                      <a:moveTo>
                        <a:pt x="467514" y="56770"/>
                      </a:moveTo>
                      <a:cubicBezTo>
                        <a:pt x="409894" y="236970"/>
                        <a:pt x="242410" y="359247"/>
                        <a:pt x="53213" y="359209"/>
                      </a:cubicBezTo>
                      <a:lnTo>
                        <a:pt x="11048" y="359209"/>
                      </a:lnTo>
                      <a:cubicBezTo>
                        <a:pt x="3714" y="334154"/>
                        <a:pt x="-6" y="308182"/>
                        <a:pt x="0" y="282079"/>
                      </a:cubicBezTo>
                      <a:cubicBezTo>
                        <a:pt x="0" y="126349"/>
                        <a:pt x="130696" y="1"/>
                        <a:pt x="291862" y="1"/>
                      </a:cubicBezTo>
                      <a:cubicBezTo>
                        <a:pt x="354947" y="-198"/>
                        <a:pt x="416475" y="19682"/>
                        <a:pt x="467514" y="56770"/>
                      </a:cubicBezTo>
                      <a:close/>
                    </a:path>
                  </a:pathLst>
                </a:custGeom>
                <a:solidFill>
                  <a:srgbClr val="A74602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1" name="任意多边形: 形状 400">
                  <a:extLst>
                    <a:ext uri="{FF2B5EF4-FFF2-40B4-BE49-F238E27FC236}">
                      <a16:creationId xmlns="" xmlns:a16="http://schemas.microsoft.com/office/drawing/2014/main" id="{0C9B6294-C517-4B1D-A62A-CB02DBFC2231}"/>
                    </a:ext>
                  </a:extLst>
                </p:cNvPr>
                <p:cNvSpPr/>
                <p:nvPr/>
              </p:nvSpPr>
              <p:spPr>
                <a:xfrm>
                  <a:off x="520716" y="2411935"/>
                  <a:ext cx="358473" cy="569325"/>
                </a:xfrm>
                <a:custGeom>
                  <a:avLst/>
                  <a:gdLst>
                    <a:gd name="connsiteX0" fmla="*/ 358473 w 358473"/>
                    <a:gd name="connsiteY0" fmla="*/ 284633 h 569325"/>
                    <a:gd name="connsiteX1" fmla="*/ 98580 w 358473"/>
                    <a:gd name="connsiteY1" fmla="*/ 569326 h 569325"/>
                    <a:gd name="connsiteX2" fmla="*/ 0 w 358473"/>
                    <a:gd name="connsiteY2" fmla="*/ 548082 h 569325"/>
                    <a:gd name="connsiteX3" fmla="*/ 93350 w 358473"/>
                    <a:gd name="connsiteY3" fmla="*/ 0 h 569325"/>
                    <a:gd name="connsiteX4" fmla="*/ 98580 w 358473"/>
                    <a:gd name="connsiteY4" fmla="*/ 0 h 569325"/>
                    <a:gd name="connsiteX5" fmla="*/ 358473 w 358473"/>
                    <a:gd name="connsiteY5" fmla="*/ 284633 h 569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58473" h="569325">
                      <a:moveTo>
                        <a:pt x="358473" y="284633"/>
                      </a:moveTo>
                      <a:cubicBezTo>
                        <a:pt x="358473" y="441862"/>
                        <a:pt x="242146" y="569326"/>
                        <a:pt x="98580" y="569326"/>
                      </a:cubicBezTo>
                      <a:cubicBezTo>
                        <a:pt x="64581" y="569355"/>
                        <a:pt x="30970" y="562097"/>
                        <a:pt x="0" y="548082"/>
                      </a:cubicBezTo>
                      <a:lnTo>
                        <a:pt x="93350" y="0"/>
                      </a:lnTo>
                      <a:lnTo>
                        <a:pt x="98580" y="0"/>
                      </a:lnTo>
                      <a:cubicBezTo>
                        <a:pt x="242146" y="-59"/>
                        <a:pt x="358473" y="127405"/>
                        <a:pt x="358473" y="284633"/>
                      </a:cubicBezTo>
                      <a:close/>
                    </a:path>
                  </a:pathLst>
                </a:custGeom>
                <a:solidFill>
                  <a:srgbClr val="A74602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2" name="任意多边形: 形状 401">
                  <a:extLst>
                    <a:ext uri="{FF2B5EF4-FFF2-40B4-BE49-F238E27FC236}">
                      <a16:creationId xmlns="" xmlns:a16="http://schemas.microsoft.com/office/drawing/2014/main" id="{F2EE15A9-3F5E-4731-910D-D03AF3BFDDF0}"/>
                    </a:ext>
                  </a:extLst>
                </p:cNvPr>
                <p:cNvSpPr/>
                <p:nvPr/>
              </p:nvSpPr>
              <p:spPr>
                <a:xfrm rot="-5221800">
                  <a:off x="572057" y="3502039"/>
                  <a:ext cx="219550" cy="449736"/>
                </a:xfrm>
                <a:custGeom>
                  <a:avLst/>
                  <a:gdLst>
                    <a:gd name="connsiteX0" fmla="*/ 219550 w 219550"/>
                    <a:gd name="connsiteY0" fmla="*/ 224868 h 449736"/>
                    <a:gd name="connsiteX1" fmla="*/ 109775 w 219550"/>
                    <a:gd name="connsiteY1" fmla="*/ 449737 h 449736"/>
                    <a:gd name="connsiteX2" fmla="*/ 0 w 219550"/>
                    <a:gd name="connsiteY2" fmla="*/ 224868 h 449736"/>
                    <a:gd name="connsiteX3" fmla="*/ 109775 w 219550"/>
                    <a:gd name="connsiteY3" fmla="*/ 0 h 449736"/>
                    <a:gd name="connsiteX4" fmla="*/ 219550 w 219550"/>
                    <a:gd name="connsiteY4" fmla="*/ 224868 h 449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9550" h="449736">
                      <a:moveTo>
                        <a:pt x="219550" y="224868"/>
                      </a:moveTo>
                      <a:cubicBezTo>
                        <a:pt x="219550" y="349060"/>
                        <a:pt x="170402" y="449737"/>
                        <a:pt x="109775" y="449737"/>
                      </a:cubicBezTo>
                      <a:cubicBezTo>
                        <a:pt x="49148" y="449737"/>
                        <a:pt x="0" y="349060"/>
                        <a:pt x="0" y="224868"/>
                      </a:cubicBezTo>
                      <a:cubicBezTo>
                        <a:pt x="0" y="100677"/>
                        <a:pt x="49148" y="0"/>
                        <a:pt x="109775" y="0"/>
                      </a:cubicBezTo>
                      <a:cubicBezTo>
                        <a:pt x="170402" y="0"/>
                        <a:pt x="219550" y="100677"/>
                        <a:pt x="219550" y="224868"/>
                      </a:cubicBezTo>
                      <a:close/>
                    </a:path>
                  </a:pathLst>
                </a:custGeom>
                <a:solidFill>
                  <a:srgbClr val="59221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3" name="任意多边形: 形状 402">
                  <a:extLst>
                    <a:ext uri="{FF2B5EF4-FFF2-40B4-BE49-F238E27FC236}">
                      <a16:creationId xmlns="" xmlns:a16="http://schemas.microsoft.com/office/drawing/2014/main" id="{07B88E70-81F9-4234-B57B-38FD6233C1EB}"/>
                    </a:ext>
                  </a:extLst>
                </p:cNvPr>
                <p:cNvSpPr/>
                <p:nvPr/>
              </p:nvSpPr>
              <p:spPr>
                <a:xfrm>
                  <a:off x="1501433" y="1354557"/>
                  <a:ext cx="459641" cy="98139"/>
                </a:xfrm>
                <a:custGeom>
                  <a:avLst/>
                  <a:gdLst>
                    <a:gd name="connsiteX0" fmla="*/ 0 w 459641"/>
                    <a:gd name="connsiteY0" fmla="*/ 97992 h 98139"/>
                    <a:gd name="connsiteX1" fmla="*/ 68698 w 459641"/>
                    <a:gd name="connsiteY1" fmla="*/ 0 h 98139"/>
                    <a:gd name="connsiteX2" fmla="*/ 375339 w 459641"/>
                    <a:gd name="connsiteY2" fmla="*/ 0 h 98139"/>
                    <a:gd name="connsiteX3" fmla="*/ 458816 w 459641"/>
                    <a:gd name="connsiteY3" fmla="*/ 98139 h 98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59641" h="98139">
                      <a:moveTo>
                        <a:pt x="0" y="97992"/>
                      </a:moveTo>
                      <a:lnTo>
                        <a:pt x="68698" y="0"/>
                      </a:lnTo>
                      <a:lnTo>
                        <a:pt x="375339" y="0"/>
                      </a:lnTo>
                      <a:cubicBezTo>
                        <a:pt x="375339" y="0"/>
                        <a:pt x="469365" y="98139"/>
                        <a:pt x="458816" y="98139"/>
                      </a:cubicBezTo>
                      <a:close/>
                    </a:path>
                  </a:pathLst>
                </a:custGeom>
                <a:solidFill>
                  <a:srgbClr val="A74602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79" name="图形 4">
                <a:extLst>
                  <a:ext uri="{FF2B5EF4-FFF2-40B4-BE49-F238E27FC236}">
                    <a16:creationId xmlns="" xmlns:a16="http://schemas.microsoft.com/office/drawing/2014/main" id="{025023C8-063E-4266-85B2-ED2D7E69EF86}"/>
                  </a:ext>
                </a:extLst>
              </p:cNvPr>
              <p:cNvGrpSpPr/>
              <p:nvPr/>
            </p:nvGrpSpPr>
            <p:grpSpPr>
              <a:xfrm>
                <a:off x="247865" y="3698724"/>
                <a:ext cx="614217" cy="517388"/>
                <a:chOff x="247865" y="3698724"/>
                <a:chExt cx="614217" cy="517388"/>
              </a:xfrm>
            </p:grpSpPr>
            <p:sp>
              <p:nvSpPr>
                <p:cNvPr id="394" name="任意多边形: 形状 393">
                  <a:extLst>
                    <a:ext uri="{FF2B5EF4-FFF2-40B4-BE49-F238E27FC236}">
                      <a16:creationId xmlns="" xmlns:a16="http://schemas.microsoft.com/office/drawing/2014/main" id="{A00F6C2A-A155-48B1-82B9-2FC123494101}"/>
                    </a:ext>
                  </a:extLst>
                </p:cNvPr>
                <p:cNvSpPr/>
                <p:nvPr/>
              </p:nvSpPr>
              <p:spPr>
                <a:xfrm>
                  <a:off x="247865" y="3698724"/>
                  <a:ext cx="614217" cy="517388"/>
                </a:xfrm>
                <a:custGeom>
                  <a:avLst/>
                  <a:gdLst>
                    <a:gd name="connsiteX0" fmla="*/ 611197 w 614217"/>
                    <a:gd name="connsiteY0" fmla="*/ 197789 h 517388"/>
                    <a:gd name="connsiteX1" fmla="*/ 586456 w 614217"/>
                    <a:gd name="connsiteY1" fmla="*/ 325635 h 517388"/>
                    <a:gd name="connsiteX2" fmla="*/ 526074 w 614217"/>
                    <a:gd name="connsiteY2" fmla="*/ 375586 h 517388"/>
                    <a:gd name="connsiteX3" fmla="*/ 479766 w 614217"/>
                    <a:gd name="connsiteY3" fmla="*/ 375586 h 517388"/>
                    <a:gd name="connsiteX4" fmla="*/ 457817 w 614217"/>
                    <a:gd name="connsiteY4" fmla="*/ 448250 h 517388"/>
                    <a:gd name="connsiteX5" fmla="*/ 364644 w 614217"/>
                    <a:gd name="connsiteY5" fmla="*/ 517389 h 517388"/>
                    <a:gd name="connsiteX6" fmla="*/ 67023 w 614217"/>
                    <a:gd name="connsiteY6" fmla="*/ 517389 h 517388"/>
                    <a:gd name="connsiteX7" fmla="*/ 0 w 614217"/>
                    <a:gd name="connsiteY7" fmla="*/ 450190 h 517388"/>
                    <a:gd name="connsiteX8" fmla="*/ 0 w 614217"/>
                    <a:gd name="connsiteY8" fmla="*/ 450160 h 517388"/>
                    <a:gd name="connsiteX9" fmla="*/ 0 w 614217"/>
                    <a:gd name="connsiteY9" fmla="*/ 450160 h 517388"/>
                    <a:gd name="connsiteX10" fmla="*/ 50833 w 614217"/>
                    <a:gd name="connsiteY10" fmla="*/ 399327 h 517388"/>
                    <a:gd name="connsiteX11" fmla="*/ 79951 w 614217"/>
                    <a:gd name="connsiteY11" fmla="*/ 399327 h 517388"/>
                    <a:gd name="connsiteX12" fmla="*/ 186524 w 614217"/>
                    <a:gd name="connsiteY12" fmla="*/ 108435 h 517388"/>
                    <a:gd name="connsiteX13" fmla="*/ 343723 w 614217"/>
                    <a:gd name="connsiteY13" fmla="*/ 12 h 517388"/>
                    <a:gd name="connsiteX14" fmla="*/ 450971 w 614217"/>
                    <a:gd name="connsiteY14" fmla="*/ 1099 h 517388"/>
                    <a:gd name="connsiteX15" fmla="*/ 614205 w 614217"/>
                    <a:gd name="connsiteY15" fmla="*/ 168347 h 517388"/>
                    <a:gd name="connsiteX16" fmla="*/ 611197 w 614217"/>
                    <a:gd name="connsiteY16" fmla="*/ 197789 h 5173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14217" h="517388">
                      <a:moveTo>
                        <a:pt x="611197" y="197789"/>
                      </a:moveTo>
                      <a:lnTo>
                        <a:pt x="586456" y="325635"/>
                      </a:lnTo>
                      <a:cubicBezTo>
                        <a:pt x="580917" y="354607"/>
                        <a:pt x="555577" y="375586"/>
                        <a:pt x="526074" y="375586"/>
                      </a:cubicBezTo>
                      <a:lnTo>
                        <a:pt x="479766" y="375586"/>
                      </a:lnTo>
                      <a:lnTo>
                        <a:pt x="457817" y="448250"/>
                      </a:lnTo>
                      <a:cubicBezTo>
                        <a:pt x="445385" y="489298"/>
                        <a:pt x="407543" y="517389"/>
                        <a:pt x="364644" y="517389"/>
                      </a:cubicBezTo>
                      <a:lnTo>
                        <a:pt x="67023" y="517389"/>
                      </a:lnTo>
                      <a:cubicBezTo>
                        <a:pt x="29958" y="517330"/>
                        <a:pt x="-49" y="487242"/>
                        <a:pt x="0" y="450190"/>
                      </a:cubicBezTo>
                      <a:cubicBezTo>
                        <a:pt x="0" y="450190"/>
                        <a:pt x="0" y="450160"/>
                        <a:pt x="0" y="450160"/>
                      </a:cubicBezTo>
                      <a:lnTo>
                        <a:pt x="0" y="450160"/>
                      </a:lnTo>
                      <a:cubicBezTo>
                        <a:pt x="16" y="422099"/>
                        <a:pt x="22765" y="399357"/>
                        <a:pt x="50833" y="399327"/>
                      </a:cubicBezTo>
                      <a:lnTo>
                        <a:pt x="79951" y="399327"/>
                      </a:lnTo>
                      <a:lnTo>
                        <a:pt x="186524" y="108435"/>
                      </a:lnTo>
                      <a:cubicBezTo>
                        <a:pt x="210638" y="42618"/>
                        <a:pt x="273635" y="-840"/>
                        <a:pt x="343723" y="12"/>
                      </a:cubicBezTo>
                      <a:lnTo>
                        <a:pt x="450971" y="1099"/>
                      </a:lnTo>
                      <a:cubicBezTo>
                        <a:pt x="542229" y="2216"/>
                        <a:pt x="615313" y="77084"/>
                        <a:pt x="614205" y="168347"/>
                      </a:cubicBezTo>
                      <a:cubicBezTo>
                        <a:pt x="614085" y="178220"/>
                        <a:pt x="613077" y="188093"/>
                        <a:pt x="611197" y="19778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4685" cap="rnd">
                  <a:solidFill>
                    <a:srgbClr val="59221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5" name="任意多边形: 形状 394">
                  <a:extLst>
                    <a:ext uri="{FF2B5EF4-FFF2-40B4-BE49-F238E27FC236}">
                      <a16:creationId xmlns="" xmlns:a16="http://schemas.microsoft.com/office/drawing/2014/main" id="{896D0F02-3284-4E4F-B267-79471533C21E}"/>
                    </a:ext>
                  </a:extLst>
                </p:cNvPr>
                <p:cNvSpPr/>
                <p:nvPr/>
              </p:nvSpPr>
              <p:spPr>
                <a:xfrm>
                  <a:off x="350294" y="3984104"/>
                  <a:ext cx="121675" cy="232008"/>
                </a:xfrm>
                <a:custGeom>
                  <a:avLst/>
                  <a:gdLst>
                    <a:gd name="connsiteX0" fmla="*/ 67111 w 121675"/>
                    <a:gd name="connsiteY0" fmla="*/ 232008 h 232008"/>
                    <a:gd name="connsiteX1" fmla="*/ 0 w 121675"/>
                    <a:gd name="connsiteY1" fmla="*/ 164898 h 232008"/>
                    <a:gd name="connsiteX2" fmla="*/ 0 w 121675"/>
                    <a:gd name="connsiteY2" fmla="*/ 164780 h 232008"/>
                    <a:gd name="connsiteX3" fmla="*/ 0 w 121675"/>
                    <a:gd name="connsiteY3" fmla="*/ 164780 h 232008"/>
                    <a:gd name="connsiteX4" fmla="*/ 50833 w 121675"/>
                    <a:gd name="connsiteY4" fmla="*/ 113947 h 232008"/>
                    <a:gd name="connsiteX5" fmla="*/ 79951 w 121675"/>
                    <a:gd name="connsiteY5" fmla="*/ 113947 h 232008"/>
                    <a:gd name="connsiteX6" fmla="*/ 121675 w 121675"/>
                    <a:gd name="connsiteY6" fmla="*/ 0 h 232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1675" h="232008">
                      <a:moveTo>
                        <a:pt x="67111" y="232008"/>
                      </a:moveTo>
                      <a:cubicBezTo>
                        <a:pt x="30047" y="232008"/>
                        <a:pt x="0" y="201950"/>
                        <a:pt x="0" y="164898"/>
                      </a:cubicBezTo>
                      <a:cubicBezTo>
                        <a:pt x="0" y="164868"/>
                        <a:pt x="0" y="164809"/>
                        <a:pt x="0" y="164780"/>
                      </a:cubicBezTo>
                      <a:lnTo>
                        <a:pt x="0" y="164780"/>
                      </a:lnTo>
                      <a:cubicBezTo>
                        <a:pt x="0" y="136719"/>
                        <a:pt x="22759" y="113947"/>
                        <a:pt x="50833" y="113947"/>
                      </a:cubicBezTo>
                      <a:lnTo>
                        <a:pt x="79951" y="113947"/>
                      </a:lnTo>
                      <a:lnTo>
                        <a:pt x="121675" y="0"/>
                      </a:lnTo>
                    </a:path>
                  </a:pathLst>
                </a:custGeom>
                <a:noFill/>
                <a:ln w="14685" cap="rnd">
                  <a:solidFill>
                    <a:srgbClr val="59221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6" name="任意多边形: 形状 395">
                  <a:extLst>
                    <a:ext uri="{FF2B5EF4-FFF2-40B4-BE49-F238E27FC236}">
                      <a16:creationId xmlns="" xmlns:a16="http://schemas.microsoft.com/office/drawing/2014/main" id="{0F8CB15C-4A02-472F-A64F-262BBD01103C}"/>
                    </a:ext>
                  </a:extLst>
                </p:cNvPr>
                <p:cNvSpPr/>
                <p:nvPr/>
              </p:nvSpPr>
              <p:spPr>
                <a:xfrm>
                  <a:off x="452723" y="3984104"/>
                  <a:ext cx="121675" cy="232008"/>
                </a:xfrm>
                <a:custGeom>
                  <a:avLst/>
                  <a:gdLst>
                    <a:gd name="connsiteX0" fmla="*/ 67081 w 121675"/>
                    <a:gd name="connsiteY0" fmla="*/ 232008 h 232008"/>
                    <a:gd name="connsiteX1" fmla="*/ 0 w 121675"/>
                    <a:gd name="connsiteY1" fmla="*/ 164868 h 232008"/>
                    <a:gd name="connsiteX2" fmla="*/ 0 w 121675"/>
                    <a:gd name="connsiteY2" fmla="*/ 164780 h 232008"/>
                    <a:gd name="connsiteX3" fmla="*/ 0 w 121675"/>
                    <a:gd name="connsiteY3" fmla="*/ 164780 h 232008"/>
                    <a:gd name="connsiteX4" fmla="*/ 50833 w 121675"/>
                    <a:gd name="connsiteY4" fmla="*/ 113947 h 232008"/>
                    <a:gd name="connsiteX5" fmla="*/ 79951 w 121675"/>
                    <a:gd name="connsiteY5" fmla="*/ 113947 h 232008"/>
                    <a:gd name="connsiteX6" fmla="*/ 121675 w 121675"/>
                    <a:gd name="connsiteY6" fmla="*/ 0 h 232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1675" h="232008">
                      <a:moveTo>
                        <a:pt x="67081" y="232008"/>
                      </a:moveTo>
                      <a:cubicBezTo>
                        <a:pt x="30018" y="231979"/>
                        <a:pt x="-16" y="201920"/>
                        <a:pt x="0" y="164868"/>
                      </a:cubicBezTo>
                      <a:cubicBezTo>
                        <a:pt x="0" y="164839"/>
                        <a:pt x="0" y="164809"/>
                        <a:pt x="0" y="164780"/>
                      </a:cubicBezTo>
                      <a:lnTo>
                        <a:pt x="0" y="164780"/>
                      </a:lnTo>
                      <a:cubicBezTo>
                        <a:pt x="0" y="136719"/>
                        <a:pt x="22757" y="113947"/>
                        <a:pt x="50833" y="113947"/>
                      </a:cubicBezTo>
                      <a:lnTo>
                        <a:pt x="79951" y="113947"/>
                      </a:lnTo>
                      <a:lnTo>
                        <a:pt x="121675" y="0"/>
                      </a:lnTo>
                    </a:path>
                  </a:pathLst>
                </a:custGeom>
                <a:noFill/>
                <a:ln w="14685" cap="rnd">
                  <a:solidFill>
                    <a:srgbClr val="59221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7" name="任意多边形: 形状 396">
                  <a:extLst>
                    <a:ext uri="{FF2B5EF4-FFF2-40B4-BE49-F238E27FC236}">
                      <a16:creationId xmlns="" xmlns:a16="http://schemas.microsoft.com/office/drawing/2014/main" id="{51DDF555-B51E-4124-9260-08DEE3541BF4}"/>
                    </a:ext>
                  </a:extLst>
                </p:cNvPr>
                <p:cNvSpPr/>
                <p:nvPr/>
              </p:nvSpPr>
              <p:spPr>
                <a:xfrm>
                  <a:off x="546103" y="4014339"/>
                  <a:ext cx="110627" cy="201773"/>
                </a:xfrm>
                <a:custGeom>
                  <a:avLst/>
                  <a:gdLst>
                    <a:gd name="connsiteX0" fmla="*/ 67111 w 110627"/>
                    <a:gd name="connsiteY0" fmla="*/ 201773 h 201773"/>
                    <a:gd name="connsiteX1" fmla="*/ 0 w 110627"/>
                    <a:gd name="connsiteY1" fmla="*/ 134663 h 201773"/>
                    <a:gd name="connsiteX2" fmla="*/ 0 w 110627"/>
                    <a:gd name="connsiteY2" fmla="*/ 134545 h 201773"/>
                    <a:gd name="connsiteX3" fmla="*/ 0 w 110627"/>
                    <a:gd name="connsiteY3" fmla="*/ 134545 h 201773"/>
                    <a:gd name="connsiteX4" fmla="*/ 50833 w 110627"/>
                    <a:gd name="connsiteY4" fmla="*/ 83712 h 201773"/>
                    <a:gd name="connsiteX5" fmla="*/ 79951 w 110627"/>
                    <a:gd name="connsiteY5" fmla="*/ 83712 h 201773"/>
                    <a:gd name="connsiteX6" fmla="*/ 110627 w 110627"/>
                    <a:gd name="connsiteY6" fmla="*/ 0 h 2017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0627" h="201773">
                      <a:moveTo>
                        <a:pt x="67111" y="201773"/>
                      </a:moveTo>
                      <a:cubicBezTo>
                        <a:pt x="30047" y="201773"/>
                        <a:pt x="0" y="171715"/>
                        <a:pt x="0" y="134663"/>
                      </a:cubicBezTo>
                      <a:cubicBezTo>
                        <a:pt x="0" y="134633"/>
                        <a:pt x="0" y="134574"/>
                        <a:pt x="0" y="134545"/>
                      </a:cubicBezTo>
                      <a:lnTo>
                        <a:pt x="0" y="134545"/>
                      </a:lnTo>
                      <a:cubicBezTo>
                        <a:pt x="0" y="106484"/>
                        <a:pt x="22757" y="83712"/>
                        <a:pt x="50833" y="83712"/>
                      </a:cubicBezTo>
                      <a:lnTo>
                        <a:pt x="79951" y="83712"/>
                      </a:lnTo>
                      <a:lnTo>
                        <a:pt x="110627" y="0"/>
                      </a:lnTo>
                    </a:path>
                  </a:pathLst>
                </a:custGeom>
                <a:noFill/>
                <a:ln w="14685" cap="rnd">
                  <a:solidFill>
                    <a:srgbClr val="59221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8" name="任意多边形: 形状 397">
                  <a:extLst>
                    <a:ext uri="{FF2B5EF4-FFF2-40B4-BE49-F238E27FC236}">
                      <a16:creationId xmlns="" xmlns:a16="http://schemas.microsoft.com/office/drawing/2014/main" id="{68CB1420-BDEC-4268-8E14-AD70E46F5B34}"/>
                    </a:ext>
                  </a:extLst>
                </p:cNvPr>
                <p:cNvSpPr/>
                <p:nvPr/>
              </p:nvSpPr>
              <p:spPr>
                <a:xfrm>
                  <a:off x="644742" y="3852644"/>
                  <a:ext cx="133457" cy="221547"/>
                </a:xfrm>
                <a:custGeom>
                  <a:avLst/>
                  <a:gdLst>
                    <a:gd name="connsiteX0" fmla="*/ 133458 w 133457"/>
                    <a:gd name="connsiteY0" fmla="*/ 221548 h 221547"/>
                    <a:gd name="connsiteX1" fmla="*/ 0 w 133457"/>
                    <a:gd name="connsiteY1" fmla="*/ 221548 h 221547"/>
                    <a:gd name="connsiteX2" fmla="*/ 0 w 133457"/>
                    <a:gd name="connsiteY2" fmla="*/ 209148 h 221547"/>
                    <a:gd name="connsiteX3" fmla="*/ 42870 w 133457"/>
                    <a:gd name="connsiteY3" fmla="*/ 149148 h 221547"/>
                    <a:gd name="connsiteX4" fmla="*/ 73957 w 133457"/>
                    <a:gd name="connsiteY4" fmla="*/ 139569 h 221547"/>
                    <a:gd name="connsiteX5" fmla="*/ 24006 w 133457"/>
                    <a:gd name="connsiteY5" fmla="*/ 0 h 221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3457" h="221547">
                      <a:moveTo>
                        <a:pt x="133458" y="221548"/>
                      </a:moveTo>
                      <a:lnTo>
                        <a:pt x="0" y="221548"/>
                      </a:lnTo>
                      <a:lnTo>
                        <a:pt x="0" y="209148"/>
                      </a:lnTo>
                      <a:cubicBezTo>
                        <a:pt x="0" y="182704"/>
                        <a:pt x="17630" y="156523"/>
                        <a:pt x="42870" y="149148"/>
                      </a:cubicBezTo>
                      <a:lnTo>
                        <a:pt x="73957" y="139569"/>
                      </a:lnTo>
                      <a:cubicBezTo>
                        <a:pt x="73957" y="139569"/>
                        <a:pt x="11988" y="111920"/>
                        <a:pt x="24006" y="0"/>
                      </a:cubicBezTo>
                    </a:path>
                  </a:pathLst>
                </a:custGeom>
                <a:noFill/>
                <a:ln w="14685" cap="rnd">
                  <a:solidFill>
                    <a:srgbClr val="59221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80" name="图形 4">
                <a:extLst>
                  <a:ext uri="{FF2B5EF4-FFF2-40B4-BE49-F238E27FC236}">
                    <a16:creationId xmlns="" xmlns:a16="http://schemas.microsoft.com/office/drawing/2014/main" id="{89B0DABD-52D0-4FA5-A6C1-62675161D62D}"/>
                  </a:ext>
                </a:extLst>
              </p:cNvPr>
              <p:cNvGrpSpPr/>
              <p:nvPr/>
            </p:nvGrpSpPr>
            <p:grpSpPr>
              <a:xfrm>
                <a:off x="317943" y="3196903"/>
                <a:ext cx="2040916" cy="3267069"/>
                <a:chOff x="317943" y="3196903"/>
                <a:chExt cx="2040916" cy="3267069"/>
              </a:xfrm>
            </p:grpSpPr>
            <p:sp>
              <p:nvSpPr>
                <p:cNvPr id="390" name="任意多边形: 形状 389">
                  <a:extLst>
                    <a:ext uri="{FF2B5EF4-FFF2-40B4-BE49-F238E27FC236}">
                      <a16:creationId xmlns="" xmlns:a16="http://schemas.microsoft.com/office/drawing/2014/main" id="{04212378-5C4A-4840-8CA8-BEB9CD89EB3A}"/>
                    </a:ext>
                  </a:extLst>
                </p:cNvPr>
                <p:cNvSpPr/>
                <p:nvPr/>
              </p:nvSpPr>
              <p:spPr>
                <a:xfrm>
                  <a:off x="317943" y="3196903"/>
                  <a:ext cx="2040916" cy="3267069"/>
                </a:xfrm>
                <a:custGeom>
                  <a:avLst/>
                  <a:gdLst>
                    <a:gd name="connsiteX0" fmla="*/ 2040916 w 2040916"/>
                    <a:gd name="connsiteY0" fmla="*/ 5142 h 3267069"/>
                    <a:gd name="connsiteX1" fmla="*/ 2040916 w 2040916"/>
                    <a:gd name="connsiteY1" fmla="*/ 2768851 h 3267069"/>
                    <a:gd name="connsiteX2" fmla="*/ 2039829 w 2040916"/>
                    <a:gd name="connsiteY2" fmla="*/ 2766941 h 3267069"/>
                    <a:gd name="connsiteX3" fmla="*/ 2039829 w 2040916"/>
                    <a:gd name="connsiteY3" fmla="*/ 3138402 h 3267069"/>
                    <a:gd name="connsiteX4" fmla="*/ 1911161 w 2040916"/>
                    <a:gd name="connsiteY4" fmla="*/ 3267070 h 3267069"/>
                    <a:gd name="connsiteX5" fmla="*/ 1471738 w 2040916"/>
                    <a:gd name="connsiteY5" fmla="*/ 3267070 h 3267069"/>
                    <a:gd name="connsiteX6" fmla="*/ 1351267 w 2040916"/>
                    <a:gd name="connsiteY6" fmla="*/ 3146599 h 3267069"/>
                    <a:gd name="connsiteX7" fmla="*/ 1351267 w 2040916"/>
                    <a:gd name="connsiteY7" fmla="*/ 1304930 h 3267069"/>
                    <a:gd name="connsiteX8" fmla="*/ 592538 w 2040916"/>
                    <a:gd name="connsiteY8" fmla="*/ 3127971 h 3267069"/>
                    <a:gd name="connsiteX9" fmla="*/ 483821 w 2040916"/>
                    <a:gd name="connsiteY9" fmla="*/ 3203662 h 3267069"/>
                    <a:gd name="connsiteX10" fmla="*/ 454174 w 2040916"/>
                    <a:gd name="connsiteY10" fmla="*/ 3205190 h 3267069"/>
                    <a:gd name="connsiteX11" fmla="*/ 72135 w 2040916"/>
                    <a:gd name="connsiteY11" fmla="*/ 2979410 h 3267069"/>
                    <a:gd name="connsiteX12" fmla="*/ 72135 w 2040916"/>
                    <a:gd name="connsiteY12" fmla="*/ 2979410 h 3267069"/>
                    <a:gd name="connsiteX13" fmla="*/ 55945 w 2040916"/>
                    <a:gd name="connsiteY13" fmla="*/ 2964983 h 3267069"/>
                    <a:gd name="connsiteX14" fmla="*/ 17747 w 2040916"/>
                    <a:gd name="connsiteY14" fmla="*/ 2779106 h 3267069"/>
                    <a:gd name="connsiteX15" fmla="*/ 676662 w 2040916"/>
                    <a:gd name="connsiteY15" fmla="*/ 0 h 3267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40916" h="3267069">
                      <a:moveTo>
                        <a:pt x="2040916" y="5142"/>
                      </a:moveTo>
                      <a:lnTo>
                        <a:pt x="2040916" y="2768851"/>
                      </a:lnTo>
                      <a:lnTo>
                        <a:pt x="2039829" y="2766941"/>
                      </a:lnTo>
                      <a:lnTo>
                        <a:pt x="2039829" y="3138402"/>
                      </a:lnTo>
                      <a:cubicBezTo>
                        <a:pt x="2039814" y="3209450"/>
                        <a:pt x="1982215" y="3267041"/>
                        <a:pt x="1911161" y="3267070"/>
                      </a:cubicBezTo>
                      <a:lnTo>
                        <a:pt x="1471738" y="3267070"/>
                      </a:lnTo>
                      <a:cubicBezTo>
                        <a:pt x="1405203" y="3267070"/>
                        <a:pt x="1351267" y="3213123"/>
                        <a:pt x="1351267" y="3146599"/>
                      </a:cubicBezTo>
                      <a:lnTo>
                        <a:pt x="1351267" y="1304930"/>
                      </a:lnTo>
                      <a:cubicBezTo>
                        <a:pt x="1351267" y="1304930"/>
                        <a:pt x="1282188" y="2126480"/>
                        <a:pt x="592538" y="3127971"/>
                      </a:cubicBezTo>
                      <a:cubicBezTo>
                        <a:pt x="563831" y="3175189"/>
                        <a:pt x="525986" y="3197756"/>
                        <a:pt x="483821" y="3203662"/>
                      </a:cubicBezTo>
                      <a:cubicBezTo>
                        <a:pt x="474001" y="3205013"/>
                        <a:pt x="464082" y="3205513"/>
                        <a:pt x="454174" y="3205190"/>
                      </a:cubicBezTo>
                      <a:lnTo>
                        <a:pt x="72135" y="2979410"/>
                      </a:lnTo>
                      <a:lnTo>
                        <a:pt x="72135" y="2979410"/>
                      </a:lnTo>
                      <a:lnTo>
                        <a:pt x="55945" y="2964983"/>
                      </a:lnTo>
                      <a:cubicBezTo>
                        <a:pt x="-188" y="2920497"/>
                        <a:pt x="-16291" y="2842133"/>
                        <a:pt x="17747" y="2779106"/>
                      </a:cubicBezTo>
                      <a:cubicBezTo>
                        <a:pt x="232949" y="2380995"/>
                        <a:pt x="750061" y="1212990"/>
                        <a:pt x="67666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4685" cap="rnd">
                  <a:solidFill>
                    <a:srgbClr val="59221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1" name="任意多边形: 形状 390">
                  <a:extLst>
                    <a:ext uri="{FF2B5EF4-FFF2-40B4-BE49-F238E27FC236}">
                      <a16:creationId xmlns="" xmlns:a16="http://schemas.microsoft.com/office/drawing/2014/main" id="{3DC1FBE8-BB72-4A8F-91BE-3B64026810DD}"/>
                    </a:ext>
                  </a:extLst>
                </p:cNvPr>
                <p:cNvSpPr/>
                <p:nvPr/>
              </p:nvSpPr>
              <p:spPr>
                <a:xfrm>
                  <a:off x="1541541" y="3745954"/>
                  <a:ext cx="127639" cy="785290"/>
                </a:xfrm>
                <a:custGeom>
                  <a:avLst/>
                  <a:gdLst>
                    <a:gd name="connsiteX0" fmla="*/ 127640 w 127639"/>
                    <a:gd name="connsiteY0" fmla="*/ 785291 h 785290"/>
                    <a:gd name="connsiteX1" fmla="*/ 127640 w 127639"/>
                    <a:gd name="connsiteY1" fmla="*/ 2145 h 785290"/>
                    <a:gd name="connsiteX2" fmla="*/ 0 w 127639"/>
                    <a:gd name="connsiteY2" fmla="*/ 0 h 785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7639" h="785290">
                      <a:moveTo>
                        <a:pt x="127640" y="785291"/>
                      </a:moveTo>
                      <a:lnTo>
                        <a:pt x="127640" y="2145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4685" cap="rnd">
                  <a:solidFill>
                    <a:srgbClr val="59221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2" name="任意多边形: 形状 391">
                  <a:extLst>
                    <a:ext uri="{FF2B5EF4-FFF2-40B4-BE49-F238E27FC236}">
                      <a16:creationId xmlns="" xmlns:a16="http://schemas.microsoft.com/office/drawing/2014/main" id="{F3B6531C-8110-4485-80CF-42EC8C7105C1}"/>
                    </a:ext>
                  </a:extLst>
                </p:cNvPr>
                <p:cNvSpPr/>
                <p:nvPr/>
              </p:nvSpPr>
              <p:spPr>
                <a:xfrm>
                  <a:off x="2038937" y="4248786"/>
                  <a:ext cx="319599" cy="96405"/>
                </a:xfrm>
                <a:custGeom>
                  <a:avLst/>
                  <a:gdLst>
                    <a:gd name="connsiteX0" fmla="*/ 27561 w 319599"/>
                    <a:gd name="connsiteY0" fmla="*/ 0 h 96405"/>
                    <a:gd name="connsiteX1" fmla="*/ 319599 w 319599"/>
                    <a:gd name="connsiteY1" fmla="*/ 0 h 96405"/>
                    <a:gd name="connsiteX2" fmla="*/ 319599 w 319599"/>
                    <a:gd name="connsiteY2" fmla="*/ 0 h 96405"/>
                    <a:gd name="connsiteX3" fmla="*/ 319599 w 319599"/>
                    <a:gd name="connsiteY3" fmla="*/ 96406 h 96405"/>
                    <a:gd name="connsiteX4" fmla="*/ 319599 w 319599"/>
                    <a:gd name="connsiteY4" fmla="*/ 96406 h 96405"/>
                    <a:gd name="connsiteX5" fmla="*/ 0 w 319599"/>
                    <a:gd name="connsiteY5" fmla="*/ 96406 h 96405"/>
                    <a:gd name="connsiteX6" fmla="*/ 0 w 319599"/>
                    <a:gd name="connsiteY6" fmla="*/ 96406 h 96405"/>
                    <a:gd name="connsiteX7" fmla="*/ 0 w 319599"/>
                    <a:gd name="connsiteY7" fmla="*/ 27620 h 96405"/>
                    <a:gd name="connsiteX8" fmla="*/ 27503 w 319599"/>
                    <a:gd name="connsiteY8" fmla="*/ 0 h 96405"/>
                    <a:gd name="connsiteX9" fmla="*/ 27561 w 319599"/>
                    <a:gd name="connsiteY9" fmla="*/ 0 h 964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19599" h="96405">
                      <a:moveTo>
                        <a:pt x="27561" y="0"/>
                      </a:moveTo>
                      <a:lnTo>
                        <a:pt x="319599" y="0"/>
                      </a:lnTo>
                      <a:lnTo>
                        <a:pt x="319599" y="0"/>
                      </a:lnTo>
                      <a:lnTo>
                        <a:pt x="319599" y="96406"/>
                      </a:lnTo>
                      <a:lnTo>
                        <a:pt x="319599" y="96406"/>
                      </a:lnTo>
                      <a:lnTo>
                        <a:pt x="0" y="96406"/>
                      </a:lnTo>
                      <a:lnTo>
                        <a:pt x="0" y="96406"/>
                      </a:lnTo>
                      <a:lnTo>
                        <a:pt x="0" y="27620"/>
                      </a:lnTo>
                      <a:cubicBezTo>
                        <a:pt x="-32" y="12400"/>
                        <a:pt x="12282" y="29"/>
                        <a:pt x="27503" y="0"/>
                      </a:cubicBezTo>
                      <a:cubicBezTo>
                        <a:pt x="27523" y="0"/>
                        <a:pt x="27541" y="0"/>
                        <a:pt x="2756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4685" cap="rnd">
                  <a:solidFill>
                    <a:srgbClr val="59221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3" name="任意多边形: 形状 392">
                  <a:extLst>
                    <a:ext uri="{FF2B5EF4-FFF2-40B4-BE49-F238E27FC236}">
                      <a16:creationId xmlns="" xmlns:a16="http://schemas.microsoft.com/office/drawing/2014/main" id="{5C219D1C-6EDA-467C-A482-7394CBD9143B}"/>
                    </a:ext>
                  </a:extLst>
                </p:cNvPr>
                <p:cNvSpPr/>
                <p:nvPr/>
              </p:nvSpPr>
              <p:spPr>
                <a:xfrm>
                  <a:off x="2066734" y="4345192"/>
                  <a:ext cx="292126" cy="292184"/>
                </a:xfrm>
                <a:custGeom>
                  <a:avLst/>
                  <a:gdLst>
                    <a:gd name="connsiteX0" fmla="*/ 0 w 292126"/>
                    <a:gd name="connsiteY0" fmla="*/ 58 h 292184"/>
                    <a:gd name="connsiteX1" fmla="*/ 292126 w 292126"/>
                    <a:gd name="connsiteY1" fmla="*/ 58 h 292184"/>
                    <a:gd name="connsiteX2" fmla="*/ 292126 w 292126"/>
                    <a:gd name="connsiteY2" fmla="*/ 58 h 292184"/>
                    <a:gd name="connsiteX3" fmla="*/ 292126 w 292126"/>
                    <a:gd name="connsiteY3" fmla="*/ 292185 h 292184"/>
                    <a:gd name="connsiteX4" fmla="*/ 292126 w 292126"/>
                    <a:gd name="connsiteY4" fmla="*/ 292185 h 292184"/>
                    <a:gd name="connsiteX5" fmla="*/ 44721 w 292126"/>
                    <a:gd name="connsiteY5" fmla="*/ 292185 h 292184"/>
                    <a:gd name="connsiteX6" fmla="*/ 0 w 292126"/>
                    <a:gd name="connsiteY6" fmla="*/ 247464 h 292184"/>
                    <a:gd name="connsiteX7" fmla="*/ 0 w 292126"/>
                    <a:gd name="connsiteY7" fmla="*/ 247376 h 292184"/>
                    <a:gd name="connsiteX8" fmla="*/ 0 w 292126"/>
                    <a:gd name="connsiteY8" fmla="*/ 0 h 292184"/>
                    <a:gd name="connsiteX9" fmla="*/ 0 w 292126"/>
                    <a:gd name="connsiteY9" fmla="*/ 58 h 292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92126" h="292184">
                      <a:moveTo>
                        <a:pt x="0" y="58"/>
                      </a:moveTo>
                      <a:lnTo>
                        <a:pt x="292126" y="58"/>
                      </a:lnTo>
                      <a:lnTo>
                        <a:pt x="292126" y="58"/>
                      </a:lnTo>
                      <a:lnTo>
                        <a:pt x="292126" y="292185"/>
                      </a:lnTo>
                      <a:lnTo>
                        <a:pt x="292126" y="292185"/>
                      </a:lnTo>
                      <a:lnTo>
                        <a:pt x="44721" y="292185"/>
                      </a:lnTo>
                      <a:cubicBezTo>
                        <a:pt x="20021" y="292185"/>
                        <a:pt x="0" y="272175"/>
                        <a:pt x="0" y="247464"/>
                      </a:cubicBezTo>
                      <a:cubicBezTo>
                        <a:pt x="0" y="247434"/>
                        <a:pt x="0" y="247405"/>
                        <a:pt x="0" y="247376"/>
                      </a:cubicBezTo>
                      <a:lnTo>
                        <a:pt x="0" y="0"/>
                      </a:lnTo>
                      <a:lnTo>
                        <a:pt x="0" y="5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4685" cap="rnd">
                  <a:solidFill>
                    <a:srgbClr val="59221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81" name="图形 4">
                <a:extLst>
                  <a:ext uri="{FF2B5EF4-FFF2-40B4-BE49-F238E27FC236}">
                    <a16:creationId xmlns="" xmlns:a16="http://schemas.microsoft.com/office/drawing/2014/main" id="{2ACC4980-903F-4DEF-8D94-3E2497D5F8E2}"/>
                  </a:ext>
                </a:extLst>
              </p:cNvPr>
              <p:cNvGrpSpPr/>
              <p:nvPr/>
            </p:nvGrpSpPr>
            <p:grpSpPr>
              <a:xfrm>
                <a:off x="942821" y="1452315"/>
                <a:ext cx="1442601" cy="1934990"/>
                <a:chOff x="942821" y="1452315"/>
                <a:chExt cx="1442601" cy="1934990"/>
              </a:xfrm>
            </p:grpSpPr>
            <p:sp>
              <p:nvSpPr>
                <p:cNvPr id="382" name="任意多边形: 形状 381">
                  <a:extLst>
                    <a:ext uri="{FF2B5EF4-FFF2-40B4-BE49-F238E27FC236}">
                      <a16:creationId xmlns="" xmlns:a16="http://schemas.microsoft.com/office/drawing/2014/main" id="{29212A07-E317-4B8C-9542-068F56C10F5F}"/>
                    </a:ext>
                  </a:extLst>
                </p:cNvPr>
                <p:cNvSpPr/>
                <p:nvPr/>
              </p:nvSpPr>
              <p:spPr>
                <a:xfrm>
                  <a:off x="949385" y="1452315"/>
                  <a:ext cx="1436036" cy="1934990"/>
                </a:xfrm>
                <a:custGeom>
                  <a:avLst/>
                  <a:gdLst>
                    <a:gd name="connsiteX0" fmla="*/ 1436037 w 1436036"/>
                    <a:gd name="connsiteY0" fmla="*/ 235 h 1934990"/>
                    <a:gd name="connsiteX1" fmla="*/ 1215664 w 1436036"/>
                    <a:gd name="connsiteY1" fmla="*/ 235 h 1934990"/>
                    <a:gd name="connsiteX2" fmla="*/ 1058906 w 1436036"/>
                    <a:gd name="connsiteY2" fmla="*/ 141479 h 1934990"/>
                    <a:gd name="connsiteX3" fmla="*/ 1025644 w 1436036"/>
                    <a:gd name="connsiteY3" fmla="*/ 1679623 h 1934990"/>
                    <a:gd name="connsiteX4" fmla="*/ 742245 w 1436036"/>
                    <a:gd name="connsiteY4" fmla="*/ 1934991 h 1934990"/>
                    <a:gd name="connsiteX5" fmla="*/ 248492 w 1436036"/>
                    <a:gd name="connsiteY5" fmla="*/ 1934991 h 1934990"/>
                    <a:gd name="connsiteX6" fmla="*/ 0 w 1436036"/>
                    <a:gd name="connsiteY6" fmla="*/ 1686498 h 1934990"/>
                    <a:gd name="connsiteX7" fmla="*/ 2615 w 1436036"/>
                    <a:gd name="connsiteY7" fmla="*/ 1650533 h 1934990"/>
                    <a:gd name="connsiteX8" fmla="*/ 222077 w 1436036"/>
                    <a:gd name="connsiteY8" fmla="*/ 144800 h 1934990"/>
                    <a:gd name="connsiteX9" fmla="*/ 389560 w 1436036"/>
                    <a:gd name="connsiteY9" fmla="*/ 118 h 1934990"/>
                    <a:gd name="connsiteX10" fmla="*/ 543762 w 1436036"/>
                    <a:gd name="connsiteY10" fmla="*/ 118 h 1934990"/>
                    <a:gd name="connsiteX11" fmla="*/ 387033 w 1436036"/>
                    <a:gd name="connsiteY11" fmla="*/ 141156 h 1934990"/>
                    <a:gd name="connsiteX12" fmla="*/ 383125 w 1436036"/>
                    <a:gd name="connsiteY12" fmla="*/ 178561 h 1934990"/>
                    <a:gd name="connsiteX13" fmla="*/ 492815 w 1436036"/>
                    <a:gd name="connsiteY13" fmla="*/ 313990 h 1934990"/>
                    <a:gd name="connsiteX14" fmla="*/ 505711 w 1436036"/>
                    <a:gd name="connsiteY14" fmla="*/ 314663 h 1934990"/>
                    <a:gd name="connsiteX15" fmla="*/ 742833 w 1436036"/>
                    <a:gd name="connsiteY15" fmla="*/ 314663 h 1934990"/>
                    <a:gd name="connsiteX16" fmla="*/ 863303 w 1436036"/>
                    <a:gd name="connsiteY16" fmla="*/ 217082 h 1934990"/>
                    <a:gd name="connsiteX17" fmla="*/ 880933 w 1436036"/>
                    <a:gd name="connsiteY17" fmla="*/ 133899 h 1934990"/>
                    <a:gd name="connsiteX18" fmla="*/ 1046330 w 1436036"/>
                    <a:gd name="connsiteY18" fmla="*/ 0 h 1934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436036" h="1934990">
                      <a:moveTo>
                        <a:pt x="1436037" y="235"/>
                      </a:moveTo>
                      <a:lnTo>
                        <a:pt x="1215664" y="235"/>
                      </a:lnTo>
                      <a:cubicBezTo>
                        <a:pt x="1134955" y="235"/>
                        <a:pt x="1067286" y="61205"/>
                        <a:pt x="1058906" y="141479"/>
                      </a:cubicBezTo>
                      <a:lnTo>
                        <a:pt x="1025644" y="1679623"/>
                      </a:lnTo>
                      <a:cubicBezTo>
                        <a:pt x="1010468" y="1824745"/>
                        <a:pt x="888149" y="1934961"/>
                        <a:pt x="742245" y="1934991"/>
                      </a:cubicBezTo>
                      <a:lnTo>
                        <a:pt x="248492" y="1934991"/>
                      </a:lnTo>
                      <a:cubicBezTo>
                        <a:pt x="111253" y="1934991"/>
                        <a:pt x="0" y="1823746"/>
                        <a:pt x="0" y="1686498"/>
                      </a:cubicBezTo>
                      <a:cubicBezTo>
                        <a:pt x="0" y="1674451"/>
                        <a:pt x="873" y="1662434"/>
                        <a:pt x="2615" y="1650533"/>
                      </a:cubicBezTo>
                      <a:lnTo>
                        <a:pt x="222077" y="144800"/>
                      </a:lnTo>
                      <a:cubicBezTo>
                        <a:pt x="234221" y="61669"/>
                        <a:pt x="305545" y="53"/>
                        <a:pt x="389560" y="118"/>
                      </a:cubicBezTo>
                      <a:lnTo>
                        <a:pt x="543762" y="118"/>
                      </a:lnTo>
                      <a:cubicBezTo>
                        <a:pt x="463124" y="94"/>
                        <a:pt x="395484" y="60961"/>
                        <a:pt x="387033" y="141156"/>
                      </a:cubicBezTo>
                      <a:lnTo>
                        <a:pt x="383125" y="178561"/>
                      </a:lnTo>
                      <a:cubicBezTo>
                        <a:pt x="376018" y="246247"/>
                        <a:pt x="425125" y="306882"/>
                        <a:pt x="492815" y="313990"/>
                      </a:cubicBezTo>
                      <a:cubicBezTo>
                        <a:pt x="497099" y="314440"/>
                        <a:pt x="501404" y="314663"/>
                        <a:pt x="505711" y="314663"/>
                      </a:cubicBezTo>
                      <a:lnTo>
                        <a:pt x="742833" y="314663"/>
                      </a:lnTo>
                      <a:cubicBezTo>
                        <a:pt x="800958" y="314566"/>
                        <a:pt x="851138" y="273920"/>
                        <a:pt x="863303" y="217082"/>
                      </a:cubicBezTo>
                      <a:lnTo>
                        <a:pt x="880933" y="133899"/>
                      </a:lnTo>
                      <a:cubicBezTo>
                        <a:pt x="897549" y="55822"/>
                        <a:pt x="966505" y="0"/>
                        <a:pt x="1046330" y="0"/>
                      </a:cubicBezTo>
                      <a:close/>
                    </a:path>
                  </a:pathLst>
                </a:custGeom>
                <a:solidFill>
                  <a:srgbClr val="7EBAD2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3" name="任意多边形: 形状 382">
                  <a:extLst>
                    <a:ext uri="{FF2B5EF4-FFF2-40B4-BE49-F238E27FC236}">
                      <a16:creationId xmlns="" xmlns:a16="http://schemas.microsoft.com/office/drawing/2014/main" id="{1A0005E5-D247-478C-A05A-9A5B32900D12}"/>
                    </a:ext>
                  </a:extLst>
                </p:cNvPr>
                <p:cNvSpPr/>
                <p:nvPr/>
              </p:nvSpPr>
              <p:spPr>
                <a:xfrm>
                  <a:off x="942821" y="1452550"/>
                  <a:ext cx="1225078" cy="1934637"/>
                </a:xfrm>
                <a:custGeom>
                  <a:avLst/>
                  <a:gdLst>
                    <a:gd name="connsiteX0" fmla="*/ 2627 w 1225078"/>
                    <a:gd name="connsiteY0" fmla="*/ 1650298 h 1934637"/>
                    <a:gd name="connsiteX1" fmla="*/ 212736 w 1225078"/>
                    <a:gd name="connsiteY1" fmla="*/ 1932052 h 1934637"/>
                    <a:gd name="connsiteX2" fmla="*/ 248534 w 1225078"/>
                    <a:gd name="connsiteY2" fmla="*/ 1934638 h 1934637"/>
                    <a:gd name="connsiteX3" fmla="*/ 751894 w 1225078"/>
                    <a:gd name="connsiteY3" fmla="*/ 1934638 h 1934637"/>
                    <a:gd name="connsiteX4" fmla="*/ 1035147 w 1225078"/>
                    <a:gd name="connsiteY4" fmla="*/ 1679387 h 1934637"/>
                    <a:gd name="connsiteX5" fmla="*/ 1068350 w 1225078"/>
                    <a:gd name="connsiteY5" fmla="*/ 141244 h 1934637"/>
                    <a:gd name="connsiteX6" fmla="*/ 1225079 w 1225078"/>
                    <a:gd name="connsiteY6" fmla="*/ 0 h 1934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25078" h="1934637">
                      <a:moveTo>
                        <a:pt x="2627" y="1650298"/>
                      </a:moveTo>
                      <a:cubicBezTo>
                        <a:pt x="-17154" y="1786106"/>
                        <a:pt x="76913" y="1912248"/>
                        <a:pt x="212736" y="1932052"/>
                      </a:cubicBezTo>
                      <a:cubicBezTo>
                        <a:pt x="224589" y="1933756"/>
                        <a:pt x="236554" y="1934638"/>
                        <a:pt x="248534" y="1934638"/>
                      </a:cubicBezTo>
                      <a:lnTo>
                        <a:pt x="751894" y="1934638"/>
                      </a:lnTo>
                      <a:cubicBezTo>
                        <a:pt x="897702" y="1934520"/>
                        <a:pt x="1019920" y="1824393"/>
                        <a:pt x="1035147" y="1679387"/>
                      </a:cubicBezTo>
                      <a:lnTo>
                        <a:pt x="1068350" y="141244"/>
                      </a:lnTo>
                      <a:cubicBezTo>
                        <a:pt x="1076715" y="60976"/>
                        <a:pt x="1144375" y="0"/>
                        <a:pt x="1225079" y="0"/>
                      </a:cubicBezTo>
                    </a:path>
                  </a:pathLst>
                </a:custGeom>
                <a:noFill/>
                <a:ln w="14685" cap="rnd">
                  <a:solidFill>
                    <a:srgbClr val="59221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4" name="任意多边形: 形状 383">
                  <a:extLst>
                    <a:ext uri="{FF2B5EF4-FFF2-40B4-BE49-F238E27FC236}">
                      <a16:creationId xmlns="" xmlns:a16="http://schemas.microsoft.com/office/drawing/2014/main" id="{FDDA725C-F2ED-4486-9828-5BB1C2CCC4EF}"/>
                    </a:ext>
                  </a:extLst>
                </p:cNvPr>
                <p:cNvSpPr/>
                <p:nvPr/>
              </p:nvSpPr>
              <p:spPr>
                <a:xfrm>
                  <a:off x="947475" y="1452536"/>
                  <a:ext cx="1214900" cy="1871242"/>
                </a:xfrm>
                <a:custGeom>
                  <a:avLst/>
                  <a:gdLst>
                    <a:gd name="connsiteX0" fmla="*/ 0 w 1214900"/>
                    <a:gd name="connsiteY0" fmla="*/ 1650312 h 1871242"/>
                    <a:gd name="connsiteX1" fmla="*/ 247053 w 1214900"/>
                    <a:gd name="connsiteY1" fmla="*/ 1871243 h 1871242"/>
                    <a:gd name="connsiteX2" fmla="*/ 584957 w 1214900"/>
                    <a:gd name="connsiteY2" fmla="*/ 1871243 h 1871242"/>
                    <a:gd name="connsiteX3" fmla="*/ 868327 w 1214900"/>
                    <a:gd name="connsiteY3" fmla="*/ 1615905 h 1871242"/>
                    <a:gd name="connsiteX4" fmla="*/ 1028788 w 1214900"/>
                    <a:gd name="connsiteY4" fmla="*/ 141376 h 1871242"/>
                    <a:gd name="connsiteX5" fmla="*/ 1214900 w 1214900"/>
                    <a:gd name="connsiteY5" fmla="*/ 132 h 1871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14900" h="1871242">
                      <a:moveTo>
                        <a:pt x="0" y="1650312"/>
                      </a:moveTo>
                      <a:cubicBezTo>
                        <a:pt x="14095" y="1776101"/>
                        <a:pt x="120465" y="1871243"/>
                        <a:pt x="247053" y="1871243"/>
                      </a:cubicBezTo>
                      <a:lnTo>
                        <a:pt x="584957" y="1871243"/>
                      </a:lnTo>
                      <a:cubicBezTo>
                        <a:pt x="730841" y="1871184"/>
                        <a:pt x="853136" y="1760998"/>
                        <a:pt x="868327" y="1615905"/>
                      </a:cubicBezTo>
                      <a:lnTo>
                        <a:pt x="1028788" y="141376"/>
                      </a:lnTo>
                      <a:cubicBezTo>
                        <a:pt x="1037162" y="61101"/>
                        <a:pt x="1106888" y="-3306"/>
                        <a:pt x="1214900" y="132"/>
                      </a:cubicBezTo>
                    </a:path>
                  </a:pathLst>
                </a:custGeom>
                <a:noFill/>
                <a:ln w="14685" cap="rnd">
                  <a:solidFill>
                    <a:srgbClr val="59221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5" name="任意多边形: 形状 384">
                  <a:extLst>
                    <a:ext uri="{FF2B5EF4-FFF2-40B4-BE49-F238E27FC236}">
                      <a16:creationId xmlns="" xmlns:a16="http://schemas.microsoft.com/office/drawing/2014/main" id="{624CAF57-C5C6-47E7-BD7A-56BC289AFB48}"/>
                    </a:ext>
                  </a:extLst>
                </p:cNvPr>
                <p:cNvSpPr/>
                <p:nvPr/>
              </p:nvSpPr>
              <p:spPr>
                <a:xfrm>
                  <a:off x="1326146" y="1452550"/>
                  <a:ext cx="170145" cy="314545"/>
                </a:xfrm>
                <a:custGeom>
                  <a:avLst/>
                  <a:gdLst>
                    <a:gd name="connsiteX0" fmla="*/ 170146 w 170145"/>
                    <a:gd name="connsiteY0" fmla="*/ 0 h 314545"/>
                    <a:gd name="connsiteX1" fmla="*/ 4602 w 170145"/>
                    <a:gd name="connsiteY1" fmla="*/ 141038 h 314545"/>
                    <a:gd name="connsiteX2" fmla="*/ 664 w 170145"/>
                    <a:gd name="connsiteY2" fmla="*/ 178443 h 314545"/>
                    <a:gd name="connsiteX3" fmla="*/ 110724 w 170145"/>
                    <a:gd name="connsiteY3" fmla="*/ 313890 h 314545"/>
                    <a:gd name="connsiteX4" fmla="*/ 123250 w 170145"/>
                    <a:gd name="connsiteY4" fmla="*/ 314545 h 3145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0145" h="314545">
                      <a:moveTo>
                        <a:pt x="170146" y="0"/>
                      </a:moveTo>
                      <a:cubicBezTo>
                        <a:pt x="89460" y="0"/>
                        <a:pt x="13005" y="60911"/>
                        <a:pt x="4602" y="141038"/>
                      </a:cubicBezTo>
                      <a:lnTo>
                        <a:pt x="664" y="178443"/>
                      </a:lnTo>
                      <a:cubicBezTo>
                        <a:pt x="-6346" y="246239"/>
                        <a:pt x="42929" y="306879"/>
                        <a:pt x="110724" y="313890"/>
                      </a:cubicBezTo>
                      <a:cubicBezTo>
                        <a:pt x="114885" y="314322"/>
                        <a:pt x="119066" y="314540"/>
                        <a:pt x="123250" y="314545"/>
                      </a:cubicBezTo>
                    </a:path>
                  </a:pathLst>
                </a:custGeom>
                <a:noFill/>
                <a:ln w="14685" cap="rnd">
                  <a:solidFill>
                    <a:srgbClr val="59221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6" name="任意多边形: 形状 385">
                  <a:extLst>
                    <a:ext uri="{FF2B5EF4-FFF2-40B4-BE49-F238E27FC236}">
                      <a16:creationId xmlns="" xmlns:a16="http://schemas.microsoft.com/office/drawing/2014/main" id="{01E4F21E-A0D3-4752-A44C-76B17781F08E}"/>
                    </a:ext>
                  </a:extLst>
                </p:cNvPr>
                <p:cNvSpPr/>
                <p:nvPr/>
              </p:nvSpPr>
              <p:spPr>
                <a:xfrm>
                  <a:off x="1163010" y="2693542"/>
                  <a:ext cx="502020" cy="339902"/>
                </a:xfrm>
                <a:custGeom>
                  <a:avLst/>
                  <a:gdLst>
                    <a:gd name="connsiteX0" fmla="*/ 66601 w 502020"/>
                    <a:gd name="connsiteY0" fmla="*/ 59 h 339902"/>
                    <a:gd name="connsiteX1" fmla="*/ 28197 w 502020"/>
                    <a:gd name="connsiteY1" fmla="*/ 34349 h 339902"/>
                    <a:gd name="connsiteX2" fmla="*/ 372 w 502020"/>
                    <a:gd name="connsiteY2" fmla="*/ 280520 h 339902"/>
                    <a:gd name="connsiteX3" fmla="*/ 46929 w 502020"/>
                    <a:gd name="connsiteY3" fmla="*/ 339550 h 339902"/>
                    <a:gd name="connsiteX4" fmla="*/ 53261 w 502020"/>
                    <a:gd name="connsiteY4" fmla="*/ 339903 h 339902"/>
                    <a:gd name="connsiteX5" fmla="*/ 404947 w 502020"/>
                    <a:gd name="connsiteY5" fmla="*/ 339903 h 339902"/>
                    <a:gd name="connsiteX6" fmla="*/ 478962 w 502020"/>
                    <a:gd name="connsiteY6" fmla="*/ 272498 h 339902"/>
                    <a:gd name="connsiteX7" fmla="*/ 501911 w 502020"/>
                    <a:gd name="connsiteY7" fmla="*/ 27326 h 339902"/>
                    <a:gd name="connsiteX8" fmla="*/ 479336 w 502020"/>
                    <a:gd name="connsiteY8" fmla="*/ 109 h 339902"/>
                    <a:gd name="connsiteX9" fmla="*/ 477023 w 502020"/>
                    <a:gd name="connsiteY9" fmla="*/ 0 h 339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02020" h="339902">
                      <a:moveTo>
                        <a:pt x="66601" y="59"/>
                      </a:moveTo>
                      <a:cubicBezTo>
                        <a:pt x="46944" y="68"/>
                        <a:pt x="30422" y="14818"/>
                        <a:pt x="28197" y="34349"/>
                      </a:cubicBezTo>
                      <a:lnTo>
                        <a:pt x="372" y="280520"/>
                      </a:lnTo>
                      <a:cubicBezTo>
                        <a:pt x="-3069" y="309668"/>
                        <a:pt x="17775" y="336083"/>
                        <a:pt x="46929" y="339550"/>
                      </a:cubicBezTo>
                      <a:cubicBezTo>
                        <a:pt x="49030" y="339785"/>
                        <a:pt x="51145" y="339903"/>
                        <a:pt x="53261" y="339903"/>
                      </a:cubicBezTo>
                      <a:lnTo>
                        <a:pt x="404947" y="339903"/>
                      </a:lnTo>
                      <a:cubicBezTo>
                        <a:pt x="443318" y="339903"/>
                        <a:pt x="475384" y="310696"/>
                        <a:pt x="478962" y="272498"/>
                      </a:cubicBezTo>
                      <a:lnTo>
                        <a:pt x="501911" y="27326"/>
                      </a:lnTo>
                      <a:cubicBezTo>
                        <a:pt x="503192" y="13575"/>
                        <a:pt x="493084" y="1390"/>
                        <a:pt x="479336" y="109"/>
                      </a:cubicBezTo>
                      <a:cubicBezTo>
                        <a:pt x="478566" y="35"/>
                        <a:pt x="477796" y="0"/>
                        <a:pt x="47702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7" name="任意多边形: 形状 386">
                  <a:extLst>
                    <a:ext uri="{FF2B5EF4-FFF2-40B4-BE49-F238E27FC236}">
                      <a16:creationId xmlns="" xmlns:a16="http://schemas.microsoft.com/office/drawing/2014/main" id="{03005E2C-E77C-4CCC-B43D-40385C978A42}"/>
                    </a:ext>
                  </a:extLst>
                </p:cNvPr>
                <p:cNvSpPr/>
                <p:nvPr/>
              </p:nvSpPr>
              <p:spPr>
                <a:xfrm>
                  <a:off x="1129944" y="2661779"/>
                  <a:ext cx="471920" cy="69490"/>
                </a:xfrm>
                <a:custGeom>
                  <a:avLst/>
                  <a:gdLst>
                    <a:gd name="connsiteX0" fmla="*/ 465545 w 471920"/>
                    <a:gd name="connsiteY0" fmla="*/ 69491 h 69490"/>
                    <a:gd name="connsiteX1" fmla="*/ 0 w 471920"/>
                    <a:gd name="connsiteY1" fmla="*/ 69491 h 69490"/>
                    <a:gd name="connsiteX2" fmla="*/ 8815 w 471920"/>
                    <a:gd name="connsiteY2" fmla="*/ 21861 h 69490"/>
                    <a:gd name="connsiteX3" fmla="*/ 35025 w 471920"/>
                    <a:gd name="connsiteY3" fmla="*/ 0 h 69490"/>
                    <a:gd name="connsiteX4" fmla="*/ 471921 w 471920"/>
                    <a:gd name="connsiteY4" fmla="*/ 0 h 694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1920" h="69490">
                      <a:moveTo>
                        <a:pt x="465545" y="69491"/>
                      </a:moveTo>
                      <a:lnTo>
                        <a:pt x="0" y="69491"/>
                      </a:lnTo>
                      <a:lnTo>
                        <a:pt x="8815" y="21861"/>
                      </a:lnTo>
                      <a:cubicBezTo>
                        <a:pt x="11127" y="9203"/>
                        <a:pt x="22155" y="3"/>
                        <a:pt x="35025" y="0"/>
                      </a:cubicBezTo>
                      <a:lnTo>
                        <a:pt x="471921" y="0"/>
                      </a:lnTo>
                      <a:close/>
                    </a:path>
                  </a:pathLst>
                </a:custGeom>
                <a:noFill/>
                <a:ln w="14685" cap="rnd">
                  <a:solidFill>
                    <a:srgbClr val="59221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8" name="任意多边形: 形状 387">
                  <a:extLst>
                    <a:ext uri="{FF2B5EF4-FFF2-40B4-BE49-F238E27FC236}">
                      <a16:creationId xmlns="" xmlns:a16="http://schemas.microsoft.com/office/drawing/2014/main" id="{35F10D13-59D8-4C5F-9B4B-2DB33DABD862}"/>
                    </a:ext>
                  </a:extLst>
                </p:cNvPr>
                <p:cNvSpPr/>
                <p:nvPr/>
              </p:nvSpPr>
              <p:spPr>
                <a:xfrm>
                  <a:off x="1131192" y="2661779"/>
                  <a:ext cx="502016" cy="339844"/>
                </a:xfrm>
                <a:custGeom>
                  <a:avLst/>
                  <a:gdLst>
                    <a:gd name="connsiteX0" fmla="*/ 25196 w 502016"/>
                    <a:gd name="connsiteY0" fmla="*/ 69491 h 339844"/>
                    <a:gd name="connsiteX1" fmla="*/ 368 w 502016"/>
                    <a:gd name="connsiteY1" fmla="*/ 280461 h 339844"/>
                    <a:gd name="connsiteX2" fmla="*/ 46990 w 502016"/>
                    <a:gd name="connsiteY2" fmla="*/ 339492 h 339844"/>
                    <a:gd name="connsiteX3" fmla="*/ 53257 w 502016"/>
                    <a:gd name="connsiteY3" fmla="*/ 339844 h 339844"/>
                    <a:gd name="connsiteX4" fmla="*/ 404943 w 502016"/>
                    <a:gd name="connsiteY4" fmla="*/ 339844 h 339844"/>
                    <a:gd name="connsiteX5" fmla="*/ 478958 w 502016"/>
                    <a:gd name="connsiteY5" fmla="*/ 272439 h 339844"/>
                    <a:gd name="connsiteX6" fmla="*/ 501907 w 502016"/>
                    <a:gd name="connsiteY6" fmla="*/ 27326 h 339844"/>
                    <a:gd name="connsiteX7" fmla="*/ 479332 w 502016"/>
                    <a:gd name="connsiteY7" fmla="*/ 109 h 339844"/>
                    <a:gd name="connsiteX8" fmla="*/ 477019 w 502016"/>
                    <a:gd name="connsiteY8" fmla="*/ 0 h 3398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02016" h="339844">
                      <a:moveTo>
                        <a:pt x="25196" y="69491"/>
                      </a:moveTo>
                      <a:lnTo>
                        <a:pt x="368" y="280461"/>
                      </a:lnTo>
                      <a:cubicBezTo>
                        <a:pt x="-3056" y="309638"/>
                        <a:pt x="17815" y="336054"/>
                        <a:pt x="46990" y="339492"/>
                      </a:cubicBezTo>
                      <a:cubicBezTo>
                        <a:pt x="49070" y="339727"/>
                        <a:pt x="51162" y="339844"/>
                        <a:pt x="53257" y="339844"/>
                      </a:cubicBezTo>
                      <a:lnTo>
                        <a:pt x="404943" y="339844"/>
                      </a:lnTo>
                      <a:cubicBezTo>
                        <a:pt x="443317" y="339844"/>
                        <a:pt x="475391" y="310637"/>
                        <a:pt x="478958" y="272439"/>
                      </a:cubicBezTo>
                      <a:lnTo>
                        <a:pt x="501907" y="27326"/>
                      </a:lnTo>
                      <a:cubicBezTo>
                        <a:pt x="503188" y="13575"/>
                        <a:pt x="493080" y="1390"/>
                        <a:pt x="479332" y="109"/>
                      </a:cubicBezTo>
                      <a:cubicBezTo>
                        <a:pt x="478562" y="35"/>
                        <a:pt x="477792" y="0"/>
                        <a:pt x="477019" y="0"/>
                      </a:cubicBezTo>
                    </a:path>
                  </a:pathLst>
                </a:custGeom>
                <a:noFill/>
                <a:ln w="14685" cap="rnd">
                  <a:solidFill>
                    <a:srgbClr val="59221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9" name="任意多边形: 形状 388">
                  <a:extLst>
                    <a:ext uri="{FF2B5EF4-FFF2-40B4-BE49-F238E27FC236}">
                      <a16:creationId xmlns="" xmlns:a16="http://schemas.microsoft.com/office/drawing/2014/main" id="{20962C7F-7E00-448F-A4AF-D605BB1F1931}"/>
                    </a:ext>
                  </a:extLst>
                </p:cNvPr>
                <p:cNvSpPr/>
                <p:nvPr/>
              </p:nvSpPr>
              <p:spPr>
                <a:xfrm>
                  <a:off x="1288612" y="1904960"/>
                  <a:ext cx="475946" cy="2938"/>
                </a:xfrm>
                <a:custGeom>
                  <a:avLst/>
                  <a:gdLst>
                    <a:gd name="connsiteX0" fmla="*/ 0 w 475946"/>
                    <a:gd name="connsiteY0" fmla="*/ 0 h 2938"/>
                    <a:gd name="connsiteX1" fmla="*/ 475946 w 475946"/>
                    <a:gd name="connsiteY1" fmla="*/ 0 h 29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75946" h="2938">
                      <a:moveTo>
                        <a:pt x="0" y="0"/>
                      </a:moveTo>
                      <a:lnTo>
                        <a:pt x="475946" y="0"/>
                      </a:lnTo>
                    </a:path>
                  </a:pathLst>
                </a:custGeom>
                <a:ln w="14685" cap="rnd">
                  <a:solidFill>
                    <a:srgbClr val="59221D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608" name="组合 607">
            <a:extLst>
              <a:ext uri="{FF2B5EF4-FFF2-40B4-BE49-F238E27FC236}">
                <a16:creationId xmlns="" xmlns:a16="http://schemas.microsoft.com/office/drawing/2014/main" id="{CE538D44-50A1-4D09-9913-099C9EE1DCF1}"/>
              </a:ext>
            </a:extLst>
          </p:cNvPr>
          <p:cNvGrpSpPr/>
          <p:nvPr/>
        </p:nvGrpSpPr>
        <p:grpSpPr>
          <a:xfrm>
            <a:off x="0" y="2515998"/>
            <a:ext cx="3649879" cy="4240402"/>
            <a:chOff x="6628391" y="583076"/>
            <a:chExt cx="5397251" cy="6270486"/>
          </a:xfrm>
        </p:grpSpPr>
        <p:grpSp>
          <p:nvGrpSpPr>
            <p:cNvPr id="609" name="图形 4">
              <a:extLst>
                <a:ext uri="{FF2B5EF4-FFF2-40B4-BE49-F238E27FC236}">
                  <a16:creationId xmlns="" xmlns:a16="http://schemas.microsoft.com/office/drawing/2014/main" id="{CB9D78AC-E1DE-4788-A769-916F5A1FD098}"/>
                </a:ext>
              </a:extLst>
            </p:cNvPr>
            <p:cNvGrpSpPr/>
            <p:nvPr/>
          </p:nvGrpSpPr>
          <p:grpSpPr>
            <a:xfrm>
              <a:off x="8131715" y="583076"/>
              <a:ext cx="3540361" cy="6178458"/>
              <a:chOff x="8131715" y="583076"/>
              <a:chExt cx="3540361" cy="6178458"/>
            </a:xfrm>
          </p:grpSpPr>
          <p:sp>
            <p:nvSpPr>
              <p:cNvPr id="714" name="任意多边形: 形状 713">
                <a:extLst>
                  <a:ext uri="{FF2B5EF4-FFF2-40B4-BE49-F238E27FC236}">
                    <a16:creationId xmlns="" xmlns:a16="http://schemas.microsoft.com/office/drawing/2014/main" id="{8572B183-9A50-4EFE-8CC8-4D646ECB9EFD}"/>
                  </a:ext>
                </a:extLst>
              </p:cNvPr>
              <p:cNvSpPr/>
              <p:nvPr/>
            </p:nvSpPr>
            <p:spPr>
              <a:xfrm>
                <a:off x="8262352" y="730726"/>
                <a:ext cx="1506232" cy="2461622"/>
              </a:xfrm>
              <a:custGeom>
                <a:avLst/>
                <a:gdLst>
                  <a:gd name="connsiteX0" fmla="*/ 219638 w 1506232"/>
                  <a:gd name="connsiteY0" fmla="*/ 0 h 2461622"/>
                  <a:gd name="connsiteX1" fmla="*/ 1286624 w 1506232"/>
                  <a:gd name="connsiteY1" fmla="*/ 0 h 2461622"/>
                  <a:gd name="connsiteX2" fmla="*/ 1506233 w 1506232"/>
                  <a:gd name="connsiteY2" fmla="*/ 219609 h 2461622"/>
                  <a:gd name="connsiteX3" fmla="*/ 1506233 w 1506232"/>
                  <a:gd name="connsiteY3" fmla="*/ 2287822 h 2461622"/>
                  <a:gd name="connsiteX4" fmla="*/ 1332432 w 1506232"/>
                  <a:gd name="connsiteY4" fmla="*/ 2461622 h 2461622"/>
                  <a:gd name="connsiteX5" fmla="*/ 173800 w 1506232"/>
                  <a:gd name="connsiteY5" fmla="*/ 2461622 h 2461622"/>
                  <a:gd name="connsiteX6" fmla="*/ 0 w 1506232"/>
                  <a:gd name="connsiteY6" fmla="*/ 2287822 h 2461622"/>
                  <a:gd name="connsiteX7" fmla="*/ 0 w 1506232"/>
                  <a:gd name="connsiteY7" fmla="*/ 219609 h 2461622"/>
                  <a:gd name="connsiteX8" fmla="*/ 219609 w 1506232"/>
                  <a:gd name="connsiteY8" fmla="*/ 0 h 2461622"/>
                  <a:gd name="connsiteX9" fmla="*/ 219638 w 1506232"/>
                  <a:gd name="connsiteY9" fmla="*/ 0 h 2461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06232" h="2461622">
                    <a:moveTo>
                      <a:pt x="219638" y="0"/>
                    </a:moveTo>
                    <a:lnTo>
                      <a:pt x="1286624" y="0"/>
                    </a:lnTo>
                    <a:cubicBezTo>
                      <a:pt x="1407917" y="0"/>
                      <a:pt x="1506233" y="98322"/>
                      <a:pt x="1506233" y="219609"/>
                    </a:cubicBezTo>
                    <a:lnTo>
                      <a:pt x="1506233" y="2287822"/>
                    </a:lnTo>
                    <a:cubicBezTo>
                      <a:pt x="1506233" y="2383816"/>
                      <a:pt x="1428427" y="2461622"/>
                      <a:pt x="1332432" y="2461622"/>
                    </a:cubicBezTo>
                    <a:lnTo>
                      <a:pt x="173800" y="2461622"/>
                    </a:lnTo>
                    <a:cubicBezTo>
                      <a:pt x="77806" y="2461622"/>
                      <a:pt x="0" y="2383816"/>
                      <a:pt x="0" y="2287822"/>
                    </a:cubicBezTo>
                    <a:lnTo>
                      <a:pt x="0" y="219609"/>
                    </a:lnTo>
                    <a:cubicBezTo>
                      <a:pt x="0" y="98322"/>
                      <a:pt x="98316" y="0"/>
                      <a:pt x="219609" y="0"/>
                    </a:cubicBezTo>
                    <a:cubicBezTo>
                      <a:pt x="219609" y="0"/>
                      <a:pt x="219638" y="0"/>
                      <a:pt x="219638" y="0"/>
                    </a:cubicBezTo>
                    <a:close/>
                  </a:path>
                </a:pathLst>
              </a:custGeom>
              <a:solidFill>
                <a:srgbClr val="CEE4ED"/>
              </a:solidFill>
              <a:ln w="29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5" name="任意多边形: 形状 714">
                <a:extLst>
                  <a:ext uri="{FF2B5EF4-FFF2-40B4-BE49-F238E27FC236}">
                    <a16:creationId xmlns="" xmlns:a16="http://schemas.microsoft.com/office/drawing/2014/main" id="{6504AF43-0A28-47AF-AC84-AC46DDC0F277}"/>
                  </a:ext>
                </a:extLst>
              </p:cNvPr>
              <p:cNvSpPr/>
              <p:nvPr/>
            </p:nvSpPr>
            <p:spPr>
              <a:xfrm>
                <a:off x="10035030" y="730726"/>
                <a:ext cx="1506233" cy="2461622"/>
              </a:xfrm>
              <a:custGeom>
                <a:avLst/>
                <a:gdLst>
                  <a:gd name="connsiteX0" fmla="*/ 1284421 w 1506233"/>
                  <a:gd name="connsiteY0" fmla="*/ 0 h 2461622"/>
                  <a:gd name="connsiteX1" fmla="*/ 1284421 w 1506233"/>
                  <a:gd name="connsiteY1" fmla="*/ 2461622 h 2461622"/>
                  <a:gd name="connsiteX2" fmla="*/ 221813 w 1506233"/>
                  <a:gd name="connsiteY2" fmla="*/ 2461622 h 2461622"/>
                  <a:gd name="connsiteX3" fmla="*/ 221813 w 1506233"/>
                  <a:gd name="connsiteY3" fmla="*/ 0 h 2461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6233" h="2461622">
                    <a:moveTo>
                      <a:pt x="1284421" y="0"/>
                    </a:moveTo>
                    <a:lnTo>
                      <a:pt x="1284421" y="2461622"/>
                    </a:lnTo>
                    <a:lnTo>
                      <a:pt x="221813" y="2461622"/>
                    </a:lnTo>
                    <a:lnTo>
                      <a:pt x="221813" y="0"/>
                    </a:lnTo>
                    <a:close/>
                  </a:path>
                </a:pathLst>
              </a:custGeom>
              <a:solidFill>
                <a:srgbClr val="CEE4ED"/>
              </a:solidFill>
              <a:ln w="29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6" name="任意多边形: 形状 715">
                <a:extLst>
                  <a:ext uri="{FF2B5EF4-FFF2-40B4-BE49-F238E27FC236}">
                    <a16:creationId xmlns="" xmlns:a16="http://schemas.microsoft.com/office/drawing/2014/main" id="{7E83866A-3963-414F-AAAF-4AC9CD02F6A5}"/>
                  </a:ext>
                </a:extLst>
              </p:cNvPr>
              <p:cNvSpPr/>
              <p:nvPr/>
            </p:nvSpPr>
            <p:spPr>
              <a:xfrm>
                <a:off x="9006271" y="1060874"/>
                <a:ext cx="325123" cy="437689"/>
              </a:xfrm>
              <a:custGeom>
                <a:avLst/>
                <a:gdLst>
                  <a:gd name="connsiteX0" fmla="*/ 0 w 325123"/>
                  <a:gd name="connsiteY0" fmla="*/ 437690 h 437689"/>
                  <a:gd name="connsiteX1" fmla="*/ 325124 w 325123"/>
                  <a:gd name="connsiteY1" fmla="*/ 0 h 437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25123" h="437689">
                    <a:moveTo>
                      <a:pt x="0" y="437690"/>
                    </a:moveTo>
                    <a:lnTo>
                      <a:pt x="325124" y="0"/>
                    </a:lnTo>
                  </a:path>
                </a:pathLst>
              </a:custGeom>
              <a:ln w="20559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7" name="任意多边形: 形状 716">
                <a:extLst>
                  <a:ext uri="{FF2B5EF4-FFF2-40B4-BE49-F238E27FC236}">
                    <a16:creationId xmlns="" xmlns:a16="http://schemas.microsoft.com/office/drawing/2014/main" id="{15701431-E0DD-4481-AE08-9311E333D507}"/>
                  </a:ext>
                </a:extLst>
              </p:cNvPr>
              <p:cNvSpPr/>
              <p:nvPr/>
            </p:nvSpPr>
            <p:spPr>
              <a:xfrm>
                <a:off x="8253331" y="1777115"/>
                <a:ext cx="546024" cy="735045"/>
              </a:xfrm>
              <a:custGeom>
                <a:avLst/>
                <a:gdLst>
                  <a:gd name="connsiteX0" fmla="*/ 0 w 546024"/>
                  <a:gd name="connsiteY0" fmla="*/ 735046 h 735045"/>
                  <a:gd name="connsiteX1" fmla="*/ 546025 w 546024"/>
                  <a:gd name="connsiteY1" fmla="*/ 0 h 735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46024" h="735045">
                    <a:moveTo>
                      <a:pt x="0" y="735046"/>
                    </a:moveTo>
                    <a:lnTo>
                      <a:pt x="546025" y="0"/>
                    </a:lnTo>
                  </a:path>
                </a:pathLst>
              </a:custGeom>
              <a:ln w="20559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8" name="任意多边形: 形状 717">
                <a:extLst>
                  <a:ext uri="{FF2B5EF4-FFF2-40B4-BE49-F238E27FC236}">
                    <a16:creationId xmlns="" xmlns:a16="http://schemas.microsoft.com/office/drawing/2014/main" id="{94823D0D-0A26-4B97-9C55-6E55649EC88D}"/>
                  </a:ext>
                </a:extLst>
              </p:cNvPr>
              <p:cNvSpPr/>
              <p:nvPr/>
            </p:nvSpPr>
            <p:spPr>
              <a:xfrm>
                <a:off x="8131715" y="583076"/>
                <a:ext cx="3540361" cy="6178458"/>
              </a:xfrm>
              <a:custGeom>
                <a:avLst/>
                <a:gdLst>
                  <a:gd name="connsiteX0" fmla="*/ 0 w 3540361"/>
                  <a:gd name="connsiteY0" fmla="*/ 6178459 h 6178458"/>
                  <a:gd name="connsiteX1" fmla="*/ 0 w 3540361"/>
                  <a:gd name="connsiteY1" fmla="*/ 364203 h 6178458"/>
                  <a:gd name="connsiteX2" fmla="*/ 364203 w 3540361"/>
                  <a:gd name="connsiteY2" fmla="*/ 0 h 6178458"/>
                  <a:gd name="connsiteX3" fmla="*/ 3176012 w 3540361"/>
                  <a:gd name="connsiteY3" fmla="*/ 0 h 6178458"/>
                  <a:gd name="connsiteX4" fmla="*/ 3540362 w 3540361"/>
                  <a:gd name="connsiteY4" fmla="*/ 364350 h 6178458"/>
                  <a:gd name="connsiteX5" fmla="*/ 3540362 w 3540361"/>
                  <a:gd name="connsiteY5" fmla="*/ 6178459 h 6178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40361" h="6178458">
                    <a:moveTo>
                      <a:pt x="0" y="6178459"/>
                    </a:moveTo>
                    <a:lnTo>
                      <a:pt x="0" y="364203"/>
                    </a:lnTo>
                    <a:cubicBezTo>
                      <a:pt x="88" y="163093"/>
                      <a:pt x="163105" y="82"/>
                      <a:pt x="364203" y="0"/>
                    </a:cubicBezTo>
                    <a:lnTo>
                      <a:pt x="3176012" y="0"/>
                    </a:lnTo>
                    <a:cubicBezTo>
                      <a:pt x="3377227" y="0"/>
                      <a:pt x="3540362" y="163126"/>
                      <a:pt x="3540362" y="364350"/>
                    </a:cubicBezTo>
                    <a:lnTo>
                      <a:pt x="3540362" y="6178459"/>
                    </a:lnTo>
                  </a:path>
                </a:pathLst>
              </a:custGeom>
              <a:noFill/>
              <a:ln w="14685" cap="rnd">
                <a:solidFill>
                  <a:srgbClr val="592D29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9" name="任意多边形: 形状 718">
                <a:extLst>
                  <a:ext uri="{FF2B5EF4-FFF2-40B4-BE49-F238E27FC236}">
                    <a16:creationId xmlns="" xmlns:a16="http://schemas.microsoft.com/office/drawing/2014/main" id="{0F4B789D-857B-4884-9B36-C8E8F4133AD4}"/>
                  </a:ext>
                </a:extLst>
              </p:cNvPr>
              <p:cNvSpPr/>
              <p:nvPr/>
            </p:nvSpPr>
            <p:spPr>
              <a:xfrm>
                <a:off x="9901808" y="583076"/>
                <a:ext cx="2938" cy="6172082"/>
              </a:xfrm>
              <a:custGeom>
                <a:avLst/>
                <a:gdLst>
                  <a:gd name="connsiteX0" fmla="*/ 0 w 2938"/>
                  <a:gd name="connsiteY0" fmla="*/ 0 h 6172082"/>
                  <a:gd name="connsiteX1" fmla="*/ 0 w 2938"/>
                  <a:gd name="connsiteY1" fmla="*/ 6172083 h 6172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38" h="6172082">
                    <a:moveTo>
                      <a:pt x="0" y="0"/>
                    </a:moveTo>
                    <a:lnTo>
                      <a:pt x="0" y="6172083"/>
                    </a:lnTo>
                  </a:path>
                </a:pathLst>
              </a:custGeom>
              <a:ln w="14685" cap="rnd">
                <a:solidFill>
                  <a:srgbClr val="592D29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0" name="任意多边形: 形状 719">
                <a:extLst>
                  <a:ext uri="{FF2B5EF4-FFF2-40B4-BE49-F238E27FC236}">
                    <a16:creationId xmlns="" xmlns:a16="http://schemas.microsoft.com/office/drawing/2014/main" id="{FC96BB8B-3557-46F2-9FF1-B60391EDF947}"/>
                  </a:ext>
                </a:extLst>
              </p:cNvPr>
              <p:cNvSpPr/>
              <p:nvPr/>
            </p:nvSpPr>
            <p:spPr>
              <a:xfrm>
                <a:off x="11029499" y="1014713"/>
                <a:ext cx="327121" cy="440334"/>
              </a:xfrm>
              <a:custGeom>
                <a:avLst/>
                <a:gdLst>
                  <a:gd name="connsiteX0" fmla="*/ 0 w 327121"/>
                  <a:gd name="connsiteY0" fmla="*/ 440334 h 440334"/>
                  <a:gd name="connsiteX1" fmla="*/ 327122 w 327121"/>
                  <a:gd name="connsiteY1" fmla="*/ 0 h 440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27121" h="440334">
                    <a:moveTo>
                      <a:pt x="0" y="440334"/>
                    </a:moveTo>
                    <a:lnTo>
                      <a:pt x="327122" y="0"/>
                    </a:lnTo>
                  </a:path>
                </a:pathLst>
              </a:custGeom>
              <a:ln w="20559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1" name="任意多边形: 形状 720">
                <a:extLst>
                  <a:ext uri="{FF2B5EF4-FFF2-40B4-BE49-F238E27FC236}">
                    <a16:creationId xmlns="" xmlns:a16="http://schemas.microsoft.com/office/drawing/2014/main" id="{D91F6AA3-AE26-4516-8C3A-D00ABC8BAC11}"/>
                  </a:ext>
                </a:extLst>
              </p:cNvPr>
              <p:cNvSpPr/>
              <p:nvPr/>
            </p:nvSpPr>
            <p:spPr>
              <a:xfrm>
                <a:off x="10724826" y="1455047"/>
                <a:ext cx="501920" cy="675692"/>
              </a:xfrm>
              <a:custGeom>
                <a:avLst/>
                <a:gdLst>
                  <a:gd name="connsiteX0" fmla="*/ 0 w 501920"/>
                  <a:gd name="connsiteY0" fmla="*/ 675692 h 675692"/>
                  <a:gd name="connsiteX1" fmla="*/ 501921 w 501920"/>
                  <a:gd name="connsiteY1" fmla="*/ 0 h 675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1920" h="675692">
                    <a:moveTo>
                      <a:pt x="0" y="675692"/>
                    </a:moveTo>
                    <a:lnTo>
                      <a:pt x="501921" y="0"/>
                    </a:lnTo>
                  </a:path>
                </a:pathLst>
              </a:custGeom>
              <a:ln w="20559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2" name="任意多边形: 形状 721">
                <a:extLst>
                  <a:ext uri="{FF2B5EF4-FFF2-40B4-BE49-F238E27FC236}">
                    <a16:creationId xmlns="" xmlns:a16="http://schemas.microsoft.com/office/drawing/2014/main" id="{689AA57D-EF0E-4149-98AD-8FA4C452742D}"/>
                  </a:ext>
                </a:extLst>
              </p:cNvPr>
              <p:cNvSpPr/>
              <p:nvPr/>
            </p:nvSpPr>
            <p:spPr>
              <a:xfrm>
                <a:off x="10888372" y="1556507"/>
                <a:ext cx="65788" cy="88531"/>
              </a:xfrm>
              <a:custGeom>
                <a:avLst/>
                <a:gdLst>
                  <a:gd name="connsiteX0" fmla="*/ 0 w 65788"/>
                  <a:gd name="connsiteY0" fmla="*/ 88531 h 88531"/>
                  <a:gd name="connsiteX1" fmla="*/ 65788 w 65788"/>
                  <a:gd name="connsiteY1" fmla="*/ 0 h 88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788" h="88531">
                    <a:moveTo>
                      <a:pt x="0" y="88531"/>
                    </a:moveTo>
                    <a:lnTo>
                      <a:pt x="65788" y="0"/>
                    </a:lnTo>
                  </a:path>
                </a:pathLst>
              </a:custGeom>
              <a:ln w="20559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3" name="任意多边形: 形状 722">
                <a:extLst>
                  <a:ext uri="{FF2B5EF4-FFF2-40B4-BE49-F238E27FC236}">
                    <a16:creationId xmlns="" xmlns:a16="http://schemas.microsoft.com/office/drawing/2014/main" id="{DF963596-5A8E-4A82-BDE6-7C2AB0F0D5D8}"/>
                  </a:ext>
                </a:extLst>
              </p:cNvPr>
              <p:cNvSpPr/>
              <p:nvPr/>
            </p:nvSpPr>
            <p:spPr>
              <a:xfrm>
                <a:off x="10225256" y="1822717"/>
                <a:ext cx="531157" cy="715036"/>
              </a:xfrm>
              <a:custGeom>
                <a:avLst/>
                <a:gdLst>
                  <a:gd name="connsiteX0" fmla="*/ 0 w 531157"/>
                  <a:gd name="connsiteY0" fmla="*/ 715036 h 715036"/>
                  <a:gd name="connsiteX1" fmla="*/ 531157 w 531157"/>
                  <a:gd name="connsiteY1" fmla="*/ 0 h 715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31157" h="715036">
                    <a:moveTo>
                      <a:pt x="0" y="715036"/>
                    </a:moveTo>
                    <a:lnTo>
                      <a:pt x="531157" y="0"/>
                    </a:lnTo>
                  </a:path>
                </a:pathLst>
              </a:custGeom>
              <a:ln w="20559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10" name="图形 4">
              <a:extLst>
                <a:ext uri="{FF2B5EF4-FFF2-40B4-BE49-F238E27FC236}">
                  <a16:creationId xmlns="" xmlns:a16="http://schemas.microsoft.com/office/drawing/2014/main" id="{BE710BC6-E660-4F32-B4EF-CB017A2E3C9B}"/>
                </a:ext>
              </a:extLst>
            </p:cNvPr>
            <p:cNvGrpSpPr/>
            <p:nvPr/>
          </p:nvGrpSpPr>
          <p:grpSpPr>
            <a:xfrm>
              <a:off x="7409920" y="1076570"/>
              <a:ext cx="2087723" cy="5774054"/>
              <a:chOff x="7409920" y="1076570"/>
              <a:chExt cx="2087723" cy="5774054"/>
            </a:xfrm>
          </p:grpSpPr>
          <p:grpSp>
            <p:nvGrpSpPr>
              <p:cNvPr id="612" name="图形 4">
                <a:extLst>
                  <a:ext uri="{FF2B5EF4-FFF2-40B4-BE49-F238E27FC236}">
                    <a16:creationId xmlns="" xmlns:a16="http://schemas.microsoft.com/office/drawing/2014/main" id="{211E703C-0014-4133-B835-316CF113D0D5}"/>
                  </a:ext>
                </a:extLst>
              </p:cNvPr>
              <p:cNvGrpSpPr/>
              <p:nvPr/>
            </p:nvGrpSpPr>
            <p:grpSpPr>
              <a:xfrm>
                <a:off x="7411595" y="3317344"/>
                <a:ext cx="1781901" cy="3420788"/>
                <a:chOff x="7411595" y="3317344"/>
                <a:chExt cx="1781901" cy="3420788"/>
              </a:xfrm>
            </p:grpSpPr>
            <p:sp>
              <p:nvSpPr>
                <p:cNvPr id="709" name="任意多边形: 形状 708">
                  <a:extLst>
                    <a:ext uri="{FF2B5EF4-FFF2-40B4-BE49-F238E27FC236}">
                      <a16:creationId xmlns="" xmlns:a16="http://schemas.microsoft.com/office/drawing/2014/main" id="{C63B3225-054A-4569-BEE8-35EB90C1E5C4}"/>
                    </a:ext>
                  </a:extLst>
                </p:cNvPr>
                <p:cNvSpPr/>
                <p:nvPr/>
              </p:nvSpPr>
              <p:spPr>
                <a:xfrm>
                  <a:off x="7411595" y="3575738"/>
                  <a:ext cx="1742502" cy="3162393"/>
                </a:xfrm>
                <a:custGeom>
                  <a:avLst/>
                  <a:gdLst>
                    <a:gd name="connsiteX0" fmla="*/ 1742502 w 1742502"/>
                    <a:gd name="connsiteY0" fmla="*/ 2832495 h 3162393"/>
                    <a:gd name="connsiteX1" fmla="*/ 1025291 w 1742502"/>
                    <a:gd name="connsiteY1" fmla="*/ 3162231 h 3162393"/>
                    <a:gd name="connsiteX2" fmla="*/ 0 w 1742502"/>
                    <a:gd name="connsiteY2" fmla="*/ 38815 h 3162393"/>
                    <a:gd name="connsiteX3" fmla="*/ 986036 w 1742502"/>
                    <a:gd name="connsiteY3" fmla="*/ 0 h 3162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2502" h="3162393">
                      <a:moveTo>
                        <a:pt x="1742502" y="2832495"/>
                      </a:moveTo>
                      <a:cubicBezTo>
                        <a:pt x="1742502" y="2832495"/>
                        <a:pt x="1407242" y="3170871"/>
                        <a:pt x="1025291" y="3162231"/>
                      </a:cubicBezTo>
                      <a:lnTo>
                        <a:pt x="0" y="38815"/>
                      </a:lnTo>
                      <a:lnTo>
                        <a:pt x="986036" y="0"/>
                      </a:lnTo>
                      <a:close/>
                    </a:path>
                  </a:pathLst>
                </a:custGeom>
                <a:solidFill>
                  <a:srgbClr val="59221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710" name="图形 4">
                  <a:extLst>
                    <a:ext uri="{FF2B5EF4-FFF2-40B4-BE49-F238E27FC236}">
                      <a16:creationId xmlns="" xmlns:a16="http://schemas.microsoft.com/office/drawing/2014/main" id="{B68B0578-920D-474F-BFD1-6BDCBD7AD64D}"/>
                    </a:ext>
                  </a:extLst>
                </p:cNvPr>
                <p:cNvGrpSpPr/>
                <p:nvPr/>
              </p:nvGrpSpPr>
              <p:grpSpPr>
                <a:xfrm>
                  <a:off x="7411595" y="3317344"/>
                  <a:ext cx="1781901" cy="3070879"/>
                  <a:chOff x="7411595" y="3317344"/>
                  <a:chExt cx="1781901" cy="3070879"/>
                </a:xfrm>
              </p:grpSpPr>
              <p:sp>
                <p:nvSpPr>
                  <p:cNvPr id="711" name="任意多边形: 形状 710">
                    <a:extLst>
                      <a:ext uri="{FF2B5EF4-FFF2-40B4-BE49-F238E27FC236}">
                        <a16:creationId xmlns="" xmlns:a16="http://schemas.microsoft.com/office/drawing/2014/main" id="{9D145AD3-057B-4B39-8447-B97E009E471C}"/>
                      </a:ext>
                    </a:extLst>
                  </p:cNvPr>
                  <p:cNvSpPr/>
                  <p:nvPr/>
                </p:nvSpPr>
                <p:spPr>
                  <a:xfrm>
                    <a:off x="7411595" y="3317344"/>
                    <a:ext cx="1781901" cy="3070879"/>
                  </a:xfrm>
                  <a:custGeom>
                    <a:avLst/>
                    <a:gdLst>
                      <a:gd name="connsiteX0" fmla="*/ 1574226 w 1781901"/>
                      <a:gd name="connsiteY0" fmla="*/ 1953766 h 3070879"/>
                      <a:gd name="connsiteX1" fmla="*/ 441215 w 1781901"/>
                      <a:gd name="connsiteY1" fmla="*/ 3070880 h 3070879"/>
                      <a:gd name="connsiteX2" fmla="*/ 155730 w 1781901"/>
                      <a:gd name="connsiteY2" fmla="*/ 2282504 h 3070879"/>
                      <a:gd name="connsiteX3" fmla="*/ 926124 w 1781901"/>
                      <a:gd name="connsiteY3" fmla="*/ 1485606 h 3070879"/>
                      <a:gd name="connsiteX4" fmla="*/ 515760 w 1781901"/>
                      <a:gd name="connsiteY4" fmla="*/ 1051913 h 3070879"/>
                      <a:gd name="connsiteX5" fmla="*/ 0 w 1781901"/>
                      <a:gd name="connsiteY5" fmla="*/ 297209 h 3070879"/>
                      <a:gd name="connsiteX6" fmla="*/ 1056055 w 1781901"/>
                      <a:gd name="connsiteY6" fmla="*/ 0 h 3070879"/>
                      <a:gd name="connsiteX7" fmla="*/ 1690230 w 1781901"/>
                      <a:gd name="connsiteY7" fmla="*/ 1111795 h 3070879"/>
                      <a:gd name="connsiteX8" fmla="*/ 1574226 w 1781901"/>
                      <a:gd name="connsiteY8" fmla="*/ 1953766 h 3070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81901" h="3070879">
                        <a:moveTo>
                          <a:pt x="1574226" y="1953766"/>
                        </a:moveTo>
                        <a:lnTo>
                          <a:pt x="441215" y="3070880"/>
                        </a:lnTo>
                        <a:cubicBezTo>
                          <a:pt x="406338" y="3028216"/>
                          <a:pt x="153262" y="2706530"/>
                          <a:pt x="155730" y="2282504"/>
                        </a:cubicBezTo>
                        <a:lnTo>
                          <a:pt x="926124" y="1485606"/>
                        </a:lnTo>
                        <a:lnTo>
                          <a:pt x="515760" y="1051913"/>
                        </a:lnTo>
                        <a:cubicBezTo>
                          <a:pt x="230305" y="747181"/>
                          <a:pt x="97699" y="592186"/>
                          <a:pt x="0" y="297209"/>
                        </a:cubicBezTo>
                        <a:lnTo>
                          <a:pt x="1056055" y="0"/>
                        </a:lnTo>
                        <a:lnTo>
                          <a:pt x="1690230" y="1111795"/>
                        </a:lnTo>
                        <a:cubicBezTo>
                          <a:pt x="1846871" y="1386292"/>
                          <a:pt x="1799270" y="1731836"/>
                          <a:pt x="1574226" y="1953766"/>
                        </a:cubicBezTo>
                        <a:close/>
                      </a:path>
                    </a:pathLst>
                  </a:custGeom>
                  <a:solidFill>
                    <a:srgbClr val="A74602"/>
                  </a:solidFill>
                  <a:ln w="293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2" name="任意多边形: 形状 711">
                    <a:extLst>
                      <a:ext uri="{FF2B5EF4-FFF2-40B4-BE49-F238E27FC236}">
                        <a16:creationId xmlns="" xmlns:a16="http://schemas.microsoft.com/office/drawing/2014/main" id="{0102FC2D-7FBD-403D-AEC9-EDAC95CF175E}"/>
                      </a:ext>
                    </a:extLst>
                  </p:cNvPr>
                  <p:cNvSpPr/>
                  <p:nvPr/>
                </p:nvSpPr>
                <p:spPr>
                  <a:xfrm>
                    <a:off x="7599295" y="3428706"/>
                    <a:ext cx="514085" cy="676397"/>
                  </a:xfrm>
                  <a:custGeom>
                    <a:avLst/>
                    <a:gdLst>
                      <a:gd name="connsiteX0" fmla="*/ 514085 w 514085"/>
                      <a:gd name="connsiteY0" fmla="*/ 22184 h 676397"/>
                      <a:gd name="connsiteX1" fmla="*/ 90353 w 514085"/>
                      <a:gd name="connsiteY1" fmla="*/ 676397 h 676397"/>
                      <a:gd name="connsiteX2" fmla="*/ 0 w 514085"/>
                      <a:gd name="connsiteY2" fmla="*/ 559806 h 676397"/>
                      <a:gd name="connsiteX3" fmla="*/ 492166 w 514085"/>
                      <a:gd name="connsiteY3" fmla="*/ 0 h 676397"/>
                      <a:gd name="connsiteX4" fmla="*/ 514085 w 514085"/>
                      <a:gd name="connsiteY4" fmla="*/ 22184 h 6763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14085" h="676397">
                        <a:moveTo>
                          <a:pt x="514085" y="22184"/>
                        </a:moveTo>
                        <a:cubicBezTo>
                          <a:pt x="508914" y="60823"/>
                          <a:pt x="440628" y="517259"/>
                          <a:pt x="90353" y="676397"/>
                        </a:cubicBezTo>
                        <a:cubicBezTo>
                          <a:pt x="57179" y="636466"/>
                          <a:pt x="27267" y="598062"/>
                          <a:pt x="0" y="559806"/>
                        </a:cubicBezTo>
                        <a:cubicBezTo>
                          <a:pt x="360823" y="367611"/>
                          <a:pt x="492166" y="0"/>
                          <a:pt x="492166" y="0"/>
                        </a:cubicBezTo>
                        <a:cubicBezTo>
                          <a:pt x="499276" y="7640"/>
                          <a:pt x="506593" y="15044"/>
                          <a:pt x="514085" y="22184"/>
                        </a:cubicBezTo>
                        <a:close/>
                      </a:path>
                    </a:pathLst>
                  </a:custGeom>
                  <a:solidFill>
                    <a:srgbClr val="59221D"/>
                  </a:solidFill>
                  <a:ln w="293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3" name="任意多边形: 形状 712">
                    <a:extLst>
                      <a:ext uri="{FF2B5EF4-FFF2-40B4-BE49-F238E27FC236}">
                        <a16:creationId xmlns="" xmlns:a16="http://schemas.microsoft.com/office/drawing/2014/main" id="{FCBBBB57-3B23-4983-A65F-F4F2C710D5F1}"/>
                      </a:ext>
                    </a:extLst>
                  </p:cNvPr>
                  <p:cNvSpPr/>
                  <p:nvPr/>
                </p:nvSpPr>
                <p:spPr>
                  <a:xfrm>
                    <a:off x="8324967" y="4679101"/>
                    <a:ext cx="126758" cy="123849"/>
                  </a:xfrm>
                  <a:custGeom>
                    <a:avLst/>
                    <a:gdLst>
                      <a:gd name="connsiteX0" fmla="*/ 0 w 126758"/>
                      <a:gd name="connsiteY0" fmla="*/ 123849 h 123849"/>
                      <a:gd name="connsiteX1" fmla="*/ 126758 w 126758"/>
                      <a:gd name="connsiteY1" fmla="*/ 0 h 1238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6758" h="123849">
                        <a:moveTo>
                          <a:pt x="0" y="123849"/>
                        </a:moveTo>
                        <a:lnTo>
                          <a:pt x="126758" y="0"/>
                        </a:lnTo>
                      </a:path>
                    </a:pathLst>
                  </a:custGeom>
                  <a:ln w="14685" cap="rnd">
                    <a:solidFill>
                      <a:srgbClr val="59221D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613" name="图形 4">
                <a:extLst>
                  <a:ext uri="{FF2B5EF4-FFF2-40B4-BE49-F238E27FC236}">
                    <a16:creationId xmlns="" xmlns:a16="http://schemas.microsoft.com/office/drawing/2014/main" id="{590CB9F1-92AB-44F7-B8A6-CA0DB26AD96C}"/>
                  </a:ext>
                </a:extLst>
              </p:cNvPr>
              <p:cNvGrpSpPr/>
              <p:nvPr/>
            </p:nvGrpSpPr>
            <p:grpSpPr>
              <a:xfrm>
                <a:off x="7409920" y="5607076"/>
                <a:ext cx="2087723" cy="1243548"/>
                <a:chOff x="7409920" y="5607076"/>
                <a:chExt cx="2087723" cy="1243548"/>
              </a:xfrm>
            </p:grpSpPr>
            <p:grpSp>
              <p:nvGrpSpPr>
                <p:cNvPr id="697" name="图形 4">
                  <a:extLst>
                    <a:ext uri="{FF2B5EF4-FFF2-40B4-BE49-F238E27FC236}">
                      <a16:creationId xmlns="" xmlns:a16="http://schemas.microsoft.com/office/drawing/2014/main" id="{D21F9C6C-27AE-4877-81D4-C52FCB1CD144}"/>
                    </a:ext>
                  </a:extLst>
                </p:cNvPr>
                <p:cNvGrpSpPr/>
                <p:nvPr/>
              </p:nvGrpSpPr>
              <p:grpSpPr>
                <a:xfrm>
                  <a:off x="8430746" y="6403179"/>
                  <a:ext cx="1066897" cy="447444"/>
                  <a:chOff x="8430746" y="6403179"/>
                  <a:chExt cx="1066897" cy="447444"/>
                </a:xfrm>
              </p:grpSpPr>
              <p:sp>
                <p:nvSpPr>
                  <p:cNvPr id="704" name="任意多边形: 形状 703">
                    <a:extLst>
                      <a:ext uri="{FF2B5EF4-FFF2-40B4-BE49-F238E27FC236}">
                        <a16:creationId xmlns="" xmlns:a16="http://schemas.microsoft.com/office/drawing/2014/main" id="{3EB21354-E5A9-4825-928C-9A94BD47EFFC}"/>
                      </a:ext>
                    </a:extLst>
                  </p:cNvPr>
                  <p:cNvSpPr/>
                  <p:nvPr/>
                </p:nvSpPr>
                <p:spPr>
                  <a:xfrm>
                    <a:off x="8430746" y="6403179"/>
                    <a:ext cx="1066897" cy="447444"/>
                  </a:xfrm>
                  <a:custGeom>
                    <a:avLst/>
                    <a:gdLst>
                      <a:gd name="connsiteX0" fmla="*/ 1066898 w 1066897"/>
                      <a:gd name="connsiteY0" fmla="*/ 439864 h 447444"/>
                      <a:gd name="connsiteX1" fmla="*/ 1066898 w 1066897"/>
                      <a:gd name="connsiteY1" fmla="*/ 447445 h 447444"/>
                      <a:gd name="connsiteX2" fmla="*/ 51978 w 1066897"/>
                      <a:gd name="connsiteY2" fmla="*/ 447445 h 447444"/>
                      <a:gd name="connsiteX3" fmla="*/ 0 w 1066897"/>
                      <a:gd name="connsiteY3" fmla="*/ 290452 h 447444"/>
                      <a:gd name="connsiteX4" fmla="*/ 714008 w 1066897"/>
                      <a:gd name="connsiteY4" fmla="*/ 0 h 447444"/>
                      <a:gd name="connsiteX5" fmla="*/ 988769 w 1066897"/>
                      <a:gd name="connsiteY5" fmla="*/ 259834 h 447444"/>
                      <a:gd name="connsiteX6" fmla="*/ 1066898 w 1066897"/>
                      <a:gd name="connsiteY6" fmla="*/ 439864 h 447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66897" h="447444">
                        <a:moveTo>
                          <a:pt x="1066898" y="439864"/>
                        </a:moveTo>
                        <a:lnTo>
                          <a:pt x="1066898" y="447445"/>
                        </a:lnTo>
                        <a:lnTo>
                          <a:pt x="51978" y="447445"/>
                        </a:lnTo>
                        <a:lnTo>
                          <a:pt x="0" y="290452"/>
                        </a:lnTo>
                        <a:cubicBezTo>
                          <a:pt x="460755" y="293125"/>
                          <a:pt x="714008" y="0"/>
                          <a:pt x="714008" y="0"/>
                        </a:cubicBezTo>
                        <a:lnTo>
                          <a:pt x="988769" y="259834"/>
                        </a:lnTo>
                        <a:cubicBezTo>
                          <a:pt x="1037662" y="307112"/>
                          <a:pt x="1065752" y="371872"/>
                          <a:pt x="1066898" y="43986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4685" cap="rnd">
                    <a:solidFill>
                      <a:srgbClr val="592D29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5" name="任意多边形: 形状 704">
                    <a:extLst>
                      <a:ext uri="{FF2B5EF4-FFF2-40B4-BE49-F238E27FC236}">
                        <a16:creationId xmlns="" xmlns:a16="http://schemas.microsoft.com/office/drawing/2014/main" id="{F9BC729E-4D73-4752-B570-E81383BAD210}"/>
                      </a:ext>
                    </a:extLst>
                  </p:cNvPr>
                  <p:cNvSpPr/>
                  <p:nvPr/>
                </p:nvSpPr>
                <p:spPr>
                  <a:xfrm>
                    <a:off x="8464448" y="6795443"/>
                    <a:ext cx="1026966" cy="2938"/>
                  </a:xfrm>
                  <a:custGeom>
                    <a:avLst/>
                    <a:gdLst>
                      <a:gd name="connsiteX0" fmla="*/ 0 w 1026966"/>
                      <a:gd name="connsiteY0" fmla="*/ 0 h 2938"/>
                      <a:gd name="connsiteX1" fmla="*/ 1026967 w 1026966"/>
                      <a:gd name="connsiteY1" fmla="*/ 0 h 29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26966" h="2938">
                        <a:moveTo>
                          <a:pt x="0" y="0"/>
                        </a:moveTo>
                        <a:lnTo>
                          <a:pt x="1026967" y="0"/>
                        </a:lnTo>
                      </a:path>
                    </a:pathLst>
                  </a:custGeom>
                  <a:ln w="14685" cap="rnd">
                    <a:solidFill>
                      <a:srgbClr val="592D29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6" name="任意多边形: 形状 705">
                    <a:extLst>
                      <a:ext uri="{FF2B5EF4-FFF2-40B4-BE49-F238E27FC236}">
                        <a16:creationId xmlns="" xmlns:a16="http://schemas.microsoft.com/office/drawing/2014/main" id="{FB66FBB3-15BF-4BC3-BC82-C1961E6FE90D}"/>
                      </a:ext>
                    </a:extLst>
                  </p:cNvPr>
                  <p:cNvSpPr/>
                  <p:nvPr/>
                </p:nvSpPr>
                <p:spPr>
                  <a:xfrm>
                    <a:off x="9277384" y="6609742"/>
                    <a:ext cx="85773" cy="178590"/>
                  </a:xfrm>
                  <a:custGeom>
                    <a:avLst/>
                    <a:gdLst>
                      <a:gd name="connsiteX0" fmla="*/ 5 w 85773"/>
                      <a:gd name="connsiteY0" fmla="*/ 178590 h 178590"/>
                      <a:gd name="connsiteX1" fmla="*/ 85773 w 85773"/>
                      <a:gd name="connsiteY1" fmla="*/ 0 h 178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773" h="178590">
                        <a:moveTo>
                          <a:pt x="5" y="178590"/>
                        </a:moveTo>
                        <a:cubicBezTo>
                          <a:pt x="-436" y="109011"/>
                          <a:pt x="31210" y="43134"/>
                          <a:pt x="85773" y="0"/>
                        </a:cubicBezTo>
                      </a:path>
                    </a:pathLst>
                  </a:custGeom>
                  <a:noFill/>
                  <a:ln w="14685" cap="rnd">
                    <a:solidFill>
                      <a:srgbClr val="592D29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7" name="任意多边形: 形状 706">
                    <a:extLst>
                      <a:ext uri="{FF2B5EF4-FFF2-40B4-BE49-F238E27FC236}">
                        <a16:creationId xmlns="" xmlns:a16="http://schemas.microsoft.com/office/drawing/2014/main" id="{CF413C50-0814-4643-A27F-75E2DE2D7CFD}"/>
                      </a:ext>
                    </a:extLst>
                  </p:cNvPr>
                  <p:cNvSpPr/>
                  <p:nvPr/>
                </p:nvSpPr>
                <p:spPr>
                  <a:xfrm>
                    <a:off x="9085195" y="6435829"/>
                    <a:ext cx="159153" cy="116057"/>
                  </a:xfrm>
                  <a:custGeom>
                    <a:avLst/>
                    <a:gdLst>
                      <a:gd name="connsiteX0" fmla="*/ 0 w 159153"/>
                      <a:gd name="connsiteY0" fmla="*/ 116058 h 116057"/>
                      <a:gd name="connsiteX1" fmla="*/ 114241 w 159153"/>
                      <a:gd name="connsiteY1" fmla="*/ 7341 h 116057"/>
                      <a:gd name="connsiteX2" fmla="*/ 151381 w 159153"/>
                      <a:gd name="connsiteY2" fmla="*/ 7781 h 116057"/>
                      <a:gd name="connsiteX3" fmla="*/ 151381 w 159153"/>
                      <a:gd name="connsiteY3" fmla="*/ 7781 h 116057"/>
                      <a:gd name="connsiteX4" fmla="*/ 152615 w 159153"/>
                      <a:gd name="connsiteY4" fmla="*/ 44040 h 1160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9153" h="116057">
                        <a:moveTo>
                          <a:pt x="0" y="116058"/>
                        </a:moveTo>
                        <a:lnTo>
                          <a:pt x="114241" y="7341"/>
                        </a:lnTo>
                        <a:cubicBezTo>
                          <a:pt x="124701" y="-2621"/>
                          <a:pt x="141186" y="-2415"/>
                          <a:pt x="151381" y="7781"/>
                        </a:cubicBezTo>
                        <a:lnTo>
                          <a:pt x="151381" y="7781"/>
                        </a:lnTo>
                        <a:cubicBezTo>
                          <a:pt x="161254" y="17654"/>
                          <a:pt x="161782" y="33491"/>
                          <a:pt x="152615" y="44040"/>
                        </a:cubicBezTo>
                      </a:path>
                    </a:pathLst>
                  </a:custGeom>
                  <a:noFill/>
                  <a:ln w="14685" cap="rnd">
                    <a:solidFill>
                      <a:srgbClr val="592D29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8" name="任意多边形: 形状 707">
                    <a:extLst>
                      <a:ext uri="{FF2B5EF4-FFF2-40B4-BE49-F238E27FC236}">
                        <a16:creationId xmlns="" xmlns:a16="http://schemas.microsoft.com/office/drawing/2014/main" id="{6BCD2AA0-6C9A-43B8-B118-39E245D02C1D}"/>
                      </a:ext>
                    </a:extLst>
                  </p:cNvPr>
                  <p:cNvSpPr/>
                  <p:nvPr/>
                </p:nvSpPr>
                <p:spPr>
                  <a:xfrm>
                    <a:off x="9132942" y="6477201"/>
                    <a:ext cx="159179" cy="116057"/>
                  </a:xfrm>
                  <a:custGeom>
                    <a:avLst/>
                    <a:gdLst>
                      <a:gd name="connsiteX0" fmla="*/ 0 w 159179"/>
                      <a:gd name="connsiteY0" fmla="*/ 116057 h 116057"/>
                      <a:gd name="connsiteX1" fmla="*/ 114211 w 159179"/>
                      <a:gd name="connsiteY1" fmla="*/ 7340 h 116057"/>
                      <a:gd name="connsiteX2" fmla="*/ 151352 w 159179"/>
                      <a:gd name="connsiteY2" fmla="*/ 7781 h 116057"/>
                      <a:gd name="connsiteX3" fmla="*/ 151352 w 159179"/>
                      <a:gd name="connsiteY3" fmla="*/ 7781 h 116057"/>
                      <a:gd name="connsiteX4" fmla="*/ 152586 w 159179"/>
                      <a:gd name="connsiteY4" fmla="*/ 44039 h 1160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9179" h="116057">
                        <a:moveTo>
                          <a:pt x="0" y="116057"/>
                        </a:moveTo>
                        <a:lnTo>
                          <a:pt x="114211" y="7340"/>
                        </a:lnTo>
                        <a:cubicBezTo>
                          <a:pt x="124672" y="-2621"/>
                          <a:pt x="141156" y="-2415"/>
                          <a:pt x="151352" y="7781"/>
                        </a:cubicBezTo>
                        <a:lnTo>
                          <a:pt x="151352" y="7781"/>
                        </a:lnTo>
                        <a:cubicBezTo>
                          <a:pt x="161283" y="17624"/>
                          <a:pt x="161841" y="33521"/>
                          <a:pt x="152586" y="44039"/>
                        </a:cubicBezTo>
                      </a:path>
                    </a:pathLst>
                  </a:custGeom>
                  <a:noFill/>
                  <a:ln w="14685" cap="rnd">
                    <a:solidFill>
                      <a:srgbClr val="592D29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98" name="图形 4">
                  <a:extLst>
                    <a:ext uri="{FF2B5EF4-FFF2-40B4-BE49-F238E27FC236}">
                      <a16:creationId xmlns="" xmlns:a16="http://schemas.microsoft.com/office/drawing/2014/main" id="{442C7B2A-D19A-4007-9A77-56C3FA731416}"/>
                    </a:ext>
                  </a:extLst>
                </p:cNvPr>
                <p:cNvGrpSpPr/>
                <p:nvPr/>
              </p:nvGrpSpPr>
              <p:grpSpPr>
                <a:xfrm>
                  <a:off x="7409920" y="5607076"/>
                  <a:ext cx="440980" cy="1243548"/>
                  <a:chOff x="7409920" y="5607076"/>
                  <a:chExt cx="440980" cy="1243548"/>
                </a:xfrm>
              </p:grpSpPr>
              <p:sp>
                <p:nvSpPr>
                  <p:cNvPr id="699" name="任意多边形: 形状 698">
                    <a:extLst>
                      <a:ext uri="{FF2B5EF4-FFF2-40B4-BE49-F238E27FC236}">
                        <a16:creationId xmlns="" xmlns:a16="http://schemas.microsoft.com/office/drawing/2014/main" id="{15B4289C-D687-4CA0-823C-E3DC55B923A0}"/>
                      </a:ext>
                    </a:extLst>
                  </p:cNvPr>
                  <p:cNvSpPr/>
                  <p:nvPr/>
                </p:nvSpPr>
                <p:spPr>
                  <a:xfrm>
                    <a:off x="7409920" y="5607076"/>
                    <a:ext cx="440980" cy="1243548"/>
                  </a:xfrm>
                  <a:custGeom>
                    <a:avLst/>
                    <a:gdLst>
                      <a:gd name="connsiteX0" fmla="*/ 58590 w 440980"/>
                      <a:gd name="connsiteY0" fmla="*/ 1243167 h 1243548"/>
                      <a:gd name="connsiteX1" fmla="*/ 1410 w 440980"/>
                      <a:gd name="connsiteY1" fmla="*/ 1243549 h 1243548"/>
                      <a:gd name="connsiteX2" fmla="*/ 0 w 440980"/>
                      <a:gd name="connsiteY2" fmla="*/ 143977 h 1243548"/>
                      <a:gd name="connsiteX3" fmla="*/ 157493 w 440980"/>
                      <a:gd name="connsiteY3" fmla="*/ 0 h 1243548"/>
                      <a:gd name="connsiteX4" fmla="*/ 440981 w 440980"/>
                      <a:gd name="connsiteY4" fmla="*/ 779973 h 1243548"/>
                      <a:gd name="connsiteX5" fmla="*/ 135897 w 440980"/>
                      <a:gd name="connsiteY5" fmla="*/ 1210375 h 1243548"/>
                      <a:gd name="connsiteX6" fmla="*/ 58590 w 440980"/>
                      <a:gd name="connsiteY6" fmla="*/ 1243167 h 12435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0980" h="1243548">
                        <a:moveTo>
                          <a:pt x="58590" y="1243167"/>
                        </a:moveTo>
                        <a:lnTo>
                          <a:pt x="1410" y="1243549"/>
                        </a:lnTo>
                        <a:lnTo>
                          <a:pt x="0" y="143977"/>
                        </a:lnTo>
                        <a:lnTo>
                          <a:pt x="157493" y="0"/>
                        </a:lnTo>
                        <a:cubicBezTo>
                          <a:pt x="150412" y="460726"/>
                          <a:pt x="440981" y="779973"/>
                          <a:pt x="440981" y="779973"/>
                        </a:cubicBezTo>
                        <a:lnTo>
                          <a:pt x="135897" y="1210375"/>
                        </a:lnTo>
                        <a:cubicBezTo>
                          <a:pt x="115505" y="1231120"/>
                          <a:pt x="87679" y="1242932"/>
                          <a:pt x="58590" y="124316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4685" cap="rnd">
                    <a:solidFill>
                      <a:srgbClr val="592D29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0" name="任意多边形: 形状 699">
                    <a:extLst>
                      <a:ext uri="{FF2B5EF4-FFF2-40B4-BE49-F238E27FC236}">
                        <a16:creationId xmlns="" xmlns:a16="http://schemas.microsoft.com/office/drawing/2014/main" id="{E498ACC5-0FE8-4DB1-9733-0C8A0A0F5F4B}"/>
                      </a:ext>
                    </a:extLst>
                  </p:cNvPr>
                  <p:cNvSpPr/>
                  <p:nvPr/>
                </p:nvSpPr>
                <p:spPr>
                  <a:xfrm>
                    <a:off x="7471067" y="6582064"/>
                    <a:ext cx="151234" cy="127962"/>
                  </a:xfrm>
                  <a:custGeom>
                    <a:avLst/>
                    <a:gdLst>
                      <a:gd name="connsiteX0" fmla="*/ 0 w 151234"/>
                      <a:gd name="connsiteY0" fmla="*/ 0 h 127962"/>
                      <a:gd name="connsiteX1" fmla="*/ 151234 w 151234"/>
                      <a:gd name="connsiteY1" fmla="*/ 127963 h 127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51234" h="127962">
                        <a:moveTo>
                          <a:pt x="0" y="0"/>
                        </a:moveTo>
                        <a:cubicBezTo>
                          <a:pt x="67434" y="17071"/>
                          <a:pt x="123232" y="64290"/>
                          <a:pt x="151234" y="127963"/>
                        </a:cubicBezTo>
                      </a:path>
                    </a:pathLst>
                  </a:custGeom>
                  <a:noFill/>
                  <a:ln w="14685" cap="rnd">
                    <a:solidFill>
                      <a:srgbClr val="592D29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1" name="任意多边形: 形状 700">
                    <a:extLst>
                      <a:ext uri="{FF2B5EF4-FFF2-40B4-BE49-F238E27FC236}">
                        <a16:creationId xmlns="" xmlns:a16="http://schemas.microsoft.com/office/drawing/2014/main" id="{930E6FD3-7B61-44E2-8718-4B1A07146CE9}"/>
                      </a:ext>
                    </a:extLst>
                  </p:cNvPr>
                  <p:cNvSpPr/>
                  <p:nvPr/>
                </p:nvSpPr>
                <p:spPr>
                  <a:xfrm>
                    <a:off x="7469744" y="5696400"/>
                    <a:ext cx="2938" cy="1153842"/>
                  </a:xfrm>
                  <a:custGeom>
                    <a:avLst/>
                    <a:gdLst>
                      <a:gd name="connsiteX0" fmla="*/ 0 w 2938"/>
                      <a:gd name="connsiteY0" fmla="*/ 0 h 1153842"/>
                      <a:gd name="connsiteX1" fmla="*/ 0 w 2938"/>
                      <a:gd name="connsiteY1" fmla="*/ 1153843 h 11538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938" h="1153842">
                        <a:moveTo>
                          <a:pt x="0" y="0"/>
                        </a:moveTo>
                        <a:lnTo>
                          <a:pt x="0" y="1153843"/>
                        </a:lnTo>
                      </a:path>
                    </a:pathLst>
                  </a:custGeom>
                  <a:ln w="14685" cap="rnd">
                    <a:solidFill>
                      <a:srgbClr val="592D29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2" name="任意多边形: 形状 701">
                    <a:extLst>
                      <a:ext uri="{FF2B5EF4-FFF2-40B4-BE49-F238E27FC236}">
                        <a16:creationId xmlns="" xmlns:a16="http://schemas.microsoft.com/office/drawing/2014/main" id="{2DFB69C1-E399-4F49-839C-ADC764D93EEC}"/>
                      </a:ext>
                    </a:extLst>
                  </p:cNvPr>
                  <p:cNvSpPr/>
                  <p:nvPr/>
                </p:nvSpPr>
                <p:spPr>
                  <a:xfrm>
                    <a:off x="7694818" y="6381524"/>
                    <a:ext cx="109543" cy="163398"/>
                  </a:xfrm>
                  <a:custGeom>
                    <a:avLst/>
                    <a:gdLst>
                      <a:gd name="connsiteX0" fmla="*/ 0 w 109543"/>
                      <a:gd name="connsiteY0" fmla="*/ 0 h 163398"/>
                      <a:gd name="connsiteX1" fmla="*/ 103047 w 109543"/>
                      <a:gd name="connsiteY1" fmla="*/ 119471 h 163398"/>
                      <a:gd name="connsiteX2" fmla="*/ 100755 w 109543"/>
                      <a:gd name="connsiteY2" fmla="*/ 156523 h 163398"/>
                      <a:gd name="connsiteX3" fmla="*/ 100755 w 109543"/>
                      <a:gd name="connsiteY3" fmla="*/ 156523 h 163398"/>
                      <a:gd name="connsiteX4" fmla="*/ 64467 w 109543"/>
                      <a:gd name="connsiteY4" fmla="*/ 155965 h 1633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9543" h="163398">
                        <a:moveTo>
                          <a:pt x="0" y="0"/>
                        </a:moveTo>
                        <a:lnTo>
                          <a:pt x="103047" y="119471"/>
                        </a:lnTo>
                        <a:cubicBezTo>
                          <a:pt x="112537" y="130372"/>
                          <a:pt x="111509" y="146886"/>
                          <a:pt x="100755" y="156523"/>
                        </a:cubicBezTo>
                        <a:lnTo>
                          <a:pt x="100755" y="156523"/>
                        </a:lnTo>
                        <a:cubicBezTo>
                          <a:pt x="90382" y="165896"/>
                          <a:pt x="74545" y="165661"/>
                          <a:pt x="64467" y="155965"/>
                        </a:cubicBezTo>
                      </a:path>
                    </a:pathLst>
                  </a:custGeom>
                  <a:noFill/>
                  <a:ln w="14685" cap="rnd">
                    <a:solidFill>
                      <a:srgbClr val="592D29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3" name="任意多边形: 形状 702">
                    <a:extLst>
                      <a:ext uri="{FF2B5EF4-FFF2-40B4-BE49-F238E27FC236}">
                        <a16:creationId xmlns="" xmlns:a16="http://schemas.microsoft.com/office/drawing/2014/main" id="{06D00086-BA14-44F6-BB8C-A6EFED1D661C}"/>
                      </a:ext>
                    </a:extLst>
                  </p:cNvPr>
                  <p:cNvSpPr/>
                  <p:nvPr/>
                </p:nvSpPr>
                <p:spPr>
                  <a:xfrm>
                    <a:off x="7651155" y="6427156"/>
                    <a:ext cx="109543" cy="163398"/>
                  </a:xfrm>
                  <a:custGeom>
                    <a:avLst/>
                    <a:gdLst>
                      <a:gd name="connsiteX0" fmla="*/ 0 w 109543"/>
                      <a:gd name="connsiteY0" fmla="*/ 0 h 163398"/>
                      <a:gd name="connsiteX1" fmla="*/ 103047 w 109543"/>
                      <a:gd name="connsiteY1" fmla="*/ 119471 h 163398"/>
                      <a:gd name="connsiteX2" fmla="*/ 100755 w 109543"/>
                      <a:gd name="connsiteY2" fmla="*/ 156523 h 163398"/>
                      <a:gd name="connsiteX3" fmla="*/ 100755 w 109543"/>
                      <a:gd name="connsiteY3" fmla="*/ 156523 h 163398"/>
                      <a:gd name="connsiteX4" fmla="*/ 64466 w 109543"/>
                      <a:gd name="connsiteY4" fmla="*/ 155965 h 1633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9543" h="163398">
                        <a:moveTo>
                          <a:pt x="0" y="0"/>
                        </a:moveTo>
                        <a:lnTo>
                          <a:pt x="103047" y="119471"/>
                        </a:lnTo>
                        <a:cubicBezTo>
                          <a:pt x="112537" y="130372"/>
                          <a:pt x="111508" y="146886"/>
                          <a:pt x="100755" y="156523"/>
                        </a:cubicBezTo>
                        <a:lnTo>
                          <a:pt x="100755" y="156523"/>
                        </a:lnTo>
                        <a:cubicBezTo>
                          <a:pt x="90382" y="165896"/>
                          <a:pt x="74544" y="165661"/>
                          <a:pt x="64466" y="155965"/>
                        </a:cubicBezTo>
                      </a:path>
                    </a:pathLst>
                  </a:custGeom>
                  <a:noFill/>
                  <a:ln w="14685" cap="rnd">
                    <a:solidFill>
                      <a:srgbClr val="592D29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614" name="任意多边形: 形状 613">
                <a:extLst>
                  <a:ext uri="{FF2B5EF4-FFF2-40B4-BE49-F238E27FC236}">
                    <a16:creationId xmlns="" xmlns:a16="http://schemas.microsoft.com/office/drawing/2014/main" id="{C5F68E0C-F909-49B3-A1DD-C68CA349412C}"/>
                  </a:ext>
                </a:extLst>
              </p:cNvPr>
              <p:cNvSpPr/>
              <p:nvPr/>
            </p:nvSpPr>
            <p:spPr>
              <a:xfrm>
                <a:off x="8618533" y="2427479"/>
                <a:ext cx="224133" cy="993792"/>
              </a:xfrm>
              <a:custGeom>
                <a:avLst/>
                <a:gdLst>
                  <a:gd name="connsiteX0" fmla="*/ 0 w 224133"/>
                  <a:gd name="connsiteY0" fmla="*/ 0 h 993792"/>
                  <a:gd name="connsiteX1" fmla="*/ 0 w 224133"/>
                  <a:gd name="connsiteY1" fmla="*/ 881726 h 993792"/>
                  <a:gd name="connsiteX2" fmla="*/ 112067 w 224133"/>
                  <a:gd name="connsiteY2" fmla="*/ 993793 h 993792"/>
                  <a:gd name="connsiteX3" fmla="*/ 112067 w 224133"/>
                  <a:gd name="connsiteY3" fmla="*/ 993793 h 993792"/>
                  <a:gd name="connsiteX4" fmla="*/ 224134 w 224133"/>
                  <a:gd name="connsiteY4" fmla="*/ 881726 h 993792"/>
                  <a:gd name="connsiteX5" fmla="*/ 224134 w 224133"/>
                  <a:gd name="connsiteY5" fmla="*/ 383507 h 993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4133" h="993792">
                    <a:moveTo>
                      <a:pt x="0" y="0"/>
                    </a:moveTo>
                    <a:lnTo>
                      <a:pt x="0" y="881726"/>
                    </a:lnTo>
                    <a:cubicBezTo>
                      <a:pt x="29" y="943607"/>
                      <a:pt x="50186" y="993763"/>
                      <a:pt x="112067" y="993793"/>
                    </a:cubicBezTo>
                    <a:lnTo>
                      <a:pt x="112067" y="993793"/>
                    </a:lnTo>
                    <a:cubicBezTo>
                      <a:pt x="173947" y="993793"/>
                      <a:pt x="224134" y="943607"/>
                      <a:pt x="224134" y="881726"/>
                    </a:cubicBezTo>
                    <a:lnTo>
                      <a:pt x="224134" y="383507"/>
                    </a:lnTo>
                  </a:path>
                </a:pathLst>
              </a:custGeom>
              <a:noFill/>
              <a:ln w="14685" cap="rnd">
                <a:solidFill>
                  <a:srgbClr val="59221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15" name="图形 4">
                <a:extLst>
                  <a:ext uri="{FF2B5EF4-FFF2-40B4-BE49-F238E27FC236}">
                    <a16:creationId xmlns="" xmlns:a16="http://schemas.microsoft.com/office/drawing/2014/main" id="{78470987-FE1B-4BA0-B8EA-6F7117FC38FC}"/>
                  </a:ext>
                </a:extLst>
              </p:cNvPr>
              <p:cNvGrpSpPr/>
              <p:nvPr/>
            </p:nvGrpSpPr>
            <p:grpSpPr>
              <a:xfrm>
                <a:off x="7410156" y="1533123"/>
                <a:ext cx="1627467" cy="2531313"/>
                <a:chOff x="7410156" y="1533123"/>
                <a:chExt cx="1627467" cy="2531313"/>
              </a:xfrm>
            </p:grpSpPr>
            <p:sp>
              <p:nvSpPr>
                <p:cNvPr id="635" name="任意多边形: 形状 634">
                  <a:extLst>
                    <a:ext uri="{FF2B5EF4-FFF2-40B4-BE49-F238E27FC236}">
                      <a16:creationId xmlns="" xmlns:a16="http://schemas.microsoft.com/office/drawing/2014/main" id="{B63E8A74-9AED-41E0-9E06-BB3034F9D7B5}"/>
                    </a:ext>
                  </a:extLst>
                </p:cNvPr>
                <p:cNvSpPr/>
                <p:nvPr/>
              </p:nvSpPr>
              <p:spPr>
                <a:xfrm>
                  <a:off x="7410156" y="1628848"/>
                  <a:ext cx="1627467" cy="2435589"/>
                </a:xfrm>
                <a:custGeom>
                  <a:avLst/>
                  <a:gdLst>
                    <a:gd name="connsiteX0" fmla="*/ 1627467 w 1627467"/>
                    <a:gd name="connsiteY0" fmla="*/ 997760 h 2435589"/>
                    <a:gd name="connsiteX1" fmla="*/ 1539995 w 1627467"/>
                    <a:gd name="connsiteY1" fmla="*/ 1226742 h 2435589"/>
                    <a:gd name="connsiteX2" fmla="*/ 1007485 w 1627467"/>
                    <a:gd name="connsiteY2" fmla="*/ 1594794 h 2435589"/>
                    <a:gd name="connsiteX3" fmla="*/ 1255420 w 1627467"/>
                    <a:gd name="connsiteY3" fmla="*/ 2035539 h 2435589"/>
                    <a:gd name="connsiteX4" fmla="*/ 681305 w 1627467"/>
                    <a:gd name="connsiteY4" fmla="*/ 1799770 h 2435589"/>
                    <a:gd name="connsiteX5" fmla="*/ 0 w 1627467"/>
                    <a:gd name="connsiteY5" fmla="*/ 2435589 h 2435589"/>
                    <a:gd name="connsiteX6" fmla="*/ 1440 w 1627467"/>
                    <a:gd name="connsiteY6" fmla="*/ 1985588 h 2435589"/>
                    <a:gd name="connsiteX7" fmla="*/ 1440 w 1627467"/>
                    <a:gd name="connsiteY7" fmla="*/ 677397 h 2435589"/>
                    <a:gd name="connsiteX8" fmla="*/ 679189 w 1627467"/>
                    <a:gd name="connsiteY8" fmla="*/ 0 h 2435589"/>
                    <a:gd name="connsiteX9" fmla="*/ 680687 w 1627467"/>
                    <a:gd name="connsiteY9" fmla="*/ 0 h 2435589"/>
                    <a:gd name="connsiteX10" fmla="*/ 1145263 w 1627467"/>
                    <a:gd name="connsiteY10" fmla="*/ 438601 h 2435589"/>
                    <a:gd name="connsiteX11" fmla="*/ 1157368 w 1627467"/>
                    <a:gd name="connsiteY11" fmla="*/ 648836 h 2435589"/>
                    <a:gd name="connsiteX12" fmla="*/ 1161688 w 1627467"/>
                    <a:gd name="connsiteY12" fmla="*/ 724439 h 2435589"/>
                    <a:gd name="connsiteX13" fmla="*/ 1627467 w 1627467"/>
                    <a:gd name="connsiteY13" fmla="*/ 997760 h 2435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627467" h="2435589">
                      <a:moveTo>
                        <a:pt x="1627467" y="997760"/>
                      </a:moveTo>
                      <a:lnTo>
                        <a:pt x="1539995" y="1226742"/>
                      </a:lnTo>
                      <a:cubicBezTo>
                        <a:pt x="1453315" y="1448701"/>
                        <a:pt x="1245752" y="1594794"/>
                        <a:pt x="1007485" y="1594794"/>
                      </a:cubicBezTo>
                      <a:lnTo>
                        <a:pt x="1255420" y="2035539"/>
                      </a:lnTo>
                      <a:cubicBezTo>
                        <a:pt x="1255420" y="2035539"/>
                        <a:pt x="884606" y="2018673"/>
                        <a:pt x="681305" y="1799770"/>
                      </a:cubicBezTo>
                      <a:cubicBezTo>
                        <a:pt x="681305" y="1799770"/>
                        <a:pt x="505007" y="2293111"/>
                        <a:pt x="0" y="2435589"/>
                      </a:cubicBezTo>
                      <a:lnTo>
                        <a:pt x="1440" y="1985588"/>
                      </a:lnTo>
                      <a:lnTo>
                        <a:pt x="1440" y="677397"/>
                      </a:lnTo>
                      <a:cubicBezTo>
                        <a:pt x="1440" y="303145"/>
                        <a:pt x="304937" y="-176"/>
                        <a:pt x="679189" y="0"/>
                      </a:cubicBezTo>
                      <a:lnTo>
                        <a:pt x="680687" y="0"/>
                      </a:lnTo>
                      <a:cubicBezTo>
                        <a:pt x="927299" y="-3"/>
                        <a:pt x="1131100" y="192394"/>
                        <a:pt x="1145263" y="438601"/>
                      </a:cubicBezTo>
                      <a:lnTo>
                        <a:pt x="1157368" y="648836"/>
                      </a:lnTo>
                      <a:lnTo>
                        <a:pt x="1161688" y="724439"/>
                      </a:lnTo>
                      <a:cubicBezTo>
                        <a:pt x="1161688" y="724439"/>
                        <a:pt x="1170679" y="1022030"/>
                        <a:pt x="1627467" y="997760"/>
                      </a:cubicBezTo>
                      <a:close/>
                    </a:path>
                  </a:pathLst>
                </a:custGeom>
                <a:solidFill>
                  <a:srgbClr val="98C8DB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6" name="任意多边形: 形状 635">
                  <a:extLst>
                    <a:ext uri="{FF2B5EF4-FFF2-40B4-BE49-F238E27FC236}">
                      <a16:creationId xmlns="" xmlns:a16="http://schemas.microsoft.com/office/drawing/2014/main" id="{E52DDDE6-AC16-4239-A876-3B256BBE529C}"/>
                    </a:ext>
                  </a:extLst>
                </p:cNvPr>
                <p:cNvSpPr/>
                <p:nvPr/>
              </p:nvSpPr>
              <p:spPr>
                <a:xfrm>
                  <a:off x="7471742" y="2000308"/>
                  <a:ext cx="12752" cy="2044500"/>
                </a:xfrm>
                <a:custGeom>
                  <a:avLst/>
                  <a:gdLst>
                    <a:gd name="connsiteX0" fmla="*/ 12752 w 12752"/>
                    <a:gd name="connsiteY0" fmla="*/ 0 h 2044500"/>
                    <a:gd name="connsiteX1" fmla="*/ 12752 w 12752"/>
                    <a:gd name="connsiteY1" fmla="*/ 2039858 h 2044500"/>
                    <a:gd name="connsiteX2" fmla="*/ 0 w 12752"/>
                    <a:gd name="connsiteY2" fmla="*/ 2044501 h 2044500"/>
                    <a:gd name="connsiteX3" fmla="*/ 0 w 12752"/>
                    <a:gd name="connsiteY3" fmla="*/ 26415 h 2044500"/>
                    <a:gd name="connsiteX4" fmla="*/ 2410 w 12752"/>
                    <a:gd name="connsiteY4" fmla="*/ 21214 h 2044500"/>
                    <a:gd name="connsiteX5" fmla="*/ 8522 w 12752"/>
                    <a:gd name="connsiteY5" fmla="*/ 8492 h 2044500"/>
                    <a:gd name="connsiteX6" fmla="*/ 12752 w 12752"/>
                    <a:gd name="connsiteY6" fmla="*/ 0 h 2044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752" h="2044500">
                      <a:moveTo>
                        <a:pt x="12752" y="0"/>
                      </a:moveTo>
                      <a:lnTo>
                        <a:pt x="12752" y="2039858"/>
                      </a:lnTo>
                      <a:cubicBezTo>
                        <a:pt x="8551" y="2041445"/>
                        <a:pt x="4319" y="2043002"/>
                        <a:pt x="0" y="2044501"/>
                      </a:cubicBezTo>
                      <a:lnTo>
                        <a:pt x="0" y="26415"/>
                      </a:lnTo>
                      <a:cubicBezTo>
                        <a:pt x="823" y="24682"/>
                        <a:pt x="1616" y="22948"/>
                        <a:pt x="2410" y="21214"/>
                      </a:cubicBezTo>
                      <a:cubicBezTo>
                        <a:pt x="4407" y="16954"/>
                        <a:pt x="6405" y="12693"/>
                        <a:pt x="8522" y="8492"/>
                      </a:cubicBezTo>
                      <a:cubicBezTo>
                        <a:pt x="9873" y="5612"/>
                        <a:pt x="11283" y="2821"/>
                        <a:pt x="12752" y="0"/>
                      </a:cubicBez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7" name="任意多边形: 形状 636">
                  <a:extLst>
                    <a:ext uri="{FF2B5EF4-FFF2-40B4-BE49-F238E27FC236}">
                      <a16:creationId xmlns="" xmlns:a16="http://schemas.microsoft.com/office/drawing/2014/main" id="{7BB55F00-C80B-4410-9596-BD4D37935706}"/>
                    </a:ext>
                  </a:extLst>
                </p:cNvPr>
                <p:cNvSpPr/>
                <p:nvPr/>
              </p:nvSpPr>
              <p:spPr>
                <a:xfrm>
                  <a:off x="7549255" y="1880514"/>
                  <a:ext cx="12722" cy="2132650"/>
                </a:xfrm>
                <a:custGeom>
                  <a:avLst/>
                  <a:gdLst>
                    <a:gd name="connsiteX0" fmla="*/ 12722 w 12722"/>
                    <a:gd name="connsiteY0" fmla="*/ 0 h 2132650"/>
                    <a:gd name="connsiteX1" fmla="*/ 12722 w 12722"/>
                    <a:gd name="connsiteY1" fmla="*/ 2126774 h 2132650"/>
                    <a:gd name="connsiteX2" fmla="*/ 0 w 12722"/>
                    <a:gd name="connsiteY2" fmla="*/ 2132650 h 2132650"/>
                    <a:gd name="connsiteX3" fmla="*/ 0 w 12722"/>
                    <a:gd name="connsiteY3" fmla="*/ 16337 h 2132650"/>
                    <a:gd name="connsiteX4" fmla="*/ 12722 w 12722"/>
                    <a:gd name="connsiteY4" fmla="*/ 0 h 21326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722" h="2132650">
                      <a:moveTo>
                        <a:pt x="12722" y="0"/>
                      </a:moveTo>
                      <a:lnTo>
                        <a:pt x="12722" y="2126774"/>
                      </a:lnTo>
                      <a:cubicBezTo>
                        <a:pt x="8521" y="2128771"/>
                        <a:pt x="4290" y="2130770"/>
                        <a:pt x="0" y="2132650"/>
                      </a:cubicBezTo>
                      <a:lnTo>
                        <a:pt x="0" y="16337"/>
                      </a:lnTo>
                      <a:cubicBezTo>
                        <a:pt x="4172" y="10872"/>
                        <a:pt x="8550" y="5436"/>
                        <a:pt x="12722" y="0"/>
                      </a:cubicBez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8" name="任意多边形: 形状 637">
                  <a:extLst>
                    <a:ext uri="{FF2B5EF4-FFF2-40B4-BE49-F238E27FC236}">
                      <a16:creationId xmlns="" xmlns:a16="http://schemas.microsoft.com/office/drawing/2014/main" id="{F2D600FC-46C5-4D5B-9A08-ADE4427B4AD0}"/>
                    </a:ext>
                  </a:extLst>
                </p:cNvPr>
                <p:cNvSpPr/>
                <p:nvPr/>
              </p:nvSpPr>
              <p:spPr>
                <a:xfrm>
                  <a:off x="7626738" y="1799505"/>
                  <a:ext cx="12723" cy="2173815"/>
                </a:xfrm>
                <a:custGeom>
                  <a:avLst/>
                  <a:gdLst>
                    <a:gd name="connsiteX0" fmla="*/ 12723 w 12723"/>
                    <a:gd name="connsiteY0" fmla="*/ 0 h 2173815"/>
                    <a:gd name="connsiteX1" fmla="*/ 12723 w 12723"/>
                    <a:gd name="connsiteY1" fmla="*/ 2166352 h 2173815"/>
                    <a:gd name="connsiteX2" fmla="*/ 0 w 12723"/>
                    <a:gd name="connsiteY2" fmla="*/ 2173816 h 2173815"/>
                    <a:gd name="connsiteX3" fmla="*/ 0 w 12723"/>
                    <a:gd name="connsiteY3" fmla="*/ 11577 h 2173815"/>
                    <a:gd name="connsiteX4" fmla="*/ 12723 w 12723"/>
                    <a:gd name="connsiteY4" fmla="*/ 0 h 21738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723" h="2173815">
                      <a:moveTo>
                        <a:pt x="12723" y="0"/>
                      </a:moveTo>
                      <a:lnTo>
                        <a:pt x="12723" y="2166352"/>
                      </a:lnTo>
                      <a:cubicBezTo>
                        <a:pt x="8522" y="2168879"/>
                        <a:pt x="4290" y="2171377"/>
                        <a:pt x="0" y="2173816"/>
                      </a:cubicBezTo>
                      <a:lnTo>
                        <a:pt x="0" y="11577"/>
                      </a:lnTo>
                      <a:cubicBezTo>
                        <a:pt x="4202" y="7551"/>
                        <a:pt x="8433" y="3790"/>
                        <a:pt x="12723" y="0"/>
                      </a:cubicBez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9" name="任意多边形: 形状 638">
                  <a:extLst>
                    <a:ext uri="{FF2B5EF4-FFF2-40B4-BE49-F238E27FC236}">
                      <a16:creationId xmlns="" xmlns:a16="http://schemas.microsoft.com/office/drawing/2014/main" id="{4F0A2C88-8A8C-4028-AD25-1DEDBA17FEDD}"/>
                    </a:ext>
                  </a:extLst>
                </p:cNvPr>
                <p:cNvSpPr/>
                <p:nvPr/>
              </p:nvSpPr>
              <p:spPr>
                <a:xfrm>
                  <a:off x="7704251" y="1740092"/>
                  <a:ext cx="12722" cy="2183541"/>
                </a:xfrm>
                <a:custGeom>
                  <a:avLst/>
                  <a:gdLst>
                    <a:gd name="connsiteX0" fmla="*/ 12722 w 12722"/>
                    <a:gd name="connsiteY0" fmla="*/ 0 h 2183541"/>
                    <a:gd name="connsiteX1" fmla="*/ 12722 w 12722"/>
                    <a:gd name="connsiteY1" fmla="*/ 2174344 h 2183541"/>
                    <a:gd name="connsiteX2" fmla="*/ 0 w 12722"/>
                    <a:gd name="connsiteY2" fmla="*/ 2183541 h 2183541"/>
                    <a:gd name="connsiteX3" fmla="*/ 0 w 12722"/>
                    <a:gd name="connsiteY3" fmla="*/ 8580 h 2183541"/>
                    <a:gd name="connsiteX4" fmla="*/ 12722 w 12722"/>
                    <a:gd name="connsiteY4" fmla="*/ 0 h 2183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722" h="2183541">
                      <a:moveTo>
                        <a:pt x="12722" y="0"/>
                      </a:moveTo>
                      <a:lnTo>
                        <a:pt x="12722" y="2174344"/>
                      </a:lnTo>
                      <a:cubicBezTo>
                        <a:pt x="8521" y="2177283"/>
                        <a:pt x="4260" y="2180486"/>
                        <a:pt x="0" y="2183541"/>
                      </a:cubicBezTo>
                      <a:lnTo>
                        <a:pt x="0" y="8580"/>
                      </a:lnTo>
                      <a:cubicBezTo>
                        <a:pt x="4231" y="5680"/>
                        <a:pt x="8462" y="2821"/>
                        <a:pt x="12722" y="0"/>
                      </a:cubicBez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0" name="任意多边形: 形状 639">
                  <a:extLst>
                    <a:ext uri="{FF2B5EF4-FFF2-40B4-BE49-F238E27FC236}">
                      <a16:creationId xmlns="" xmlns:a16="http://schemas.microsoft.com/office/drawing/2014/main" id="{7EEDB1F7-0C6A-47CD-957A-E54D556B8EEB}"/>
                    </a:ext>
                  </a:extLst>
                </p:cNvPr>
                <p:cNvSpPr/>
                <p:nvPr/>
              </p:nvSpPr>
              <p:spPr>
                <a:xfrm>
                  <a:off x="7781733" y="1696076"/>
                  <a:ext cx="12752" cy="2166793"/>
                </a:xfrm>
                <a:custGeom>
                  <a:avLst/>
                  <a:gdLst>
                    <a:gd name="connsiteX0" fmla="*/ 12752 w 12752"/>
                    <a:gd name="connsiteY0" fmla="*/ 0 h 2166793"/>
                    <a:gd name="connsiteX1" fmla="*/ 12752 w 12752"/>
                    <a:gd name="connsiteY1" fmla="*/ 2155569 h 2166793"/>
                    <a:gd name="connsiteX2" fmla="*/ 0 w 12752"/>
                    <a:gd name="connsiteY2" fmla="*/ 2166793 h 2166793"/>
                    <a:gd name="connsiteX3" fmla="*/ 0 w 12752"/>
                    <a:gd name="connsiteY3" fmla="*/ 6317 h 2166793"/>
                    <a:gd name="connsiteX4" fmla="*/ 11254 w 12752"/>
                    <a:gd name="connsiteY4" fmla="*/ 735 h 2166793"/>
                    <a:gd name="connsiteX5" fmla="*/ 12752 w 12752"/>
                    <a:gd name="connsiteY5" fmla="*/ 0 h 2166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752" h="2166793">
                      <a:moveTo>
                        <a:pt x="12752" y="0"/>
                      </a:moveTo>
                      <a:lnTo>
                        <a:pt x="12752" y="2155569"/>
                      </a:lnTo>
                      <a:cubicBezTo>
                        <a:pt x="8551" y="2159330"/>
                        <a:pt x="4319" y="2163091"/>
                        <a:pt x="0" y="2166793"/>
                      </a:cubicBezTo>
                      <a:lnTo>
                        <a:pt x="0" y="6317"/>
                      </a:lnTo>
                      <a:cubicBezTo>
                        <a:pt x="3732" y="4407"/>
                        <a:pt x="7493" y="2527"/>
                        <a:pt x="11254" y="735"/>
                      </a:cubicBezTo>
                      <a:cubicBezTo>
                        <a:pt x="11753" y="461"/>
                        <a:pt x="12252" y="214"/>
                        <a:pt x="12752" y="0"/>
                      </a:cubicBez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1" name="任意多边形: 形状 640">
                  <a:extLst>
                    <a:ext uri="{FF2B5EF4-FFF2-40B4-BE49-F238E27FC236}">
                      <a16:creationId xmlns="" xmlns:a16="http://schemas.microsoft.com/office/drawing/2014/main" id="{1942A1AC-9FEA-463F-8FF4-535A8FFD7F15}"/>
                    </a:ext>
                  </a:extLst>
                </p:cNvPr>
                <p:cNvSpPr/>
                <p:nvPr/>
              </p:nvSpPr>
              <p:spPr>
                <a:xfrm>
                  <a:off x="7859246" y="1664372"/>
                  <a:ext cx="12722" cy="2124275"/>
                </a:xfrm>
                <a:custGeom>
                  <a:avLst/>
                  <a:gdLst>
                    <a:gd name="connsiteX0" fmla="*/ 12722 w 12722"/>
                    <a:gd name="connsiteY0" fmla="*/ 0 h 2124275"/>
                    <a:gd name="connsiteX1" fmla="*/ 12722 w 12722"/>
                    <a:gd name="connsiteY1" fmla="*/ 2110613 h 2124275"/>
                    <a:gd name="connsiteX2" fmla="*/ 0 w 12722"/>
                    <a:gd name="connsiteY2" fmla="*/ 2124276 h 2124275"/>
                    <a:gd name="connsiteX3" fmla="*/ 0 w 12722"/>
                    <a:gd name="connsiteY3" fmla="*/ 4584 h 2124275"/>
                    <a:gd name="connsiteX4" fmla="*/ 12722 w 12722"/>
                    <a:gd name="connsiteY4" fmla="*/ 0 h 21242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722" h="2124275">
                      <a:moveTo>
                        <a:pt x="12722" y="0"/>
                      </a:moveTo>
                      <a:lnTo>
                        <a:pt x="12722" y="2110613"/>
                      </a:lnTo>
                      <a:cubicBezTo>
                        <a:pt x="8580" y="2115197"/>
                        <a:pt x="4349" y="2119751"/>
                        <a:pt x="0" y="2124276"/>
                      </a:cubicBezTo>
                      <a:lnTo>
                        <a:pt x="0" y="4584"/>
                      </a:lnTo>
                      <a:cubicBezTo>
                        <a:pt x="4143" y="2909"/>
                        <a:pt x="8462" y="1440"/>
                        <a:pt x="12722" y="0"/>
                      </a:cubicBez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2" name="任意多边形: 形状 641">
                  <a:extLst>
                    <a:ext uri="{FF2B5EF4-FFF2-40B4-BE49-F238E27FC236}">
                      <a16:creationId xmlns="" xmlns:a16="http://schemas.microsoft.com/office/drawing/2014/main" id="{9EFBA60D-C42D-466D-8E22-E922168A1EF2}"/>
                    </a:ext>
                  </a:extLst>
                </p:cNvPr>
                <p:cNvSpPr/>
                <p:nvPr/>
              </p:nvSpPr>
              <p:spPr>
                <a:xfrm>
                  <a:off x="7936729" y="1643246"/>
                  <a:ext cx="12723" cy="2054490"/>
                </a:xfrm>
                <a:custGeom>
                  <a:avLst/>
                  <a:gdLst>
                    <a:gd name="connsiteX0" fmla="*/ 12723 w 12723"/>
                    <a:gd name="connsiteY0" fmla="*/ 0 h 2054490"/>
                    <a:gd name="connsiteX1" fmla="*/ 12723 w 12723"/>
                    <a:gd name="connsiteY1" fmla="*/ 2037566 h 2054490"/>
                    <a:gd name="connsiteX2" fmla="*/ 0 w 12723"/>
                    <a:gd name="connsiteY2" fmla="*/ 2054491 h 2054490"/>
                    <a:gd name="connsiteX3" fmla="*/ 0 w 12723"/>
                    <a:gd name="connsiteY3" fmla="*/ 2791 h 2054490"/>
                    <a:gd name="connsiteX4" fmla="*/ 12723 w 12723"/>
                    <a:gd name="connsiteY4" fmla="*/ 0 h 20544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723" h="2054490">
                      <a:moveTo>
                        <a:pt x="12723" y="0"/>
                      </a:moveTo>
                      <a:lnTo>
                        <a:pt x="12723" y="2037566"/>
                      </a:lnTo>
                      <a:cubicBezTo>
                        <a:pt x="8580" y="2043179"/>
                        <a:pt x="4319" y="2048820"/>
                        <a:pt x="0" y="2054491"/>
                      </a:cubicBezTo>
                      <a:lnTo>
                        <a:pt x="0" y="2791"/>
                      </a:lnTo>
                      <a:cubicBezTo>
                        <a:pt x="4231" y="1822"/>
                        <a:pt x="8463" y="881"/>
                        <a:pt x="12723" y="0"/>
                      </a:cubicBez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3" name="任意多边形: 形状 642">
                  <a:extLst>
                    <a:ext uri="{FF2B5EF4-FFF2-40B4-BE49-F238E27FC236}">
                      <a16:creationId xmlns="" xmlns:a16="http://schemas.microsoft.com/office/drawing/2014/main" id="{7EEB6A70-0721-4A09-8309-862B36FA2C1A}"/>
                    </a:ext>
                  </a:extLst>
                </p:cNvPr>
                <p:cNvSpPr/>
                <p:nvPr/>
              </p:nvSpPr>
              <p:spPr>
                <a:xfrm>
                  <a:off x="8014301" y="1631639"/>
                  <a:ext cx="12663" cy="1952003"/>
                </a:xfrm>
                <a:custGeom>
                  <a:avLst/>
                  <a:gdLst>
                    <a:gd name="connsiteX0" fmla="*/ 12664 w 12663"/>
                    <a:gd name="connsiteY0" fmla="*/ 0 h 1952003"/>
                    <a:gd name="connsiteX1" fmla="*/ 12664 w 12663"/>
                    <a:gd name="connsiteY1" fmla="*/ 1930466 h 1952003"/>
                    <a:gd name="connsiteX2" fmla="*/ 7551 w 12663"/>
                    <a:gd name="connsiteY2" fmla="*/ 1939280 h 1952003"/>
                    <a:gd name="connsiteX3" fmla="*/ 0 w 12663"/>
                    <a:gd name="connsiteY3" fmla="*/ 1952003 h 1952003"/>
                    <a:gd name="connsiteX4" fmla="*/ 0 w 12663"/>
                    <a:gd name="connsiteY4" fmla="*/ 1952003 h 1952003"/>
                    <a:gd name="connsiteX5" fmla="*/ 0 w 12663"/>
                    <a:gd name="connsiteY5" fmla="*/ 1293 h 1952003"/>
                    <a:gd name="connsiteX6" fmla="*/ 12664 w 12663"/>
                    <a:gd name="connsiteY6" fmla="*/ 0 h 19520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663" h="1952003">
                      <a:moveTo>
                        <a:pt x="12664" y="0"/>
                      </a:moveTo>
                      <a:lnTo>
                        <a:pt x="12664" y="1930466"/>
                      </a:lnTo>
                      <a:cubicBezTo>
                        <a:pt x="11019" y="1933404"/>
                        <a:pt x="9285" y="1936342"/>
                        <a:pt x="7551" y="1939280"/>
                      </a:cubicBezTo>
                      <a:cubicBezTo>
                        <a:pt x="5083" y="1943423"/>
                        <a:pt x="2585" y="1947684"/>
                        <a:pt x="0" y="1952003"/>
                      </a:cubicBezTo>
                      <a:lnTo>
                        <a:pt x="0" y="1952003"/>
                      </a:lnTo>
                      <a:lnTo>
                        <a:pt x="0" y="1293"/>
                      </a:lnTo>
                      <a:cubicBezTo>
                        <a:pt x="4172" y="823"/>
                        <a:pt x="8403" y="382"/>
                        <a:pt x="12664" y="0"/>
                      </a:cubicBez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4" name="任意多边形: 形状 643">
                  <a:extLst>
                    <a:ext uri="{FF2B5EF4-FFF2-40B4-BE49-F238E27FC236}">
                      <a16:creationId xmlns="" xmlns:a16="http://schemas.microsoft.com/office/drawing/2014/main" id="{80E78D4A-7792-4226-89C2-878FC23CE1A8}"/>
                    </a:ext>
                  </a:extLst>
                </p:cNvPr>
                <p:cNvSpPr/>
                <p:nvPr/>
              </p:nvSpPr>
              <p:spPr>
                <a:xfrm>
                  <a:off x="8091754" y="1628848"/>
                  <a:ext cx="12723" cy="1813344"/>
                </a:xfrm>
                <a:custGeom>
                  <a:avLst/>
                  <a:gdLst>
                    <a:gd name="connsiteX0" fmla="*/ 12723 w 12723"/>
                    <a:gd name="connsiteY0" fmla="*/ 176 h 1813344"/>
                    <a:gd name="connsiteX1" fmla="*/ 12723 w 12723"/>
                    <a:gd name="connsiteY1" fmla="*/ 1813345 h 1813344"/>
                    <a:gd name="connsiteX2" fmla="*/ 0 w 12723"/>
                    <a:gd name="connsiteY2" fmla="*/ 1800181 h 1813344"/>
                    <a:gd name="connsiteX3" fmla="*/ 0 w 12723"/>
                    <a:gd name="connsiteY3" fmla="*/ 0 h 1813344"/>
                    <a:gd name="connsiteX4" fmla="*/ 12723 w 12723"/>
                    <a:gd name="connsiteY4" fmla="*/ 176 h 1813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723" h="1813344">
                      <a:moveTo>
                        <a:pt x="12723" y="176"/>
                      </a:moveTo>
                      <a:lnTo>
                        <a:pt x="12723" y="1813345"/>
                      </a:lnTo>
                      <a:cubicBezTo>
                        <a:pt x="8404" y="1809055"/>
                        <a:pt x="4143" y="1804530"/>
                        <a:pt x="0" y="1800181"/>
                      </a:cubicBezTo>
                      <a:lnTo>
                        <a:pt x="0" y="0"/>
                      </a:lnTo>
                      <a:cubicBezTo>
                        <a:pt x="4260" y="0"/>
                        <a:pt x="8492" y="59"/>
                        <a:pt x="12723" y="176"/>
                      </a:cubicBez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5" name="任意多边形: 形状 644">
                  <a:extLst>
                    <a:ext uri="{FF2B5EF4-FFF2-40B4-BE49-F238E27FC236}">
                      <a16:creationId xmlns="" xmlns:a16="http://schemas.microsoft.com/office/drawing/2014/main" id="{183464E5-7861-4326-896E-3AC0FB976619}"/>
                    </a:ext>
                  </a:extLst>
                </p:cNvPr>
                <p:cNvSpPr/>
                <p:nvPr/>
              </p:nvSpPr>
              <p:spPr>
                <a:xfrm>
                  <a:off x="8169237" y="1635430"/>
                  <a:ext cx="12722" cy="1871581"/>
                </a:xfrm>
                <a:custGeom>
                  <a:avLst/>
                  <a:gdLst>
                    <a:gd name="connsiteX0" fmla="*/ 12722 w 12722"/>
                    <a:gd name="connsiteY0" fmla="*/ 2351 h 1871581"/>
                    <a:gd name="connsiteX1" fmla="*/ 12722 w 12722"/>
                    <a:gd name="connsiteY1" fmla="*/ 1871582 h 1871581"/>
                    <a:gd name="connsiteX2" fmla="*/ 10783 w 12722"/>
                    <a:gd name="connsiteY2" fmla="*/ 1870230 h 1871581"/>
                    <a:gd name="connsiteX3" fmla="*/ 0 w 12722"/>
                    <a:gd name="connsiteY3" fmla="*/ 1862443 h 1871581"/>
                    <a:gd name="connsiteX4" fmla="*/ 0 w 12722"/>
                    <a:gd name="connsiteY4" fmla="*/ 0 h 1871581"/>
                    <a:gd name="connsiteX5" fmla="*/ 12722 w 12722"/>
                    <a:gd name="connsiteY5" fmla="*/ 2351 h 1871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722" h="1871581">
                      <a:moveTo>
                        <a:pt x="12722" y="2351"/>
                      </a:moveTo>
                      <a:lnTo>
                        <a:pt x="12722" y="1871582"/>
                      </a:lnTo>
                      <a:lnTo>
                        <a:pt x="10783" y="1870230"/>
                      </a:lnTo>
                      <a:cubicBezTo>
                        <a:pt x="7169" y="1867674"/>
                        <a:pt x="3585" y="1865059"/>
                        <a:pt x="0" y="1862443"/>
                      </a:cubicBezTo>
                      <a:lnTo>
                        <a:pt x="0" y="0"/>
                      </a:lnTo>
                      <a:cubicBezTo>
                        <a:pt x="4260" y="735"/>
                        <a:pt x="8550" y="1528"/>
                        <a:pt x="12722" y="2351"/>
                      </a:cubicBez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6" name="任意多边形: 形状 645">
                  <a:extLst>
                    <a:ext uri="{FF2B5EF4-FFF2-40B4-BE49-F238E27FC236}">
                      <a16:creationId xmlns="" xmlns:a16="http://schemas.microsoft.com/office/drawing/2014/main" id="{C6BE2555-3588-470D-8564-2EBB65D49917}"/>
                    </a:ext>
                  </a:extLst>
                </p:cNvPr>
                <p:cNvSpPr/>
                <p:nvPr/>
              </p:nvSpPr>
              <p:spPr>
                <a:xfrm>
                  <a:off x="8246720" y="1655645"/>
                  <a:ext cx="12723" cy="1898379"/>
                </a:xfrm>
                <a:custGeom>
                  <a:avLst/>
                  <a:gdLst>
                    <a:gd name="connsiteX0" fmla="*/ 12723 w 12723"/>
                    <a:gd name="connsiteY0" fmla="*/ 4731 h 1898379"/>
                    <a:gd name="connsiteX1" fmla="*/ 12723 w 12723"/>
                    <a:gd name="connsiteY1" fmla="*/ 1898379 h 1898379"/>
                    <a:gd name="connsiteX2" fmla="*/ 0 w 12723"/>
                    <a:gd name="connsiteY2" fmla="*/ 1891562 h 1898379"/>
                    <a:gd name="connsiteX3" fmla="*/ 0 w 12723"/>
                    <a:gd name="connsiteY3" fmla="*/ 0 h 1898379"/>
                    <a:gd name="connsiteX4" fmla="*/ 12723 w 12723"/>
                    <a:gd name="connsiteY4" fmla="*/ 4731 h 18983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723" h="1898379">
                      <a:moveTo>
                        <a:pt x="12723" y="4731"/>
                      </a:moveTo>
                      <a:lnTo>
                        <a:pt x="12723" y="1898379"/>
                      </a:lnTo>
                      <a:cubicBezTo>
                        <a:pt x="8463" y="1896176"/>
                        <a:pt x="4231" y="1893884"/>
                        <a:pt x="0" y="1891562"/>
                      </a:cubicBezTo>
                      <a:lnTo>
                        <a:pt x="0" y="0"/>
                      </a:lnTo>
                      <a:cubicBezTo>
                        <a:pt x="4290" y="1557"/>
                        <a:pt x="8522" y="3085"/>
                        <a:pt x="12723" y="4731"/>
                      </a:cubicBez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7" name="任意多边形: 形状 646">
                  <a:extLst>
                    <a:ext uri="{FF2B5EF4-FFF2-40B4-BE49-F238E27FC236}">
                      <a16:creationId xmlns="" xmlns:a16="http://schemas.microsoft.com/office/drawing/2014/main" id="{706DABB9-0FDF-4750-8ADC-38F9D326D026}"/>
                    </a:ext>
                  </a:extLst>
                </p:cNvPr>
                <p:cNvSpPr/>
                <p:nvPr/>
              </p:nvSpPr>
              <p:spPr>
                <a:xfrm>
                  <a:off x="8324233" y="1691551"/>
                  <a:ext cx="12722" cy="1898143"/>
                </a:xfrm>
                <a:custGeom>
                  <a:avLst/>
                  <a:gdLst>
                    <a:gd name="connsiteX0" fmla="*/ 12722 w 12722"/>
                    <a:gd name="connsiteY0" fmla="*/ 7669 h 1898143"/>
                    <a:gd name="connsiteX1" fmla="*/ 12722 w 12722"/>
                    <a:gd name="connsiteY1" fmla="*/ 1898144 h 1898143"/>
                    <a:gd name="connsiteX2" fmla="*/ 0 w 12722"/>
                    <a:gd name="connsiteY2" fmla="*/ 1892914 h 1898143"/>
                    <a:gd name="connsiteX3" fmla="*/ 0 w 12722"/>
                    <a:gd name="connsiteY3" fmla="*/ 0 h 1898143"/>
                    <a:gd name="connsiteX4" fmla="*/ 8815 w 12722"/>
                    <a:gd name="connsiteY4" fmla="*/ 5259 h 1898143"/>
                    <a:gd name="connsiteX5" fmla="*/ 12722 w 12722"/>
                    <a:gd name="connsiteY5" fmla="*/ 7669 h 1898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722" h="1898143">
                      <a:moveTo>
                        <a:pt x="12722" y="7669"/>
                      </a:moveTo>
                      <a:lnTo>
                        <a:pt x="12722" y="1898144"/>
                      </a:lnTo>
                      <a:cubicBezTo>
                        <a:pt x="8491" y="1896440"/>
                        <a:pt x="4231" y="1894677"/>
                        <a:pt x="0" y="1892914"/>
                      </a:cubicBezTo>
                      <a:lnTo>
                        <a:pt x="0" y="0"/>
                      </a:lnTo>
                      <a:cubicBezTo>
                        <a:pt x="2938" y="1704"/>
                        <a:pt x="5877" y="3467"/>
                        <a:pt x="8815" y="5259"/>
                      </a:cubicBezTo>
                      <a:cubicBezTo>
                        <a:pt x="10137" y="6053"/>
                        <a:pt x="11459" y="6787"/>
                        <a:pt x="12722" y="7669"/>
                      </a:cubicBez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8" name="任意多边形: 形状 647">
                  <a:extLst>
                    <a:ext uri="{FF2B5EF4-FFF2-40B4-BE49-F238E27FC236}">
                      <a16:creationId xmlns="" xmlns:a16="http://schemas.microsoft.com/office/drawing/2014/main" id="{AB19CB5B-658B-4CE5-A908-89A415F2A2D7}"/>
                    </a:ext>
                  </a:extLst>
                </p:cNvPr>
                <p:cNvSpPr/>
                <p:nvPr/>
              </p:nvSpPr>
              <p:spPr>
                <a:xfrm>
                  <a:off x="8401745" y="1747937"/>
                  <a:ext cx="12723" cy="1869113"/>
                </a:xfrm>
                <a:custGeom>
                  <a:avLst/>
                  <a:gdLst>
                    <a:gd name="connsiteX0" fmla="*/ 12723 w 12723"/>
                    <a:gd name="connsiteY0" fmla="*/ 11930 h 1869113"/>
                    <a:gd name="connsiteX1" fmla="*/ 12723 w 12723"/>
                    <a:gd name="connsiteY1" fmla="*/ 1869114 h 1869113"/>
                    <a:gd name="connsiteX2" fmla="*/ 0 w 12723"/>
                    <a:gd name="connsiteY2" fmla="*/ 1865059 h 1869113"/>
                    <a:gd name="connsiteX3" fmla="*/ 0 w 12723"/>
                    <a:gd name="connsiteY3" fmla="*/ 0 h 1869113"/>
                    <a:gd name="connsiteX4" fmla="*/ 8550 w 12723"/>
                    <a:gd name="connsiteY4" fmla="*/ 7875 h 1869113"/>
                    <a:gd name="connsiteX5" fmla="*/ 12723 w 12723"/>
                    <a:gd name="connsiteY5" fmla="*/ 11930 h 1869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723" h="1869113">
                      <a:moveTo>
                        <a:pt x="12723" y="11930"/>
                      </a:moveTo>
                      <a:lnTo>
                        <a:pt x="12723" y="1869114"/>
                      </a:lnTo>
                      <a:cubicBezTo>
                        <a:pt x="8492" y="1867791"/>
                        <a:pt x="4260" y="1866469"/>
                        <a:pt x="0" y="1865059"/>
                      </a:cubicBezTo>
                      <a:lnTo>
                        <a:pt x="0" y="0"/>
                      </a:lnTo>
                      <a:cubicBezTo>
                        <a:pt x="2938" y="2586"/>
                        <a:pt x="5700" y="5201"/>
                        <a:pt x="8550" y="7875"/>
                      </a:cubicBezTo>
                      <a:cubicBezTo>
                        <a:pt x="9932" y="9167"/>
                        <a:pt x="11342" y="10519"/>
                        <a:pt x="12723" y="11930"/>
                      </a:cubicBez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9" name="任意多边形: 形状 648">
                  <a:extLst>
                    <a:ext uri="{FF2B5EF4-FFF2-40B4-BE49-F238E27FC236}">
                      <a16:creationId xmlns="" xmlns:a16="http://schemas.microsoft.com/office/drawing/2014/main" id="{DE504D20-8194-4B2D-880B-DE3CEEA06798}"/>
                    </a:ext>
                  </a:extLst>
                </p:cNvPr>
                <p:cNvSpPr/>
                <p:nvPr/>
              </p:nvSpPr>
              <p:spPr>
                <a:xfrm>
                  <a:off x="8479228" y="3333181"/>
                  <a:ext cx="12722" cy="304672"/>
                </a:xfrm>
                <a:custGeom>
                  <a:avLst/>
                  <a:gdLst>
                    <a:gd name="connsiteX0" fmla="*/ 12722 w 12722"/>
                    <a:gd name="connsiteY0" fmla="*/ 22595 h 304672"/>
                    <a:gd name="connsiteX1" fmla="*/ 12722 w 12722"/>
                    <a:gd name="connsiteY1" fmla="*/ 304673 h 304672"/>
                    <a:gd name="connsiteX2" fmla="*/ 0 w 12722"/>
                    <a:gd name="connsiteY2" fmla="*/ 301734 h 304672"/>
                    <a:gd name="connsiteX3" fmla="*/ 0 w 12722"/>
                    <a:gd name="connsiteY3" fmla="*/ 0 h 304672"/>
                    <a:gd name="connsiteX4" fmla="*/ 881 w 12722"/>
                    <a:gd name="connsiteY4" fmla="*/ 1528 h 304672"/>
                    <a:gd name="connsiteX5" fmla="*/ 8022 w 12722"/>
                    <a:gd name="connsiteY5" fmla="*/ 14251 h 304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722" h="304672">
                      <a:moveTo>
                        <a:pt x="12722" y="22595"/>
                      </a:moveTo>
                      <a:lnTo>
                        <a:pt x="12722" y="304673"/>
                      </a:lnTo>
                      <a:cubicBezTo>
                        <a:pt x="8521" y="303703"/>
                        <a:pt x="4290" y="302675"/>
                        <a:pt x="0" y="301734"/>
                      </a:cubicBezTo>
                      <a:lnTo>
                        <a:pt x="0" y="0"/>
                      </a:lnTo>
                      <a:lnTo>
                        <a:pt x="881" y="1528"/>
                      </a:lnTo>
                      <a:lnTo>
                        <a:pt x="8022" y="14251"/>
                      </a:ln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0" name="任意多边形: 形状 649">
                  <a:extLst>
                    <a:ext uri="{FF2B5EF4-FFF2-40B4-BE49-F238E27FC236}">
                      <a16:creationId xmlns="" xmlns:a16="http://schemas.microsoft.com/office/drawing/2014/main" id="{A447FDE0-0913-4F36-BED5-E119F6CBA43C}"/>
                    </a:ext>
                  </a:extLst>
                </p:cNvPr>
                <p:cNvSpPr/>
                <p:nvPr/>
              </p:nvSpPr>
              <p:spPr>
                <a:xfrm>
                  <a:off x="8479228" y="1837820"/>
                  <a:ext cx="12722" cy="1382530"/>
                </a:xfrm>
                <a:custGeom>
                  <a:avLst/>
                  <a:gdLst>
                    <a:gd name="connsiteX0" fmla="*/ 12722 w 12722"/>
                    <a:gd name="connsiteY0" fmla="*/ 20363 h 1382530"/>
                    <a:gd name="connsiteX1" fmla="*/ 12722 w 12722"/>
                    <a:gd name="connsiteY1" fmla="*/ 1381003 h 1382530"/>
                    <a:gd name="connsiteX2" fmla="*/ 0 w 12722"/>
                    <a:gd name="connsiteY2" fmla="*/ 1382531 h 1382530"/>
                    <a:gd name="connsiteX3" fmla="*/ 0 w 12722"/>
                    <a:gd name="connsiteY3" fmla="*/ 0 h 1382530"/>
                    <a:gd name="connsiteX4" fmla="*/ 9491 w 12722"/>
                    <a:gd name="connsiteY4" fmla="*/ 14985 h 1382530"/>
                    <a:gd name="connsiteX5" fmla="*/ 12722 w 12722"/>
                    <a:gd name="connsiteY5" fmla="*/ 20363 h 1382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722" h="1382530">
                      <a:moveTo>
                        <a:pt x="12722" y="20363"/>
                      </a:moveTo>
                      <a:lnTo>
                        <a:pt x="12722" y="1381003"/>
                      </a:lnTo>
                      <a:cubicBezTo>
                        <a:pt x="8491" y="1381561"/>
                        <a:pt x="4260" y="1382090"/>
                        <a:pt x="0" y="1382531"/>
                      </a:cubicBezTo>
                      <a:lnTo>
                        <a:pt x="0" y="0"/>
                      </a:lnTo>
                      <a:cubicBezTo>
                        <a:pt x="3261" y="4898"/>
                        <a:pt x="6405" y="9893"/>
                        <a:pt x="9491" y="14985"/>
                      </a:cubicBezTo>
                      <a:cubicBezTo>
                        <a:pt x="10607" y="16748"/>
                        <a:pt x="11694" y="18541"/>
                        <a:pt x="12722" y="20363"/>
                      </a:cubicBez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1" name="任意多边形: 形状 650">
                  <a:extLst>
                    <a:ext uri="{FF2B5EF4-FFF2-40B4-BE49-F238E27FC236}">
                      <a16:creationId xmlns="" xmlns:a16="http://schemas.microsoft.com/office/drawing/2014/main" id="{530BA3AD-D2E7-4142-9EC4-55E766CE834D}"/>
                    </a:ext>
                  </a:extLst>
                </p:cNvPr>
                <p:cNvSpPr/>
                <p:nvPr/>
              </p:nvSpPr>
              <p:spPr>
                <a:xfrm>
                  <a:off x="8556711" y="2320760"/>
                  <a:ext cx="12723" cy="885780"/>
                </a:xfrm>
                <a:custGeom>
                  <a:avLst/>
                  <a:gdLst>
                    <a:gd name="connsiteX0" fmla="*/ 12723 w 12723"/>
                    <a:gd name="connsiteY0" fmla="*/ 0 h 885780"/>
                    <a:gd name="connsiteX1" fmla="*/ 12723 w 12723"/>
                    <a:gd name="connsiteY1" fmla="*/ 882431 h 885780"/>
                    <a:gd name="connsiteX2" fmla="*/ 0 w 12723"/>
                    <a:gd name="connsiteY2" fmla="*/ 885781 h 885780"/>
                    <a:gd name="connsiteX3" fmla="*/ 0 w 12723"/>
                    <a:gd name="connsiteY3" fmla="*/ 0 h 885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723" h="885780">
                      <a:moveTo>
                        <a:pt x="12723" y="0"/>
                      </a:moveTo>
                      <a:lnTo>
                        <a:pt x="12723" y="882431"/>
                      </a:lnTo>
                      <a:cubicBezTo>
                        <a:pt x="8522" y="883607"/>
                        <a:pt x="4260" y="884723"/>
                        <a:pt x="0" y="88578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2" name="任意多边形: 形状 651">
                  <a:extLst>
                    <a:ext uri="{FF2B5EF4-FFF2-40B4-BE49-F238E27FC236}">
                      <a16:creationId xmlns="" xmlns:a16="http://schemas.microsoft.com/office/drawing/2014/main" id="{3550958B-5FCB-48E4-B446-4AFCF0B4A796}"/>
                    </a:ext>
                  </a:extLst>
                </p:cNvPr>
                <p:cNvSpPr/>
                <p:nvPr/>
              </p:nvSpPr>
              <p:spPr>
                <a:xfrm>
                  <a:off x="8556711" y="3471017"/>
                  <a:ext cx="12723" cy="182321"/>
                </a:xfrm>
                <a:custGeom>
                  <a:avLst/>
                  <a:gdLst>
                    <a:gd name="connsiteX0" fmla="*/ 12723 w 12723"/>
                    <a:gd name="connsiteY0" fmla="*/ 22625 h 182321"/>
                    <a:gd name="connsiteX1" fmla="*/ 12723 w 12723"/>
                    <a:gd name="connsiteY1" fmla="*/ 182322 h 182321"/>
                    <a:gd name="connsiteX2" fmla="*/ 0 w 12723"/>
                    <a:gd name="connsiteY2" fmla="*/ 180177 h 182321"/>
                    <a:gd name="connsiteX3" fmla="*/ 0 w 12723"/>
                    <a:gd name="connsiteY3" fmla="*/ 0 h 182321"/>
                    <a:gd name="connsiteX4" fmla="*/ 12370 w 12723"/>
                    <a:gd name="connsiteY4" fmla="*/ 22008 h 182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723" h="182321">
                      <a:moveTo>
                        <a:pt x="12723" y="22625"/>
                      </a:moveTo>
                      <a:lnTo>
                        <a:pt x="12723" y="182322"/>
                      </a:lnTo>
                      <a:cubicBezTo>
                        <a:pt x="8580" y="181675"/>
                        <a:pt x="4319" y="180941"/>
                        <a:pt x="0" y="180177"/>
                      </a:cubicBezTo>
                      <a:lnTo>
                        <a:pt x="0" y="0"/>
                      </a:lnTo>
                      <a:lnTo>
                        <a:pt x="12370" y="22008"/>
                      </a:ln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3" name="任意多边形: 形状 652">
                  <a:extLst>
                    <a:ext uri="{FF2B5EF4-FFF2-40B4-BE49-F238E27FC236}">
                      <a16:creationId xmlns="" xmlns:a16="http://schemas.microsoft.com/office/drawing/2014/main" id="{38423CCE-1934-48C5-9D82-83BE907540A8}"/>
                    </a:ext>
                  </a:extLst>
                </p:cNvPr>
                <p:cNvSpPr/>
                <p:nvPr/>
              </p:nvSpPr>
              <p:spPr>
                <a:xfrm>
                  <a:off x="8634224" y="2499996"/>
                  <a:ext cx="12722" cy="680951"/>
                </a:xfrm>
                <a:custGeom>
                  <a:avLst/>
                  <a:gdLst>
                    <a:gd name="connsiteX0" fmla="*/ 12722 w 12722"/>
                    <a:gd name="connsiteY0" fmla="*/ 14133 h 680951"/>
                    <a:gd name="connsiteX1" fmla="*/ 12722 w 12722"/>
                    <a:gd name="connsiteY1" fmla="*/ 675545 h 680951"/>
                    <a:gd name="connsiteX2" fmla="*/ 5435 w 12722"/>
                    <a:gd name="connsiteY2" fmla="*/ 678689 h 680951"/>
                    <a:gd name="connsiteX3" fmla="*/ 0 w 12722"/>
                    <a:gd name="connsiteY3" fmla="*/ 680952 h 680951"/>
                    <a:gd name="connsiteX4" fmla="*/ 0 w 12722"/>
                    <a:gd name="connsiteY4" fmla="*/ 0 h 680951"/>
                    <a:gd name="connsiteX5" fmla="*/ 12722 w 12722"/>
                    <a:gd name="connsiteY5" fmla="*/ 14133 h 680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722" h="680951">
                      <a:moveTo>
                        <a:pt x="12722" y="14133"/>
                      </a:moveTo>
                      <a:lnTo>
                        <a:pt x="12722" y="675545"/>
                      </a:lnTo>
                      <a:cubicBezTo>
                        <a:pt x="10313" y="676632"/>
                        <a:pt x="7874" y="677690"/>
                        <a:pt x="5435" y="678689"/>
                      </a:cubicBezTo>
                      <a:lnTo>
                        <a:pt x="0" y="680952"/>
                      </a:lnTo>
                      <a:lnTo>
                        <a:pt x="0" y="0"/>
                      </a:lnTo>
                      <a:cubicBezTo>
                        <a:pt x="3966" y="4731"/>
                        <a:pt x="8197" y="9461"/>
                        <a:pt x="12722" y="14133"/>
                      </a:cubicBez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4" name="任意多边形: 形状 653">
                  <a:extLst>
                    <a:ext uri="{FF2B5EF4-FFF2-40B4-BE49-F238E27FC236}">
                      <a16:creationId xmlns="" xmlns:a16="http://schemas.microsoft.com/office/drawing/2014/main" id="{F50C9A30-D8A3-48ED-AB9A-0822B3E1779E}"/>
                    </a:ext>
                  </a:extLst>
                </p:cNvPr>
                <p:cNvSpPr/>
                <p:nvPr/>
              </p:nvSpPr>
              <p:spPr>
                <a:xfrm>
                  <a:off x="8634224" y="3608706"/>
                  <a:ext cx="12722" cy="54417"/>
                </a:xfrm>
                <a:custGeom>
                  <a:avLst/>
                  <a:gdLst>
                    <a:gd name="connsiteX0" fmla="*/ 12722 w 12722"/>
                    <a:gd name="connsiteY0" fmla="*/ 22625 h 54417"/>
                    <a:gd name="connsiteX1" fmla="*/ 12722 w 12722"/>
                    <a:gd name="connsiteY1" fmla="*/ 54417 h 54417"/>
                    <a:gd name="connsiteX2" fmla="*/ 0 w 12722"/>
                    <a:gd name="connsiteY2" fmla="*/ 53183 h 54417"/>
                    <a:gd name="connsiteX3" fmla="*/ 0 w 12722"/>
                    <a:gd name="connsiteY3" fmla="*/ 0 h 54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722" h="54417">
                      <a:moveTo>
                        <a:pt x="12722" y="22625"/>
                      </a:moveTo>
                      <a:lnTo>
                        <a:pt x="12722" y="54417"/>
                      </a:lnTo>
                      <a:cubicBezTo>
                        <a:pt x="8991" y="54094"/>
                        <a:pt x="4730" y="53712"/>
                        <a:pt x="0" y="53183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5" name="任意多边形: 形状 654">
                  <a:extLst>
                    <a:ext uri="{FF2B5EF4-FFF2-40B4-BE49-F238E27FC236}">
                      <a16:creationId xmlns="" xmlns:a16="http://schemas.microsoft.com/office/drawing/2014/main" id="{B5C75B30-9403-484D-93BF-16C3A9B144F6}"/>
                    </a:ext>
                  </a:extLst>
                </p:cNvPr>
                <p:cNvSpPr/>
                <p:nvPr/>
              </p:nvSpPr>
              <p:spPr>
                <a:xfrm>
                  <a:off x="8711706" y="2565138"/>
                  <a:ext cx="12752" cy="576583"/>
                </a:xfrm>
                <a:custGeom>
                  <a:avLst/>
                  <a:gdLst>
                    <a:gd name="connsiteX0" fmla="*/ 12752 w 12752"/>
                    <a:gd name="connsiteY0" fmla="*/ 7375 h 576583"/>
                    <a:gd name="connsiteX1" fmla="*/ 12752 w 12752"/>
                    <a:gd name="connsiteY1" fmla="*/ 568591 h 576583"/>
                    <a:gd name="connsiteX2" fmla="*/ 0 w 12752"/>
                    <a:gd name="connsiteY2" fmla="*/ 576583 h 576583"/>
                    <a:gd name="connsiteX3" fmla="*/ 0 w 12752"/>
                    <a:gd name="connsiteY3" fmla="*/ 0 h 576583"/>
                    <a:gd name="connsiteX4" fmla="*/ 3732 w 12752"/>
                    <a:gd name="connsiteY4" fmla="*/ 2204 h 576583"/>
                    <a:gd name="connsiteX5" fmla="*/ 12752 w 12752"/>
                    <a:gd name="connsiteY5" fmla="*/ 7375 h 5765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752" h="576583">
                      <a:moveTo>
                        <a:pt x="12752" y="7375"/>
                      </a:moveTo>
                      <a:lnTo>
                        <a:pt x="12752" y="568591"/>
                      </a:lnTo>
                      <a:cubicBezTo>
                        <a:pt x="8551" y="571353"/>
                        <a:pt x="4319" y="573968"/>
                        <a:pt x="0" y="576583"/>
                      </a:cubicBezTo>
                      <a:lnTo>
                        <a:pt x="0" y="0"/>
                      </a:lnTo>
                      <a:lnTo>
                        <a:pt x="3732" y="2204"/>
                      </a:lnTo>
                      <a:cubicBezTo>
                        <a:pt x="6729" y="4025"/>
                        <a:pt x="9667" y="5700"/>
                        <a:pt x="12752" y="7375"/>
                      </a:cubicBez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6" name="任意多边形: 形状 655">
                  <a:extLst>
                    <a:ext uri="{FF2B5EF4-FFF2-40B4-BE49-F238E27FC236}">
                      <a16:creationId xmlns="" xmlns:a16="http://schemas.microsoft.com/office/drawing/2014/main" id="{83C2374F-6A6F-4583-98CD-4D1695FC9543}"/>
                    </a:ext>
                  </a:extLst>
                </p:cNvPr>
                <p:cNvSpPr/>
                <p:nvPr/>
              </p:nvSpPr>
              <p:spPr>
                <a:xfrm>
                  <a:off x="8789219" y="2600133"/>
                  <a:ext cx="12722" cy="484966"/>
                </a:xfrm>
                <a:custGeom>
                  <a:avLst/>
                  <a:gdLst>
                    <a:gd name="connsiteX0" fmla="*/ 12722 w 12722"/>
                    <a:gd name="connsiteY0" fmla="*/ 4026 h 484966"/>
                    <a:gd name="connsiteX1" fmla="*/ 12722 w 12722"/>
                    <a:gd name="connsiteY1" fmla="*/ 473566 h 484966"/>
                    <a:gd name="connsiteX2" fmla="*/ 0 w 12722"/>
                    <a:gd name="connsiteY2" fmla="*/ 484967 h 484966"/>
                    <a:gd name="connsiteX3" fmla="*/ 0 w 12722"/>
                    <a:gd name="connsiteY3" fmla="*/ 0 h 484966"/>
                    <a:gd name="connsiteX4" fmla="*/ 12722 w 12722"/>
                    <a:gd name="connsiteY4" fmla="*/ 4026 h 484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722" h="484966">
                      <a:moveTo>
                        <a:pt x="12722" y="4026"/>
                      </a:moveTo>
                      <a:lnTo>
                        <a:pt x="12722" y="473566"/>
                      </a:lnTo>
                      <a:cubicBezTo>
                        <a:pt x="8580" y="477445"/>
                        <a:pt x="4290" y="481235"/>
                        <a:pt x="0" y="484967"/>
                      </a:cubicBezTo>
                      <a:lnTo>
                        <a:pt x="0" y="0"/>
                      </a:lnTo>
                      <a:cubicBezTo>
                        <a:pt x="4172" y="1411"/>
                        <a:pt x="8550" y="2733"/>
                        <a:pt x="12722" y="4026"/>
                      </a:cubicBez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7" name="任意多边形: 形状 656">
                  <a:extLst>
                    <a:ext uri="{FF2B5EF4-FFF2-40B4-BE49-F238E27FC236}">
                      <a16:creationId xmlns="" xmlns:a16="http://schemas.microsoft.com/office/drawing/2014/main" id="{3CDA32EF-8FB1-4288-B490-5559F68A797F}"/>
                    </a:ext>
                  </a:extLst>
                </p:cNvPr>
                <p:cNvSpPr/>
                <p:nvPr/>
              </p:nvSpPr>
              <p:spPr>
                <a:xfrm>
                  <a:off x="8866731" y="2618909"/>
                  <a:ext cx="12723" cy="384241"/>
                </a:xfrm>
                <a:custGeom>
                  <a:avLst/>
                  <a:gdLst>
                    <a:gd name="connsiteX0" fmla="*/ 12723 w 12723"/>
                    <a:gd name="connsiteY0" fmla="*/ 2057 h 384241"/>
                    <a:gd name="connsiteX1" fmla="*/ 12723 w 12723"/>
                    <a:gd name="connsiteY1" fmla="*/ 367200 h 384241"/>
                    <a:gd name="connsiteX2" fmla="*/ 0 w 12723"/>
                    <a:gd name="connsiteY2" fmla="*/ 384242 h 384241"/>
                    <a:gd name="connsiteX3" fmla="*/ 0 w 12723"/>
                    <a:gd name="connsiteY3" fmla="*/ 0 h 384241"/>
                    <a:gd name="connsiteX4" fmla="*/ 12723 w 12723"/>
                    <a:gd name="connsiteY4" fmla="*/ 2057 h 384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723" h="384241">
                      <a:moveTo>
                        <a:pt x="12723" y="2057"/>
                      </a:moveTo>
                      <a:lnTo>
                        <a:pt x="12723" y="367200"/>
                      </a:lnTo>
                      <a:cubicBezTo>
                        <a:pt x="8609" y="373076"/>
                        <a:pt x="4349" y="378659"/>
                        <a:pt x="0" y="384242"/>
                      </a:cubicBezTo>
                      <a:lnTo>
                        <a:pt x="0" y="0"/>
                      </a:lnTo>
                      <a:cubicBezTo>
                        <a:pt x="4172" y="676"/>
                        <a:pt x="8404" y="1352"/>
                        <a:pt x="12723" y="2057"/>
                      </a:cubicBez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8" name="任意多边形: 形状 657">
                  <a:extLst>
                    <a:ext uri="{FF2B5EF4-FFF2-40B4-BE49-F238E27FC236}">
                      <a16:creationId xmlns="" xmlns:a16="http://schemas.microsoft.com/office/drawing/2014/main" id="{37768E74-4C5A-473F-AE65-23B8105F9753}"/>
                    </a:ext>
                  </a:extLst>
                </p:cNvPr>
                <p:cNvSpPr/>
                <p:nvPr/>
              </p:nvSpPr>
              <p:spPr>
                <a:xfrm>
                  <a:off x="8944215" y="2626843"/>
                  <a:ext cx="12722" cy="243203"/>
                </a:xfrm>
                <a:custGeom>
                  <a:avLst/>
                  <a:gdLst>
                    <a:gd name="connsiteX0" fmla="*/ 12722 w 12722"/>
                    <a:gd name="connsiteY0" fmla="*/ 705 h 243203"/>
                    <a:gd name="connsiteX1" fmla="*/ 12722 w 12722"/>
                    <a:gd name="connsiteY1" fmla="*/ 211000 h 243203"/>
                    <a:gd name="connsiteX2" fmla="*/ 5935 w 12722"/>
                    <a:gd name="connsiteY2" fmla="*/ 228629 h 243203"/>
                    <a:gd name="connsiteX3" fmla="*/ 1440 w 12722"/>
                    <a:gd name="connsiteY3" fmla="*/ 239765 h 243203"/>
                    <a:gd name="connsiteX4" fmla="*/ 0 w 12722"/>
                    <a:gd name="connsiteY4" fmla="*/ 243203 h 243203"/>
                    <a:gd name="connsiteX5" fmla="*/ 0 w 12722"/>
                    <a:gd name="connsiteY5" fmla="*/ 0 h 243203"/>
                    <a:gd name="connsiteX6" fmla="*/ 12722 w 12722"/>
                    <a:gd name="connsiteY6" fmla="*/ 705 h 243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722" h="243203">
                      <a:moveTo>
                        <a:pt x="12722" y="705"/>
                      </a:moveTo>
                      <a:lnTo>
                        <a:pt x="12722" y="211000"/>
                      </a:lnTo>
                      <a:lnTo>
                        <a:pt x="5935" y="228629"/>
                      </a:lnTo>
                      <a:cubicBezTo>
                        <a:pt x="4466" y="232361"/>
                        <a:pt x="2997" y="236093"/>
                        <a:pt x="1440" y="239765"/>
                      </a:cubicBezTo>
                      <a:cubicBezTo>
                        <a:pt x="969" y="240911"/>
                        <a:pt x="499" y="242057"/>
                        <a:pt x="0" y="243203"/>
                      </a:cubicBezTo>
                      <a:lnTo>
                        <a:pt x="0" y="0"/>
                      </a:lnTo>
                      <a:cubicBezTo>
                        <a:pt x="4202" y="382"/>
                        <a:pt x="8433" y="529"/>
                        <a:pt x="12722" y="705"/>
                      </a:cubicBez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9" name="任意多边形: 形状 658">
                  <a:extLst>
                    <a:ext uri="{FF2B5EF4-FFF2-40B4-BE49-F238E27FC236}">
                      <a16:creationId xmlns="" xmlns:a16="http://schemas.microsoft.com/office/drawing/2014/main" id="{8DDC190E-62AC-4895-A88C-23C5422F0582}"/>
                    </a:ext>
                  </a:extLst>
                </p:cNvPr>
                <p:cNvSpPr/>
                <p:nvPr/>
              </p:nvSpPr>
              <p:spPr>
                <a:xfrm>
                  <a:off x="9021580" y="2626843"/>
                  <a:ext cx="12870" cy="41488"/>
                </a:xfrm>
                <a:custGeom>
                  <a:avLst/>
                  <a:gdLst>
                    <a:gd name="connsiteX0" fmla="*/ 12870 w 12870"/>
                    <a:gd name="connsiteY0" fmla="*/ 0 h 41488"/>
                    <a:gd name="connsiteX1" fmla="*/ 12870 w 12870"/>
                    <a:gd name="connsiteY1" fmla="*/ 8169 h 41488"/>
                    <a:gd name="connsiteX2" fmla="*/ 8815 w 12870"/>
                    <a:gd name="connsiteY2" fmla="*/ 18688 h 41488"/>
                    <a:gd name="connsiteX3" fmla="*/ 0 w 12870"/>
                    <a:gd name="connsiteY3" fmla="*/ 41489 h 41488"/>
                    <a:gd name="connsiteX4" fmla="*/ 0 w 12870"/>
                    <a:gd name="connsiteY4" fmla="*/ 499 h 41488"/>
                    <a:gd name="connsiteX5" fmla="*/ 12870 w 12870"/>
                    <a:gd name="connsiteY5" fmla="*/ 0 h 414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870" h="41488">
                      <a:moveTo>
                        <a:pt x="12870" y="0"/>
                      </a:moveTo>
                      <a:lnTo>
                        <a:pt x="12870" y="8169"/>
                      </a:lnTo>
                      <a:lnTo>
                        <a:pt x="8815" y="18688"/>
                      </a:lnTo>
                      <a:lnTo>
                        <a:pt x="0" y="41489"/>
                      </a:lnTo>
                      <a:lnTo>
                        <a:pt x="0" y="499"/>
                      </a:lnTo>
                      <a:cubicBezTo>
                        <a:pt x="4319" y="353"/>
                        <a:pt x="8551" y="147"/>
                        <a:pt x="12870" y="0"/>
                      </a:cubicBez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0" name="任意多边形: 形状 659">
                  <a:extLst>
                    <a:ext uri="{FF2B5EF4-FFF2-40B4-BE49-F238E27FC236}">
                      <a16:creationId xmlns="" xmlns:a16="http://schemas.microsoft.com/office/drawing/2014/main" id="{E34BE6BC-C6FF-4FB3-93D6-1821F4130EAE}"/>
                    </a:ext>
                  </a:extLst>
                </p:cNvPr>
                <p:cNvSpPr/>
                <p:nvPr/>
              </p:nvSpPr>
              <p:spPr>
                <a:xfrm>
                  <a:off x="7411595" y="3334709"/>
                  <a:ext cx="1075654" cy="12722"/>
                </a:xfrm>
                <a:custGeom>
                  <a:avLst/>
                  <a:gdLst>
                    <a:gd name="connsiteX0" fmla="*/ 1075654 w 1075654"/>
                    <a:gd name="connsiteY0" fmla="*/ 12723 h 12722"/>
                    <a:gd name="connsiteX1" fmla="*/ 0 w 1075654"/>
                    <a:gd name="connsiteY1" fmla="*/ 12723 h 12722"/>
                    <a:gd name="connsiteX2" fmla="*/ 0 w 1075654"/>
                    <a:gd name="connsiteY2" fmla="*/ 0 h 12722"/>
                    <a:gd name="connsiteX3" fmla="*/ 1068514 w 1075654"/>
                    <a:gd name="connsiteY3" fmla="*/ 0 h 12722"/>
                    <a:gd name="connsiteX4" fmla="*/ 1075654 w 1075654"/>
                    <a:gd name="connsiteY4" fmla="*/ 12723 h 12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75654" h="12722">
                      <a:moveTo>
                        <a:pt x="1075654" y="12723"/>
                      </a:moveTo>
                      <a:lnTo>
                        <a:pt x="0" y="12723"/>
                      </a:lnTo>
                      <a:lnTo>
                        <a:pt x="0" y="0"/>
                      </a:lnTo>
                      <a:lnTo>
                        <a:pt x="1068514" y="0"/>
                      </a:lnTo>
                      <a:lnTo>
                        <a:pt x="1075654" y="12723"/>
                      </a:ln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1" name="任意多边形: 形状 660">
                  <a:extLst>
                    <a:ext uri="{FF2B5EF4-FFF2-40B4-BE49-F238E27FC236}">
                      <a16:creationId xmlns="" xmlns:a16="http://schemas.microsoft.com/office/drawing/2014/main" id="{42A43D6D-B47A-4FC1-A0F7-7AEEBC17FE84}"/>
                    </a:ext>
                  </a:extLst>
                </p:cNvPr>
                <p:cNvSpPr/>
                <p:nvPr/>
              </p:nvSpPr>
              <p:spPr>
                <a:xfrm>
                  <a:off x="7411595" y="3256727"/>
                  <a:ext cx="1031784" cy="12722"/>
                </a:xfrm>
                <a:custGeom>
                  <a:avLst/>
                  <a:gdLst>
                    <a:gd name="connsiteX0" fmla="*/ 1031785 w 1031784"/>
                    <a:gd name="connsiteY0" fmla="*/ 12723 h 12722"/>
                    <a:gd name="connsiteX1" fmla="*/ 0 w 1031784"/>
                    <a:gd name="connsiteY1" fmla="*/ 12723 h 12722"/>
                    <a:gd name="connsiteX2" fmla="*/ 0 w 1031784"/>
                    <a:gd name="connsiteY2" fmla="*/ 0 h 12722"/>
                    <a:gd name="connsiteX3" fmla="*/ 1024616 w 1031784"/>
                    <a:gd name="connsiteY3" fmla="*/ 0 h 12722"/>
                    <a:gd name="connsiteX4" fmla="*/ 1031785 w 1031784"/>
                    <a:gd name="connsiteY4" fmla="*/ 12723 h 12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31784" h="12722">
                      <a:moveTo>
                        <a:pt x="1031785" y="12723"/>
                      </a:moveTo>
                      <a:lnTo>
                        <a:pt x="0" y="12723"/>
                      </a:lnTo>
                      <a:lnTo>
                        <a:pt x="0" y="0"/>
                      </a:lnTo>
                      <a:lnTo>
                        <a:pt x="1024616" y="0"/>
                      </a:lnTo>
                      <a:lnTo>
                        <a:pt x="1031785" y="12723"/>
                      </a:ln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2" name="任意多边形: 形状 661">
                  <a:extLst>
                    <a:ext uri="{FF2B5EF4-FFF2-40B4-BE49-F238E27FC236}">
                      <a16:creationId xmlns="" xmlns:a16="http://schemas.microsoft.com/office/drawing/2014/main" id="{DD2D4367-0864-460C-B751-DD221A128D37}"/>
                    </a:ext>
                  </a:extLst>
                </p:cNvPr>
                <p:cNvSpPr/>
                <p:nvPr/>
              </p:nvSpPr>
              <p:spPr>
                <a:xfrm>
                  <a:off x="7411595" y="3178686"/>
                  <a:ext cx="1228063" cy="12752"/>
                </a:xfrm>
                <a:custGeom>
                  <a:avLst/>
                  <a:gdLst>
                    <a:gd name="connsiteX0" fmla="*/ 1228064 w 1228063"/>
                    <a:gd name="connsiteY0" fmla="*/ 0 h 12752"/>
                    <a:gd name="connsiteX1" fmla="*/ 1222628 w 1228063"/>
                    <a:gd name="connsiteY1" fmla="*/ 2262 h 12752"/>
                    <a:gd name="connsiteX2" fmla="*/ 1195214 w 1228063"/>
                    <a:gd name="connsiteY2" fmla="*/ 12752 h 12752"/>
                    <a:gd name="connsiteX3" fmla="*/ 0 w 1228063"/>
                    <a:gd name="connsiteY3" fmla="*/ 12752 h 12752"/>
                    <a:gd name="connsiteX4" fmla="*/ 0 w 1228063"/>
                    <a:gd name="connsiteY4" fmla="*/ 0 h 12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8063" h="12752">
                      <a:moveTo>
                        <a:pt x="1228064" y="0"/>
                      </a:moveTo>
                      <a:lnTo>
                        <a:pt x="1222628" y="2262"/>
                      </a:lnTo>
                      <a:cubicBezTo>
                        <a:pt x="1213608" y="6023"/>
                        <a:pt x="1204440" y="9520"/>
                        <a:pt x="1195214" y="12752"/>
                      </a:cubicBezTo>
                      <a:lnTo>
                        <a:pt x="0" y="1275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3" name="任意多边形: 形状 662">
                  <a:extLst>
                    <a:ext uri="{FF2B5EF4-FFF2-40B4-BE49-F238E27FC236}">
                      <a16:creationId xmlns="" xmlns:a16="http://schemas.microsoft.com/office/drawing/2014/main" id="{1CD4C310-F8EF-425E-8185-95A0C569A9DF}"/>
                    </a:ext>
                  </a:extLst>
                </p:cNvPr>
                <p:cNvSpPr/>
                <p:nvPr/>
              </p:nvSpPr>
              <p:spPr>
                <a:xfrm>
                  <a:off x="7411595" y="3100703"/>
                  <a:ext cx="1358847" cy="12752"/>
                </a:xfrm>
                <a:custGeom>
                  <a:avLst/>
                  <a:gdLst>
                    <a:gd name="connsiteX0" fmla="*/ 1358848 w 1358847"/>
                    <a:gd name="connsiteY0" fmla="*/ 0 h 12752"/>
                    <a:gd name="connsiteX1" fmla="*/ 1342247 w 1358847"/>
                    <a:gd name="connsiteY1" fmla="*/ 12752 h 12752"/>
                    <a:gd name="connsiteX2" fmla="*/ 0 w 1358847"/>
                    <a:gd name="connsiteY2" fmla="*/ 12752 h 12752"/>
                    <a:gd name="connsiteX3" fmla="*/ 0 w 1358847"/>
                    <a:gd name="connsiteY3" fmla="*/ 0 h 12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58847" h="12752">
                      <a:moveTo>
                        <a:pt x="1358848" y="0"/>
                      </a:moveTo>
                      <a:cubicBezTo>
                        <a:pt x="1353412" y="4378"/>
                        <a:pt x="1347888" y="8638"/>
                        <a:pt x="1342247" y="12752"/>
                      </a:cubicBezTo>
                      <a:lnTo>
                        <a:pt x="0" y="1275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4" name="任意多边形: 形状 663">
                  <a:extLst>
                    <a:ext uri="{FF2B5EF4-FFF2-40B4-BE49-F238E27FC236}">
                      <a16:creationId xmlns="" xmlns:a16="http://schemas.microsoft.com/office/drawing/2014/main" id="{B63E4D86-07A7-49E1-BDE8-A72866C287C4}"/>
                    </a:ext>
                  </a:extLst>
                </p:cNvPr>
                <p:cNvSpPr/>
                <p:nvPr/>
              </p:nvSpPr>
              <p:spPr>
                <a:xfrm>
                  <a:off x="7411713" y="3022691"/>
                  <a:ext cx="1439122" cy="12723"/>
                </a:xfrm>
                <a:custGeom>
                  <a:avLst/>
                  <a:gdLst>
                    <a:gd name="connsiteX0" fmla="*/ 1439122 w 1439122"/>
                    <a:gd name="connsiteY0" fmla="*/ 0 h 12723"/>
                    <a:gd name="connsiteX1" fmla="*/ 1428016 w 1439122"/>
                    <a:gd name="connsiteY1" fmla="*/ 12723 h 12723"/>
                    <a:gd name="connsiteX2" fmla="*/ 0 w 1439122"/>
                    <a:gd name="connsiteY2" fmla="*/ 12723 h 12723"/>
                    <a:gd name="connsiteX3" fmla="*/ 0 w 1439122"/>
                    <a:gd name="connsiteY3" fmla="*/ 0 h 12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39122" h="12723">
                      <a:moveTo>
                        <a:pt x="1439122" y="0"/>
                      </a:moveTo>
                      <a:cubicBezTo>
                        <a:pt x="1435479" y="4319"/>
                        <a:pt x="1431777" y="8580"/>
                        <a:pt x="1428016" y="12723"/>
                      </a:cubicBezTo>
                      <a:lnTo>
                        <a:pt x="0" y="127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5" name="任意多边形: 形状 664">
                  <a:extLst>
                    <a:ext uri="{FF2B5EF4-FFF2-40B4-BE49-F238E27FC236}">
                      <a16:creationId xmlns="" xmlns:a16="http://schemas.microsoft.com/office/drawing/2014/main" id="{71180419-0365-4231-A02D-59BD7D1F096D}"/>
                    </a:ext>
                  </a:extLst>
                </p:cNvPr>
                <p:cNvSpPr/>
                <p:nvPr/>
              </p:nvSpPr>
              <p:spPr>
                <a:xfrm>
                  <a:off x="7411595" y="2944708"/>
                  <a:ext cx="1494891" cy="12722"/>
                </a:xfrm>
                <a:custGeom>
                  <a:avLst/>
                  <a:gdLst>
                    <a:gd name="connsiteX0" fmla="*/ 1494891 w 1494891"/>
                    <a:gd name="connsiteY0" fmla="*/ 0 h 12722"/>
                    <a:gd name="connsiteX1" fmla="*/ 1487046 w 1494891"/>
                    <a:gd name="connsiteY1" fmla="*/ 12723 h 12722"/>
                    <a:gd name="connsiteX2" fmla="*/ 0 w 1494891"/>
                    <a:gd name="connsiteY2" fmla="*/ 12723 h 12722"/>
                    <a:gd name="connsiteX3" fmla="*/ 0 w 1494891"/>
                    <a:gd name="connsiteY3" fmla="*/ 0 h 12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94891" h="12722">
                      <a:moveTo>
                        <a:pt x="1494891" y="0"/>
                      </a:moveTo>
                      <a:cubicBezTo>
                        <a:pt x="1492335" y="4290"/>
                        <a:pt x="1489720" y="8551"/>
                        <a:pt x="1487046" y="12723"/>
                      </a:cubicBezTo>
                      <a:lnTo>
                        <a:pt x="0" y="127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6" name="任意多边形: 形状 665">
                  <a:extLst>
                    <a:ext uri="{FF2B5EF4-FFF2-40B4-BE49-F238E27FC236}">
                      <a16:creationId xmlns="" xmlns:a16="http://schemas.microsoft.com/office/drawing/2014/main" id="{94FA0933-6816-41D1-8744-05885AE04F97}"/>
                    </a:ext>
                  </a:extLst>
                </p:cNvPr>
                <p:cNvSpPr/>
                <p:nvPr/>
              </p:nvSpPr>
              <p:spPr>
                <a:xfrm>
                  <a:off x="7411595" y="2866726"/>
                  <a:ext cx="1534059" cy="12722"/>
                </a:xfrm>
                <a:custGeom>
                  <a:avLst/>
                  <a:gdLst>
                    <a:gd name="connsiteX0" fmla="*/ 1534059 w 1534059"/>
                    <a:gd name="connsiteY0" fmla="*/ 0 h 12722"/>
                    <a:gd name="connsiteX1" fmla="*/ 1532619 w 1534059"/>
                    <a:gd name="connsiteY1" fmla="*/ 3438 h 12722"/>
                    <a:gd name="connsiteX2" fmla="*/ 1528594 w 1534059"/>
                    <a:gd name="connsiteY2" fmla="*/ 12723 h 12722"/>
                    <a:gd name="connsiteX3" fmla="*/ 0 w 1534059"/>
                    <a:gd name="connsiteY3" fmla="*/ 12723 h 12722"/>
                    <a:gd name="connsiteX4" fmla="*/ 0 w 1534059"/>
                    <a:gd name="connsiteY4" fmla="*/ 0 h 12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34059" h="12722">
                      <a:moveTo>
                        <a:pt x="1534059" y="0"/>
                      </a:moveTo>
                      <a:cubicBezTo>
                        <a:pt x="1533589" y="1146"/>
                        <a:pt x="1533119" y="2292"/>
                        <a:pt x="1532619" y="3438"/>
                      </a:cubicBezTo>
                      <a:cubicBezTo>
                        <a:pt x="1531355" y="6552"/>
                        <a:pt x="1530004" y="9638"/>
                        <a:pt x="1528594" y="12723"/>
                      </a:cubicBezTo>
                      <a:lnTo>
                        <a:pt x="0" y="127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7" name="任意多边形: 形状 666">
                  <a:extLst>
                    <a:ext uri="{FF2B5EF4-FFF2-40B4-BE49-F238E27FC236}">
                      <a16:creationId xmlns="" xmlns:a16="http://schemas.microsoft.com/office/drawing/2014/main" id="{D01A2BD0-016A-4C22-A576-EEBEC3E1D645}"/>
                    </a:ext>
                  </a:extLst>
                </p:cNvPr>
                <p:cNvSpPr/>
                <p:nvPr/>
              </p:nvSpPr>
              <p:spPr>
                <a:xfrm>
                  <a:off x="7411595" y="2788714"/>
                  <a:ext cx="1564117" cy="12722"/>
                </a:xfrm>
                <a:custGeom>
                  <a:avLst/>
                  <a:gdLst>
                    <a:gd name="connsiteX0" fmla="*/ 1564118 w 1564117"/>
                    <a:gd name="connsiteY0" fmla="*/ 0 h 12722"/>
                    <a:gd name="connsiteX1" fmla="*/ 1559240 w 1564117"/>
                    <a:gd name="connsiteY1" fmla="*/ 12723 h 12722"/>
                    <a:gd name="connsiteX2" fmla="*/ 0 w 1564117"/>
                    <a:gd name="connsiteY2" fmla="*/ 12723 h 12722"/>
                    <a:gd name="connsiteX3" fmla="*/ 0 w 1564117"/>
                    <a:gd name="connsiteY3" fmla="*/ 0 h 12722"/>
                    <a:gd name="connsiteX4" fmla="*/ 1564118 w 1564117"/>
                    <a:gd name="connsiteY4" fmla="*/ 0 h 12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64117" h="12722">
                      <a:moveTo>
                        <a:pt x="1564118" y="0"/>
                      </a:moveTo>
                      <a:lnTo>
                        <a:pt x="1559240" y="12723"/>
                      </a:lnTo>
                      <a:lnTo>
                        <a:pt x="0" y="12723"/>
                      </a:lnTo>
                      <a:lnTo>
                        <a:pt x="0" y="0"/>
                      </a:lnTo>
                      <a:lnTo>
                        <a:pt x="1564118" y="0"/>
                      </a:ln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8" name="任意多边形: 形状 667">
                  <a:extLst>
                    <a:ext uri="{FF2B5EF4-FFF2-40B4-BE49-F238E27FC236}">
                      <a16:creationId xmlns="" xmlns:a16="http://schemas.microsoft.com/office/drawing/2014/main" id="{6C0CD236-4BFD-4E5B-A3C2-FA8DD9650F76}"/>
                    </a:ext>
                  </a:extLst>
                </p:cNvPr>
                <p:cNvSpPr/>
                <p:nvPr/>
              </p:nvSpPr>
              <p:spPr>
                <a:xfrm>
                  <a:off x="7411595" y="2710731"/>
                  <a:ext cx="1593882" cy="12722"/>
                </a:xfrm>
                <a:custGeom>
                  <a:avLst/>
                  <a:gdLst>
                    <a:gd name="connsiteX0" fmla="*/ 1593883 w 1593882"/>
                    <a:gd name="connsiteY0" fmla="*/ 0 h 12722"/>
                    <a:gd name="connsiteX1" fmla="*/ 1589035 w 1593882"/>
                    <a:gd name="connsiteY1" fmla="*/ 12723 h 12722"/>
                    <a:gd name="connsiteX2" fmla="*/ 0 w 1593882"/>
                    <a:gd name="connsiteY2" fmla="*/ 12723 h 12722"/>
                    <a:gd name="connsiteX3" fmla="*/ 0 w 1593882"/>
                    <a:gd name="connsiteY3" fmla="*/ 0 h 12722"/>
                    <a:gd name="connsiteX4" fmla="*/ 1593883 w 1593882"/>
                    <a:gd name="connsiteY4" fmla="*/ 0 h 12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93882" h="12722">
                      <a:moveTo>
                        <a:pt x="1593883" y="0"/>
                      </a:moveTo>
                      <a:lnTo>
                        <a:pt x="1589035" y="12723"/>
                      </a:lnTo>
                      <a:lnTo>
                        <a:pt x="0" y="12723"/>
                      </a:lnTo>
                      <a:lnTo>
                        <a:pt x="0" y="0"/>
                      </a:lnTo>
                      <a:lnTo>
                        <a:pt x="1593883" y="0"/>
                      </a:ln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9" name="任意多边形: 形状 668">
                  <a:extLst>
                    <a:ext uri="{FF2B5EF4-FFF2-40B4-BE49-F238E27FC236}">
                      <a16:creationId xmlns="" xmlns:a16="http://schemas.microsoft.com/office/drawing/2014/main" id="{DAFDBC9A-34E6-4180-8E61-56E402048FEB}"/>
                    </a:ext>
                  </a:extLst>
                </p:cNvPr>
                <p:cNvSpPr/>
                <p:nvPr/>
              </p:nvSpPr>
              <p:spPr>
                <a:xfrm>
                  <a:off x="7411595" y="2632749"/>
                  <a:ext cx="1623677" cy="12722"/>
                </a:xfrm>
                <a:custGeom>
                  <a:avLst/>
                  <a:gdLst>
                    <a:gd name="connsiteX0" fmla="*/ 1623677 w 1623677"/>
                    <a:gd name="connsiteY0" fmla="*/ 0 h 12722"/>
                    <a:gd name="connsiteX1" fmla="*/ 1622855 w 1623677"/>
                    <a:gd name="connsiteY1" fmla="*/ 2204 h 12722"/>
                    <a:gd name="connsiteX2" fmla="*/ 1618799 w 1623677"/>
                    <a:gd name="connsiteY2" fmla="*/ 12723 h 12722"/>
                    <a:gd name="connsiteX3" fmla="*/ 0 w 1623677"/>
                    <a:gd name="connsiteY3" fmla="*/ 12723 h 12722"/>
                    <a:gd name="connsiteX4" fmla="*/ 0 w 1623677"/>
                    <a:gd name="connsiteY4" fmla="*/ 0 h 12722"/>
                    <a:gd name="connsiteX5" fmla="*/ 1623677 w 1623677"/>
                    <a:gd name="connsiteY5" fmla="*/ 0 h 12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23677" h="12722">
                      <a:moveTo>
                        <a:pt x="1623677" y="0"/>
                      </a:moveTo>
                      <a:lnTo>
                        <a:pt x="1622855" y="2204"/>
                      </a:lnTo>
                      <a:lnTo>
                        <a:pt x="1618799" y="12723"/>
                      </a:lnTo>
                      <a:lnTo>
                        <a:pt x="0" y="12723"/>
                      </a:lnTo>
                      <a:lnTo>
                        <a:pt x="0" y="0"/>
                      </a:lnTo>
                      <a:lnTo>
                        <a:pt x="1623677" y="0"/>
                      </a:ln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0" name="任意多边形: 形状 669">
                  <a:extLst>
                    <a:ext uri="{FF2B5EF4-FFF2-40B4-BE49-F238E27FC236}">
                      <a16:creationId xmlns="" xmlns:a16="http://schemas.microsoft.com/office/drawing/2014/main" id="{E212EDA6-B980-47AA-8119-60383F47A72B}"/>
                    </a:ext>
                  </a:extLst>
                </p:cNvPr>
                <p:cNvSpPr/>
                <p:nvPr/>
              </p:nvSpPr>
              <p:spPr>
                <a:xfrm>
                  <a:off x="7411595" y="2554737"/>
                  <a:ext cx="1303901" cy="12722"/>
                </a:xfrm>
                <a:custGeom>
                  <a:avLst/>
                  <a:gdLst>
                    <a:gd name="connsiteX0" fmla="*/ 1303902 w 1303901"/>
                    <a:gd name="connsiteY0" fmla="*/ 12723 h 12722"/>
                    <a:gd name="connsiteX1" fmla="*/ 0 w 1303901"/>
                    <a:gd name="connsiteY1" fmla="*/ 12723 h 12722"/>
                    <a:gd name="connsiteX2" fmla="*/ 0 w 1303901"/>
                    <a:gd name="connsiteY2" fmla="*/ 0 h 12722"/>
                    <a:gd name="connsiteX3" fmla="*/ 1283628 w 1303901"/>
                    <a:gd name="connsiteY3" fmla="*/ 0 h 12722"/>
                    <a:gd name="connsiteX4" fmla="*/ 1300111 w 1303901"/>
                    <a:gd name="connsiteY4" fmla="*/ 10519 h 12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03901" h="12722">
                      <a:moveTo>
                        <a:pt x="1303902" y="12723"/>
                      </a:moveTo>
                      <a:lnTo>
                        <a:pt x="0" y="12723"/>
                      </a:lnTo>
                      <a:lnTo>
                        <a:pt x="0" y="0"/>
                      </a:lnTo>
                      <a:lnTo>
                        <a:pt x="1283628" y="0"/>
                      </a:lnTo>
                      <a:cubicBezTo>
                        <a:pt x="1288887" y="3585"/>
                        <a:pt x="1294411" y="7140"/>
                        <a:pt x="1300111" y="10519"/>
                      </a:cubicBez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1" name="任意多边形: 形状 670">
                  <a:extLst>
                    <a:ext uri="{FF2B5EF4-FFF2-40B4-BE49-F238E27FC236}">
                      <a16:creationId xmlns="" xmlns:a16="http://schemas.microsoft.com/office/drawing/2014/main" id="{13EC44EF-DA7A-4D03-B45C-428B8FB00091}"/>
                    </a:ext>
                  </a:extLst>
                </p:cNvPr>
                <p:cNvSpPr/>
                <p:nvPr/>
              </p:nvSpPr>
              <p:spPr>
                <a:xfrm>
                  <a:off x="7411595" y="2476754"/>
                  <a:ext cx="1214224" cy="12722"/>
                </a:xfrm>
                <a:custGeom>
                  <a:avLst/>
                  <a:gdLst>
                    <a:gd name="connsiteX0" fmla="*/ 1214225 w 1214224"/>
                    <a:gd name="connsiteY0" fmla="*/ 12723 h 12722"/>
                    <a:gd name="connsiteX1" fmla="*/ 0 w 1214224"/>
                    <a:gd name="connsiteY1" fmla="*/ 12723 h 12722"/>
                    <a:gd name="connsiteX2" fmla="*/ 0 w 1214224"/>
                    <a:gd name="connsiteY2" fmla="*/ 0 h 12722"/>
                    <a:gd name="connsiteX3" fmla="*/ 1205087 w 1214224"/>
                    <a:gd name="connsiteY3" fmla="*/ 0 h 12722"/>
                    <a:gd name="connsiteX4" fmla="*/ 1214225 w 1214224"/>
                    <a:gd name="connsiteY4" fmla="*/ 12723 h 12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4224" h="12722">
                      <a:moveTo>
                        <a:pt x="1214225" y="12723"/>
                      </a:moveTo>
                      <a:lnTo>
                        <a:pt x="0" y="12723"/>
                      </a:lnTo>
                      <a:lnTo>
                        <a:pt x="0" y="0"/>
                      </a:lnTo>
                      <a:lnTo>
                        <a:pt x="1205087" y="0"/>
                      </a:lnTo>
                      <a:cubicBezTo>
                        <a:pt x="1207966" y="4231"/>
                        <a:pt x="1210963" y="8462"/>
                        <a:pt x="1214225" y="12723"/>
                      </a:cubicBez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2" name="任意多边形: 形状 671">
                  <a:extLst>
                    <a:ext uri="{FF2B5EF4-FFF2-40B4-BE49-F238E27FC236}">
                      <a16:creationId xmlns="" xmlns:a16="http://schemas.microsoft.com/office/drawing/2014/main" id="{941E651A-B6F1-4FA1-A2E3-A8E27F3CB603}"/>
                    </a:ext>
                  </a:extLst>
                </p:cNvPr>
                <p:cNvSpPr/>
                <p:nvPr/>
              </p:nvSpPr>
              <p:spPr>
                <a:xfrm>
                  <a:off x="7411595" y="2398772"/>
                  <a:ext cx="1172647" cy="12722"/>
                </a:xfrm>
                <a:custGeom>
                  <a:avLst/>
                  <a:gdLst>
                    <a:gd name="connsiteX0" fmla="*/ 1172648 w 1172647"/>
                    <a:gd name="connsiteY0" fmla="*/ 12723 h 12722"/>
                    <a:gd name="connsiteX1" fmla="*/ 0 w 1172647"/>
                    <a:gd name="connsiteY1" fmla="*/ 12723 h 12722"/>
                    <a:gd name="connsiteX2" fmla="*/ 0 w 1172647"/>
                    <a:gd name="connsiteY2" fmla="*/ 0 h 12722"/>
                    <a:gd name="connsiteX3" fmla="*/ 1168740 w 1172647"/>
                    <a:gd name="connsiteY3" fmla="*/ 0 h 12722"/>
                    <a:gd name="connsiteX4" fmla="*/ 1172648 w 1172647"/>
                    <a:gd name="connsiteY4" fmla="*/ 12723 h 12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72647" h="12722">
                      <a:moveTo>
                        <a:pt x="1172648" y="12723"/>
                      </a:moveTo>
                      <a:lnTo>
                        <a:pt x="0" y="12723"/>
                      </a:lnTo>
                      <a:lnTo>
                        <a:pt x="0" y="0"/>
                      </a:lnTo>
                      <a:lnTo>
                        <a:pt x="1168740" y="0"/>
                      </a:lnTo>
                      <a:cubicBezTo>
                        <a:pt x="1169768" y="4084"/>
                        <a:pt x="1171120" y="8315"/>
                        <a:pt x="1172648" y="12723"/>
                      </a:cubicBez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3" name="任意多边形: 形状 672">
                  <a:extLst>
                    <a:ext uri="{FF2B5EF4-FFF2-40B4-BE49-F238E27FC236}">
                      <a16:creationId xmlns="" xmlns:a16="http://schemas.microsoft.com/office/drawing/2014/main" id="{0EFA23CD-76A5-40C9-9EBA-B25D3B327AF5}"/>
                    </a:ext>
                  </a:extLst>
                </p:cNvPr>
                <p:cNvSpPr/>
                <p:nvPr/>
              </p:nvSpPr>
              <p:spPr>
                <a:xfrm>
                  <a:off x="7411595" y="2320760"/>
                  <a:ext cx="1159101" cy="12722"/>
                </a:xfrm>
                <a:custGeom>
                  <a:avLst/>
                  <a:gdLst>
                    <a:gd name="connsiteX0" fmla="*/ 1159102 w 1159101"/>
                    <a:gd name="connsiteY0" fmla="*/ 12723 h 12722"/>
                    <a:gd name="connsiteX1" fmla="*/ 0 w 1159101"/>
                    <a:gd name="connsiteY1" fmla="*/ 12723 h 12722"/>
                    <a:gd name="connsiteX2" fmla="*/ 0 w 1159101"/>
                    <a:gd name="connsiteY2" fmla="*/ 0 h 12722"/>
                    <a:gd name="connsiteX3" fmla="*/ 1158426 w 1159101"/>
                    <a:gd name="connsiteY3" fmla="*/ 0 h 12722"/>
                    <a:gd name="connsiteX4" fmla="*/ 1159102 w 1159101"/>
                    <a:gd name="connsiteY4" fmla="*/ 12723 h 12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59101" h="12722">
                      <a:moveTo>
                        <a:pt x="1159102" y="12723"/>
                      </a:moveTo>
                      <a:lnTo>
                        <a:pt x="0" y="12723"/>
                      </a:lnTo>
                      <a:lnTo>
                        <a:pt x="0" y="0"/>
                      </a:lnTo>
                      <a:lnTo>
                        <a:pt x="1158426" y="0"/>
                      </a:lnTo>
                      <a:lnTo>
                        <a:pt x="1159102" y="12723"/>
                      </a:ln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4" name="任意多边形: 形状 673">
                  <a:extLst>
                    <a:ext uri="{FF2B5EF4-FFF2-40B4-BE49-F238E27FC236}">
                      <a16:creationId xmlns="" xmlns:a16="http://schemas.microsoft.com/office/drawing/2014/main" id="{A395042F-BC25-490D-89A6-8E65145CCE77}"/>
                    </a:ext>
                  </a:extLst>
                </p:cNvPr>
                <p:cNvSpPr/>
                <p:nvPr/>
              </p:nvSpPr>
              <p:spPr>
                <a:xfrm>
                  <a:off x="7413476" y="2242777"/>
                  <a:ext cx="1152784" cy="12722"/>
                </a:xfrm>
                <a:custGeom>
                  <a:avLst/>
                  <a:gdLst>
                    <a:gd name="connsiteX0" fmla="*/ 1152785 w 1152784"/>
                    <a:gd name="connsiteY0" fmla="*/ 12723 h 12722"/>
                    <a:gd name="connsiteX1" fmla="*/ 0 w 1152784"/>
                    <a:gd name="connsiteY1" fmla="*/ 12723 h 12722"/>
                    <a:gd name="connsiteX2" fmla="*/ 1029 w 1152784"/>
                    <a:gd name="connsiteY2" fmla="*/ 0 h 12722"/>
                    <a:gd name="connsiteX3" fmla="*/ 1152168 w 1152784"/>
                    <a:gd name="connsiteY3" fmla="*/ 0 h 12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52784" h="12722">
                      <a:moveTo>
                        <a:pt x="1152785" y="12723"/>
                      </a:moveTo>
                      <a:lnTo>
                        <a:pt x="0" y="12723"/>
                      </a:lnTo>
                      <a:cubicBezTo>
                        <a:pt x="324" y="8462"/>
                        <a:pt x="647" y="4231"/>
                        <a:pt x="1029" y="0"/>
                      </a:cubicBezTo>
                      <a:lnTo>
                        <a:pt x="1152168" y="0"/>
                      </a:ln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5" name="任意多边形: 形状 674">
                  <a:extLst>
                    <a:ext uri="{FF2B5EF4-FFF2-40B4-BE49-F238E27FC236}">
                      <a16:creationId xmlns="" xmlns:a16="http://schemas.microsoft.com/office/drawing/2014/main" id="{68863D2E-D53F-4CDA-BDA3-1EAB3A027732}"/>
                    </a:ext>
                  </a:extLst>
                </p:cNvPr>
                <p:cNvSpPr/>
                <p:nvPr/>
              </p:nvSpPr>
              <p:spPr>
                <a:xfrm>
                  <a:off x="7423819" y="2164794"/>
                  <a:ext cx="1137916" cy="12722"/>
                </a:xfrm>
                <a:custGeom>
                  <a:avLst/>
                  <a:gdLst>
                    <a:gd name="connsiteX0" fmla="*/ 1137917 w 1137916"/>
                    <a:gd name="connsiteY0" fmla="*/ 12723 h 12722"/>
                    <a:gd name="connsiteX1" fmla="*/ 0 w 1137916"/>
                    <a:gd name="connsiteY1" fmla="*/ 12723 h 12722"/>
                    <a:gd name="connsiteX2" fmla="*/ 2557 w 1137916"/>
                    <a:gd name="connsiteY2" fmla="*/ 0 h 12722"/>
                    <a:gd name="connsiteX3" fmla="*/ 1137182 w 1137916"/>
                    <a:gd name="connsiteY3" fmla="*/ 0 h 12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37916" h="12722">
                      <a:moveTo>
                        <a:pt x="1137917" y="12723"/>
                      </a:moveTo>
                      <a:lnTo>
                        <a:pt x="0" y="12723"/>
                      </a:lnTo>
                      <a:cubicBezTo>
                        <a:pt x="823" y="8462"/>
                        <a:pt x="1675" y="4231"/>
                        <a:pt x="2557" y="0"/>
                      </a:cubicBezTo>
                      <a:lnTo>
                        <a:pt x="1137182" y="0"/>
                      </a:ln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6" name="任意多边形: 形状 675">
                  <a:extLst>
                    <a:ext uri="{FF2B5EF4-FFF2-40B4-BE49-F238E27FC236}">
                      <a16:creationId xmlns="" xmlns:a16="http://schemas.microsoft.com/office/drawing/2014/main" id="{56AB67AF-4BD3-4247-9EDF-BB1927926B3F}"/>
                    </a:ext>
                  </a:extLst>
                </p:cNvPr>
                <p:cNvSpPr/>
                <p:nvPr/>
              </p:nvSpPr>
              <p:spPr>
                <a:xfrm>
                  <a:off x="7443623" y="2086783"/>
                  <a:ext cx="1113616" cy="12722"/>
                </a:xfrm>
                <a:custGeom>
                  <a:avLst/>
                  <a:gdLst>
                    <a:gd name="connsiteX0" fmla="*/ 1113617 w 1113616"/>
                    <a:gd name="connsiteY0" fmla="*/ 12723 h 12722"/>
                    <a:gd name="connsiteX1" fmla="*/ 0 w 1113616"/>
                    <a:gd name="connsiteY1" fmla="*/ 12723 h 12722"/>
                    <a:gd name="connsiteX2" fmla="*/ 4232 w 1113616"/>
                    <a:gd name="connsiteY2" fmla="*/ 0 h 12722"/>
                    <a:gd name="connsiteX3" fmla="*/ 1113206 w 1113616"/>
                    <a:gd name="connsiteY3" fmla="*/ 0 h 12722"/>
                    <a:gd name="connsiteX4" fmla="*/ 1113206 w 1113616"/>
                    <a:gd name="connsiteY4" fmla="*/ 3291 h 12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13616" h="12722">
                      <a:moveTo>
                        <a:pt x="1113617" y="12723"/>
                      </a:moveTo>
                      <a:lnTo>
                        <a:pt x="0" y="12723"/>
                      </a:lnTo>
                      <a:cubicBezTo>
                        <a:pt x="1352" y="8462"/>
                        <a:pt x="2763" y="4202"/>
                        <a:pt x="4232" y="0"/>
                      </a:cubicBezTo>
                      <a:lnTo>
                        <a:pt x="1113206" y="0"/>
                      </a:lnTo>
                      <a:lnTo>
                        <a:pt x="1113206" y="3291"/>
                      </a:ln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7" name="任意多边形: 形状 676">
                  <a:extLst>
                    <a:ext uri="{FF2B5EF4-FFF2-40B4-BE49-F238E27FC236}">
                      <a16:creationId xmlns="" xmlns:a16="http://schemas.microsoft.com/office/drawing/2014/main" id="{8CB705A4-B8A5-47DB-BCB6-4452B5147619}"/>
                    </a:ext>
                  </a:extLst>
                </p:cNvPr>
                <p:cNvSpPr/>
                <p:nvPr/>
              </p:nvSpPr>
              <p:spPr>
                <a:xfrm>
                  <a:off x="7474152" y="2008829"/>
                  <a:ext cx="1076359" cy="12722"/>
                </a:xfrm>
                <a:custGeom>
                  <a:avLst/>
                  <a:gdLst>
                    <a:gd name="connsiteX0" fmla="*/ 1076360 w 1076359"/>
                    <a:gd name="connsiteY0" fmla="*/ 12723 h 12722"/>
                    <a:gd name="connsiteX1" fmla="*/ 0 w 1076359"/>
                    <a:gd name="connsiteY1" fmla="*/ 12723 h 12722"/>
                    <a:gd name="connsiteX2" fmla="*/ 6112 w 1076359"/>
                    <a:gd name="connsiteY2" fmla="*/ 0 h 12722"/>
                    <a:gd name="connsiteX3" fmla="*/ 1074156 w 1076359"/>
                    <a:gd name="connsiteY3" fmla="*/ 0 h 12722"/>
                    <a:gd name="connsiteX4" fmla="*/ 1076360 w 1076359"/>
                    <a:gd name="connsiteY4" fmla="*/ 12723 h 12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76359" h="12722">
                      <a:moveTo>
                        <a:pt x="1076360" y="12723"/>
                      </a:moveTo>
                      <a:lnTo>
                        <a:pt x="0" y="12723"/>
                      </a:lnTo>
                      <a:cubicBezTo>
                        <a:pt x="1998" y="8462"/>
                        <a:pt x="3996" y="4202"/>
                        <a:pt x="6112" y="0"/>
                      </a:cubicBezTo>
                      <a:lnTo>
                        <a:pt x="1074156" y="0"/>
                      </a:lnTo>
                      <a:cubicBezTo>
                        <a:pt x="1074949" y="4202"/>
                        <a:pt x="1075684" y="8433"/>
                        <a:pt x="1076360" y="12723"/>
                      </a:cubicBez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8" name="任意多边形: 形状 677">
                  <a:extLst>
                    <a:ext uri="{FF2B5EF4-FFF2-40B4-BE49-F238E27FC236}">
                      <a16:creationId xmlns="" xmlns:a16="http://schemas.microsoft.com/office/drawing/2014/main" id="{EB3C021C-52EA-43CE-8F46-781CFDA2505F}"/>
                    </a:ext>
                  </a:extLst>
                </p:cNvPr>
                <p:cNvSpPr/>
                <p:nvPr/>
              </p:nvSpPr>
              <p:spPr>
                <a:xfrm>
                  <a:off x="7516669" y="1930817"/>
                  <a:ext cx="1014566" cy="12722"/>
                </a:xfrm>
                <a:custGeom>
                  <a:avLst/>
                  <a:gdLst>
                    <a:gd name="connsiteX0" fmla="*/ 1014567 w 1014566"/>
                    <a:gd name="connsiteY0" fmla="*/ 12723 h 12722"/>
                    <a:gd name="connsiteX1" fmla="*/ 0 w 1014566"/>
                    <a:gd name="connsiteY1" fmla="*/ 12723 h 12722"/>
                    <a:gd name="connsiteX2" fmla="*/ 8286 w 1014566"/>
                    <a:gd name="connsiteY2" fmla="*/ 0 h 12722"/>
                    <a:gd name="connsiteX3" fmla="*/ 1009895 w 1014566"/>
                    <a:gd name="connsiteY3" fmla="*/ 0 h 12722"/>
                    <a:gd name="connsiteX4" fmla="*/ 1014567 w 1014566"/>
                    <a:gd name="connsiteY4" fmla="*/ 12723 h 12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4566" h="12722">
                      <a:moveTo>
                        <a:pt x="1014567" y="12723"/>
                      </a:moveTo>
                      <a:lnTo>
                        <a:pt x="0" y="12723"/>
                      </a:lnTo>
                      <a:cubicBezTo>
                        <a:pt x="2703" y="8462"/>
                        <a:pt x="5466" y="4202"/>
                        <a:pt x="8286" y="0"/>
                      </a:cubicBezTo>
                      <a:lnTo>
                        <a:pt x="1009895" y="0"/>
                      </a:lnTo>
                      <a:cubicBezTo>
                        <a:pt x="1011570" y="4231"/>
                        <a:pt x="1013098" y="8462"/>
                        <a:pt x="1014567" y="12723"/>
                      </a:cubicBez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9" name="任意多边形: 形状 678">
                  <a:extLst>
                    <a:ext uri="{FF2B5EF4-FFF2-40B4-BE49-F238E27FC236}">
                      <a16:creationId xmlns="" xmlns:a16="http://schemas.microsoft.com/office/drawing/2014/main" id="{0D9115BA-A1DA-48A9-8F95-317495EFE8D3}"/>
                    </a:ext>
                  </a:extLst>
                </p:cNvPr>
                <p:cNvSpPr/>
                <p:nvPr/>
              </p:nvSpPr>
              <p:spPr>
                <a:xfrm>
                  <a:off x="7574583" y="1852805"/>
                  <a:ext cx="921599" cy="12722"/>
                </a:xfrm>
                <a:custGeom>
                  <a:avLst/>
                  <a:gdLst>
                    <a:gd name="connsiteX0" fmla="*/ 921599 w 921599"/>
                    <a:gd name="connsiteY0" fmla="*/ 12723 h 12722"/>
                    <a:gd name="connsiteX1" fmla="*/ 0 w 921599"/>
                    <a:gd name="connsiteY1" fmla="*/ 12723 h 12722"/>
                    <a:gd name="connsiteX2" fmla="*/ 11166 w 921599"/>
                    <a:gd name="connsiteY2" fmla="*/ 0 h 12722"/>
                    <a:gd name="connsiteX3" fmla="*/ 914136 w 921599"/>
                    <a:gd name="connsiteY3" fmla="*/ 0 h 12722"/>
                    <a:gd name="connsiteX4" fmla="*/ 917368 w 921599"/>
                    <a:gd name="connsiteY4" fmla="*/ 5377 h 12722"/>
                    <a:gd name="connsiteX5" fmla="*/ 921599 w 921599"/>
                    <a:gd name="connsiteY5" fmla="*/ 12723 h 12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21599" h="12722">
                      <a:moveTo>
                        <a:pt x="921599" y="12723"/>
                      </a:moveTo>
                      <a:lnTo>
                        <a:pt x="0" y="12723"/>
                      </a:lnTo>
                      <a:cubicBezTo>
                        <a:pt x="3643" y="8433"/>
                        <a:pt x="7375" y="4193"/>
                        <a:pt x="11166" y="0"/>
                      </a:cubicBezTo>
                      <a:lnTo>
                        <a:pt x="914136" y="0"/>
                      </a:lnTo>
                      <a:cubicBezTo>
                        <a:pt x="915252" y="1763"/>
                        <a:pt x="916340" y="3555"/>
                        <a:pt x="917368" y="5377"/>
                      </a:cubicBezTo>
                      <a:cubicBezTo>
                        <a:pt x="918807" y="7786"/>
                        <a:pt x="920218" y="10225"/>
                        <a:pt x="921599" y="12723"/>
                      </a:cubicBez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0" name="任意多边形: 形状 679">
                  <a:extLst>
                    <a:ext uri="{FF2B5EF4-FFF2-40B4-BE49-F238E27FC236}">
                      <a16:creationId xmlns="" xmlns:a16="http://schemas.microsoft.com/office/drawing/2014/main" id="{7BBBCE6C-FF07-4889-8BE1-CE5B1761D937}"/>
                    </a:ext>
                  </a:extLst>
                </p:cNvPr>
                <p:cNvSpPr/>
                <p:nvPr/>
              </p:nvSpPr>
              <p:spPr>
                <a:xfrm>
                  <a:off x="7653389" y="1774823"/>
                  <a:ext cx="787465" cy="12722"/>
                </a:xfrm>
                <a:custGeom>
                  <a:avLst/>
                  <a:gdLst>
                    <a:gd name="connsiteX0" fmla="*/ 787465 w 787465"/>
                    <a:gd name="connsiteY0" fmla="*/ 12723 h 12722"/>
                    <a:gd name="connsiteX1" fmla="*/ 0 w 787465"/>
                    <a:gd name="connsiteY1" fmla="*/ 12723 h 12722"/>
                    <a:gd name="connsiteX2" fmla="*/ 15603 w 787465"/>
                    <a:gd name="connsiteY2" fmla="*/ 0 h 12722"/>
                    <a:gd name="connsiteX3" fmla="*/ 775947 w 787465"/>
                    <a:gd name="connsiteY3" fmla="*/ 0 h 12722"/>
                    <a:gd name="connsiteX4" fmla="*/ 787465 w 787465"/>
                    <a:gd name="connsiteY4" fmla="*/ 12723 h 12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87465" h="12722">
                      <a:moveTo>
                        <a:pt x="787465" y="12723"/>
                      </a:moveTo>
                      <a:lnTo>
                        <a:pt x="0" y="12723"/>
                      </a:lnTo>
                      <a:cubicBezTo>
                        <a:pt x="5113" y="8404"/>
                        <a:pt x="10343" y="4143"/>
                        <a:pt x="15603" y="0"/>
                      </a:cubicBezTo>
                      <a:lnTo>
                        <a:pt x="775947" y="0"/>
                      </a:lnTo>
                      <a:cubicBezTo>
                        <a:pt x="779855" y="4143"/>
                        <a:pt x="783704" y="8404"/>
                        <a:pt x="787465" y="12723"/>
                      </a:cubicBez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1" name="任意多边形: 形状 680">
                  <a:extLst>
                    <a:ext uri="{FF2B5EF4-FFF2-40B4-BE49-F238E27FC236}">
                      <a16:creationId xmlns="" xmlns:a16="http://schemas.microsoft.com/office/drawing/2014/main" id="{5E46EDEA-E7D9-4B9B-B4A3-AD4BAF9B4E74}"/>
                    </a:ext>
                  </a:extLst>
                </p:cNvPr>
                <p:cNvSpPr/>
                <p:nvPr/>
              </p:nvSpPr>
              <p:spPr>
                <a:xfrm>
                  <a:off x="7768012" y="1696811"/>
                  <a:ext cx="584722" cy="12722"/>
                </a:xfrm>
                <a:custGeom>
                  <a:avLst/>
                  <a:gdLst>
                    <a:gd name="connsiteX0" fmla="*/ 584722 w 584722"/>
                    <a:gd name="connsiteY0" fmla="*/ 12723 h 12722"/>
                    <a:gd name="connsiteX1" fmla="*/ 0 w 584722"/>
                    <a:gd name="connsiteY1" fmla="*/ 12723 h 12722"/>
                    <a:gd name="connsiteX2" fmla="*/ 13604 w 584722"/>
                    <a:gd name="connsiteY2" fmla="*/ 5583 h 12722"/>
                    <a:gd name="connsiteX3" fmla="*/ 24858 w 584722"/>
                    <a:gd name="connsiteY3" fmla="*/ 0 h 12722"/>
                    <a:gd name="connsiteX4" fmla="*/ 564948 w 584722"/>
                    <a:gd name="connsiteY4" fmla="*/ 0 h 12722"/>
                    <a:gd name="connsiteX5" fmla="*/ 568826 w 584722"/>
                    <a:gd name="connsiteY5" fmla="*/ 2409 h 12722"/>
                    <a:gd name="connsiteX6" fmla="*/ 584722 w 584722"/>
                    <a:gd name="connsiteY6" fmla="*/ 12723 h 12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84722" h="12722">
                      <a:moveTo>
                        <a:pt x="584722" y="12723"/>
                      </a:moveTo>
                      <a:lnTo>
                        <a:pt x="0" y="12723"/>
                      </a:lnTo>
                      <a:cubicBezTo>
                        <a:pt x="4496" y="10284"/>
                        <a:pt x="9050" y="7904"/>
                        <a:pt x="13604" y="5583"/>
                      </a:cubicBezTo>
                      <a:cubicBezTo>
                        <a:pt x="17336" y="3673"/>
                        <a:pt x="21097" y="1793"/>
                        <a:pt x="24858" y="0"/>
                      </a:cubicBezTo>
                      <a:lnTo>
                        <a:pt x="564948" y="0"/>
                      </a:lnTo>
                      <a:cubicBezTo>
                        <a:pt x="566240" y="793"/>
                        <a:pt x="567562" y="1587"/>
                        <a:pt x="568826" y="2409"/>
                      </a:cubicBezTo>
                      <a:cubicBezTo>
                        <a:pt x="574321" y="5700"/>
                        <a:pt x="579522" y="9138"/>
                        <a:pt x="584722" y="12723"/>
                      </a:cubicBez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2" name="任意多边形: 形状 681">
                  <a:extLst>
                    <a:ext uri="{FF2B5EF4-FFF2-40B4-BE49-F238E27FC236}">
                      <a16:creationId xmlns="" xmlns:a16="http://schemas.microsoft.com/office/drawing/2014/main" id="{FF0C7938-5682-4B83-81A4-5FF0E54E71BE}"/>
                    </a:ext>
                  </a:extLst>
                </p:cNvPr>
                <p:cNvSpPr/>
                <p:nvPr/>
              </p:nvSpPr>
              <p:spPr>
                <a:xfrm>
                  <a:off x="7410450" y="3960832"/>
                  <a:ext cx="237297" cy="12722"/>
                </a:xfrm>
                <a:custGeom>
                  <a:avLst/>
                  <a:gdLst>
                    <a:gd name="connsiteX0" fmla="*/ 237297 w 237297"/>
                    <a:gd name="connsiteY0" fmla="*/ 0 h 12722"/>
                    <a:gd name="connsiteX1" fmla="*/ 229011 w 237297"/>
                    <a:gd name="connsiteY1" fmla="*/ 4966 h 12722"/>
                    <a:gd name="connsiteX2" fmla="*/ 216288 w 237297"/>
                    <a:gd name="connsiteY2" fmla="*/ 12429 h 12722"/>
                    <a:gd name="connsiteX3" fmla="*/ 216288 w 237297"/>
                    <a:gd name="connsiteY3" fmla="*/ 12723 h 12722"/>
                    <a:gd name="connsiteX4" fmla="*/ 0 w 237297"/>
                    <a:gd name="connsiteY4" fmla="*/ 12723 h 12722"/>
                    <a:gd name="connsiteX5" fmla="*/ 0 w 237297"/>
                    <a:gd name="connsiteY5" fmla="*/ 0 h 12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37297" h="12722">
                      <a:moveTo>
                        <a:pt x="237297" y="0"/>
                      </a:moveTo>
                      <a:lnTo>
                        <a:pt x="229011" y="4966"/>
                      </a:lnTo>
                      <a:cubicBezTo>
                        <a:pt x="224810" y="7493"/>
                        <a:pt x="220578" y="9990"/>
                        <a:pt x="216288" y="12429"/>
                      </a:cubicBezTo>
                      <a:lnTo>
                        <a:pt x="216288" y="12723"/>
                      </a:lnTo>
                      <a:lnTo>
                        <a:pt x="0" y="127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3" name="任意多边形: 形状 682">
                  <a:extLst>
                    <a:ext uri="{FF2B5EF4-FFF2-40B4-BE49-F238E27FC236}">
                      <a16:creationId xmlns="" xmlns:a16="http://schemas.microsoft.com/office/drawing/2014/main" id="{564B0DEC-28B4-4700-8BC2-CBBA67987DE3}"/>
                    </a:ext>
                  </a:extLst>
                </p:cNvPr>
                <p:cNvSpPr/>
                <p:nvPr/>
              </p:nvSpPr>
              <p:spPr>
                <a:xfrm>
                  <a:off x="7410714" y="3882909"/>
                  <a:ext cx="347160" cy="12723"/>
                </a:xfrm>
                <a:custGeom>
                  <a:avLst/>
                  <a:gdLst>
                    <a:gd name="connsiteX0" fmla="*/ 347161 w 347160"/>
                    <a:gd name="connsiteY0" fmla="*/ 0 h 12723"/>
                    <a:gd name="connsiteX1" fmla="*/ 331205 w 347160"/>
                    <a:gd name="connsiteY1" fmla="*/ 12723 h 12723"/>
                    <a:gd name="connsiteX2" fmla="*/ 0 w 347160"/>
                    <a:gd name="connsiteY2" fmla="*/ 12723 h 12723"/>
                    <a:gd name="connsiteX3" fmla="*/ 0 w 347160"/>
                    <a:gd name="connsiteY3" fmla="*/ 0 h 12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7160" h="12723">
                      <a:moveTo>
                        <a:pt x="347161" y="0"/>
                      </a:moveTo>
                      <a:cubicBezTo>
                        <a:pt x="341931" y="4261"/>
                        <a:pt x="336612" y="8521"/>
                        <a:pt x="331205" y="12723"/>
                      </a:cubicBezTo>
                      <a:lnTo>
                        <a:pt x="0" y="127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4" name="任意多边形: 形状 683">
                  <a:extLst>
                    <a:ext uri="{FF2B5EF4-FFF2-40B4-BE49-F238E27FC236}">
                      <a16:creationId xmlns="" xmlns:a16="http://schemas.microsoft.com/office/drawing/2014/main" id="{6143C788-5EFC-4887-8ABE-446342F5F50C}"/>
                    </a:ext>
                  </a:extLst>
                </p:cNvPr>
                <p:cNvSpPr/>
                <p:nvPr/>
              </p:nvSpPr>
              <p:spPr>
                <a:xfrm>
                  <a:off x="7410890" y="3804897"/>
                  <a:ext cx="432665" cy="12722"/>
                </a:xfrm>
                <a:custGeom>
                  <a:avLst/>
                  <a:gdLst>
                    <a:gd name="connsiteX0" fmla="*/ 432665 w 432665"/>
                    <a:gd name="connsiteY0" fmla="*/ 0 h 12722"/>
                    <a:gd name="connsiteX1" fmla="*/ 419913 w 432665"/>
                    <a:gd name="connsiteY1" fmla="*/ 12723 h 12722"/>
                    <a:gd name="connsiteX2" fmla="*/ 0 w 432665"/>
                    <a:gd name="connsiteY2" fmla="*/ 12723 h 12722"/>
                    <a:gd name="connsiteX3" fmla="*/ 0 w 432665"/>
                    <a:gd name="connsiteY3" fmla="*/ 0 h 12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2665" h="12722">
                      <a:moveTo>
                        <a:pt x="432665" y="0"/>
                      </a:moveTo>
                      <a:cubicBezTo>
                        <a:pt x="428464" y="4260"/>
                        <a:pt x="424232" y="8521"/>
                        <a:pt x="419913" y="12723"/>
                      </a:cubicBezTo>
                      <a:lnTo>
                        <a:pt x="0" y="127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5" name="任意多边形: 形状 684">
                  <a:extLst>
                    <a:ext uri="{FF2B5EF4-FFF2-40B4-BE49-F238E27FC236}">
                      <a16:creationId xmlns="" xmlns:a16="http://schemas.microsoft.com/office/drawing/2014/main" id="{CC4AF42A-24AA-4015-8179-C01074FBFA00}"/>
                    </a:ext>
                  </a:extLst>
                </p:cNvPr>
                <p:cNvSpPr/>
                <p:nvPr/>
              </p:nvSpPr>
              <p:spPr>
                <a:xfrm>
                  <a:off x="7411184" y="3726914"/>
                  <a:ext cx="502420" cy="12722"/>
                </a:xfrm>
                <a:custGeom>
                  <a:avLst/>
                  <a:gdLst>
                    <a:gd name="connsiteX0" fmla="*/ 502420 w 502420"/>
                    <a:gd name="connsiteY0" fmla="*/ 0 h 12722"/>
                    <a:gd name="connsiteX1" fmla="*/ 491842 w 502420"/>
                    <a:gd name="connsiteY1" fmla="*/ 12723 h 12722"/>
                    <a:gd name="connsiteX2" fmla="*/ 0 w 502420"/>
                    <a:gd name="connsiteY2" fmla="*/ 12723 h 12722"/>
                    <a:gd name="connsiteX3" fmla="*/ 0 w 502420"/>
                    <a:gd name="connsiteY3" fmla="*/ 0 h 12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2420" h="12722">
                      <a:moveTo>
                        <a:pt x="502420" y="0"/>
                      </a:moveTo>
                      <a:cubicBezTo>
                        <a:pt x="498953" y="4231"/>
                        <a:pt x="495398" y="8492"/>
                        <a:pt x="491842" y="12723"/>
                      </a:cubicBezTo>
                      <a:lnTo>
                        <a:pt x="0" y="127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6" name="任意多边形: 形状 685">
                  <a:extLst>
                    <a:ext uri="{FF2B5EF4-FFF2-40B4-BE49-F238E27FC236}">
                      <a16:creationId xmlns="" xmlns:a16="http://schemas.microsoft.com/office/drawing/2014/main" id="{F262A9B5-AFA6-4759-B352-D19B4B83160A}"/>
                    </a:ext>
                  </a:extLst>
                </p:cNvPr>
                <p:cNvSpPr/>
                <p:nvPr/>
              </p:nvSpPr>
              <p:spPr>
                <a:xfrm>
                  <a:off x="7411419" y="3648931"/>
                  <a:ext cx="560687" cy="12723"/>
                </a:xfrm>
                <a:custGeom>
                  <a:avLst/>
                  <a:gdLst>
                    <a:gd name="connsiteX0" fmla="*/ 560687 w 560687"/>
                    <a:gd name="connsiteY0" fmla="*/ 0 h 12723"/>
                    <a:gd name="connsiteX1" fmla="*/ 551872 w 560687"/>
                    <a:gd name="connsiteY1" fmla="*/ 12723 h 12723"/>
                    <a:gd name="connsiteX2" fmla="*/ 0 w 560687"/>
                    <a:gd name="connsiteY2" fmla="*/ 12723 h 12723"/>
                    <a:gd name="connsiteX3" fmla="*/ 0 w 560687"/>
                    <a:gd name="connsiteY3" fmla="*/ 0 h 12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0687" h="12723">
                      <a:moveTo>
                        <a:pt x="560687" y="0"/>
                      </a:moveTo>
                      <a:cubicBezTo>
                        <a:pt x="557749" y="4202"/>
                        <a:pt x="554811" y="8462"/>
                        <a:pt x="551872" y="12723"/>
                      </a:cubicBezTo>
                      <a:lnTo>
                        <a:pt x="0" y="127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7" name="任意多边形: 形状 686">
                  <a:extLst>
                    <a:ext uri="{FF2B5EF4-FFF2-40B4-BE49-F238E27FC236}">
                      <a16:creationId xmlns="" xmlns:a16="http://schemas.microsoft.com/office/drawing/2014/main" id="{488AA8FD-15DC-4152-8A83-A0B34991D15D}"/>
                    </a:ext>
                  </a:extLst>
                </p:cNvPr>
                <p:cNvSpPr/>
                <p:nvPr/>
              </p:nvSpPr>
              <p:spPr>
                <a:xfrm>
                  <a:off x="8544781" y="3648931"/>
                  <a:ext cx="119207" cy="12723"/>
                </a:xfrm>
                <a:custGeom>
                  <a:avLst/>
                  <a:gdLst>
                    <a:gd name="connsiteX0" fmla="*/ 119207 w 119207"/>
                    <a:gd name="connsiteY0" fmla="*/ 12723 h 12723"/>
                    <a:gd name="connsiteX1" fmla="*/ 86886 w 119207"/>
                    <a:gd name="connsiteY1" fmla="*/ 12723 h 12723"/>
                    <a:gd name="connsiteX2" fmla="*/ 24770 w 119207"/>
                    <a:gd name="connsiteY2" fmla="*/ 4290 h 12723"/>
                    <a:gd name="connsiteX3" fmla="*/ 12047 w 119207"/>
                    <a:gd name="connsiteY3" fmla="*/ 2145 h 12723"/>
                    <a:gd name="connsiteX4" fmla="*/ 0 w 119207"/>
                    <a:gd name="connsiteY4" fmla="*/ 0 h 12723"/>
                    <a:gd name="connsiteX5" fmla="*/ 111950 w 119207"/>
                    <a:gd name="connsiteY5" fmla="*/ 0 h 12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9207" h="12723">
                      <a:moveTo>
                        <a:pt x="119207" y="12723"/>
                      </a:moveTo>
                      <a:lnTo>
                        <a:pt x="86886" y="12723"/>
                      </a:lnTo>
                      <a:cubicBezTo>
                        <a:pt x="70784" y="10989"/>
                        <a:pt x="49628" y="8345"/>
                        <a:pt x="24770" y="4290"/>
                      </a:cubicBezTo>
                      <a:cubicBezTo>
                        <a:pt x="20627" y="3643"/>
                        <a:pt x="16367" y="2909"/>
                        <a:pt x="12047" y="2145"/>
                      </a:cubicBezTo>
                      <a:cubicBezTo>
                        <a:pt x="7728" y="1381"/>
                        <a:pt x="4085" y="764"/>
                        <a:pt x="0" y="0"/>
                      </a:cubicBezTo>
                      <a:lnTo>
                        <a:pt x="111950" y="0"/>
                      </a:ln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8" name="任意多边形: 形状 687">
                  <a:extLst>
                    <a:ext uri="{FF2B5EF4-FFF2-40B4-BE49-F238E27FC236}">
                      <a16:creationId xmlns="" xmlns:a16="http://schemas.microsoft.com/office/drawing/2014/main" id="{BAE0553C-627D-4B5D-B52E-7A0BCF5174E2}"/>
                    </a:ext>
                  </a:extLst>
                </p:cNvPr>
                <p:cNvSpPr/>
                <p:nvPr/>
              </p:nvSpPr>
              <p:spPr>
                <a:xfrm>
                  <a:off x="7411595" y="3570920"/>
                  <a:ext cx="610256" cy="12722"/>
                </a:xfrm>
                <a:custGeom>
                  <a:avLst/>
                  <a:gdLst>
                    <a:gd name="connsiteX0" fmla="*/ 610256 w 610256"/>
                    <a:gd name="connsiteY0" fmla="*/ 0 h 12722"/>
                    <a:gd name="connsiteX1" fmla="*/ 602705 w 610256"/>
                    <a:gd name="connsiteY1" fmla="*/ 12723 h 12722"/>
                    <a:gd name="connsiteX2" fmla="*/ 0 w 610256"/>
                    <a:gd name="connsiteY2" fmla="*/ 12723 h 12722"/>
                    <a:gd name="connsiteX3" fmla="*/ 0 w 610256"/>
                    <a:gd name="connsiteY3" fmla="*/ 0 h 12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10256" h="12722">
                      <a:moveTo>
                        <a:pt x="610256" y="0"/>
                      </a:moveTo>
                      <a:cubicBezTo>
                        <a:pt x="607788" y="4143"/>
                        <a:pt x="605291" y="8404"/>
                        <a:pt x="602705" y="12723"/>
                      </a:cubicBezTo>
                      <a:lnTo>
                        <a:pt x="0" y="127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9" name="任意多边形: 形状 688">
                  <a:extLst>
                    <a:ext uri="{FF2B5EF4-FFF2-40B4-BE49-F238E27FC236}">
                      <a16:creationId xmlns="" xmlns:a16="http://schemas.microsoft.com/office/drawing/2014/main" id="{F85069DB-1729-4FDC-B5D0-4249F49FB1DE}"/>
                    </a:ext>
                  </a:extLst>
                </p:cNvPr>
                <p:cNvSpPr/>
                <p:nvPr/>
              </p:nvSpPr>
              <p:spPr>
                <a:xfrm>
                  <a:off x="8293586" y="3570920"/>
                  <a:ext cx="326534" cy="12722"/>
                </a:xfrm>
                <a:custGeom>
                  <a:avLst/>
                  <a:gdLst>
                    <a:gd name="connsiteX0" fmla="*/ 326534 w 326534"/>
                    <a:gd name="connsiteY0" fmla="*/ 12723 h 12722"/>
                    <a:gd name="connsiteX1" fmla="*/ 28707 w 326534"/>
                    <a:gd name="connsiteY1" fmla="*/ 12723 h 12722"/>
                    <a:gd name="connsiteX2" fmla="*/ 0 w 326534"/>
                    <a:gd name="connsiteY2" fmla="*/ 0 h 12722"/>
                    <a:gd name="connsiteX3" fmla="*/ 319365 w 326534"/>
                    <a:gd name="connsiteY3" fmla="*/ 0 h 12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6534" h="12722">
                      <a:moveTo>
                        <a:pt x="326534" y="12723"/>
                      </a:moveTo>
                      <a:lnTo>
                        <a:pt x="28707" y="12723"/>
                      </a:lnTo>
                      <a:cubicBezTo>
                        <a:pt x="19128" y="8668"/>
                        <a:pt x="9549" y="4437"/>
                        <a:pt x="0" y="0"/>
                      </a:cubicBezTo>
                      <a:lnTo>
                        <a:pt x="319365" y="0"/>
                      </a:ln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0" name="任意多边形: 形状 689">
                  <a:extLst>
                    <a:ext uri="{FF2B5EF4-FFF2-40B4-BE49-F238E27FC236}">
                      <a16:creationId xmlns="" xmlns:a16="http://schemas.microsoft.com/office/drawing/2014/main" id="{A10756B4-4F5D-443B-B6B4-51CA1C6B6B9A}"/>
                    </a:ext>
                  </a:extLst>
                </p:cNvPr>
                <p:cNvSpPr/>
                <p:nvPr/>
              </p:nvSpPr>
              <p:spPr>
                <a:xfrm>
                  <a:off x="7411595" y="3492908"/>
                  <a:ext cx="651892" cy="12752"/>
                </a:xfrm>
                <a:custGeom>
                  <a:avLst/>
                  <a:gdLst>
                    <a:gd name="connsiteX0" fmla="*/ 651892 w 651892"/>
                    <a:gd name="connsiteY0" fmla="*/ 0 h 12752"/>
                    <a:gd name="connsiteX1" fmla="*/ 645633 w 651892"/>
                    <a:gd name="connsiteY1" fmla="*/ 12752 h 12752"/>
                    <a:gd name="connsiteX2" fmla="*/ 0 w 651892"/>
                    <a:gd name="connsiteY2" fmla="*/ 12752 h 12752"/>
                    <a:gd name="connsiteX3" fmla="*/ 0 w 651892"/>
                    <a:gd name="connsiteY3" fmla="*/ 0 h 12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51892" h="12752">
                      <a:moveTo>
                        <a:pt x="651892" y="0"/>
                      </a:moveTo>
                      <a:cubicBezTo>
                        <a:pt x="649923" y="4084"/>
                        <a:pt x="647808" y="8315"/>
                        <a:pt x="645633" y="12752"/>
                      </a:cubicBezTo>
                      <a:lnTo>
                        <a:pt x="0" y="1275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1" name="任意多边形: 形状 690">
                  <a:extLst>
                    <a:ext uri="{FF2B5EF4-FFF2-40B4-BE49-F238E27FC236}">
                      <a16:creationId xmlns="" xmlns:a16="http://schemas.microsoft.com/office/drawing/2014/main" id="{7A2B1760-EDDD-45A3-A281-FD0AB2291939}"/>
                    </a:ext>
                  </a:extLst>
                </p:cNvPr>
                <p:cNvSpPr/>
                <p:nvPr/>
              </p:nvSpPr>
              <p:spPr>
                <a:xfrm>
                  <a:off x="8162685" y="3492908"/>
                  <a:ext cx="413566" cy="12752"/>
                </a:xfrm>
                <a:custGeom>
                  <a:avLst/>
                  <a:gdLst>
                    <a:gd name="connsiteX0" fmla="*/ 413566 w 413566"/>
                    <a:gd name="connsiteY0" fmla="*/ 12752 h 12752"/>
                    <a:gd name="connsiteX1" fmla="*/ 17336 w 413566"/>
                    <a:gd name="connsiteY1" fmla="*/ 12752 h 12752"/>
                    <a:gd name="connsiteX2" fmla="*/ 6552 w 413566"/>
                    <a:gd name="connsiteY2" fmla="*/ 4966 h 12752"/>
                    <a:gd name="connsiteX3" fmla="*/ 0 w 413566"/>
                    <a:gd name="connsiteY3" fmla="*/ 0 h 12752"/>
                    <a:gd name="connsiteX4" fmla="*/ 406396 w 413566"/>
                    <a:gd name="connsiteY4" fmla="*/ 0 h 12752"/>
                    <a:gd name="connsiteX5" fmla="*/ 406749 w 413566"/>
                    <a:gd name="connsiteY5" fmla="*/ 617 h 12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13566" h="12752">
                      <a:moveTo>
                        <a:pt x="413566" y="12752"/>
                      </a:moveTo>
                      <a:lnTo>
                        <a:pt x="17336" y="12752"/>
                      </a:lnTo>
                      <a:cubicBezTo>
                        <a:pt x="13722" y="10196"/>
                        <a:pt x="10137" y="7581"/>
                        <a:pt x="6552" y="4966"/>
                      </a:cubicBezTo>
                      <a:lnTo>
                        <a:pt x="0" y="0"/>
                      </a:lnTo>
                      <a:lnTo>
                        <a:pt x="406396" y="0"/>
                      </a:lnTo>
                      <a:lnTo>
                        <a:pt x="406749" y="617"/>
                      </a:ln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2" name="任意多边形: 形状 691">
                  <a:extLst>
                    <a:ext uri="{FF2B5EF4-FFF2-40B4-BE49-F238E27FC236}">
                      <a16:creationId xmlns="" xmlns:a16="http://schemas.microsoft.com/office/drawing/2014/main" id="{D5B79672-965D-451B-8B32-DDC60C969421}"/>
                    </a:ext>
                  </a:extLst>
                </p:cNvPr>
                <p:cNvSpPr/>
                <p:nvPr/>
              </p:nvSpPr>
              <p:spPr>
                <a:xfrm>
                  <a:off x="7411595" y="3414896"/>
                  <a:ext cx="1120786" cy="12752"/>
                </a:xfrm>
                <a:custGeom>
                  <a:avLst/>
                  <a:gdLst>
                    <a:gd name="connsiteX0" fmla="*/ 1120786 w 1120786"/>
                    <a:gd name="connsiteY0" fmla="*/ 12752 h 12752"/>
                    <a:gd name="connsiteX1" fmla="*/ 0 w 1120786"/>
                    <a:gd name="connsiteY1" fmla="*/ 12752 h 12752"/>
                    <a:gd name="connsiteX2" fmla="*/ 0 w 1120786"/>
                    <a:gd name="connsiteY2" fmla="*/ 0 h 12752"/>
                    <a:gd name="connsiteX3" fmla="*/ 1113617 w 1120786"/>
                    <a:gd name="connsiteY3" fmla="*/ 0 h 12752"/>
                    <a:gd name="connsiteX4" fmla="*/ 1120786 w 1120786"/>
                    <a:gd name="connsiteY4" fmla="*/ 12752 h 127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0786" h="12752">
                      <a:moveTo>
                        <a:pt x="1120786" y="12752"/>
                      </a:moveTo>
                      <a:lnTo>
                        <a:pt x="0" y="12752"/>
                      </a:lnTo>
                      <a:lnTo>
                        <a:pt x="0" y="0"/>
                      </a:lnTo>
                      <a:lnTo>
                        <a:pt x="1113617" y="0"/>
                      </a:lnTo>
                      <a:lnTo>
                        <a:pt x="1120786" y="12752"/>
                      </a:lnTo>
                      <a:close/>
                    </a:path>
                  </a:pathLst>
                </a:custGeom>
                <a:solidFill>
                  <a:srgbClr val="CEE4E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3" name="任意多边形: 形状 692">
                  <a:extLst>
                    <a:ext uri="{FF2B5EF4-FFF2-40B4-BE49-F238E27FC236}">
                      <a16:creationId xmlns="" xmlns:a16="http://schemas.microsoft.com/office/drawing/2014/main" id="{F6263C2E-863C-4CF6-8D74-F89D11D5B203}"/>
                    </a:ext>
                  </a:extLst>
                </p:cNvPr>
                <p:cNvSpPr/>
                <p:nvPr/>
              </p:nvSpPr>
              <p:spPr>
                <a:xfrm>
                  <a:off x="7850373" y="1533123"/>
                  <a:ext cx="544967" cy="206293"/>
                </a:xfrm>
                <a:custGeom>
                  <a:avLst/>
                  <a:gdLst>
                    <a:gd name="connsiteX0" fmla="*/ 0 w 544967"/>
                    <a:gd name="connsiteY0" fmla="*/ 138977 h 206293"/>
                    <a:gd name="connsiteX1" fmla="*/ 102547 w 544967"/>
                    <a:gd name="connsiteY1" fmla="*/ 16978 h 206293"/>
                    <a:gd name="connsiteX2" fmla="*/ 142243 w 544967"/>
                    <a:gd name="connsiteY2" fmla="*/ 112 h 206293"/>
                    <a:gd name="connsiteX3" fmla="*/ 418208 w 544967"/>
                    <a:gd name="connsiteY3" fmla="*/ 19006 h 206293"/>
                    <a:gd name="connsiteX4" fmla="*/ 456818 w 544967"/>
                    <a:gd name="connsiteY4" fmla="*/ 43805 h 206293"/>
                    <a:gd name="connsiteX5" fmla="*/ 544967 w 544967"/>
                    <a:gd name="connsiteY5" fmla="*/ 206293 h 206293"/>
                    <a:gd name="connsiteX6" fmla="*/ 219462 w 544967"/>
                    <a:gd name="connsiteY6" fmla="*/ 100250 h 206293"/>
                    <a:gd name="connsiteX7" fmla="*/ 0 w 544967"/>
                    <a:gd name="connsiteY7" fmla="*/ 138977 h 2062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4967" h="206293">
                      <a:moveTo>
                        <a:pt x="0" y="138977"/>
                      </a:moveTo>
                      <a:lnTo>
                        <a:pt x="102547" y="16978"/>
                      </a:lnTo>
                      <a:cubicBezTo>
                        <a:pt x="112331" y="5337"/>
                        <a:pt x="127082" y="-931"/>
                        <a:pt x="142243" y="112"/>
                      </a:cubicBezTo>
                      <a:lnTo>
                        <a:pt x="418208" y="19006"/>
                      </a:lnTo>
                      <a:cubicBezTo>
                        <a:pt x="434457" y="20131"/>
                        <a:pt x="449031" y="29484"/>
                        <a:pt x="456818" y="43805"/>
                      </a:cubicBezTo>
                      <a:lnTo>
                        <a:pt x="544967" y="206293"/>
                      </a:lnTo>
                      <a:cubicBezTo>
                        <a:pt x="544967" y="206293"/>
                        <a:pt x="422733" y="96254"/>
                        <a:pt x="219462" y="100250"/>
                      </a:cubicBezTo>
                      <a:cubicBezTo>
                        <a:pt x="88296" y="102806"/>
                        <a:pt x="0" y="138977"/>
                        <a:pt x="0" y="138977"/>
                      </a:cubicBezTo>
                      <a:close/>
                    </a:path>
                  </a:pathLst>
                </a:custGeom>
                <a:solidFill>
                  <a:srgbClr val="7EBAD2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4" name="任意多边形: 形状 693">
                  <a:extLst>
                    <a:ext uri="{FF2B5EF4-FFF2-40B4-BE49-F238E27FC236}">
                      <a16:creationId xmlns="" xmlns:a16="http://schemas.microsoft.com/office/drawing/2014/main" id="{E8BA1373-D64A-4836-B04C-71EDAB3A04B2}"/>
                    </a:ext>
                  </a:extLst>
                </p:cNvPr>
                <p:cNvSpPr/>
                <p:nvPr/>
              </p:nvSpPr>
              <p:spPr>
                <a:xfrm>
                  <a:off x="7831626" y="1633291"/>
                  <a:ext cx="567004" cy="102951"/>
                </a:xfrm>
                <a:custGeom>
                  <a:avLst/>
                  <a:gdLst>
                    <a:gd name="connsiteX0" fmla="*/ 567004 w 567004"/>
                    <a:gd name="connsiteY0" fmla="*/ 102952 h 102951"/>
                    <a:gd name="connsiteX1" fmla="*/ 227131 w 567004"/>
                    <a:gd name="connsiteY1" fmla="*/ 111 h 102951"/>
                    <a:gd name="connsiteX2" fmla="*/ 0 w 567004"/>
                    <a:gd name="connsiteY2" fmla="*/ 38838 h 102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7004" h="102951">
                      <a:moveTo>
                        <a:pt x="567004" y="102952"/>
                      </a:moveTo>
                      <a:cubicBezTo>
                        <a:pt x="567004" y="102952"/>
                        <a:pt x="437396" y="-3915"/>
                        <a:pt x="227131" y="111"/>
                      </a:cubicBezTo>
                      <a:cubicBezTo>
                        <a:pt x="91352" y="2667"/>
                        <a:pt x="0" y="38838"/>
                        <a:pt x="0" y="38838"/>
                      </a:cubicBezTo>
                    </a:path>
                  </a:pathLst>
                </a:custGeom>
                <a:noFill/>
                <a:ln w="1468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5" name="任意多边形: 形状 694">
                  <a:extLst>
                    <a:ext uri="{FF2B5EF4-FFF2-40B4-BE49-F238E27FC236}">
                      <a16:creationId xmlns="" xmlns:a16="http://schemas.microsoft.com/office/drawing/2014/main" id="{62018B4B-6B34-47B6-992E-983BF10D9617}"/>
                    </a:ext>
                  </a:extLst>
                </p:cNvPr>
                <p:cNvSpPr/>
                <p:nvPr/>
              </p:nvSpPr>
              <p:spPr>
                <a:xfrm>
                  <a:off x="8302695" y="2327665"/>
                  <a:ext cx="727524" cy="306495"/>
                </a:xfrm>
                <a:custGeom>
                  <a:avLst/>
                  <a:gdLst>
                    <a:gd name="connsiteX0" fmla="*/ 727524 w 727524"/>
                    <a:gd name="connsiteY0" fmla="*/ 306436 h 306495"/>
                    <a:gd name="connsiteX1" fmla="*/ 265740 w 727524"/>
                    <a:gd name="connsiteY1" fmla="*/ 0 h 306495"/>
                    <a:gd name="connsiteX2" fmla="*/ 0 w 727524"/>
                    <a:gd name="connsiteY2" fmla="*/ 272469 h 3064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27524" h="306495">
                      <a:moveTo>
                        <a:pt x="727524" y="306436"/>
                      </a:moveTo>
                      <a:cubicBezTo>
                        <a:pt x="213321" y="311460"/>
                        <a:pt x="265740" y="0"/>
                        <a:pt x="265740" y="0"/>
                      </a:cubicBezTo>
                      <a:lnTo>
                        <a:pt x="0" y="272469"/>
                      </a:lnTo>
                    </a:path>
                  </a:pathLst>
                </a:custGeom>
                <a:noFill/>
                <a:ln w="1468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6" name="任意多边形: 形状 695">
                  <a:extLst>
                    <a:ext uri="{FF2B5EF4-FFF2-40B4-BE49-F238E27FC236}">
                      <a16:creationId xmlns="" xmlns:a16="http://schemas.microsoft.com/office/drawing/2014/main" id="{108D2406-B2D0-49B9-9A10-E4977F8179A9}"/>
                    </a:ext>
                  </a:extLst>
                </p:cNvPr>
                <p:cNvSpPr/>
                <p:nvPr/>
              </p:nvSpPr>
              <p:spPr>
                <a:xfrm>
                  <a:off x="7799363" y="2496029"/>
                  <a:ext cx="644722" cy="736485"/>
                </a:xfrm>
                <a:custGeom>
                  <a:avLst/>
                  <a:gdLst>
                    <a:gd name="connsiteX0" fmla="*/ 0 w 644722"/>
                    <a:gd name="connsiteY0" fmla="*/ 0 h 736485"/>
                    <a:gd name="connsiteX1" fmla="*/ 644722 w 644722"/>
                    <a:gd name="connsiteY1" fmla="*/ 736486 h 736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44722" h="736485">
                      <a:moveTo>
                        <a:pt x="0" y="0"/>
                      </a:moveTo>
                      <a:cubicBezTo>
                        <a:pt x="0" y="0"/>
                        <a:pt x="150559" y="731285"/>
                        <a:pt x="644722" y="736486"/>
                      </a:cubicBezTo>
                    </a:path>
                  </a:pathLst>
                </a:custGeom>
                <a:noFill/>
                <a:ln w="14685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16" name="图形 4">
                <a:extLst>
                  <a:ext uri="{FF2B5EF4-FFF2-40B4-BE49-F238E27FC236}">
                    <a16:creationId xmlns="" xmlns:a16="http://schemas.microsoft.com/office/drawing/2014/main" id="{DA96DAA9-6770-4378-84DA-48A3ADEE2D10}"/>
                  </a:ext>
                </a:extLst>
              </p:cNvPr>
              <p:cNvGrpSpPr/>
              <p:nvPr/>
            </p:nvGrpSpPr>
            <p:grpSpPr>
              <a:xfrm>
                <a:off x="7988678" y="1076570"/>
                <a:ext cx="629737" cy="1254826"/>
                <a:chOff x="7988678" y="1076570"/>
                <a:chExt cx="629737" cy="1254826"/>
              </a:xfrm>
            </p:grpSpPr>
            <p:grpSp>
              <p:nvGrpSpPr>
                <p:cNvPr id="621" name="图形 4">
                  <a:extLst>
                    <a:ext uri="{FF2B5EF4-FFF2-40B4-BE49-F238E27FC236}">
                      <a16:creationId xmlns="" xmlns:a16="http://schemas.microsoft.com/office/drawing/2014/main" id="{865867D3-7CF5-451A-8D12-C4AE4EC447A8}"/>
                    </a:ext>
                  </a:extLst>
                </p:cNvPr>
                <p:cNvGrpSpPr/>
                <p:nvPr/>
              </p:nvGrpSpPr>
              <p:grpSpPr>
                <a:xfrm>
                  <a:off x="7988678" y="1300199"/>
                  <a:ext cx="312518" cy="255191"/>
                  <a:chOff x="7988678" y="1300199"/>
                  <a:chExt cx="312518" cy="255191"/>
                </a:xfrm>
              </p:grpSpPr>
              <p:sp>
                <p:nvSpPr>
                  <p:cNvPr id="633" name="任意多边形: 形状 632">
                    <a:extLst>
                      <a:ext uri="{FF2B5EF4-FFF2-40B4-BE49-F238E27FC236}">
                        <a16:creationId xmlns="" xmlns:a16="http://schemas.microsoft.com/office/drawing/2014/main" id="{096EEA68-8C4E-4249-9918-62C7CD9B4F0C}"/>
                      </a:ext>
                    </a:extLst>
                  </p:cNvPr>
                  <p:cNvSpPr/>
                  <p:nvPr/>
                </p:nvSpPr>
                <p:spPr>
                  <a:xfrm>
                    <a:off x="7988678" y="1300199"/>
                    <a:ext cx="312518" cy="255191"/>
                  </a:xfrm>
                  <a:custGeom>
                    <a:avLst/>
                    <a:gdLst>
                      <a:gd name="connsiteX0" fmla="*/ 312518 w 312518"/>
                      <a:gd name="connsiteY0" fmla="*/ 194163 h 255191"/>
                      <a:gd name="connsiteX1" fmla="*/ 294360 w 312518"/>
                      <a:gd name="connsiteY1" fmla="*/ 255192 h 255191"/>
                      <a:gd name="connsiteX2" fmla="*/ 280050 w 312518"/>
                      <a:gd name="connsiteY2" fmla="*/ 251930 h 255191"/>
                      <a:gd name="connsiteX3" fmla="*/ 3996 w 312518"/>
                      <a:gd name="connsiteY3" fmla="*/ 233007 h 255191"/>
                      <a:gd name="connsiteX4" fmla="*/ 0 w 312518"/>
                      <a:gd name="connsiteY4" fmla="*/ 233007 h 255191"/>
                      <a:gd name="connsiteX5" fmla="*/ 124878 w 312518"/>
                      <a:gd name="connsiteY5" fmla="*/ 0 h 2551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2518" h="255191">
                        <a:moveTo>
                          <a:pt x="312518" y="194163"/>
                        </a:moveTo>
                        <a:lnTo>
                          <a:pt x="294360" y="255192"/>
                        </a:lnTo>
                        <a:cubicBezTo>
                          <a:pt x="289776" y="253376"/>
                          <a:pt x="284957" y="252277"/>
                          <a:pt x="280050" y="251930"/>
                        </a:cubicBezTo>
                        <a:lnTo>
                          <a:pt x="3996" y="233007"/>
                        </a:lnTo>
                        <a:cubicBezTo>
                          <a:pt x="2645" y="233007"/>
                          <a:pt x="1323" y="233007"/>
                          <a:pt x="0" y="233007"/>
                        </a:cubicBezTo>
                        <a:lnTo>
                          <a:pt x="124878" y="0"/>
                        </a:lnTo>
                        <a:close/>
                      </a:path>
                    </a:pathLst>
                  </a:custGeom>
                  <a:solidFill>
                    <a:srgbClr val="FFC200"/>
                  </a:solidFill>
                  <a:ln w="293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34" name="任意多边形: 形状 633">
                    <a:extLst>
                      <a:ext uri="{FF2B5EF4-FFF2-40B4-BE49-F238E27FC236}">
                        <a16:creationId xmlns="" xmlns:a16="http://schemas.microsoft.com/office/drawing/2014/main" id="{2E975628-6215-45AE-B990-99B7B3200865}"/>
                      </a:ext>
                    </a:extLst>
                  </p:cNvPr>
                  <p:cNvSpPr/>
                  <p:nvPr/>
                </p:nvSpPr>
                <p:spPr>
                  <a:xfrm>
                    <a:off x="8186237" y="1384440"/>
                    <a:ext cx="114959" cy="170950"/>
                  </a:xfrm>
                  <a:custGeom>
                    <a:avLst/>
                    <a:gdLst>
                      <a:gd name="connsiteX0" fmla="*/ 114959 w 114959"/>
                      <a:gd name="connsiteY0" fmla="*/ 109922 h 170950"/>
                      <a:gd name="connsiteX1" fmla="*/ 96801 w 114959"/>
                      <a:gd name="connsiteY1" fmla="*/ 170950 h 170950"/>
                      <a:gd name="connsiteX2" fmla="*/ 82491 w 114959"/>
                      <a:gd name="connsiteY2" fmla="*/ 167689 h 170950"/>
                      <a:gd name="connsiteX3" fmla="*/ 28456 w 114959"/>
                      <a:gd name="connsiteY3" fmla="*/ 164045 h 170950"/>
                      <a:gd name="connsiteX4" fmla="*/ 13 w 114959"/>
                      <a:gd name="connsiteY4" fmla="*/ 90588 h 170950"/>
                      <a:gd name="connsiteX5" fmla="*/ 513 w 114959"/>
                      <a:gd name="connsiteY5" fmla="*/ 52596 h 170950"/>
                      <a:gd name="connsiteX6" fmla="*/ 8652 w 114959"/>
                      <a:gd name="connsiteY6" fmla="*/ 0 h 170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4959" h="170950">
                        <a:moveTo>
                          <a:pt x="114959" y="109922"/>
                        </a:moveTo>
                        <a:lnTo>
                          <a:pt x="96801" y="170950"/>
                        </a:lnTo>
                        <a:cubicBezTo>
                          <a:pt x="92217" y="169135"/>
                          <a:pt x="87398" y="168036"/>
                          <a:pt x="82491" y="167689"/>
                        </a:cubicBezTo>
                        <a:lnTo>
                          <a:pt x="28456" y="164045"/>
                        </a:lnTo>
                        <a:cubicBezTo>
                          <a:pt x="9327" y="145328"/>
                          <a:pt x="-399" y="119795"/>
                          <a:pt x="13" y="90588"/>
                        </a:cubicBezTo>
                        <a:lnTo>
                          <a:pt x="513" y="52596"/>
                        </a:lnTo>
                        <a:lnTo>
                          <a:pt x="8652" y="0"/>
                        </a:lnTo>
                        <a:close/>
                      </a:path>
                    </a:pathLst>
                  </a:custGeom>
                  <a:solidFill>
                    <a:srgbClr val="A74602"/>
                  </a:solidFill>
                  <a:ln w="293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622" name="任意多边形: 形状 621">
                  <a:extLst>
                    <a:ext uri="{FF2B5EF4-FFF2-40B4-BE49-F238E27FC236}">
                      <a16:creationId xmlns="" xmlns:a16="http://schemas.microsoft.com/office/drawing/2014/main" id="{31BF075C-E119-4E2F-BE78-43C1BC5920AB}"/>
                    </a:ext>
                  </a:extLst>
                </p:cNvPr>
                <p:cNvSpPr/>
                <p:nvPr/>
              </p:nvSpPr>
              <p:spPr>
                <a:xfrm>
                  <a:off x="8064802" y="1076570"/>
                  <a:ext cx="374665" cy="262745"/>
                </a:xfrm>
                <a:custGeom>
                  <a:avLst/>
                  <a:gdLst>
                    <a:gd name="connsiteX0" fmla="*/ 149743 w 374665"/>
                    <a:gd name="connsiteY0" fmla="*/ 205735 h 262745"/>
                    <a:gd name="connsiteX1" fmla="*/ 327158 w 374665"/>
                    <a:gd name="connsiteY1" fmla="*/ 170475 h 262745"/>
                    <a:gd name="connsiteX2" fmla="*/ 312672 w 374665"/>
                    <a:gd name="connsiteY2" fmla="*/ 553 h 262745"/>
                    <a:gd name="connsiteX3" fmla="*/ 231458 w 374665"/>
                    <a:gd name="connsiteY3" fmla="*/ 71337 h 262745"/>
                    <a:gd name="connsiteX4" fmla="*/ 151036 w 374665"/>
                    <a:gd name="connsiteY4" fmla="*/ 74275 h 262745"/>
                    <a:gd name="connsiteX5" fmla="*/ 28391 w 374665"/>
                    <a:gd name="connsiteY5" fmla="*/ 93580 h 262745"/>
                    <a:gd name="connsiteX6" fmla="*/ 65032 w 374665"/>
                    <a:gd name="connsiteY6" fmla="*/ 260240 h 262745"/>
                    <a:gd name="connsiteX7" fmla="*/ 149743 w 374665"/>
                    <a:gd name="connsiteY7" fmla="*/ 205735 h 2627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74665" h="262745">
                      <a:moveTo>
                        <a:pt x="149743" y="205735"/>
                      </a:moveTo>
                      <a:cubicBezTo>
                        <a:pt x="149743" y="205735"/>
                        <a:pt x="260635" y="224540"/>
                        <a:pt x="327158" y="170475"/>
                      </a:cubicBezTo>
                      <a:cubicBezTo>
                        <a:pt x="403701" y="108418"/>
                        <a:pt x="379577" y="7311"/>
                        <a:pt x="312672" y="553"/>
                      </a:cubicBezTo>
                      <a:cubicBezTo>
                        <a:pt x="238480" y="-6940"/>
                        <a:pt x="225933" y="64079"/>
                        <a:pt x="231458" y="71337"/>
                      </a:cubicBezTo>
                      <a:cubicBezTo>
                        <a:pt x="231458" y="71337"/>
                        <a:pt x="208657" y="85264"/>
                        <a:pt x="151036" y="74275"/>
                      </a:cubicBezTo>
                      <a:cubicBezTo>
                        <a:pt x="107256" y="65960"/>
                        <a:pt x="72495" y="57438"/>
                        <a:pt x="28391" y="93580"/>
                      </a:cubicBezTo>
                      <a:cubicBezTo>
                        <a:pt x="-17652" y="131307"/>
                        <a:pt x="-9249" y="233296"/>
                        <a:pt x="65032" y="260240"/>
                      </a:cubicBezTo>
                      <a:cubicBezTo>
                        <a:pt x="110253" y="276812"/>
                        <a:pt x="149743" y="205735"/>
                        <a:pt x="149743" y="205735"/>
                      </a:cubicBezTo>
                      <a:close/>
                    </a:path>
                  </a:pathLst>
                </a:custGeom>
                <a:solidFill>
                  <a:srgbClr val="A74602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3" name="任意多边形: 形状 622">
                  <a:extLst>
                    <a:ext uri="{FF2B5EF4-FFF2-40B4-BE49-F238E27FC236}">
                      <a16:creationId xmlns="" xmlns:a16="http://schemas.microsoft.com/office/drawing/2014/main" id="{BD7FB843-D5BF-4FB1-ABF1-B0A8F6F8BFB1}"/>
                    </a:ext>
                  </a:extLst>
                </p:cNvPr>
                <p:cNvSpPr/>
                <p:nvPr/>
              </p:nvSpPr>
              <p:spPr>
                <a:xfrm>
                  <a:off x="8139986" y="1241345"/>
                  <a:ext cx="287460" cy="269904"/>
                </a:xfrm>
                <a:custGeom>
                  <a:avLst/>
                  <a:gdLst>
                    <a:gd name="connsiteX0" fmla="*/ 79261 w 287460"/>
                    <a:gd name="connsiteY0" fmla="*/ 41548 h 269904"/>
                    <a:gd name="connsiteX1" fmla="*/ 257851 w 287460"/>
                    <a:gd name="connsiteY1" fmla="*/ 0 h 269904"/>
                    <a:gd name="connsiteX2" fmla="*/ 287234 w 287460"/>
                    <a:gd name="connsiteY2" fmla="*/ 157522 h 269904"/>
                    <a:gd name="connsiteX3" fmla="*/ 221563 w 287460"/>
                    <a:gd name="connsiteY3" fmla="*/ 268678 h 269904"/>
                    <a:gd name="connsiteX4" fmla="*/ 149163 w 287460"/>
                    <a:gd name="connsiteY4" fmla="*/ 268414 h 269904"/>
                    <a:gd name="connsiteX5" fmla="*/ 63335 w 287460"/>
                    <a:gd name="connsiteY5" fmla="*/ 174388 h 269904"/>
                    <a:gd name="connsiteX6" fmla="*/ 63629 w 287460"/>
                    <a:gd name="connsiteY6" fmla="*/ 153115 h 269904"/>
                    <a:gd name="connsiteX7" fmla="*/ 57606 w 287460"/>
                    <a:gd name="connsiteY7" fmla="*/ 153115 h 269904"/>
                    <a:gd name="connsiteX8" fmla="*/ 15 w 287460"/>
                    <a:gd name="connsiteY8" fmla="*/ 98089 h 269904"/>
                    <a:gd name="connsiteX9" fmla="*/ 55020 w 287460"/>
                    <a:gd name="connsiteY9" fmla="*/ 40490 h 269904"/>
                    <a:gd name="connsiteX10" fmla="*/ 57606 w 287460"/>
                    <a:gd name="connsiteY10" fmla="*/ 40490 h 2699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7460" h="269904">
                      <a:moveTo>
                        <a:pt x="79261" y="41548"/>
                      </a:moveTo>
                      <a:cubicBezTo>
                        <a:pt x="208547" y="55181"/>
                        <a:pt x="257851" y="0"/>
                        <a:pt x="257851" y="0"/>
                      </a:cubicBezTo>
                      <a:cubicBezTo>
                        <a:pt x="291994" y="38198"/>
                        <a:pt x="287234" y="157522"/>
                        <a:pt x="287234" y="157522"/>
                      </a:cubicBezTo>
                      <a:cubicBezTo>
                        <a:pt x="224883" y="186083"/>
                        <a:pt x="221563" y="268678"/>
                        <a:pt x="221563" y="268678"/>
                      </a:cubicBezTo>
                      <a:cubicBezTo>
                        <a:pt x="197469" y="270397"/>
                        <a:pt x="173258" y="270309"/>
                        <a:pt x="149163" y="268414"/>
                      </a:cubicBezTo>
                      <a:cubicBezTo>
                        <a:pt x="100241" y="264606"/>
                        <a:pt x="62689" y="223458"/>
                        <a:pt x="63335" y="174388"/>
                      </a:cubicBezTo>
                      <a:lnTo>
                        <a:pt x="63629" y="153115"/>
                      </a:lnTo>
                      <a:lnTo>
                        <a:pt x="57606" y="153115"/>
                      </a:lnTo>
                      <a:cubicBezTo>
                        <a:pt x="26518" y="153826"/>
                        <a:pt x="720" y="129188"/>
                        <a:pt x="15" y="98089"/>
                      </a:cubicBezTo>
                      <a:cubicBezTo>
                        <a:pt x="-690" y="66987"/>
                        <a:pt x="23933" y="41201"/>
                        <a:pt x="55020" y="40490"/>
                      </a:cubicBezTo>
                      <a:cubicBezTo>
                        <a:pt x="55901" y="40469"/>
                        <a:pt x="56754" y="40469"/>
                        <a:pt x="57606" y="40490"/>
                      </a:cubicBezTo>
                      <a:close/>
                    </a:path>
                  </a:pathLst>
                </a:custGeom>
                <a:solidFill>
                  <a:srgbClr val="FFC200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624" name="图形 4">
                  <a:extLst>
                    <a:ext uri="{FF2B5EF4-FFF2-40B4-BE49-F238E27FC236}">
                      <a16:creationId xmlns="" xmlns:a16="http://schemas.microsoft.com/office/drawing/2014/main" id="{DA8EE3BC-6CEB-4EC6-A886-F473DBB83FB7}"/>
                    </a:ext>
                  </a:extLst>
                </p:cNvPr>
                <p:cNvGrpSpPr/>
                <p:nvPr/>
              </p:nvGrpSpPr>
              <p:grpSpPr>
                <a:xfrm>
                  <a:off x="8179404" y="1285951"/>
                  <a:ext cx="204388" cy="159458"/>
                  <a:chOff x="8179404" y="1285951"/>
                  <a:chExt cx="204388" cy="159458"/>
                </a:xfrm>
              </p:grpSpPr>
              <p:sp>
                <p:nvSpPr>
                  <p:cNvPr id="629" name="任意多边形: 形状 628">
                    <a:extLst>
                      <a:ext uri="{FF2B5EF4-FFF2-40B4-BE49-F238E27FC236}">
                        <a16:creationId xmlns="" xmlns:a16="http://schemas.microsoft.com/office/drawing/2014/main" id="{F2A527FB-B48A-49A1-BD13-6CA5BF8D18B4}"/>
                      </a:ext>
                    </a:extLst>
                  </p:cNvPr>
                  <p:cNvSpPr/>
                  <p:nvPr/>
                </p:nvSpPr>
                <p:spPr>
                  <a:xfrm>
                    <a:off x="8324703" y="1285951"/>
                    <a:ext cx="59089" cy="17538"/>
                  </a:xfrm>
                  <a:custGeom>
                    <a:avLst/>
                    <a:gdLst>
                      <a:gd name="connsiteX0" fmla="*/ 0 w 59089"/>
                      <a:gd name="connsiteY0" fmla="*/ 17538 h 17538"/>
                      <a:gd name="connsiteX1" fmla="*/ 59090 w 59089"/>
                      <a:gd name="connsiteY1" fmla="*/ 232 h 175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9089" h="17538">
                        <a:moveTo>
                          <a:pt x="0" y="17538"/>
                        </a:moveTo>
                        <a:cubicBezTo>
                          <a:pt x="0" y="17538"/>
                          <a:pt x="30529" y="-2354"/>
                          <a:pt x="59090" y="232"/>
                        </a:cubicBezTo>
                      </a:path>
                    </a:pathLst>
                  </a:custGeom>
                  <a:noFill/>
                  <a:ln w="14685" cap="rnd">
                    <a:solidFill>
                      <a:srgbClr val="59221D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30" name="任意多边形: 形状 629">
                    <a:extLst>
                      <a:ext uri="{FF2B5EF4-FFF2-40B4-BE49-F238E27FC236}">
                        <a16:creationId xmlns="" xmlns:a16="http://schemas.microsoft.com/office/drawing/2014/main" id="{92654BBA-5EF1-44F4-9766-057953077779}"/>
                      </a:ext>
                    </a:extLst>
                  </p:cNvPr>
                  <p:cNvSpPr/>
                  <p:nvPr/>
                </p:nvSpPr>
                <p:spPr>
                  <a:xfrm>
                    <a:off x="8348679" y="1316888"/>
                    <a:ext cx="20097" cy="32262"/>
                  </a:xfrm>
                  <a:custGeom>
                    <a:avLst/>
                    <a:gdLst>
                      <a:gd name="connsiteX0" fmla="*/ 20098 w 20097"/>
                      <a:gd name="connsiteY0" fmla="*/ 16131 h 32262"/>
                      <a:gd name="connsiteX1" fmla="*/ 10049 w 20097"/>
                      <a:gd name="connsiteY1" fmla="*/ 32263 h 32262"/>
                      <a:gd name="connsiteX2" fmla="*/ 0 w 20097"/>
                      <a:gd name="connsiteY2" fmla="*/ 16131 h 32262"/>
                      <a:gd name="connsiteX3" fmla="*/ 10049 w 20097"/>
                      <a:gd name="connsiteY3" fmla="*/ 0 h 32262"/>
                      <a:gd name="connsiteX4" fmla="*/ 20098 w 20097"/>
                      <a:gd name="connsiteY4" fmla="*/ 16131 h 322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097" h="32262">
                        <a:moveTo>
                          <a:pt x="20098" y="16131"/>
                        </a:moveTo>
                        <a:cubicBezTo>
                          <a:pt x="20098" y="25040"/>
                          <a:pt x="15599" y="32263"/>
                          <a:pt x="10049" y="32263"/>
                        </a:cubicBezTo>
                        <a:cubicBezTo>
                          <a:pt x="4499" y="32263"/>
                          <a:pt x="0" y="25040"/>
                          <a:pt x="0" y="16131"/>
                        </a:cubicBezTo>
                        <a:cubicBezTo>
                          <a:pt x="0" y="7222"/>
                          <a:pt x="4500" y="0"/>
                          <a:pt x="10049" y="0"/>
                        </a:cubicBezTo>
                        <a:cubicBezTo>
                          <a:pt x="15599" y="0"/>
                          <a:pt x="20098" y="7222"/>
                          <a:pt x="20098" y="16131"/>
                        </a:cubicBezTo>
                        <a:close/>
                      </a:path>
                    </a:pathLst>
                  </a:custGeom>
                  <a:solidFill>
                    <a:srgbClr val="59221D"/>
                  </a:solidFill>
                  <a:ln w="293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31" name="任意多边形: 形状 630">
                    <a:extLst>
                      <a:ext uri="{FF2B5EF4-FFF2-40B4-BE49-F238E27FC236}">
                        <a16:creationId xmlns="" xmlns:a16="http://schemas.microsoft.com/office/drawing/2014/main" id="{8639829E-D357-4B3B-B44C-7DC4BD86415E}"/>
                      </a:ext>
                    </a:extLst>
                  </p:cNvPr>
                  <p:cNvSpPr/>
                  <p:nvPr/>
                </p:nvSpPr>
                <p:spPr>
                  <a:xfrm>
                    <a:off x="8339629" y="1424636"/>
                    <a:ext cx="32879" cy="20773"/>
                  </a:xfrm>
                  <a:custGeom>
                    <a:avLst/>
                    <a:gdLst>
                      <a:gd name="connsiteX0" fmla="*/ 0 w 32879"/>
                      <a:gd name="connsiteY0" fmla="*/ 0 h 20773"/>
                      <a:gd name="connsiteX1" fmla="*/ 32879 w 32879"/>
                      <a:gd name="connsiteY1" fmla="*/ 20774 h 207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2879" h="20773">
                        <a:moveTo>
                          <a:pt x="0" y="0"/>
                        </a:moveTo>
                        <a:cubicBezTo>
                          <a:pt x="0" y="0"/>
                          <a:pt x="588" y="19246"/>
                          <a:pt x="32879" y="20774"/>
                        </a:cubicBezTo>
                      </a:path>
                    </a:pathLst>
                  </a:custGeom>
                  <a:noFill/>
                  <a:ln w="14685" cap="rnd">
                    <a:solidFill>
                      <a:srgbClr val="59221D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32" name="任意多边形: 形状 631">
                    <a:extLst>
                      <a:ext uri="{FF2B5EF4-FFF2-40B4-BE49-F238E27FC236}">
                        <a16:creationId xmlns="" xmlns:a16="http://schemas.microsoft.com/office/drawing/2014/main" id="{CD2024CD-8F68-4F6C-8CDB-B0A7307E0DD3}"/>
                      </a:ext>
                    </a:extLst>
                  </p:cNvPr>
                  <p:cNvSpPr/>
                  <p:nvPr/>
                </p:nvSpPr>
                <p:spPr>
                  <a:xfrm>
                    <a:off x="8179404" y="1311188"/>
                    <a:ext cx="24916" cy="24916"/>
                  </a:xfrm>
                  <a:custGeom>
                    <a:avLst/>
                    <a:gdLst>
                      <a:gd name="connsiteX0" fmla="*/ 0 w 24916"/>
                      <a:gd name="connsiteY0" fmla="*/ 24917 h 24916"/>
                      <a:gd name="connsiteX1" fmla="*/ 24858 w 24916"/>
                      <a:gd name="connsiteY1" fmla="*/ 0 h 24916"/>
                      <a:gd name="connsiteX2" fmla="*/ 24917 w 24916"/>
                      <a:gd name="connsiteY2" fmla="*/ 0 h 249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4916" h="24916">
                        <a:moveTo>
                          <a:pt x="0" y="24917"/>
                        </a:moveTo>
                        <a:cubicBezTo>
                          <a:pt x="-29" y="11171"/>
                          <a:pt x="11107" y="18"/>
                          <a:pt x="24858" y="0"/>
                        </a:cubicBezTo>
                        <a:cubicBezTo>
                          <a:pt x="24887" y="0"/>
                          <a:pt x="24887" y="0"/>
                          <a:pt x="24917" y="0"/>
                        </a:cubicBezTo>
                      </a:path>
                    </a:pathLst>
                  </a:custGeom>
                  <a:noFill/>
                  <a:ln w="14685" cap="rnd">
                    <a:solidFill>
                      <a:srgbClr val="59221D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25" name="图形 4">
                  <a:extLst>
                    <a:ext uri="{FF2B5EF4-FFF2-40B4-BE49-F238E27FC236}">
                      <a16:creationId xmlns="" xmlns:a16="http://schemas.microsoft.com/office/drawing/2014/main" id="{93371473-5120-49CD-B7A6-8736213A9F87}"/>
                    </a:ext>
                  </a:extLst>
                </p:cNvPr>
                <p:cNvGrpSpPr/>
                <p:nvPr/>
              </p:nvGrpSpPr>
              <p:grpSpPr>
                <a:xfrm>
                  <a:off x="8124252" y="1124576"/>
                  <a:ext cx="494163" cy="1206819"/>
                  <a:chOff x="8124252" y="1124576"/>
                  <a:chExt cx="494163" cy="1206819"/>
                </a:xfrm>
              </p:grpSpPr>
              <p:sp>
                <p:nvSpPr>
                  <p:cNvPr id="626" name="任意多边形: 形状 625">
                    <a:extLst>
                      <a:ext uri="{FF2B5EF4-FFF2-40B4-BE49-F238E27FC236}">
                        <a16:creationId xmlns="" xmlns:a16="http://schemas.microsoft.com/office/drawing/2014/main" id="{E3A311CC-8BF2-4D0F-A1DC-DE5DFC0CDFCF}"/>
                      </a:ext>
                    </a:extLst>
                  </p:cNvPr>
                  <p:cNvSpPr/>
                  <p:nvPr/>
                </p:nvSpPr>
                <p:spPr>
                  <a:xfrm>
                    <a:off x="8124252" y="1267554"/>
                    <a:ext cx="142889" cy="142889"/>
                  </a:xfrm>
                  <a:custGeom>
                    <a:avLst/>
                    <a:gdLst>
                      <a:gd name="connsiteX0" fmla="*/ 82625 w 142889"/>
                      <a:gd name="connsiteY0" fmla="*/ 0 h 142889"/>
                      <a:gd name="connsiteX1" fmla="*/ 82625 w 142889"/>
                      <a:gd name="connsiteY1" fmla="*/ 142890 h 142889"/>
                      <a:gd name="connsiteX2" fmla="*/ 60264 w 142889"/>
                      <a:gd name="connsiteY2" fmla="*/ 142890 h 142889"/>
                      <a:gd name="connsiteX3" fmla="*/ 60264 w 142889"/>
                      <a:gd name="connsiteY3" fmla="*/ 0 h 1428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2889" h="142889">
                        <a:moveTo>
                          <a:pt x="82625" y="0"/>
                        </a:moveTo>
                        <a:lnTo>
                          <a:pt x="82625" y="142890"/>
                        </a:lnTo>
                        <a:lnTo>
                          <a:pt x="60264" y="142890"/>
                        </a:lnTo>
                        <a:lnTo>
                          <a:pt x="60264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14685" cap="rnd">
                    <a:solidFill>
                      <a:srgbClr val="59221D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7" name="任意多边形: 形状 626">
                    <a:extLst>
                      <a:ext uri="{FF2B5EF4-FFF2-40B4-BE49-F238E27FC236}">
                        <a16:creationId xmlns="" xmlns:a16="http://schemas.microsoft.com/office/drawing/2014/main" id="{4D2D7864-59A1-4F41-A363-3212AB8C2801}"/>
                      </a:ext>
                    </a:extLst>
                  </p:cNvPr>
                  <p:cNvSpPr/>
                  <p:nvPr/>
                </p:nvSpPr>
                <p:spPr>
                  <a:xfrm>
                    <a:off x="8199972" y="1124576"/>
                    <a:ext cx="36846" cy="140186"/>
                  </a:xfrm>
                  <a:custGeom>
                    <a:avLst/>
                    <a:gdLst>
                      <a:gd name="connsiteX0" fmla="*/ 0 w 36846"/>
                      <a:gd name="connsiteY0" fmla="*/ 140186 h 140186"/>
                      <a:gd name="connsiteX1" fmla="*/ 0 w 36846"/>
                      <a:gd name="connsiteY1" fmla="*/ 18423 h 140186"/>
                      <a:gd name="connsiteX2" fmla="*/ 18423 w 36846"/>
                      <a:gd name="connsiteY2" fmla="*/ 0 h 140186"/>
                      <a:gd name="connsiteX3" fmla="*/ 18423 w 36846"/>
                      <a:gd name="connsiteY3" fmla="*/ 0 h 140186"/>
                      <a:gd name="connsiteX4" fmla="*/ 36846 w 36846"/>
                      <a:gd name="connsiteY4" fmla="*/ 18423 h 1401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846" h="140186">
                        <a:moveTo>
                          <a:pt x="0" y="140186"/>
                        </a:moveTo>
                        <a:lnTo>
                          <a:pt x="0" y="18423"/>
                        </a:lnTo>
                        <a:cubicBezTo>
                          <a:pt x="0" y="8248"/>
                          <a:pt x="8257" y="0"/>
                          <a:pt x="18423" y="0"/>
                        </a:cubicBezTo>
                        <a:lnTo>
                          <a:pt x="18423" y="0"/>
                        </a:lnTo>
                        <a:cubicBezTo>
                          <a:pt x="28590" y="0"/>
                          <a:pt x="36846" y="8248"/>
                          <a:pt x="36846" y="18423"/>
                        </a:cubicBezTo>
                      </a:path>
                    </a:pathLst>
                  </a:custGeom>
                  <a:noFill/>
                  <a:ln w="14685" cap="rnd">
                    <a:solidFill>
                      <a:srgbClr val="59221D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8" name="任意多边形: 形状 627">
                    <a:extLst>
                      <a:ext uri="{FF2B5EF4-FFF2-40B4-BE49-F238E27FC236}">
                        <a16:creationId xmlns="" xmlns:a16="http://schemas.microsoft.com/office/drawing/2014/main" id="{A12306F1-C705-423D-9D5A-F6832F685621}"/>
                      </a:ext>
                    </a:extLst>
                  </p:cNvPr>
                  <p:cNvSpPr/>
                  <p:nvPr/>
                </p:nvSpPr>
                <p:spPr>
                  <a:xfrm>
                    <a:off x="8192479" y="1412060"/>
                    <a:ext cx="425936" cy="919336"/>
                  </a:xfrm>
                  <a:custGeom>
                    <a:avLst/>
                    <a:gdLst>
                      <a:gd name="connsiteX0" fmla="*/ 0 w 425936"/>
                      <a:gd name="connsiteY0" fmla="*/ 0 h 919336"/>
                      <a:gd name="connsiteX1" fmla="*/ 0 w 425936"/>
                      <a:gd name="connsiteY1" fmla="*/ 92145 h 919336"/>
                      <a:gd name="connsiteX2" fmla="*/ 118648 w 425936"/>
                      <a:gd name="connsiteY2" fmla="*/ 273292 h 919336"/>
                      <a:gd name="connsiteX3" fmla="*/ 118648 w 425936"/>
                      <a:gd name="connsiteY3" fmla="*/ 273292 h 919336"/>
                      <a:gd name="connsiteX4" fmla="*/ 425936 w 425936"/>
                      <a:gd name="connsiteY4" fmla="*/ 748915 h 919336"/>
                      <a:gd name="connsiteX5" fmla="*/ 425936 w 425936"/>
                      <a:gd name="connsiteY5" fmla="*/ 919336 h 9193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5936" h="919336">
                        <a:moveTo>
                          <a:pt x="0" y="0"/>
                        </a:moveTo>
                        <a:lnTo>
                          <a:pt x="0" y="92145"/>
                        </a:lnTo>
                        <a:cubicBezTo>
                          <a:pt x="0" y="170751"/>
                          <a:pt x="46602" y="241884"/>
                          <a:pt x="118648" y="273292"/>
                        </a:cubicBezTo>
                        <a:lnTo>
                          <a:pt x="118648" y="273292"/>
                        </a:lnTo>
                        <a:cubicBezTo>
                          <a:pt x="305289" y="354683"/>
                          <a:pt x="425936" y="545290"/>
                          <a:pt x="425936" y="748915"/>
                        </a:cubicBezTo>
                        <a:lnTo>
                          <a:pt x="425936" y="919336"/>
                        </a:lnTo>
                      </a:path>
                    </a:pathLst>
                  </a:custGeom>
                  <a:noFill/>
                  <a:ln w="14685" cap="rnd">
                    <a:solidFill>
                      <a:srgbClr val="59221D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617" name="图形 4">
                <a:extLst>
                  <a:ext uri="{FF2B5EF4-FFF2-40B4-BE49-F238E27FC236}">
                    <a16:creationId xmlns="" xmlns:a16="http://schemas.microsoft.com/office/drawing/2014/main" id="{6F535415-9CE0-430C-8199-179955FF3D6F}"/>
                  </a:ext>
                </a:extLst>
              </p:cNvPr>
              <p:cNvGrpSpPr/>
              <p:nvPr/>
            </p:nvGrpSpPr>
            <p:grpSpPr>
              <a:xfrm>
                <a:off x="8571825" y="1483167"/>
                <a:ext cx="830526" cy="1144615"/>
                <a:chOff x="8571825" y="1483167"/>
                <a:chExt cx="830526" cy="1144615"/>
              </a:xfrm>
            </p:grpSpPr>
            <p:sp>
              <p:nvSpPr>
                <p:cNvPr id="618" name="任意多边形: 形状 617">
                  <a:extLst>
                    <a:ext uri="{FF2B5EF4-FFF2-40B4-BE49-F238E27FC236}">
                      <a16:creationId xmlns="" xmlns:a16="http://schemas.microsoft.com/office/drawing/2014/main" id="{CFDC0186-3572-47D1-A568-5B3B25F37521}"/>
                    </a:ext>
                  </a:extLst>
                </p:cNvPr>
                <p:cNvSpPr/>
                <p:nvPr/>
              </p:nvSpPr>
              <p:spPr>
                <a:xfrm>
                  <a:off x="8577750" y="1503911"/>
                  <a:ext cx="824601" cy="1112338"/>
                </a:xfrm>
                <a:custGeom>
                  <a:avLst/>
                  <a:gdLst>
                    <a:gd name="connsiteX0" fmla="*/ 468688 w 824601"/>
                    <a:gd name="connsiteY0" fmla="*/ 1110943 h 1112338"/>
                    <a:gd name="connsiteX1" fmla="*/ 0 w 824601"/>
                    <a:gd name="connsiteY1" fmla="*/ 834743 h 1112338"/>
                    <a:gd name="connsiteX2" fmla="*/ 397288 w 824601"/>
                    <a:gd name="connsiteY2" fmla="*/ 206563 h 1112338"/>
                    <a:gd name="connsiteX3" fmla="*/ 544732 w 824601"/>
                    <a:gd name="connsiteY3" fmla="*/ 124995 h 1112338"/>
                    <a:gd name="connsiteX4" fmla="*/ 596358 w 824601"/>
                    <a:gd name="connsiteY4" fmla="*/ 124995 h 1112338"/>
                    <a:gd name="connsiteX5" fmla="*/ 587748 w 824601"/>
                    <a:gd name="connsiteY5" fmla="*/ 140921 h 1112338"/>
                    <a:gd name="connsiteX6" fmla="*/ 603410 w 824601"/>
                    <a:gd name="connsiteY6" fmla="*/ 193314 h 1112338"/>
                    <a:gd name="connsiteX7" fmla="*/ 621774 w 824601"/>
                    <a:gd name="connsiteY7" fmla="*/ 197954 h 1112338"/>
                    <a:gd name="connsiteX8" fmla="*/ 658738 w 824601"/>
                    <a:gd name="connsiteY8" fmla="*/ 197954 h 1112338"/>
                    <a:gd name="connsiteX9" fmla="*/ 692940 w 824601"/>
                    <a:gd name="connsiteY9" fmla="*/ 177385 h 1112338"/>
                    <a:gd name="connsiteX10" fmla="*/ 786319 w 824601"/>
                    <a:gd name="connsiteY10" fmla="*/ 0 h 1112338"/>
                    <a:gd name="connsiteX11" fmla="*/ 817612 w 824601"/>
                    <a:gd name="connsiteY11" fmla="*/ 96788 h 1112338"/>
                    <a:gd name="connsiteX12" fmla="*/ 815144 w 824601"/>
                    <a:gd name="connsiteY12" fmla="*/ 192341 h 1112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24601" h="1112338">
                      <a:moveTo>
                        <a:pt x="468688" y="1110943"/>
                      </a:moveTo>
                      <a:cubicBezTo>
                        <a:pt x="11900" y="1135214"/>
                        <a:pt x="0" y="834743"/>
                        <a:pt x="0" y="834743"/>
                      </a:cubicBezTo>
                      <a:lnTo>
                        <a:pt x="397288" y="206563"/>
                      </a:lnTo>
                      <a:cubicBezTo>
                        <a:pt x="429139" y="155821"/>
                        <a:pt x="484820" y="125010"/>
                        <a:pt x="544732" y="124995"/>
                      </a:cubicBezTo>
                      <a:lnTo>
                        <a:pt x="596358" y="124995"/>
                      </a:lnTo>
                      <a:lnTo>
                        <a:pt x="587748" y="140921"/>
                      </a:lnTo>
                      <a:cubicBezTo>
                        <a:pt x="577611" y="159714"/>
                        <a:pt x="584605" y="183171"/>
                        <a:pt x="603410" y="193314"/>
                      </a:cubicBezTo>
                      <a:cubicBezTo>
                        <a:pt x="609051" y="196358"/>
                        <a:pt x="615369" y="197954"/>
                        <a:pt x="621774" y="197954"/>
                      </a:cubicBezTo>
                      <a:lnTo>
                        <a:pt x="658738" y="197954"/>
                      </a:lnTo>
                      <a:cubicBezTo>
                        <a:pt x="673077" y="197965"/>
                        <a:pt x="686240" y="190050"/>
                        <a:pt x="692940" y="177385"/>
                      </a:cubicBezTo>
                      <a:lnTo>
                        <a:pt x="786319" y="0"/>
                      </a:lnTo>
                      <a:lnTo>
                        <a:pt x="817612" y="96788"/>
                      </a:lnTo>
                      <a:cubicBezTo>
                        <a:pt x="827720" y="127987"/>
                        <a:pt x="826838" y="161704"/>
                        <a:pt x="815144" y="192341"/>
                      </a:cubicBezTo>
                      <a:close/>
                    </a:path>
                  </a:pathLst>
                </a:custGeom>
                <a:solidFill>
                  <a:srgbClr val="FFC200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9" name="任意多边形: 形状 618">
                  <a:extLst>
                    <a:ext uri="{FF2B5EF4-FFF2-40B4-BE49-F238E27FC236}">
                      <a16:creationId xmlns="" xmlns:a16="http://schemas.microsoft.com/office/drawing/2014/main" id="{1EB9F993-BAD5-4639-88C4-959F1822199E}"/>
                    </a:ext>
                  </a:extLst>
                </p:cNvPr>
                <p:cNvSpPr/>
                <p:nvPr/>
              </p:nvSpPr>
              <p:spPr>
                <a:xfrm>
                  <a:off x="9159827" y="1483167"/>
                  <a:ext cx="203389" cy="218551"/>
                </a:xfrm>
                <a:custGeom>
                  <a:avLst/>
                  <a:gdLst>
                    <a:gd name="connsiteX0" fmla="*/ 201333 w 203389"/>
                    <a:gd name="connsiteY0" fmla="*/ 26151 h 218551"/>
                    <a:gd name="connsiteX1" fmla="*/ 111009 w 203389"/>
                    <a:gd name="connsiteY1" fmla="*/ 197983 h 218551"/>
                    <a:gd name="connsiteX2" fmla="*/ 76808 w 203389"/>
                    <a:gd name="connsiteY2" fmla="*/ 218551 h 218551"/>
                    <a:gd name="connsiteX3" fmla="*/ 38610 w 203389"/>
                    <a:gd name="connsiteY3" fmla="*/ 218551 h 218551"/>
                    <a:gd name="connsiteX4" fmla="*/ 0 w 203389"/>
                    <a:gd name="connsiteY4" fmla="*/ 179830 h 218551"/>
                    <a:gd name="connsiteX5" fmla="*/ 4231 w 203389"/>
                    <a:gd name="connsiteY5" fmla="*/ 162283 h 218551"/>
                    <a:gd name="connsiteX6" fmla="*/ 74750 w 203389"/>
                    <a:gd name="connsiteY6" fmla="*/ 26445 h 218551"/>
                    <a:gd name="connsiteX7" fmla="*/ 118031 w 203389"/>
                    <a:gd name="connsiteY7" fmla="*/ 0 h 218551"/>
                    <a:gd name="connsiteX8" fmla="*/ 185612 w 203389"/>
                    <a:gd name="connsiteY8" fmla="*/ 0 h 218551"/>
                    <a:gd name="connsiteX9" fmla="*/ 203389 w 203389"/>
                    <a:gd name="connsiteY9" fmla="*/ 17894 h 218551"/>
                    <a:gd name="connsiteX10" fmla="*/ 201333 w 203389"/>
                    <a:gd name="connsiteY10" fmla="*/ 26151 h 218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3389" h="218551">
                      <a:moveTo>
                        <a:pt x="201333" y="26151"/>
                      </a:moveTo>
                      <a:lnTo>
                        <a:pt x="111009" y="197983"/>
                      </a:lnTo>
                      <a:cubicBezTo>
                        <a:pt x="104310" y="210662"/>
                        <a:pt x="91146" y="218583"/>
                        <a:pt x="76808" y="218551"/>
                      </a:cubicBezTo>
                      <a:lnTo>
                        <a:pt x="38610" y="218551"/>
                      </a:lnTo>
                      <a:cubicBezTo>
                        <a:pt x="17248" y="218522"/>
                        <a:pt x="-29" y="201186"/>
                        <a:pt x="0" y="179830"/>
                      </a:cubicBezTo>
                      <a:cubicBezTo>
                        <a:pt x="0" y="173730"/>
                        <a:pt x="1440" y="167715"/>
                        <a:pt x="4231" y="162283"/>
                      </a:cubicBezTo>
                      <a:lnTo>
                        <a:pt x="74750" y="26445"/>
                      </a:lnTo>
                      <a:cubicBezTo>
                        <a:pt x="83095" y="10237"/>
                        <a:pt x="99785" y="38"/>
                        <a:pt x="118031" y="0"/>
                      </a:cubicBezTo>
                      <a:lnTo>
                        <a:pt x="185612" y="0"/>
                      </a:lnTo>
                      <a:cubicBezTo>
                        <a:pt x="195456" y="32"/>
                        <a:pt x="203419" y="8045"/>
                        <a:pt x="203389" y="17894"/>
                      </a:cubicBezTo>
                      <a:cubicBezTo>
                        <a:pt x="203389" y="20771"/>
                        <a:pt x="202684" y="23603"/>
                        <a:pt x="201333" y="26151"/>
                      </a:cubicBezTo>
                      <a:close/>
                    </a:path>
                  </a:pathLst>
                </a:custGeom>
                <a:solidFill>
                  <a:srgbClr val="59221D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0" name="任意多边形: 形状 619">
                  <a:extLst>
                    <a:ext uri="{FF2B5EF4-FFF2-40B4-BE49-F238E27FC236}">
                      <a16:creationId xmlns="" xmlns:a16="http://schemas.microsoft.com/office/drawing/2014/main" id="{7761F61F-993F-4B6C-9E13-558AA4789675}"/>
                    </a:ext>
                  </a:extLst>
                </p:cNvPr>
                <p:cNvSpPr/>
                <p:nvPr/>
              </p:nvSpPr>
              <p:spPr>
                <a:xfrm>
                  <a:off x="8571825" y="2169937"/>
                  <a:ext cx="593115" cy="457845"/>
                </a:xfrm>
                <a:custGeom>
                  <a:avLst/>
                  <a:gdLst>
                    <a:gd name="connsiteX0" fmla="*/ 588972 w 593115"/>
                    <a:gd name="connsiteY0" fmla="*/ 144947 h 457845"/>
                    <a:gd name="connsiteX1" fmla="*/ 452017 w 593115"/>
                    <a:gd name="connsiteY1" fmla="*/ 457817 h 457845"/>
                    <a:gd name="connsiteX2" fmla="*/ 48 w 593115"/>
                    <a:gd name="connsiteY2" fmla="*/ 186377 h 457845"/>
                    <a:gd name="connsiteX3" fmla="*/ 110910 w 593115"/>
                    <a:gd name="connsiteY3" fmla="*/ 0 h 457845"/>
                    <a:gd name="connsiteX4" fmla="*/ 297521 w 593115"/>
                    <a:gd name="connsiteY4" fmla="*/ 169188 h 457845"/>
                    <a:gd name="connsiteX5" fmla="*/ 588972 w 593115"/>
                    <a:gd name="connsiteY5" fmla="*/ 144947 h 4578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93115" h="457845">
                      <a:moveTo>
                        <a:pt x="588972" y="144947"/>
                      </a:moveTo>
                      <a:cubicBezTo>
                        <a:pt x="588972" y="144947"/>
                        <a:pt x="630284" y="456407"/>
                        <a:pt x="452017" y="457817"/>
                      </a:cubicBezTo>
                      <a:cubicBezTo>
                        <a:pt x="-14233" y="461079"/>
                        <a:pt x="48" y="186377"/>
                        <a:pt x="48" y="186377"/>
                      </a:cubicBezTo>
                      <a:cubicBezTo>
                        <a:pt x="48" y="61087"/>
                        <a:pt x="110910" y="0"/>
                        <a:pt x="110910" y="0"/>
                      </a:cubicBezTo>
                      <a:cubicBezTo>
                        <a:pt x="110910" y="0"/>
                        <a:pt x="117521" y="117209"/>
                        <a:pt x="297521" y="169188"/>
                      </a:cubicBezTo>
                      <a:cubicBezTo>
                        <a:pt x="477522" y="221166"/>
                        <a:pt x="588972" y="144947"/>
                        <a:pt x="588972" y="144947"/>
                      </a:cubicBezTo>
                      <a:close/>
                    </a:path>
                  </a:pathLst>
                </a:custGeom>
                <a:solidFill>
                  <a:srgbClr val="7EBAD2"/>
                </a:solidFill>
                <a:ln w="29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611" name="任意多边形: 形状 610">
              <a:extLst>
                <a:ext uri="{FF2B5EF4-FFF2-40B4-BE49-F238E27FC236}">
                  <a16:creationId xmlns="" xmlns:a16="http://schemas.microsoft.com/office/drawing/2014/main" id="{B8A2EC20-9223-4CA9-89E1-BA15020006AC}"/>
                </a:ext>
              </a:extLst>
            </p:cNvPr>
            <p:cNvSpPr/>
            <p:nvPr/>
          </p:nvSpPr>
          <p:spPr>
            <a:xfrm>
              <a:off x="6628391" y="6850624"/>
              <a:ext cx="5397251" cy="2938"/>
            </a:xfrm>
            <a:custGeom>
              <a:avLst/>
              <a:gdLst>
                <a:gd name="connsiteX0" fmla="*/ 0 w 5397251"/>
                <a:gd name="connsiteY0" fmla="*/ 0 h 2938"/>
                <a:gd name="connsiteX1" fmla="*/ 5397252 w 5397251"/>
                <a:gd name="connsiteY1" fmla="*/ 0 h 2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97251" h="2938">
                  <a:moveTo>
                    <a:pt x="0" y="0"/>
                  </a:moveTo>
                  <a:lnTo>
                    <a:pt x="5397252" y="0"/>
                  </a:lnTo>
                </a:path>
              </a:pathLst>
            </a:custGeom>
            <a:ln w="14685" cap="rnd">
              <a:solidFill>
                <a:srgbClr val="592D29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24" name="文本框 723">
            <a:extLst>
              <a:ext uri="{FF2B5EF4-FFF2-40B4-BE49-F238E27FC236}">
                <a16:creationId xmlns="" xmlns:a16="http://schemas.microsoft.com/office/drawing/2014/main" id="{B199CE69-C307-46D9-8BC0-5B17170C939C}"/>
              </a:ext>
            </a:extLst>
          </p:cNvPr>
          <p:cNvSpPr txBox="1"/>
          <p:nvPr/>
        </p:nvSpPr>
        <p:spPr>
          <a:xfrm>
            <a:off x="3195154" y="4409666"/>
            <a:ext cx="5801694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chemeClr val="bg1">
                    <a:lumMod val="65000"/>
                  </a:schemeClr>
                </a:solidFill>
              </a:rPr>
              <a:t>Fusce est. Vivamus a tellus. Pellentesque habitant morbi tristique senectus et netus et malesuada fames ac turpis egestas. Proin</a:t>
            </a:r>
          </a:p>
        </p:txBody>
      </p:sp>
      <p:grpSp>
        <p:nvGrpSpPr>
          <p:cNvPr id="725" name="组合 724">
            <a:extLst>
              <a:ext uri="{FF2B5EF4-FFF2-40B4-BE49-F238E27FC236}">
                <a16:creationId xmlns="" xmlns:a16="http://schemas.microsoft.com/office/drawing/2014/main" id="{8424B381-BBAD-4AC0-8767-CA8D1DDB556C}"/>
              </a:ext>
            </a:extLst>
          </p:cNvPr>
          <p:cNvGrpSpPr/>
          <p:nvPr/>
        </p:nvGrpSpPr>
        <p:grpSpPr>
          <a:xfrm>
            <a:off x="4832350" y="5317047"/>
            <a:ext cx="2527300" cy="923330"/>
            <a:chOff x="4832350" y="633968"/>
            <a:chExt cx="2527300" cy="923330"/>
          </a:xfrm>
        </p:grpSpPr>
        <p:sp>
          <p:nvSpPr>
            <p:cNvPr id="726" name="文本框 725">
              <a:extLst>
                <a:ext uri="{FF2B5EF4-FFF2-40B4-BE49-F238E27FC236}">
                  <a16:creationId xmlns="" xmlns:a16="http://schemas.microsoft.com/office/drawing/2014/main" id="{6E7F4360-3CBE-421A-A6C3-31945622832E}"/>
                </a:ext>
              </a:extLst>
            </p:cNvPr>
            <p:cNvSpPr txBox="1"/>
            <p:nvPr/>
          </p:nvSpPr>
          <p:spPr>
            <a:xfrm>
              <a:off x="4832350" y="633968"/>
              <a:ext cx="25273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/>
                <a:t>Powerpoint Templet</a:t>
              </a:r>
            </a:p>
            <a:p>
              <a:pPr algn="ctr"/>
              <a:endParaRPr lang="en-US" altLang="zh-CN" b="1"/>
            </a:p>
            <a:p>
              <a:pPr algn="ctr"/>
              <a:r>
                <a:rPr lang="en-US" altLang="zh-CN" b="1"/>
                <a:t>2021</a:t>
              </a:r>
              <a:endParaRPr lang="zh-CN" altLang="en-US" b="1"/>
            </a:p>
          </p:txBody>
        </p:sp>
        <p:grpSp>
          <p:nvGrpSpPr>
            <p:cNvPr id="727" name="组合 726">
              <a:extLst>
                <a:ext uri="{FF2B5EF4-FFF2-40B4-BE49-F238E27FC236}">
                  <a16:creationId xmlns="" xmlns:a16="http://schemas.microsoft.com/office/drawing/2014/main" id="{77D92169-5BDF-4934-BBFB-3FF052BFEF7A}"/>
                </a:ext>
              </a:extLst>
            </p:cNvPr>
            <p:cNvGrpSpPr/>
            <p:nvPr/>
          </p:nvGrpSpPr>
          <p:grpSpPr>
            <a:xfrm>
              <a:off x="6557698" y="1327150"/>
              <a:ext cx="118004" cy="99483"/>
              <a:chOff x="5803900" y="3136900"/>
              <a:chExt cx="584200" cy="292100"/>
            </a:xfrm>
          </p:grpSpPr>
          <p:cxnSp>
            <p:nvCxnSpPr>
              <p:cNvPr id="731" name="直接连接符 730">
                <a:extLst>
                  <a:ext uri="{FF2B5EF4-FFF2-40B4-BE49-F238E27FC236}">
                    <a16:creationId xmlns="" xmlns:a16="http://schemas.microsoft.com/office/drawing/2014/main" id="{FDD00CD1-3EBB-416A-AB96-CA3416500CF5}"/>
                  </a:ext>
                </a:extLst>
              </p:cNvPr>
              <p:cNvCxnSpPr/>
              <p:nvPr/>
            </p:nvCxnSpPr>
            <p:spPr>
              <a:xfrm>
                <a:off x="5803900" y="3136900"/>
                <a:ext cx="292100" cy="292100"/>
              </a:xfrm>
              <a:prstGeom prst="line">
                <a:avLst/>
              </a:prstGeom>
              <a:ln w="127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2" name="直接连接符 731">
                <a:extLst>
                  <a:ext uri="{FF2B5EF4-FFF2-40B4-BE49-F238E27FC236}">
                    <a16:creationId xmlns="" xmlns:a16="http://schemas.microsoft.com/office/drawing/2014/main" id="{CAA62C6F-1D10-46E8-9065-FD062FFBA6E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096000" y="3136900"/>
                <a:ext cx="292100" cy="292100"/>
              </a:xfrm>
              <a:prstGeom prst="line">
                <a:avLst/>
              </a:prstGeom>
              <a:ln w="127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28" name="组合 727">
              <a:extLst>
                <a:ext uri="{FF2B5EF4-FFF2-40B4-BE49-F238E27FC236}">
                  <a16:creationId xmlns="" xmlns:a16="http://schemas.microsoft.com/office/drawing/2014/main" id="{3C1B31EF-C1C9-4236-A54C-B2AC2E5F5FC3}"/>
                </a:ext>
              </a:extLst>
            </p:cNvPr>
            <p:cNvGrpSpPr/>
            <p:nvPr/>
          </p:nvGrpSpPr>
          <p:grpSpPr>
            <a:xfrm>
              <a:off x="5516298" y="1327150"/>
              <a:ext cx="118004" cy="99483"/>
              <a:chOff x="5803900" y="3136900"/>
              <a:chExt cx="584200" cy="292100"/>
            </a:xfrm>
          </p:grpSpPr>
          <p:cxnSp>
            <p:nvCxnSpPr>
              <p:cNvPr id="729" name="直接连接符 728">
                <a:extLst>
                  <a:ext uri="{FF2B5EF4-FFF2-40B4-BE49-F238E27FC236}">
                    <a16:creationId xmlns="" xmlns:a16="http://schemas.microsoft.com/office/drawing/2014/main" id="{01865712-6F75-4A36-953E-D82052E9D531}"/>
                  </a:ext>
                </a:extLst>
              </p:cNvPr>
              <p:cNvCxnSpPr/>
              <p:nvPr/>
            </p:nvCxnSpPr>
            <p:spPr>
              <a:xfrm>
                <a:off x="5803900" y="3136900"/>
                <a:ext cx="292100" cy="292100"/>
              </a:xfrm>
              <a:prstGeom prst="line">
                <a:avLst/>
              </a:prstGeom>
              <a:ln w="127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0" name="直接连接符 729">
                <a:extLst>
                  <a:ext uri="{FF2B5EF4-FFF2-40B4-BE49-F238E27FC236}">
                    <a16:creationId xmlns="" xmlns:a16="http://schemas.microsoft.com/office/drawing/2014/main" id="{34A43B5B-6B19-4254-8B4A-4AA44D03C13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096000" y="3136900"/>
                <a:ext cx="292100" cy="292100"/>
              </a:xfrm>
              <a:prstGeom prst="line">
                <a:avLst/>
              </a:prstGeom>
              <a:ln w="127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33" name="文本框 732">
            <a:extLst>
              <a:ext uri="{FF2B5EF4-FFF2-40B4-BE49-F238E27FC236}">
                <a16:creationId xmlns="" xmlns:a16="http://schemas.microsoft.com/office/drawing/2014/main" id="{27388E10-0881-4506-964C-51731DC992C4}"/>
              </a:ext>
            </a:extLst>
          </p:cNvPr>
          <p:cNvSpPr txBox="1"/>
          <p:nvPr/>
        </p:nvSpPr>
        <p:spPr>
          <a:xfrm>
            <a:off x="1992519" y="5126662"/>
            <a:ext cx="3352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9600">
                <a:solidFill>
                  <a:srgbClr val="FFC200"/>
                </a:solidFill>
                <a:latin typeface="Ink Free" panose="03080402000500000000" pitchFamily="66" charset="0"/>
              </a:defRPr>
            </a:lvl1pPr>
          </a:lstStyle>
          <a:p>
            <a:pPr algn="l"/>
            <a:r>
              <a:rPr lang="en-US" altLang="zh-CN"/>
              <a:t>April</a:t>
            </a:r>
            <a:endParaRPr lang="zh-CN" altLang="en-US"/>
          </a:p>
        </p:txBody>
      </p:sp>
      <p:sp>
        <p:nvSpPr>
          <p:cNvPr id="734" name="文本框 733">
            <a:extLst>
              <a:ext uri="{FF2B5EF4-FFF2-40B4-BE49-F238E27FC236}">
                <a16:creationId xmlns="" xmlns:a16="http://schemas.microsoft.com/office/drawing/2014/main" id="{CDA97693-B422-42D4-96D1-C1FD9C12EE83}"/>
              </a:ext>
            </a:extLst>
          </p:cNvPr>
          <p:cNvSpPr txBox="1"/>
          <p:nvPr/>
        </p:nvSpPr>
        <p:spPr>
          <a:xfrm>
            <a:off x="9631309" y="3774615"/>
            <a:ext cx="14430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>
                <a:solidFill>
                  <a:srgbClr val="FFC200"/>
                </a:solidFill>
                <a:latin typeface="Ink Free" panose="03080402000500000000" pitchFamily="66" charset="0"/>
              </a:rPr>
              <a:t>04</a:t>
            </a:r>
            <a:endParaRPr lang="zh-CN" altLang="en-US" sz="6000">
              <a:solidFill>
                <a:srgbClr val="FFC200"/>
              </a:solidFill>
              <a:latin typeface="Ink Free" panose="030804020005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03391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232176B3-2A0B-4D3A-97E6-CF174E1315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表格 18">
            <a:extLst>
              <a:ext uri="{FF2B5EF4-FFF2-40B4-BE49-F238E27FC236}">
                <a16:creationId xmlns="" xmlns:a16="http://schemas.microsoft.com/office/drawing/2014/main" id="{CE5493D5-2761-4C85-82FC-A8F6AB13F4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5069411"/>
              </p:ext>
            </p:extLst>
          </p:nvPr>
        </p:nvGraphicFramePr>
        <p:xfrm>
          <a:off x="826109" y="2117724"/>
          <a:ext cx="5333244" cy="26225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61892">
                  <a:extLst>
                    <a:ext uri="{9D8B030D-6E8A-4147-A177-3AD203B41FA5}">
                      <a16:colId xmlns="" xmlns:a16="http://schemas.microsoft.com/office/drawing/2014/main" val="1762188830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841396785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2686807069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689995235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1168422079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3820032255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1846749598"/>
                    </a:ext>
                  </a:extLst>
                </a:gridCol>
              </a:tblGrid>
              <a:tr h="325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SUN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MON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TUE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WED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THU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FRI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SAT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55626903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73380027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508305103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3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4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5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6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7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8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10112330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9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10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11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12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13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14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15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002475628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16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17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18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19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20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21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22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599441559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23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24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25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26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27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28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29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706045184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30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31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39875907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E1192E17-D5F0-49E6-81E6-9D80EEA994FD}"/>
              </a:ext>
            </a:extLst>
          </p:cNvPr>
          <p:cNvSpPr txBox="1"/>
          <p:nvPr/>
        </p:nvSpPr>
        <p:spPr>
          <a:xfrm>
            <a:off x="826109" y="633968"/>
            <a:ext cx="2527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Powerpoint Templet</a:t>
            </a:r>
            <a:endParaRPr lang="zh-CN" altLang="en-US" b="1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FE4AED50-9980-4E09-A46A-591A0C7B7190}"/>
              </a:ext>
            </a:extLst>
          </p:cNvPr>
          <p:cNvSpPr txBox="1"/>
          <p:nvPr/>
        </p:nvSpPr>
        <p:spPr>
          <a:xfrm>
            <a:off x="826109" y="6154477"/>
            <a:ext cx="2704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/>
              <a:t>2021 Designed By Xiao</a:t>
            </a:r>
            <a:endParaRPr lang="zh-CN" altLang="en-US" b="1"/>
          </a:p>
        </p:txBody>
      </p:sp>
      <p:pic>
        <p:nvPicPr>
          <p:cNvPr id="5" name="图形 4">
            <a:extLst>
              <a:ext uri="{FF2B5EF4-FFF2-40B4-BE49-F238E27FC236}">
                <a16:creationId xmlns="" xmlns:a16="http://schemas.microsoft.com/office/drawing/2014/main" id="{4A652E50-B170-42AC-A2C7-706AD3E0F3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63830" y="1119937"/>
            <a:ext cx="7328170" cy="418676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E015869A-D092-4FBA-9D7D-65FFE313F195}"/>
              </a:ext>
            </a:extLst>
          </p:cNvPr>
          <p:cNvSpPr txBox="1"/>
          <p:nvPr/>
        </p:nvSpPr>
        <p:spPr>
          <a:xfrm>
            <a:off x="5516298" y="5681612"/>
            <a:ext cx="5849593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400">
                <a:solidFill>
                  <a:schemeClr val="bg1">
                    <a:lumMod val="65000"/>
                  </a:schemeClr>
                </a:solidFill>
              </a:rPr>
              <a:t>Fusce est. Vivamus a tellus. Pellentesque habitant morbi tristique senectus et netus et malesuada fames ac turpis egestas. Proin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CA4609C2-4498-436C-9C29-7C5709CE7315}"/>
              </a:ext>
            </a:extLst>
          </p:cNvPr>
          <p:cNvSpPr txBox="1"/>
          <p:nvPr/>
        </p:nvSpPr>
        <p:spPr>
          <a:xfrm>
            <a:off x="2178354" y="4654372"/>
            <a:ext cx="3352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9600">
                <a:solidFill>
                  <a:srgbClr val="FFC200"/>
                </a:solidFill>
                <a:latin typeface="Ink Free" panose="03080402000500000000" pitchFamily="66" charset="0"/>
              </a:defRPr>
            </a:lvl1pPr>
          </a:lstStyle>
          <a:p>
            <a:pPr algn="l"/>
            <a:r>
              <a:rPr lang="en-US" altLang="zh-CN"/>
              <a:t>May</a:t>
            </a:r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DA38BF91-8985-4FD6-BC58-A6CACE6310A1}"/>
              </a:ext>
            </a:extLst>
          </p:cNvPr>
          <p:cNvSpPr txBox="1"/>
          <p:nvPr/>
        </p:nvSpPr>
        <p:spPr>
          <a:xfrm>
            <a:off x="9378389" y="818634"/>
            <a:ext cx="14430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>
                <a:solidFill>
                  <a:srgbClr val="FFC200"/>
                </a:solidFill>
                <a:latin typeface="Ink Free" panose="03080402000500000000" pitchFamily="66" charset="0"/>
              </a:rPr>
              <a:t>05</a:t>
            </a:r>
            <a:endParaRPr lang="zh-CN" altLang="en-US" sz="6000">
              <a:solidFill>
                <a:srgbClr val="FFC200"/>
              </a:solidFill>
              <a:latin typeface="Ink Free" panose="03080402000500000000" pitchFamily="66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CDCA7BCF-84BF-4C79-B6D4-3D037B9A43FD}"/>
              </a:ext>
            </a:extLst>
          </p:cNvPr>
          <p:cNvGrpSpPr/>
          <p:nvPr/>
        </p:nvGrpSpPr>
        <p:grpSpPr>
          <a:xfrm>
            <a:off x="7688214" y="541635"/>
            <a:ext cx="2527300" cy="923330"/>
            <a:chOff x="4832350" y="633968"/>
            <a:chExt cx="2527300" cy="923330"/>
          </a:xfrm>
        </p:grpSpPr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921D2CB4-174B-4466-ACEC-BF4FE5123D6B}"/>
                </a:ext>
              </a:extLst>
            </p:cNvPr>
            <p:cNvSpPr txBox="1"/>
            <p:nvPr/>
          </p:nvSpPr>
          <p:spPr>
            <a:xfrm>
              <a:off x="4832350" y="633968"/>
              <a:ext cx="25273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/>
                <a:t>Powerpoint Templet</a:t>
              </a:r>
            </a:p>
            <a:p>
              <a:pPr algn="ctr"/>
              <a:endParaRPr lang="en-US" altLang="zh-CN" b="1"/>
            </a:p>
            <a:p>
              <a:pPr algn="ctr"/>
              <a:r>
                <a:rPr lang="en-US" altLang="zh-CN" b="1"/>
                <a:t>2021</a:t>
              </a:r>
              <a:endParaRPr lang="zh-CN" altLang="en-US" b="1"/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D4D10A9B-8365-4446-954B-0F03018420E3}"/>
                </a:ext>
              </a:extLst>
            </p:cNvPr>
            <p:cNvGrpSpPr/>
            <p:nvPr/>
          </p:nvGrpSpPr>
          <p:grpSpPr>
            <a:xfrm>
              <a:off x="6557698" y="1327150"/>
              <a:ext cx="118004" cy="99483"/>
              <a:chOff x="5803900" y="3136900"/>
              <a:chExt cx="584200" cy="292100"/>
            </a:xfrm>
          </p:grpSpPr>
          <p:cxnSp>
            <p:nvCxnSpPr>
              <p:cNvPr id="15" name="直接连接符 14">
                <a:extLst>
                  <a:ext uri="{FF2B5EF4-FFF2-40B4-BE49-F238E27FC236}">
                    <a16:creationId xmlns="" xmlns:a16="http://schemas.microsoft.com/office/drawing/2014/main" id="{5F3C4D55-9ACB-454E-AA13-27DCD489DD42}"/>
                  </a:ext>
                </a:extLst>
              </p:cNvPr>
              <p:cNvCxnSpPr/>
              <p:nvPr/>
            </p:nvCxnSpPr>
            <p:spPr>
              <a:xfrm>
                <a:off x="5803900" y="3136900"/>
                <a:ext cx="292100" cy="292100"/>
              </a:xfrm>
              <a:prstGeom prst="line">
                <a:avLst/>
              </a:prstGeom>
              <a:ln w="127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="" xmlns:a16="http://schemas.microsoft.com/office/drawing/2014/main" id="{0C3CEB54-F6CA-431C-8196-C705F568706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096000" y="3136900"/>
                <a:ext cx="292100" cy="292100"/>
              </a:xfrm>
              <a:prstGeom prst="line">
                <a:avLst/>
              </a:prstGeom>
              <a:ln w="127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2ACB0A85-706A-4DBD-8991-2B3FD65BAE0A}"/>
                </a:ext>
              </a:extLst>
            </p:cNvPr>
            <p:cNvGrpSpPr/>
            <p:nvPr/>
          </p:nvGrpSpPr>
          <p:grpSpPr>
            <a:xfrm>
              <a:off x="5516298" y="1327150"/>
              <a:ext cx="118004" cy="99483"/>
              <a:chOff x="5803900" y="3136900"/>
              <a:chExt cx="584200" cy="292100"/>
            </a:xfrm>
          </p:grpSpPr>
          <p:cxnSp>
            <p:nvCxnSpPr>
              <p:cNvPr id="13" name="直接连接符 12">
                <a:extLst>
                  <a:ext uri="{FF2B5EF4-FFF2-40B4-BE49-F238E27FC236}">
                    <a16:creationId xmlns="" xmlns:a16="http://schemas.microsoft.com/office/drawing/2014/main" id="{870EFBD9-4521-4667-AE5D-B190BABE6BE2}"/>
                  </a:ext>
                </a:extLst>
              </p:cNvPr>
              <p:cNvCxnSpPr/>
              <p:nvPr/>
            </p:nvCxnSpPr>
            <p:spPr>
              <a:xfrm>
                <a:off x="5803900" y="3136900"/>
                <a:ext cx="292100" cy="292100"/>
              </a:xfrm>
              <a:prstGeom prst="line">
                <a:avLst/>
              </a:prstGeom>
              <a:ln w="127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="" xmlns:a16="http://schemas.microsoft.com/office/drawing/2014/main" id="{588C9677-ACA0-41B6-BB8A-FE00DE3014A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096000" y="3136900"/>
                <a:ext cx="292100" cy="292100"/>
              </a:xfrm>
              <a:prstGeom prst="line">
                <a:avLst/>
              </a:prstGeom>
              <a:ln w="127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8767724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5BAB1160-27B2-45E5-8782-5070243B21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F17356AB-E814-4DAE-9C1D-13BD0FDDDF0C}"/>
              </a:ext>
            </a:extLst>
          </p:cNvPr>
          <p:cNvSpPr txBox="1"/>
          <p:nvPr/>
        </p:nvSpPr>
        <p:spPr>
          <a:xfrm>
            <a:off x="8661400" y="6154477"/>
            <a:ext cx="2704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/>
              <a:t>2021 Designed By Xiao</a:t>
            </a:r>
            <a:endParaRPr lang="zh-CN" altLang="en-US" b="1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6602CCB5-FD1A-4D9A-84A7-453DD0DF002D}"/>
              </a:ext>
            </a:extLst>
          </p:cNvPr>
          <p:cNvSpPr txBox="1"/>
          <p:nvPr/>
        </p:nvSpPr>
        <p:spPr>
          <a:xfrm>
            <a:off x="826109" y="633968"/>
            <a:ext cx="2527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Powerpoint Templet</a:t>
            </a:r>
            <a:endParaRPr lang="zh-CN" altLang="en-US" b="1"/>
          </a:p>
        </p:txBody>
      </p:sp>
      <p:graphicFrame>
        <p:nvGraphicFramePr>
          <p:cNvPr id="4" name="表格 18">
            <a:extLst>
              <a:ext uri="{FF2B5EF4-FFF2-40B4-BE49-F238E27FC236}">
                <a16:creationId xmlns="" xmlns:a16="http://schemas.microsoft.com/office/drawing/2014/main" id="{F685CE7F-D013-413E-AC67-7F8CAFCD1D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0141614"/>
              </p:ext>
            </p:extLst>
          </p:nvPr>
        </p:nvGraphicFramePr>
        <p:xfrm>
          <a:off x="6032647" y="1277089"/>
          <a:ext cx="5333244" cy="22972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61892">
                  <a:extLst>
                    <a:ext uri="{9D8B030D-6E8A-4147-A177-3AD203B41FA5}">
                      <a16:colId xmlns="" xmlns:a16="http://schemas.microsoft.com/office/drawing/2014/main" val="1762188830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841396785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2686807069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689995235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1168422079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3820032255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1846749598"/>
                    </a:ext>
                  </a:extLst>
                </a:gridCol>
              </a:tblGrid>
              <a:tr h="325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SUN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MON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TUE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WED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THU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FRI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SAT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55626903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73380027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3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4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5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508305103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6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7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8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9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10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11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12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10112330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13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14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15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16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17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18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19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002475628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20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21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22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23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24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25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26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599441559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27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28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29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30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706045184"/>
                  </a:ext>
                </a:extLst>
              </a:tr>
            </a:tbl>
          </a:graphicData>
        </a:graphic>
      </p:graphicFrame>
      <p:pic>
        <p:nvPicPr>
          <p:cNvPr id="5" name="图形 4">
            <a:extLst>
              <a:ext uri="{FF2B5EF4-FFF2-40B4-BE49-F238E27FC236}">
                <a16:creationId xmlns="" xmlns:a16="http://schemas.microsoft.com/office/drawing/2014/main" id="{C404F381-C9AD-421A-B400-BB4AAE8AE7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2425699"/>
            <a:ext cx="8297557" cy="443230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1E2C4341-9F7F-4617-97F2-288DD203D8FD}"/>
              </a:ext>
            </a:extLst>
          </p:cNvPr>
          <p:cNvSpPr txBox="1"/>
          <p:nvPr/>
        </p:nvSpPr>
        <p:spPr>
          <a:xfrm>
            <a:off x="5516298" y="522271"/>
            <a:ext cx="5849593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400">
                <a:solidFill>
                  <a:schemeClr val="bg1">
                    <a:lumMod val="65000"/>
                  </a:schemeClr>
                </a:solidFill>
              </a:rPr>
              <a:t>Fusce est. Vivamus a tellus. Pellentesque habitant morbi tristique senectus et netus et malesuada fames ac turpis egestas. Proin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6C60A347-E225-4FA4-842A-C95739A5180C}"/>
              </a:ext>
            </a:extLst>
          </p:cNvPr>
          <p:cNvGrpSpPr/>
          <p:nvPr/>
        </p:nvGrpSpPr>
        <p:grpSpPr>
          <a:xfrm>
            <a:off x="2354214" y="3259435"/>
            <a:ext cx="2527300" cy="923330"/>
            <a:chOff x="4832350" y="633968"/>
            <a:chExt cx="2527300" cy="923330"/>
          </a:xfrm>
        </p:grpSpPr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1CC31A32-089E-4B58-8266-9098A7982C41}"/>
                </a:ext>
              </a:extLst>
            </p:cNvPr>
            <p:cNvSpPr txBox="1"/>
            <p:nvPr/>
          </p:nvSpPr>
          <p:spPr>
            <a:xfrm>
              <a:off x="4832350" y="633968"/>
              <a:ext cx="25273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/>
                <a:t>Powerpoint Templet</a:t>
              </a:r>
            </a:p>
            <a:p>
              <a:pPr algn="ctr"/>
              <a:endParaRPr lang="en-US" altLang="zh-CN" b="1"/>
            </a:p>
            <a:p>
              <a:pPr algn="ctr"/>
              <a:r>
                <a:rPr lang="en-US" altLang="zh-CN" b="1"/>
                <a:t>2021</a:t>
              </a:r>
              <a:endParaRPr lang="zh-CN" altLang="en-US" b="1"/>
            </a:p>
          </p:txBody>
        </p:sp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05B85ABE-AAEA-427C-93F8-3FED834EC25D}"/>
                </a:ext>
              </a:extLst>
            </p:cNvPr>
            <p:cNvGrpSpPr/>
            <p:nvPr/>
          </p:nvGrpSpPr>
          <p:grpSpPr>
            <a:xfrm>
              <a:off x="6557698" y="1327150"/>
              <a:ext cx="118004" cy="99483"/>
              <a:chOff x="5803900" y="3136900"/>
              <a:chExt cx="584200" cy="292100"/>
            </a:xfrm>
          </p:grpSpPr>
          <p:cxnSp>
            <p:nvCxnSpPr>
              <p:cNvPr id="13" name="直接连接符 12">
                <a:extLst>
                  <a:ext uri="{FF2B5EF4-FFF2-40B4-BE49-F238E27FC236}">
                    <a16:creationId xmlns="" xmlns:a16="http://schemas.microsoft.com/office/drawing/2014/main" id="{3F24F414-192C-4CE5-8F06-50CBF2E05639}"/>
                  </a:ext>
                </a:extLst>
              </p:cNvPr>
              <p:cNvCxnSpPr/>
              <p:nvPr/>
            </p:nvCxnSpPr>
            <p:spPr>
              <a:xfrm>
                <a:off x="5803900" y="3136900"/>
                <a:ext cx="292100" cy="292100"/>
              </a:xfrm>
              <a:prstGeom prst="line">
                <a:avLst/>
              </a:prstGeom>
              <a:ln w="127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="" xmlns:a16="http://schemas.microsoft.com/office/drawing/2014/main" id="{04CB3A74-6D2B-43B4-8523-09AFF2975E9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096000" y="3136900"/>
                <a:ext cx="292100" cy="292100"/>
              </a:xfrm>
              <a:prstGeom prst="line">
                <a:avLst/>
              </a:prstGeom>
              <a:ln w="127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56E6E9DF-FDA9-46A4-B2F1-3E6FDEB9BC17}"/>
                </a:ext>
              </a:extLst>
            </p:cNvPr>
            <p:cNvGrpSpPr/>
            <p:nvPr/>
          </p:nvGrpSpPr>
          <p:grpSpPr>
            <a:xfrm>
              <a:off x="5516298" y="1327150"/>
              <a:ext cx="118004" cy="99483"/>
              <a:chOff x="5803900" y="3136900"/>
              <a:chExt cx="584200" cy="292100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="" xmlns:a16="http://schemas.microsoft.com/office/drawing/2014/main" id="{253FB6F2-5E7E-4E66-8AFB-ED3D64B98A2F}"/>
                  </a:ext>
                </a:extLst>
              </p:cNvPr>
              <p:cNvCxnSpPr/>
              <p:nvPr/>
            </p:nvCxnSpPr>
            <p:spPr>
              <a:xfrm>
                <a:off x="5803900" y="3136900"/>
                <a:ext cx="292100" cy="292100"/>
              </a:xfrm>
              <a:prstGeom prst="line">
                <a:avLst/>
              </a:prstGeom>
              <a:ln w="127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="" xmlns:a16="http://schemas.microsoft.com/office/drawing/2014/main" id="{7E258CB7-620E-4F28-B94A-49F379D2B75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096000" y="3136900"/>
                <a:ext cx="292100" cy="292100"/>
              </a:xfrm>
              <a:prstGeom prst="line">
                <a:avLst/>
              </a:prstGeom>
              <a:ln w="127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8B5CFBF7-E6F5-4AEE-9274-FFB33CF72966}"/>
              </a:ext>
            </a:extLst>
          </p:cNvPr>
          <p:cNvSpPr txBox="1"/>
          <p:nvPr/>
        </p:nvSpPr>
        <p:spPr>
          <a:xfrm>
            <a:off x="8013091" y="3429000"/>
            <a:ext cx="3352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9600">
                <a:solidFill>
                  <a:srgbClr val="FFC200"/>
                </a:solidFill>
                <a:latin typeface="Ink Free" panose="03080402000500000000" pitchFamily="66" charset="0"/>
              </a:defRPr>
            </a:lvl1pPr>
          </a:lstStyle>
          <a:p>
            <a:r>
              <a:rPr lang="en-US" altLang="zh-CN"/>
              <a:t>J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CB9F4223-1DA5-4F76-A79D-85DBF2C08B4A}"/>
              </a:ext>
            </a:extLst>
          </p:cNvPr>
          <p:cNvSpPr txBox="1"/>
          <p:nvPr/>
        </p:nvSpPr>
        <p:spPr>
          <a:xfrm>
            <a:off x="7310488" y="4156560"/>
            <a:ext cx="3352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9600">
                <a:solidFill>
                  <a:srgbClr val="FFC200"/>
                </a:solidFill>
                <a:latin typeface="Ink Free" panose="03080402000500000000" pitchFamily="66" charset="0"/>
              </a:defRPr>
            </a:lvl1pPr>
          </a:lstStyle>
          <a:p>
            <a:r>
              <a:rPr lang="en-US" altLang="zh-CN"/>
              <a:t>une</a:t>
            </a:r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250FB767-6D59-4727-9AC0-15E239B9F196}"/>
              </a:ext>
            </a:extLst>
          </p:cNvPr>
          <p:cNvSpPr txBox="1"/>
          <p:nvPr/>
        </p:nvSpPr>
        <p:spPr>
          <a:xfrm>
            <a:off x="4652949" y="2413337"/>
            <a:ext cx="14430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>
                <a:solidFill>
                  <a:srgbClr val="FFC200"/>
                </a:solidFill>
                <a:latin typeface="Ink Free" panose="03080402000500000000" pitchFamily="66" charset="0"/>
              </a:rPr>
              <a:t>06</a:t>
            </a:r>
            <a:endParaRPr lang="zh-CN" altLang="en-US" sz="6000">
              <a:solidFill>
                <a:srgbClr val="FFC200"/>
              </a:solidFill>
              <a:latin typeface="Ink Free" panose="030804020005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5477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2695A3F7-D119-4BF5-9528-D5A7CB68470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表格 18">
            <a:extLst>
              <a:ext uri="{FF2B5EF4-FFF2-40B4-BE49-F238E27FC236}">
                <a16:creationId xmlns="" xmlns:a16="http://schemas.microsoft.com/office/drawing/2014/main" id="{3C3FF6EE-3274-4809-907E-AB2C954F8B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0818106"/>
              </p:ext>
            </p:extLst>
          </p:nvPr>
        </p:nvGraphicFramePr>
        <p:xfrm>
          <a:off x="826109" y="1480289"/>
          <a:ext cx="5333244" cy="22972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61892">
                  <a:extLst>
                    <a:ext uri="{9D8B030D-6E8A-4147-A177-3AD203B41FA5}">
                      <a16:colId xmlns="" xmlns:a16="http://schemas.microsoft.com/office/drawing/2014/main" val="1762188830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841396785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2686807069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689995235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1168422079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3820032255"/>
                    </a:ext>
                  </a:extLst>
                </a:gridCol>
                <a:gridCol w="761892">
                  <a:extLst>
                    <a:ext uri="{9D8B030D-6E8A-4147-A177-3AD203B41FA5}">
                      <a16:colId xmlns="" xmlns:a16="http://schemas.microsoft.com/office/drawing/2014/main" val="1846749598"/>
                    </a:ext>
                  </a:extLst>
                </a:gridCol>
              </a:tblGrid>
              <a:tr h="325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SUN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MON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TUE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WED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THU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FRI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/>
                        <a:t>SAT</a:t>
                      </a:r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55626903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73380027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3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508305103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4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5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6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7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8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9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10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10112330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11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12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13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14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15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16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17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002475628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18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19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20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21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22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23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24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599441559"/>
                  </a:ext>
                </a:extLst>
              </a:tr>
              <a:tr h="325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25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26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27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28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29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30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/>
                        <a:t>31</a:t>
                      </a:r>
                      <a:endParaRPr lang="zh-CN" altLang="en-US" sz="1400" b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706045184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176CDAF2-6870-4C97-836E-391E73645227}"/>
              </a:ext>
            </a:extLst>
          </p:cNvPr>
          <p:cNvSpPr txBox="1"/>
          <p:nvPr/>
        </p:nvSpPr>
        <p:spPr>
          <a:xfrm>
            <a:off x="826109" y="633968"/>
            <a:ext cx="2527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Powerpoint Templet</a:t>
            </a:r>
            <a:endParaRPr lang="zh-CN" altLang="en-US" b="1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2DC7DD04-CEF4-469A-A435-AA89D5D3A84D}"/>
              </a:ext>
            </a:extLst>
          </p:cNvPr>
          <p:cNvSpPr txBox="1"/>
          <p:nvPr/>
        </p:nvSpPr>
        <p:spPr>
          <a:xfrm>
            <a:off x="826109" y="6154477"/>
            <a:ext cx="2704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/>
              <a:t>2021 Designed By Xiao</a:t>
            </a:r>
            <a:endParaRPr lang="zh-CN" altLang="en-US" b="1"/>
          </a:p>
        </p:txBody>
      </p:sp>
      <p:pic>
        <p:nvPicPr>
          <p:cNvPr id="5" name="图形 4">
            <a:extLst>
              <a:ext uri="{FF2B5EF4-FFF2-40B4-BE49-F238E27FC236}">
                <a16:creationId xmlns="" xmlns:a16="http://schemas.microsoft.com/office/drawing/2014/main" id="{83E31BB1-C88A-4B38-8280-F6A47723EC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5998771" y="1480289"/>
            <a:ext cx="6193229" cy="4813300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D18D9C4D-EEAA-41DB-ACDD-1A8499B65966}"/>
              </a:ext>
            </a:extLst>
          </p:cNvPr>
          <p:cNvGrpSpPr/>
          <p:nvPr/>
        </p:nvGrpSpPr>
        <p:grpSpPr>
          <a:xfrm>
            <a:off x="7912026" y="818634"/>
            <a:ext cx="2527300" cy="923330"/>
            <a:chOff x="4832350" y="633968"/>
            <a:chExt cx="2527300" cy="923330"/>
          </a:xfrm>
        </p:grpSpPr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F8163159-8EAD-493E-9DAA-ADBC5E71E755}"/>
                </a:ext>
              </a:extLst>
            </p:cNvPr>
            <p:cNvSpPr txBox="1"/>
            <p:nvPr/>
          </p:nvSpPr>
          <p:spPr>
            <a:xfrm>
              <a:off x="4832350" y="633968"/>
              <a:ext cx="25273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/>
                <a:t>Powerpoint Templet</a:t>
              </a:r>
            </a:p>
            <a:p>
              <a:pPr algn="ctr"/>
              <a:endParaRPr lang="en-US" altLang="zh-CN" b="1"/>
            </a:p>
            <a:p>
              <a:pPr algn="ctr"/>
              <a:r>
                <a:rPr lang="en-US" altLang="zh-CN" b="1"/>
                <a:t>2021</a:t>
              </a:r>
              <a:endParaRPr lang="zh-CN" altLang="en-US" b="1"/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56DE451A-FD36-43A0-BC9A-BE43A0EA4CD7}"/>
                </a:ext>
              </a:extLst>
            </p:cNvPr>
            <p:cNvGrpSpPr/>
            <p:nvPr/>
          </p:nvGrpSpPr>
          <p:grpSpPr>
            <a:xfrm>
              <a:off x="6557698" y="1327150"/>
              <a:ext cx="118004" cy="99483"/>
              <a:chOff x="5803900" y="3136900"/>
              <a:chExt cx="584200" cy="292100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="" xmlns:a16="http://schemas.microsoft.com/office/drawing/2014/main" id="{BA1D35E9-DD2D-4587-B87F-3013FDC48DE0}"/>
                  </a:ext>
                </a:extLst>
              </p:cNvPr>
              <p:cNvCxnSpPr/>
              <p:nvPr/>
            </p:nvCxnSpPr>
            <p:spPr>
              <a:xfrm>
                <a:off x="5803900" y="3136900"/>
                <a:ext cx="292100" cy="292100"/>
              </a:xfrm>
              <a:prstGeom prst="line">
                <a:avLst/>
              </a:prstGeom>
              <a:ln w="127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="" xmlns:a16="http://schemas.microsoft.com/office/drawing/2014/main" id="{4CD3DDA1-A90A-4B92-8AD4-5F117AD9D85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096000" y="3136900"/>
                <a:ext cx="292100" cy="292100"/>
              </a:xfrm>
              <a:prstGeom prst="line">
                <a:avLst/>
              </a:prstGeom>
              <a:ln w="127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5234F20C-B485-43E5-9554-5AD07127AE9D}"/>
                </a:ext>
              </a:extLst>
            </p:cNvPr>
            <p:cNvGrpSpPr/>
            <p:nvPr/>
          </p:nvGrpSpPr>
          <p:grpSpPr>
            <a:xfrm>
              <a:off x="5516298" y="1327150"/>
              <a:ext cx="118004" cy="99483"/>
              <a:chOff x="5803900" y="3136900"/>
              <a:chExt cx="584200" cy="292100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="" xmlns:a16="http://schemas.microsoft.com/office/drawing/2014/main" id="{3F0824D0-9C29-48C8-8DF4-5456DCC0EA8B}"/>
                  </a:ext>
                </a:extLst>
              </p:cNvPr>
              <p:cNvCxnSpPr/>
              <p:nvPr/>
            </p:nvCxnSpPr>
            <p:spPr>
              <a:xfrm>
                <a:off x="5803900" y="3136900"/>
                <a:ext cx="292100" cy="292100"/>
              </a:xfrm>
              <a:prstGeom prst="line">
                <a:avLst/>
              </a:prstGeom>
              <a:ln w="127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="" xmlns:a16="http://schemas.microsoft.com/office/drawing/2014/main" id="{6BE9DED8-87B0-406C-8685-F25E80CEEFF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096000" y="3136900"/>
                <a:ext cx="292100" cy="292100"/>
              </a:xfrm>
              <a:prstGeom prst="line">
                <a:avLst/>
              </a:prstGeom>
              <a:ln w="1270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55307DBA-B73D-4B10-9195-DAD89074D101}"/>
              </a:ext>
            </a:extLst>
          </p:cNvPr>
          <p:cNvSpPr txBox="1"/>
          <p:nvPr/>
        </p:nvSpPr>
        <p:spPr>
          <a:xfrm>
            <a:off x="1461109" y="5504674"/>
            <a:ext cx="5849593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400">
                <a:solidFill>
                  <a:schemeClr val="bg1">
                    <a:lumMod val="65000"/>
                  </a:schemeClr>
                </a:solidFill>
              </a:rPr>
              <a:t>Fusce est. Vivamus a tellus. Pellentesque habitant morbi tristique senectus et netus et malesuada fames ac turpis egestas. Proin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B4F8A44F-CB26-479C-91A4-9C443622993B}"/>
              </a:ext>
            </a:extLst>
          </p:cNvPr>
          <p:cNvSpPr txBox="1"/>
          <p:nvPr/>
        </p:nvSpPr>
        <p:spPr>
          <a:xfrm>
            <a:off x="826109" y="3935014"/>
            <a:ext cx="3352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9600">
                <a:solidFill>
                  <a:srgbClr val="FFC200"/>
                </a:solidFill>
                <a:latin typeface="Ink Free" panose="03080402000500000000" pitchFamily="66" charset="0"/>
              </a:defRPr>
            </a:lvl1pPr>
          </a:lstStyle>
          <a:p>
            <a:pPr algn="l"/>
            <a:r>
              <a:rPr lang="en-US" altLang="zh-CN"/>
              <a:t>July</a:t>
            </a:r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897C6F34-724B-450E-9A96-FE3FB74A91B9}"/>
              </a:ext>
            </a:extLst>
          </p:cNvPr>
          <p:cNvSpPr txBox="1"/>
          <p:nvPr/>
        </p:nvSpPr>
        <p:spPr>
          <a:xfrm>
            <a:off x="4652949" y="4489011"/>
            <a:ext cx="14430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>
                <a:solidFill>
                  <a:srgbClr val="FFC200"/>
                </a:solidFill>
                <a:latin typeface="Ink Free" panose="03080402000500000000" pitchFamily="66" charset="0"/>
              </a:rPr>
              <a:t>07</a:t>
            </a:r>
            <a:endParaRPr lang="zh-CN" altLang="en-US" sz="6000">
              <a:solidFill>
                <a:srgbClr val="FFC200"/>
              </a:solidFill>
              <a:latin typeface="Ink Free" panose="030804020005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71812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</TotalTime>
  <Words>659</Words>
  <Application>Microsoft Office PowerPoint</Application>
  <PresentationFormat>宽屏</PresentationFormat>
  <Paragraphs>387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思源黑体 CN ExtraLight</vt:lpstr>
      <vt:lpstr>微软雅黑</vt:lpstr>
      <vt:lpstr>等线</vt:lpstr>
      <vt:lpstr>Ink Free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yvonne 忘吃药的晓公子</dc:creator>
  <cp:keywords>51PPT模板网</cp:keywords>
  <dc:description>www.51pptmoban.com</dc:description>
  <cp:lastModifiedBy>YANGs</cp:lastModifiedBy>
  <cp:revision>26</cp:revision>
  <dcterms:created xsi:type="dcterms:W3CDTF">2021-01-13T11:37:27Z</dcterms:created>
  <dcterms:modified xsi:type="dcterms:W3CDTF">2021-01-17T14:09:13Z</dcterms:modified>
</cp:coreProperties>
</file>