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403" r:id="rId2"/>
    <p:sldId id="302" r:id="rId3"/>
    <p:sldId id="395" r:id="rId4"/>
    <p:sldId id="370" r:id="rId5"/>
    <p:sldId id="387" r:id="rId6"/>
    <p:sldId id="388" r:id="rId7"/>
    <p:sldId id="363" r:id="rId8"/>
    <p:sldId id="375" r:id="rId9"/>
    <p:sldId id="404" r:id="rId10"/>
    <p:sldId id="376" r:id="rId11"/>
    <p:sldId id="384" r:id="rId12"/>
    <p:sldId id="371" r:id="rId13"/>
    <p:sldId id="373" r:id="rId14"/>
    <p:sldId id="405" r:id="rId15"/>
    <p:sldId id="350" r:id="rId16"/>
    <p:sldId id="357" r:id="rId17"/>
    <p:sldId id="359" r:id="rId18"/>
    <p:sldId id="358" r:id="rId19"/>
    <p:sldId id="406" r:id="rId20"/>
    <p:sldId id="380" r:id="rId21"/>
    <p:sldId id="319" r:id="rId22"/>
    <p:sldId id="365" r:id="rId23"/>
    <p:sldId id="392" r:id="rId24"/>
    <p:sldId id="407" r:id="rId25"/>
    <p:sldId id="408" r:id="rId26"/>
  </p:sldIdLst>
  <p:sldSz cx="9144000" cy="5143500" type="screen16x9"/>
  <p:notesSz cx="6858000" cy="9144000"/>
  <p:custDataLst>
    <p:tags r:id="rId28"/>
  </p:custDataLst>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EFAFB233-063F-42B5-8137-9DF3F51BA10A}">
      <p15:sldGuideLst xmlns:p15="http://schemas.microsoft.com/office/powerpoint/2012/main">
        <p15:guide id="1" orient="horz" pos="3239">
          <p15:clr>
            <a:srgbClr val="A4A3A4"/>
          </p15:clr>
        </p15:guide>
        <p15:guide id="2" pos="575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2733A"/>
    <a:srgbClr val="B89259"/>
    <a:srgbClr val="200200"/>
    <a:srgbClr val="00458A"/>
    <a:srgbClr val="072249"/>
    <a:srgbClr val="0E73BE"/>
    <a:srgbClr val="092D63"/>
    <a:srgbClr val="211001"/>
    <a:srgbClr val="2D1601"/>
    <a:srgbClr val="FABF3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006" autoAdjust="0"/>
    <p:restoredTop sz="94660"/>
  </p:normalViewPr>
  <p:slideViewPr>
    <p:cSldViewPr>
      <p:cViewPr varScale="1">
        <p:scale>
          <a:sx n="142" d="100"/>
          <a:sy n="142" d="100"/>
        </p:scale>
        <p:origin x="126" y="126"/>
      </p:cViewPr>
      <p:guideLst>
        <p:guide orient="horz" pos="3239"/>
        <p:guide pos="5759"/>
      </p:guideLst>
    </p:cSldViewPr>
  </p:slideViewPr>
  <p:notesTextViewPr>
    <p:cViewPr>
      <p:scale>
        <a:sx n="125" d="100"/>
        <a:sy n="125" d="100"/>
      </p:scale>
      <p:origin x="0" y="0"/>
    </p:cViewPr>
  </p:notesTextViewPr>
  <p:sorterViewPr>
    <p:cViewPr>
      <p:scale>
        <a:sx n="100" d="100"/>
        <a:sy n="100" d="100"/>
      </p:scale>
      <p:origin x="0" y="-624"/>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itchFamily="34" charset="-122"/>
              </a:defRPr>
            </a:lvl1pPr>
          </a:lstStyle>
          <a:p>
            <a:fld id="{673B58EF-4ABD-40F4-ACA4-FE81D742E6DD}" type="datetimeFigureOut">
              <a:rPr lang="zh-CN" altLang="en-US" smtClean="0"/>
              <a:pPr/>
              <a:t>2021/1/18</a:t>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itchFamily="34" charset="-122"/>
              </a:defRPr>
            </a:lvl1pPr>
          </a:lstStyle>
          <a:p>
            <a:fld id="{A11FC198-2D83-4DFC-8CDD-7D23AF44D411}" type="slidenum">
              <a:rPr lang="zh-CN" altLang="en-US" smtClean="0"/>
              <a:pPr/>
              <a:t>‹#›</a:t>
            </a:fld>
            <a:endParaRPr lang="zh-CN" altLang="en-US" dirty="0"/>
          </a:p>
        </p:txBody>
      </p:sp>
    </p:spTree>
    <p:extLst>
      <p:ext uri="{BB962C8B-B14F-4D97-AF65-F5344CB8AC3E}">
        <p14:creationId xmlns:p14="http://schemas.microsoft.com/office/powerpoint/2010/main" val="22941111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itchFamily="34" charset="-122"/>
        <a:cs typeface="+mn-cs"/>
      </a:defRPr>
    </a:lvl1pPr>
    <a:lvl2pPr marL="457200" algn="l" defTabSz="914400" rtl="0" eaLnBrk="1" latinLnBrk="0" hangingPunct="1">
      <a:defRPr sz="1200" kern="1200">
        <a:solidFill>
          <a:schemeClr val="tx1"/>
        </a:solidFill>
        <a:latin typeface="+mn-lt"/>
        <a:ea typeface="微软雅黑" pitchFamily="34" charset="-122"/>
        <a:cs typeface="+mn-cs"/>
      </a:defRPr>
    </a:lvl2pPr>
    <a:lvl3pPr marL="914400" algn="l" defTabSz="914400" rtl="0" eaLnBrk="1" latinLnBrk="0" hangingPunct="1">
      <a:defRPr sz="1200" kern="1200">
        <a:solidFill>
          <a:schemeClr val="tx1"/>
        </a:solidFill>
        <a:latin typeface="+mn-lt"/>
        <a:ea typeface="微软雅黑" pitchFamily="34" charset="-122"/>
        <a:cs typeface="+mn-cs"/>
      </a:defRPr>
    </a:lvl3pPr>
    <a:lvl4pPr marL="1371600" algn="l" defTabSz="914400" rtl="0" eaLnBrk="1" latinLnBrk="0" hangingPunct="1">
      <a:defRPr sz="1200" kern="1200">
        <a:solidFill>
          <a:schemeClr val="tx1"/>
        </a:solidFill>
        <a:latin typeface="+mn-lt"/>
        <a:ea typeface="微软雅黑" pitchFamily="34" charset="-122"/>
        <a:cs typeface="+mn-cs"/>
      </a:defRPr>
    </a:lvl4pPr>
    <a:lvl5pPr marL="1828800" algn="l" defTabSz="914400" rtl="0" eaLnBrk="1" latinLnBrk="0" hangingPunct="1">
      <a:defRPr sz="1200" kern="1200">
        <a:solidFill>
          <a:schemeClr val="tx1"/>
        </a:solidFill>
        <a:latin typeface="+mn-lt"/>
        <a:ea typeface="微软雅黑"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a:t>
            </a:fld>
            <a:endParaRPr lang="zh-CN" altLang="en-US" dirty="0"/>
          </a:p>
        </p:txBody>
      </p:sp>
    </p:spTree>
    <p:extLst>
      <p:ext uri="{BB962C8B-B14F-4D97-AF65-F5344CB8AC3E}">
        <p14:creationId xmlns:p14="http://schemas.microsoft.com/office/powerpoint/2010/main" val="32609944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10</a:t>
            </a:fld>
            <a:endParaRPr lang="zh-CN" altLang="en-US" dirty="0"/>
          </a:p>
        </p:txBody>
      </p:sp>
    </p:spTree>
    <p:extLst>
      <p:ext uri="{BB962C8B-B14F-4D97-AF65-F5344CB8AC3E}">
        <p14:creationId xmlns:p14="http://schemas.microsoft.com/office/powerpoint/2010/main" val="35915854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11</a:t>
            </a:fld>
            <a:endParaRPr lang="zh-CN" altLang="en-US" dirty="0"/>
          </a:p>
        </p:txBody>
      </p:sp>
    </p:spTree>
    <p:extLst>
      <p:ext uri="{BB962C8B-B14F-4D97-AF65-F5344CB8AC3E}">
        <p14:creationId xmlns:p14="http://schemas.microsoft.com/office/powerpoint/2010/main" val="35915854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12</a:t>
            </a:fld>
            <a:endParaRPr lang="zh-CN" altLang="en-US" dirty="0"/>
          </a:p>
        </p:txBody>
      </p:sp>
    </p:spTree>
    <p:extLst>
      <p:ext uri="{BB962C8B-B14F-4D97-AF65-F5344CB8AC3E}">
        <p14:creationId xmlns:p14="http://schemas.microsoft.com/office/powerpoint/2010/main" val="35915854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13</a:t>
            </a:fld>
            <a:endParaRPr lang="zh-CN" altLang="en-US" dirty="0"/>
          </a:p>
        </p:txBody>
      </p:sp>
    </p:spTree>
    <p:extLst>
      <p:ext uri="{BB962C8B-B14F-4D97-AF65-F5344CB8AC3E}">
        <p14:creationId xmlns:p14="http://schemas.microsoft.com/office/powerpoint/2010/main" val="35915854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14</a:t>
            </a:fld>
            <a:endParaRPr lang="zh-CN" altLang="en-US" dirty="0"/>
          </a:p>
        </p:txBody>
      </p:sp>
    </p:spTree>
    <p:extLst>
      <p:ext uri="{BB962C8B-B14F-4D97-AF65-F5344CB8AC3E}">
        <p14:creationId xmlns:p14="http://schemas.microsoft.com/office/powerpoint/2010/main" val="41946661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15</a:t>
            </a:fld>
            <a:endParaRPr lang="zh-CN" altLang="en-US" dirty="0"/>
          </a:p>
        </p:txBody>
      </p:sp>
    </p:spTree>
    <p:extLst>
      <p:ext uri="{BB962C8B-B14F-4D97-AF65-F5344CB8AC3E}">
        <p14:creationId xmlns:p14="http://schemas.microsoft.com/office/powerpoint/2010/main" val="19100768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16</a:t>
            </a:fld>
            <a:endParaRPr lang="zh-CN" altLang="en-US" dirty="0"/>
          </a:p>
        </p:txBody>
      </p:sp>
    </p:spTree>
    <p:extLst>
      <p:ext uri="{BB962C8B-B14F-4D97-AF65-F5344CB8AC3E}">
        <p14:creationId xmlns:p14="http://schemas.microsoft.com/office/powerpoint/2010/main" val="16698093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17</a:t>
            </a:fld>
            <a:endParaRPr lang="zh-CN" altLang="en-US" dirty="0"/>
          </a:p>
        </p:txBody>
      </p:sp>
    </p:spTree>
    <p:extLst>
      <p:ext uri="{BB962C8B-B14F-4D97-AF65-F5344CB8AC3E}">
        <p14:creationId xmlns:p14="http://schemas.microsoft.com/office/powerpoint/2010/main" val="16698093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18</a:t>
            </a:fld>
            <a:endParaRPr lang="zh-CN" altLang="en-US" dirty="0"/>
          </a:p>
        </p:txBody>
      </p:sp>
    </p:spTree>
    <p:extLst>
      <p:ext uri="{BB962C8B-B14F-4D97-AF65-F5344CB8AC3E}">
        <p14:creationId xmlns:p14="http://schemas.microsoft.com/office/powerpoint/2010/main" val="16698093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19</a:t>
            </a:fld>
            <a:endParaRPr lang="zh-CN" altLang="en-US" dirty="0"/>
          </a:p>
        </p:txBody>
      </p:sp>
    </p:spTree>
    <p:extLst>
      <p:ext uri="{BB962C8B-B14F-4D97-AF65-F5344CB8AC3E}">
        <p14:creationId xmlns:p14="http://schemas.microsoft.com/office/powerpoint/2010/main" val="11198579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a:t>
            </a:fld>
            <a:endParaRPr lang="zh-CN" altLang="en-US" dirty="0"/>
          </a:p>
        </p:txBody>
      </p:sp>
    </p:spTree>
    <p:extLst>
      <p:ext uri="{BB962C8B-B14F-4D97-AF65-F5344CB8AC3E}">
        <p14:creationId xmlns:p14="http://schemas.microsoft.com/office/powerpoint/2010/main" val="38934637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20</a:t>
            </a:fld>
            <a:endParaRPr lang="zh-CN" altLang="en-US" dirty="0"/>
          </a:p>
        </p:txBody>
      </p:sp>
    </p:spTree>
    <p:extLst>
      <p:ext uri="{BB962C8B-B14F-4D97-AF65-F5344CB8AC3E}">
        <p14:creationId xmlns:p14="http://schemas.microsoft.com/office/powerpoint/2010/main" val="35915854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21</a:t>
            </a:fld>
            <a:endParaRPr lang="zh-CN" altLang="en-US" dirty="0"/>
          </a:p>
        </p:txBody>
      </p:sp>
    </p:spTree>
    <p:extLst>
      <p:ext uri="{BB962C8B-B14F-4D97-AF65-F5344CB8AC3E}">
        <p14:creationId xmlns:p14="http://schemas.microsoft.com/office/powerpoint/2010/main" val="35915854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22</a:t>
            </a:fld>
            <a:endParaRPr lang="zh-CN" altLang="en-US" dirty="0"/>
          </a:p>
        </p:txBody>
      </p:sp>
    </p:spTree>
    <p:extLst>
      <p:ext uri="{BB962C8B-B14F-4D97-AF65-F5344CB8AC3E}">
        <p14:creationId xmlns:p14="http://schemas.microsoft.com/office/powerpoint/2010/main" val="16770387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23</a:t>
            </a:fld>
            <a:endParaRPr lang="zh-CN" altLang="en-US" dirty="0"/>
          </a:p>
        </p:txBody>
      </p:sp>
    </p:spTree>
    <p:extLst>
      <p:ext uri="{BB962C8B-B14F-4D97-AF65-F5344CB8AC3E}">
        <p14:creationId xmlns:p14="http://schemas.microsoft.com/office/powerpoint/2010/main" val="26846900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24</a:t>
            </a:fld>
            <a:endParaRPr lang="zh-CN" altLang="en-US" dirty="0"/>
          </a:p>
        </p:txBody>
      </p:sp>
    </p:spTree>
    <p:extLst>
      <p:ext uri="{BB962C8B-B14F-4D97-AF65-F5344CB8AC3E}">
        <p14:creationId xmlns:p14="http://schemas.microsoft.com/office/powerpoint/2010/main" val="19823753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a:t>
            </a:fld>
            <a:endParaRPr lang="zh-CN" altLang="en-US" dirty="0"/>
          </a:p>
        </p:txBody>
      </p:sp>
    </p:spTree>
    <p:extLst>
      <p:ext uri="{BB962C8B-B14F-4D97-AF65-F5344CB8AC3E}">
        <p14:creationId xmlns:p14="http://schemas.microsoft.com/office/powerpoint/2010/main" val="18311252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4</a:t>
            </a:fld>
            <a:endParaRPr lang="zh-CN" altLang="en-US" dirty="0"/>
          </a:p>
        </p:txBody>
      </p:sp>
    </p:spTree>
    <p:extLst>
      <p:ext uri="{BB962C8B-B14F-4D97-AF65-F5344CB8AC3E}">
        <p14:creationId xmlns:p14="http://schemas.microsoft.com/office/powerpoint/2010/main" val="35915854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5</a:t>
            </a:fld>
            <a:endParaRPr lang="zh-CN" altLang="en-US" dirty="0"/>
          </a:p>
        </p:txBody>
      </p:sp>
    </p:spTree>
    <p:extLst>
      <p:ext uri="{BB962C8B-B14F-4D97-AF65-F5344CB8AC3E}">
        <p14:creationId xmlns:p14="http://schemas.microsoft.com/office/powerpoint/2010/main" val="26846900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6</a:t>
            </a:fld>
            <a:endParaRPr lang="zh-CN" altLang="en-US" dirty="0"/>
          </a:p>
        </p:txBody>
      </p:sp>
    </p:spTree>
    <p:extLst>
      <p:ext uri="{BB962C8B-B14F-4D97-AF65-F5344CB8AC3E}">
        <p14:creationId xmlns:p14="http://schemas.microsoft.com/office/powerpoint/2010/main" val="26846900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7</a:t>
            </a:fld>
            <a:endParaRPr lang="zh-CN" altLang="en-US" dirty="0"/>
          </a:p>
        </p:txBody>
      </p:sp>
    </p:spTree>
    <p:extLst>
      <p:ext uri="{BB962C8B-B14F-4D97-AF65-F5344CB8AC3E}">
        <p14:creationId xmlns:p14="http://schemas.microsoft.com/office/powerpoint/2010/main" val="16770387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8</a:t>
            </a:fld>
            <a:endParaRPr lang="zh-CN" altLang="en-US" dirty="0"/>
          </a:p>
        </p:txBody>
      </p:sp>
    </p:spTree>
    <p:extLst>
      <p:ext uri="{BB962C8B-B14F-4D97-AF65-F5344CB8AC3E}">
        <p14:creationId xmlns:p14="http://schemas.microsoft.com/office/powerpoint/2010/main" val="35915854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9</a:t>
            </a:fld>
            <a:endParaRPr lang="zh-CN" altLang="en-US" dirty="0"/>
          </a:p>
        </p:txBody>
      </p:sp>
    </p:spTree>
    <p:extLst>
      <p:ext uri="{BB962C8B-B14F-4D97-AF65-F5344CB8AC3E}">
        <p14:creationId xmlns:p14="http://schemas.microsoft.com/office/powerpoint/2010/main" val="116797270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cstate="screen">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7021280"/>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4" name="矩形 3"/>
          <p:cNvSpPr/>
          <p:nvPr userDrawn="1"/>
        </p:nvSpPr>
        <p:spPr>
          <a:xfrm>
            <a:off x="321450" y="656583"/>
            <a:ext cx="200277" cy="200277"/>
          </a:xfrm>
          <a:prstGeom prst="rect">
            <a:avLst/>
          </a:prstGeom>
          <a:solidFill>
            <a:srgbClr val="A27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p>
        </p:txBody>
      </p:sp>
      <p:sp>
        <p:nvSpPr>
          <p:cNvPr id="5" name="矩形 4"/>
          <p:cNvSpPr/>
          <p:nvPr userDrawn="1"/>
        </p:nvSpPr>
        <p:spPr>
          <a:xfrm>
            <a:off x="755576" y="629458"/>
            <a:ext cx="8388424" cy="67159"/>
          </a:xfrm>
          <a:prstGeom prst="rect">
            <a:avLst/>
          </a:prstGeom>
          <a:gradFill flip="none" rotWithShape="1">
            <a:gsLst>
              <a:gs pos="54000">
                <a:schemeClr val="bg1"/>
              </a:gs>
              <a:gs pos="100000">
                <a:schemeClr val="bg1">
                  <a:alpha val="0"/>
                </a:schemeClr>
              </a:gs>
            </a:gsLst>
            <a:lin ang="0" scaled="1"/>
            <a:tileRect/>
          </a:gradFill>
          <a:ln>
            <a:noFill/>
          </a:ln>
          <a:effectLst>
            <a:outerShdw blurRad="266700" sx="99000" sy="99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矩形 5"/>
          <p:cNvSpPr/>
          <p:nvPr userDrawn="1"/>
        </p:nvSpPr>
        <p:spPr>
          <a:xfrm>
            <a:off x="455960" y="270425"/>
            <a:ext cx="459695" cy="459695"/>
          </a:xfrm>
          <a:prstGeom prst="rect">
            <a:avLst/>
          </a:prstGeom>
          <a:solidFill>
            <a:srgbClr val="B892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p>
        </p:txBody>
      </p:sp>
    </p:spTree>
    <p:extLst>
      <p:ext uri="{BB962C8B-B14F-4D97-AF65-F5344CB8AC3E}">
        <p14:creationId xmlns:p14="http://schemas.microsoft.com/office/powerpoint/2010/main" val="1609210182"/>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03001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extLst mod="1">
    <p:ext uri="{DCECCB84-F9BA-43D5-87BE-67443E8EF086}">
      <p15:sldGuideLst xmlns:p15="http://schemas.microsoft.com/office/powerpoint/2012/main">
        <p15:guide id="1" orient="horz" pos="1620">
          <p15:clr>
            <a:srgbClr val="FBAE40"/>
          </p15:clr>
        </p15:guide>
        <p15:guide id="2" pos="4967">
          <p15:clr>
            <a:srgbClr val="FBAE40"/>
          </p15:clr>
        </p15:guide>
        <p15:guide id="3" orient="horz" pos="2160">
          <p15:clr>
            <a:srgbClr val="FBAE40"/>
          </p15:clr>
        </p15:guide>
        <p15:guide id="4" pos="6623">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584" y="0"/>
            <a:ext cx="9140832" cy="5143500"/>
          </a:xfrm>
          <a:prstGeom prst="rect">
            <a:avLst/>
          </a:prstGeom>
        </p:spPr>
      </p:pic>
    </p:spTree>
  </p:cSld>
  <p:clrMap bg1="lt1" tx1="dk1" bg2="lt2" tx2="dk2" accent1="accent1" accent2="accent2" accent3="accent3" accent4="accent4" accent5="accent5" accent6="accent6" hlink="hlink" folHlink="folHlink"/>
  <p:sldLayoutIdLst>
    <p:sldLayoutId id="2147483650" r:id="rId1"/>
    <p:sldLayoutId id="2147483656" r:id="rId2"/>
    <p:sldLayoutId id="2147483657" r:id="rId3"/>
  </p:sldLayoutIdLst>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par>
    </p:tnLst>
  </p:timing>
  <p:txStyles>
    <p:titleStyle>
      <a:lvl1pPr algn="ctr" rtl="0" fontAlgn="base">
        <a:spcBef>
          <a:spcPct val="0"/>
        </a:spcBef>
        <a:spcAft>
          <a:spcPct val="0"/>
        </a:spcAft>
        <a:defRPr sz="4400" kern="1200">
          <a:solidFill>
            <a:schemeClr val="tx1"/>
          </a:solidFill>
          <a:latin typeface="+mj-lt"/>
          <a:ea typeface="微软雅黑"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微软雅黑" pitchFamily="34" charset="-122"/>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微软雅黑" pitchFamily="34" charset="-122"/>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微软雅黑" pitchFamily="34" charset="-122"/>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png"/><Relationship Id="rId4" Type="http://schemas.openxmlformats.org/officeDocument/2006/relationships/image" Target="../media/image11.jpeg"/></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79512" y="195485"/>
            <a:ext cx="8784976" cy="4948013"/>
          </a:xfrm>
          <a:prstGeom prst="rect">
            <a:avLst/>
          </a:prstGeom>
          <a:solidFill>
            <a:schemeClr val="bg1"/>
          </a:solidFill>
          <a:ln>
            <a:noFill/>
          </a:ln>
          <a:effectLst>
            <a:outerShdw blurRad="266700" sx="99000" sy="99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TextBox 84"/>
          <p:cNvSpPr txBox="1"/>
          <p:nvPr/>
        </p:nvSpPr>
        <p:spPr>
          <a:xfrm>
            <a:off x="3791470" y="3645178"/>
            <a:ext cx="1518364" cy="261610"/>
          </a:xfrm>
          <a:prstGeom prst="rect">
            <a:avLst/>
          </a:prstGeom>
          <a:noFill/>
        </p:spPr>
        <p:txBody>
          <a:bodyPr wrap="none" rtlCol="0">
            <a:spAutoFit/>
          </a:bodyPr>
          <a:lstStyle/>
          <a:p>
            <a:r>
              <a:rPr lang="zh-CN" altLang="en-US" sz="1100" dirty="0" smtClean="0">
                <a:gradFill flip="none" rotWithShape="1">
                  <a:gsLst>
                    <a:gs pos="0">
                      <a:srgbClr val="A2733A">
                        <a:alpha val="55000"/>
                      </a:srgbClr>
                    </a:gs>
                    <a:gs pos="100000">
                      <a:srgbClr val="A2733A"/>
                    </a:gs>
                  </a:gsLst>
                  <a:lin ang="16200000" scaled="1"/>
                  <a:tileRect/>
                </a:gradFill>
                <a:latin typeface="+mn-lt"/>
                <a:ea typeface="+mn-ea"/>
                <a:cs typeface="+mn-ea"/>
                <a:sym typeface="+mn-lt"/>
              </a:rPr>
              <a:t>汇报人：</a:t>
            </a:r>
            <a:r>
              <a:rPr lang="en-US" altLang="zh-CN" sz="1100" dirty="0" smtClean="0">
                <a:gradFill flip="none" rotWithShape="1">
                  <a:gsLst>
                    <a:gs pos="0">
                      <a:srgbClr val="A2733A">
                        <a:alpha val="55000"/>
                      </a:srgbClr>
                    </a:gs>
                    <a:gs pos="100000">
                      <a:srgbClr val="A2733A"/>
                    </a:gs>
                  </a:gsLst>
                  <a:lin ang="16200000" scaled="1"/>
                  <a:tileRect/>
                </a:gradFill>
                <a:latin typeface="+mn-lt"/>
                <a:ea typeface="+mn-ea"/>
                <a:cs typeface="+mn-ea"/>
                <a:sym typeface="+mn-lt"/>
              </a:rPr>
              <a:t>51PPT</a:t>
            </a:r>
            <a:r>
              <a:rPr lang="zh-CN" altLang="en-US" sz="1100" dirty="0" smtClean="0">
                <a:gradFill flip="none" rotWithShape="1">
                  <a:gsLst>
                    <a:gs pos="0">
                      <a:srgbClr val="A2733A">
                        <a:alpha val="55000"/>
                      </a:srgbClr>
                    </a:gs>
                    <a:gs pos="100000">
                      <a:srgbClr val="A2733A"/>
                    </a:gs>
                  </a:gsLst>
                  <a:lin ang="16200000" scaled="1"/>
                  <a:tileRect/>
                </a:gradFill>
                <a:latin typeface="+mn-lt"/>
                <a:ea typeface="+mn-ea"/>
                <a:cs typeface="+mn-ea"/>
                <a:sym typeface="+mn-lt"/>
              </a:rPr>
              <a:t>模板网</a:t>
            </a:r>
            <a:endParaRPr lang="zh-CN" altLang="en-US" sz="1100" dirty="0">
              <a:gradFill flip="none" rotWithShape="1">
                <a:gsLst>
                  <a:gs pos="0">
                    <a:srgbClr val="A2733A">
                      <a:alpha val="55000"/>
                    </a:srgbClr>
                  </a:gs>
                  <a:gs pos="100000">
                    <a:srgbClr val="A2733A"/>
                  </a:gs>
                </a:gsLst>
                <a:lin ang="16200000" scaled="1"/>
                <a:tileRect/>
              </a:gradFill>
              <a:latin typeface="+mn-lt"/>
              <a:ea typeface="+mn-ea"/>
              <a:cs typeface="+mn-ea"/>
              <a:sym typeface="+mn-lt"/>
            </a:endParaRPr>
          </a:p>
        </p:txBody>
      </p:sp>
      <p:sp>
        <p:nvSpPr>
          <p:cNvPr id="98" name="矩形 97"/>
          <p:cNvSpPr/>
          <p:nvPr/>
        </p:nvSpPr>
        <p:spPr>
          <a:xfrm>
            <a:off x="1114963" y="2076899"/>
            <a:ext cx="7100107" cy="646331"/>
          </a:xfrm>
          <a:prstGeom prst="rect">
            <a:avLst/>
          </a:prstGeom>
          <a:effectLst/>
        </p:spPr>
        <p:txBody>
          <a:bodyPr wrap="square">
            <a:spAutoFit/>
          </a:bodyPr>
          <a:lstStyle/>
          <a:p>
            <a:pPr algn="ctr" fontAlgn="auto">
              <a:spcBef>
                <a:spcPts val="0"/>
              </a:spcBef>
              <a:spcAft>
                <a:spcPts val="0"/>
              </a:spcAft>
              <a:defRPr/>
            </a:pPr>
            <a:r>
              <a:rPr lang="zh-CN" altLang="en-US" sz="3600" b="1" spc="300" dirty="0" smtClean="0">
                <a:gradFill>
                  <a:gsLst>
                    <a:gs pos="0">
                      <a:srgbClr val="A2733A">
                        <a:alpha val="55000"/>
                      </a:srgbClr>
                    </a:gs>
                    <a:gs pos="100000">
                      <a:srgbClr val="A2733A"/>
                    </a:gs>
                  </a:gsLst>
                  <a:lin ang="16200000" scaled="1"/>
                </a:gradFill>
                <a:latin typeface="+mn-lt"/>
                <a:ea typeface="+mn-ea"/>
                <a:cs typeface="+mn-ea"/>
                <a:sym typeface="+mn-lt"/>
              </a:rPr>
              <a:t>微立体年终总结汇报</a:t>
            </a:r>
            <a:r>
              <a:rPr lang="en-US" altLang="zh-CN" sz="3600" b="1" spc="300" dirty="0" smtClean="0">
                <a:gradFill>
                  <a:gsLst>
                    <a:gs pos="0">
                      <a:srgbClr val="A2733A">
                        <a:alpha val="55000"/>
                      </a:srgbClr>
                    </a:gs>
                    <a:gs pos="100000">
                      <a:srgbClr val="A2733A"/>
                    </a:gs>
                  </a:gsLst>
                  <a:lin ang="16200000" scaled="1"/>
                </a:gradFill>
                <a:latin typeface="+mn-lt"/>
                <a:ea typeface="+mn-ea"/>
                <a:cs typeface="+mn-ea"/>
                <a:sym typeface="+mn-lt"/>
              </a:rPr>
              <a:t>PPT</a:t>
            </a:r>
            <a:r>
              <a:rPr lang="zh-CN" altLang="en-US" sz="3600" b="1" spc="300" dirty="0" smtClean="0">
                <a:gradFill>
                  <a:gsLst>
                    <a:gs pos="0">
                      <a:srgbClr val="A2733A">
                        <a:alpha val="55000"/>
                      </a:srgbClr>
                    </a:gs>
                    <a:gs pos="100000">
                      <a:srgbClr val="A2733A"/>
                    </a:gs>
                  </a:gsLst>
                  <a:lin ang="16200000" scaled="1"/>
                </a:gradFill>
                <a:latin typeface="+mn-lt"/>
                <a:ea typeface="+mn-ea"/>
                <a:cs typeface="+mn-ea"/>
                <a:sym typeface="+mn-lt"/>
              </a:rPr>
              <a:t>模板</a:t>
            </a:r>
            <a:endParaRPr lang="zh-CN" altLang="en-US" sz="3600" b="1" spc="300" dirty="0">
              <a:gradFill>
                <a:gsLst>
                  <a:gs pos="0">
                    <a:srgbClr val="A2733A">
                      <a:alpha val="55000"/>
                    </a:srgbClr>
                  </a:gs>
                  <a:gs pos="100000">
                    <a:srgbClr val="A2733A"/>
                  </a:gs>
                </a:gsLst>
                <a:lin ang="16200000" scaled="1"/>
              </a:gradFill>
              <a:latin typeface="+mn-lt"/>
              <a:ea typeface="+mn-ea"/>
              <a:cs typeface="+mn-ea"/>
              <a:sym typeface="+mn-lt"/>
            </a:endParaRPr>
          </a:p>
        </p:txBody>
      </p:sp>
      <p:grpSp>
        <p:nvGrpSpPr>
          <p:cNvPr id="2" name="组合 1"/>
          <p:cNvGrpSpPr/>
          <p:nvPr/>
        </p:nvGrpSpPr>
        <p:grpSpPr>
          <a:xfrm>
            <a:off x="2110910" y="724577"/>
            <a:ext cx="4922180" cy="1166532"/>
            <a:chOff x="955166" y="1083252"/>
            <a:chExt cx="7496065" cy="1776530"/>
          </a:xfrm>
        </p:grpSpPr>
        <p:sp>
          <p:nvSpPr>
            <p:cNvPr id="82" name="椭圆 81"/>
            <p:cNvSpPr/>
            <p:nvPr/>
          </p:nvSpPr>
          <p:spPr>
            <a:xfrm>
              <a:off x="955166" y="1083252"/>
              <a:ext cx="1776530" cy="1776530"/>
            </a:xfrm>
            <a:prstGeom prst="ellipse">
              <a:avLst/>
            </a:prstGeom>
            <a:noFill/>
            <a:ln w="9525"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nvGrpSpPr>
            <p:cNvPr id="93" name="组合 92"/>
            <p:cNvGrpSpPr/>
            <p:nvPr/>
          </p:nvGrpSpPr>
          <p:grpSpPr>
            <a:xfrm>
              <a:off x="1144913" y="1242170"/>
              <a:ext cx="1397036" cy="1397036"/>
              <a:chOff x="775780" y="771550"/>
              <a:chExt cx="1852004" cy="1852004"/>
            </a:xfrm>
          </p:grpSpPr>
          <p:sp>
            <p:nvSpPr>
              <p:cNvPr id="94" name="椭圆 93"/>
              <p:cNvSpPr/>
              <p:nvPr/>
            </p:nvSpPr>
            <p:spPr>
              <a:xfrm>
                <a:off x="775780" y="771550"/>
                <a:ext cx="1852004" cy="1852004"/>
              </a:xfrm>
              <a:prstGeom prst="ellipse">
                <a:avLst/>
              </a:prstGeom>
              <a:solidFill>
                <a:srgbClr val="200200"/>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7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95" name="椭圆 94"/>
              <p:cNvSpPr/>
              <p:nvPr/>
            </p:nvSpPr>
            <p:spPr>
              <a:xfrm>
                <a:off x="1007828" y="1003597"/>
                <a:ext cx="1387908" cy="1387908"/>
              </a:xfrm>
              <a:prstGeom prst="ellipse">
                <a:avLst/>
              </a:prstGeom>
              <a:gradFill flip="none" rotWithShape="1">
                <a:gsLst>
                  <a:gs pos="36000">
                    <a:sysClr val="window" lastClr="FFFFFF">
                      <a:lumMod val="95000"/>
                    </a:sysClr>
                  </a:gs>
                  <a:gs pos="100000">
                    <a:sysClr val="window" lastClr="FFFFFF">
                      <a:lumMod val="75000"/>
                    </a:sysClr>
                  </a:gs>
                </a:gsLst>
                <a:lin ang="18900000" scaled="1"/>
                <a:tileRect/>
              </a:gradFill>
              <a:ln w="3810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2286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4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sp>
          <p:nvSpPr>
            <p:cNvPr id="96" name="TextBox 19"/>
            <p:cNvSpPr txBox="1"/>
            <p:nvPr/>
          </p:nvSpPr>
          <p:spPr>
            <a:xfrm>
              <a:off x="1681606" y="1478470"/>
              <a:ext cx="938012" cy="843692"/>
            </a:xfrm>
            <a:prstGeom prst="rect">
              <a:avLst/>
            </a:prstGeom>
            <a:noFill/>
          </p:spPr>
          <p:txBody>
            <a:bodyPr wrap="square" lIns="0" tIns="0" rIns="0" bIns="0" rtlCol="0">
              <a:spAutoFit/>
            </a:bodyPr>
            <a:lstStyle/>
            <a:p>
              <a:r>
                <a:rPr lang="en-US" altLang="zh-CN" sz="3600" b="1" dirty="0" smtClean="0">
                  <a:solidFill>
                    <a:srgbClr val="B89259"/>
                  </a:solidFill>
                  <a:latin typeface="+mn-lt"/>
                  <a:ea typeface="+mn-ea"/>
                  <a:cs typeface="+mn-ea"/>
                  <a:sym typeface="+mn-lt"/>
                </a:rPr>
                <a:t>2</a:t>
              </a:r>
              <a:endParaRPr lang="zh-CN" altLang="en-US" sz="3600" b="1" dirty="0">
                <a:solidFill>
                  <a:srgbClr val="B89259"/>
                </a:solidFill>
                <a:latin typeface="+mn-lt"/>
                <a:ea typeface="+mn-ea"/>
                <a:cs typeface="+mn-ea"/>
                <a:sym typeface="+mn-lt"/>
              </a:endParaRPr>
            </a:p>
          </p:txBody>
        </p:sp>
        <p:sp>
          <p:nvSpPr>
            <p:cNvPr id="97" name="椭圆 96"/>
            <p:cNvSpPr/>
            <p:nvPr/>
          </p:nvSpPr>
          <p:spPr>
            <a:xfrm>
              <a:off x="2868522" y="1083252"/>
              <a:ext cx="1776530" cy="1776530"/>
            </a:xfrm>
            <a:prstGeom prst="ellipse">
              <a:avLst/>
            </a:prstGeom>
            <a:noFill/>
            <a:ln w="9525"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nvGrpSpPr>
            <p:cNvPr id="99" name="组合 98"/>
            <p:cNvGrpSpPr/>
            <p:nvPr/>
          </p:nvGrpSpPr>
          <p:grpSpPr>
            <a:xfrm>
              <a:off x="3058269" y="1242170"/>
              <a:ext cx="1397036" cy="1397036"/>
              <a:chOff x="775780" y="771550"/>
              <a:chExt cx="1852004" cy="1852004"/>
            </a:xfrm>
          </p:grpSpPr>
          <p:sp>
            <p:nvSpPr>
              <p:cNvPr id="100" name="椭圆 99"/>
              <p:cNvSpPr/>
              <p:nvPr/>
            </p:nvSpPr>
            <p:spPr>
              <a:xfrm>
                <a:off x="775780" y="771550"/>
                <a:ext cx="1852004" cy="1852004"/>
              </a:xfrm>
              <a:prstGeom prst="ellipse">
                <a:avLst/>
              </a:prstGeom>
              <a:solidFill>
                <a:srgbClr val="200200"/>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7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01" name="椭圆 100"/>
              <p:cNvSpPr/>
              <p:nvPr/>
            </p:nvSpPr>
            <p:spPr>
              <a:xfrm>
                <a:off x="1007828" y="1003597"/>
                <a:ext cx="1387908" cy="1387908"/>
              </a:xfrm>
              <a:prstGeom prst="ellipse">
                <a:avLst/>
              </a:prstGeom>
              <a:gradFill flip="none" rotWithShape="1">
                <a:gsLst>
                  <a:gs pos="36000">
                    <a:sysClr val="window" lastClr="FFFFFF">
                      <a:lumMod val="95000"/>
                    </a:sysClr>
                  </a:gs>
                  <a:gs pos="100000">
                    <a:sysClr val="window" lastClr="FFFFFF">
                      <a:lumMod val="75000"/>
                    </a:sysClr>
                  </a:gs>
                </a:gsLst>
                <a:lin ang="18900000" scaled="1"/>
                <a:tileRect/>
              </a:gradFill>
              <a:ln w="3810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2286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4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sp>
          <p:nvSpPr>
            <p:cNvPr id="102" name="TextBox 19"/>
            <p:cNvSpPr txBox="1"/>
            <p:nvPr/>
          </p:nvSpPr>
          <p:spPr>
            <a:xfrm>
              <a:off x="3574968" y="1517379"/>
              <a:ext cx="938012" cy="843692"/>
            </a:xfrm>
            <a:prstGeom prst="rect">
              <a:avLst/>
            </a:prstGeom>
            <a:noFill/>
          </p:spPr>
          <p:txBody>
            <a:bodyPr wrap="square" lIns="0" tIns="0" rIns="0" bIns="0" rtlCol="0">
              <a:spAutoFit/>
            </a:bodyPr>
            <a:lstStyle/>
            <a:p>
              <a:r>
                <a:rPr lang="en-US" altLang="zh-CN" sz="3600" b="1" dirty="0" smtClean="0">
                  <a:solidFill>
                    <a:srgbClr val="B89259"/>
                  </a:solidFill>
                  <a:latin typeface="+mn-lt"/>
                  <a:ea typeface="+mn-ea"/>
                  <a:cs typeface="+mn-ea"/>
                  <a:sym typeface="+mn-lt"/>
                </a:rPr>
                <a:t>0</a:t>
              </a:r>
              <a:endParaRPr lang="zh-CN" altLang="en-US" sz="3600" b="1" dirty="0">
                <a:solidFill>
                  <a:srgbClr val="B89259"/>
                </a:solidFill>
                <a:latin typeface="+mn-lt"/>
                <a:ea typeface="+mn-ea"/>
                <a:cs typeface="+mn-ea"/>
                <a:sym typeface="+mn-lt"/>
              </a:endParaRPr>
            </a:p>
          </p:txBody>
        </p:sp>
        <p:sp>
          <p:nvSpPr>
            <p:cNvPr id="108" name="椭圆 107"/>
            <p:cNvSpPr/>
            <p:nvPr/>
          </p:nvSpPr>
          <p:spPr>
            <a:xfrm>
              <a:off x="4796815" y="1083252"/>
              <a:ext cx="1776530" cy="1776530"/>
            </a:xfrm>
            <a:prstGeom prst="ellipse">
              <a:avLst/>
            </a:prstGeom>
            <a:noFill/>
            <a:ln w="9525"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nvGrpSpPr>
            <p:cNvPr id="109" name="组合 108"/>
            <p:cNvGrpSpPr/>
            <p:nvPr/>
          </p:nvGrpSpPr>
          <p:grpSpPr>
            <a:xfrm>
              <a:off x="4986562" y="1242170"/>
              <a:ext cx="1397036" cy="1397036"/>
              <a:chOff x="775780" y="771550"/>
              <a:chExt cx="1852004" cy="1852004"/>
            </a:xfrm>
          </p:grpSpPr>
          <p:sp>
            <p:nvSpPr>
              <p:cNvPr id="110" name="椭圆 109"/>
              <p:cNvSpPr/>
              <p:nvPr/>
            </p:nvSpPr>
            <p:spPr>
              <a:xfrm>
                <a:off x="775780" y="771550"/>
                <a:ext cx="1852004" cy="1852004"/>
              </a:xfrm>
              <a:prstGeom prst="ellipse">
                <a:avLst/>
              </a:prstGeom>
              <a:solidFill>
                <a:srgbClr val="200200"/>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7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11" name="椭圆 110"/>
              <p:cNvSpPr/>
              <p:nvPr/>
            </p:nvSpPr>
            <p:spPr>
              <a:xfrm>
                <a:off x="1007828" y="1003597"/>
                <a:ext cx="1387908" cy="1387908"/>
              </a:xfrm>
              <a:prstGeom prst="ellipse">
                <a:avLst/>
              </a:prstGeom>
              <a:gradFill flip="none" rotWithShape="1">
                <a:gsLst>
                  <a:gs pos="36000">
                    <a:sysClr val="window" lastClr="FFFFFF">
                      <a:lumMod val="95000"/>
                    </a:sysClr>
                  </a:gs>
                  <a:gs pos="100000">
                    <a:sysClr val="window" lastClr="FFFFFF">
                      <a:lumMod val="75000"/>
                    </a:sysClr>
                  </a:gs>
                </a:gsLst>
                <a:lin ang="18900000" scaled="1"/>
                <a:tileRect/>
              </a:gradFill>
              <a:ln w="3810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2286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4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sp>
          <p:nvSpPr>
            <p:cNvPr id="112" name="TextBox 19"/>
            <p:cNvSpPr txBox="1"/>
            <p:nvPr/>
          </p:nvSpPr>
          <p:spPr>
            <a:xfrm>
              <a:off x="5532767" y="1517379"/>
              <a:ext cx="938012" cy="843692"/>
            </a:xfrm>
            <a:prstGeom prst="rect">
              <a:avLst/>
            </a:prstGeom>
            <a:noFill/>
          </p:spPr>
          <p:txBody>
            <a:bodyPr wrap="square" lIns="0" tIns="0" rIns="0" bIns="0" rtlCol="0">
              <a:spAutoFit/>
            </a:bodyPr>
            <a:lstStyle/>
            <a:p>
              <a:r>
                <a:rPr lang="en-US" altLang="zh-CN" sz="3600" b="1" dirty="0" smtClean="0">
                  <a:solidFill>
                    <a:srgbClr val="B89259"/>
                  </a:solidFill>
                  <a:latin typeface="+mn-lt"/>
                  <a:ea typeface="+mn-ea"/>
                  <a:cs typeface="+mn-ea"/>
                  <a:sym typeface="+mn-lt"/>
                </a:rPr>
                <a:t>2</a:t>
              </a:r>
              <a:endParaRPr lang="zh-CN" altLang="en-US" sz="3600" b="1" dirty="0">
                <a:solidFill>
                  <a:srgbClr val="B89259"/>
                </a:solidFill>
                <a:latin typeface="+mn-lt"/>
                <a:ea typeface="+mn-ea"/>
                <a:cs typeface="+mn-ea"/>
                <a:sym typeface="+mn-lt"/>
              </a:endParaRPr>
            </a:p>
          </p:txBody>
        </p:sp>
        <p:sp>
          <p:nvSpPr>
            <p:cNvPr id="113" name="椭圆 112"/>
            <p:cNvSpPr/>
            <p:nvPr/>
          </p:nvSpPr>
          <p:spPr>
            <a:xfrm>
              <a:off x="6674701" y="1083252"/>
              <a:ext cx="1776530" cy="1776530"/>
            </a:xfrm>
            <a:prstGeom prst="ellipse">
              <a:avLst/>
            </a:prstGeom>
            <a:noFill/>
            <a:ln w="9525"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nvGrpSpPr>
            <p:cNvPr id="114" name="组合 113"/>
            <p:cNvGrpSpPr/>
            <p:nvPr/>
          </p:nvGrpSpPr>
          <p:grpSpPr>
            <a:xfrm>
              <a:off x="6864448" y="1242170"/>
              <a:ext cx="1397036" cy="1397036"/>
              <a:chOff x="775780" y="771550"/>
              <a:chExt cx="1852004" cy="1852004"/>
            </a:xfrm>
          </p:grpSpPr>
          <p:sp>
            <p:nvSpPr>
              <p:cNvPr id="115" name="椭圆 114"/>
              <p:cNvSpPr/>
              <p:nvPr/>
            </p:nvSpPr>
            <p:spPr>
              <a:xfrm>
                <a:off x="775780" y="771550"/>
                <a:ext cx="1852004" cy="1852004"/>
              </a:xfrm>
              <a:prstGeom prst="ellipse">
                <a:avLst/>
              </a:prstGeom>
              <a:solidFill>
                <a:srgbClr val="200200"/>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7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16" name="椭圆 115"/>
              <p:cNvSpPr/>
              <p:nvPr/>
            </p:nvSpPr>
            <p:spPr>
              <a:xfrm>
                <a:off x="1007828" y="1003597"/>
                <a:ext cx="1387908" cy="1387908"/>
              </a:xfrm>
              <a:prstGeom prst="ellipse">
                <a:avLst/>
              </a:prstGeom>
              <a:gradFill flip="none" rotWithShape="1">
                <a:gsLst>
                  <a:gs pos="36000">
                    <a:sysClr val="window" lastClr="FFFFFF">
                      <a:lumMod val="95000"/>
                    </a:sysClr>
                  </a:gs>
                  <a:gs pos="100000">
                    <a:sysClr val="window" lastClr="FFFFFF">
                      <a:lumMod val="75000"/>
                    </a:sysClr>
                  </a:gs>
                </a:gsLst>
                <a:lin ang="18900000" scaled="1"/>
                <a:tileRect/>
              </a:gradFill>
              <a:ln w="3810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2286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4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sp>
          <p:nvSpPr>
            <p:cNvPr id="117" name="TextBox 19"/>
            <p:cNvSpPr txBox="1"/>
            <p:nvPr/>
          </p:nvSpPr>
          <p:spPr>
            <a:xfrm>
              <a:off x="7391391" y="1517379"/>
              <a:ext cx="938012" cy="843692"/>
            </a:xfrm>
            <a:prstGeom prst="rect">
              <a:avLst/>
            </a:prstGeom>
            <a:noFill/>
          </p:spPr>
          <p:txBody>
            <a:bodyPr wrap="square" lIns="0" tIns="0" rIns="0" bIns="0" rtlCol="0">
              <a:spAutoFit/>
            </a:bodyPr>
            <a:lstStyle/>
            <a:p>
              <a:r>
                <a:rPr lang="en-US" altLang="zh-CN" sz="3600" b="1" dirty="0" smtClean="0">
                  <a:solidFill>
                    <a:srgbClr val="B89259"/>
                  </a:solidFill>
                  <a:latin typeface="+mn-lt"/>
                  <a:ea typeface="+mn-ea"/>
                  <a:cs typeface="+mn-ea"/>
                  <a:sym typeface="+mn-lt"/>
                </a:rPr>
                <a:t>1</a:t>
              </a:r>
              <a:endParaRPr lang="zh-CN" altLang="en-US" sz="3600" b="1" dirty="0">
                <a:solidFill>
                  <a:srgbClr val="B89259"/>
                </a:solidFill>
                <a:latin typeface="+mn-lt"/>
                <a:ea typeface="+mn-ea"/>
                <a:cs typeface="+mn-ea"/>
                <a:sym typeface="+mn-lt"/>
              </a:endParaRPr>
            </a:p>
          </p:txBody>
        </p:sp>
      </p:grpSp>
      <p:sp>
        <p:nvSpPr>
          <p:cNvPr id="51" name="任意多边形 50"/>
          <p:cNvSpPr/>
          <p:nvPr/>
        </p:nvSpPr>
        <p:spPr>
          <a:xfrm>
            <a:off x="-1" y="3027375"/>
            <a:ext cx="4673364" cy="2116123"/>
          </a:xfrm>
          <a:custGeom>
            <a:avLst/>
            <a:gdLst>
              <a:gd name="connsiteX0" fmla="*/ 0 w 4673364"/>
              <a:gd name="connsiteY0" fmla="*/ 0 h 2116123"/>
              <a:gd name="connsiteX1" fmla="*/ 197496 w 4673364"/>
              <a:gd name="connsiteY1" fmla="*/ 116322 h 2116123"/>
              <a:gd name="connsiteX2" fmla="*/ 1352551 w 4673364"/>
              <a:gd name="connsiteY2" fmla="*/ 601650 h 2116123"/>
              <a:gd name="connsiteX3" fmla="*/ 3419476 w 4673364"/>
              <a:gd name="connsiteY3" fmla="*/ 792150 h 2116123"/>
              <a:gd name="connsiteX4" fmla="*/ 4455989 w 4673364"/>
              <a:gd name="connsiteY4" fmla="*/ 1791159 h 2116123"/>
              <a:gd name="connsiteX5" fmla="*/ 4673364 w 4673364"/>
              <a:gd name="connsiteY5" fmla="*/ 2116123 h 2116123"/>
              <a:gd name="connsiteX6" fmla="*/ 0 w 4673364"/>
              <a:gd name="connsiteY6" fmla="*/ 2116123 h 2116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73364" h="2116123">
                <a:moveTo>
                  <a:pt x="0" y="0"/>
                </a:moveTo>
                <a:lnTo>
                  <a:pt x="197496" y="116322"/>
                </a:lnTo>
                <a:cubicBezTo>
                  <a:pt x="542331" y="312924"/>
                  <a:pt x="907257" y="492113"/>
                  <a:pt x="1352551" y="601650"/>
                </a:cubicBezTo>
                <a:cubicBezTo>
                  <a:pt x="1946276" y="747700"/>
                  <a:pt x="2854326" y="522275"/>
                  <a:pt x="3419476" y="792150"/>
                </a:cubicBezTo>
                <a:cubicBezTo>
                  <a:pt x="3843339" y="994556"/>
                  <a:pt x="4162724" y="1371091"/>
                  <a:pt x="4455989" y="1791159"/>
                </a:cubicBezTo>
                <a:lnTo>
                  <a:pt x="4673364" y="2116123"/>
                </a:lnTo>
                <a:lnTo>
                  <a:pt x="0" y="2116123"/>
                </a:lnTo>
                <a:close/>
              </a:path>
            </a:pathLst>
          </a:custGeom>
          <a:gradFill>
            <a:gsLst>
              <a:gs pos="0">
                <a:srgbClr val="A2733A">
                  <a:alpha val="55000"/>
                </a:srgbClr>
              </a:gs>
              <a:gs pos="100000">
                <a:srgbClr val="A2733A"/>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任意多边形 51"/>
          <p:cNvSpPr/>
          <p:nvPr/>
        </p:nvSpPr>
        <p:spPr>
          <a:xfrm flipH="1">
            <a:off x="4470637" y="3027375"/>
            <a:ext cx="4673364" cy="2116123"/>
          </a:xfrm>
          <a:custGeom>
            <a:avLst/>
            <a:gdLst>
              <a:gd name="connsiteX0" fmla="*/ 0 w 4673364"/>
              <a:gd name="connsiteY0" fmla="*/ 0 h 2116123"/>
              <a:gd name="connsiteX1" fmla="*/ 197496 w 4673364"/>
              <a:gd name="connsiteY1" fmla="*/ 116322 h 2116123"/>
              <a:gd name="connsiteX2" fmla="*/ 1352551 w 4673364"/>
              <a:gd name="connsiteY2" fmla="*/ 601650 h 2116123"/>
              <a:gd name="connsiteX3" fmla="*/ 3419476 w 4673364"/>
              <a:gd name="connsiteY3" fmla="*/ 792150 h 2116123"/>
              <a:gd name="connsiteX4" fmla="*/ 4455989 w 4673364"/>
              <a:gd name="connsiteY4" fmla="*/ 1791159 h 2116123"/>
              <a:gd name="connsiteX5" fmla="*/ 4673364 w 4673364"/>
              <a:gd name="connsiteY5" fmla="*/ 2116123 h 2116123"/>
              <a:gd name="connsiteX6" fmla="*/ 0 w 4673364"/>
              <a:gd name="connsiteY6" fmla="*/ 2116123 h 2116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73364" h="2116123">
                <a:moveTo>
                  <a:pt x="0" y="0"/>
                </a:moveTo>
                <a:lnTo>
                  <a:pt x="197496" y="116322"/>
                </a:lnTo>
                <a:cubicBezTo>
                  <a:pt x="542331" y="312924"/>
                  <a:pt x="907257" y="492113"/>
                  <a:pt x="1352551" y="601650"/>
                </a:cubicBezTo>
                <a:cubicBezTo>
                  <a:pt x="1946276" y="747700"/>
                  <a:pt x="2854326" y="522275"/>
                  <a:pt x="3419476" y="792150"/>
                </a:cubicBezTo>
                <a:cubicBezTo>
                  <a:pt x="3843339" y="994556"/>
                  <a:pt x="4162724" y="1371091"/>
                  <a:pt x="4455989" y="1791159"/>
                </a:cubicBezTo>
                <a:lnTo>
                  <a:pt x="4673364" y="2116123"/>
                </a:lnTo>
                <a:lnTo>
                  <a:pt x="0" y="2116123"/>
                </a:lnTo>
                <a:close/>
              </a:path>
            </a:pathLst>
          </a:custGeom>
          <a:gradFill>
            <a:gsLst>
              <a:gs pos="0">
                <a:srgbClr val="A2733A">
                  <a:alpha val="55000"/>
                </a:srgbClr>
              </a:gs>
              <a:gs pos="100000">
                <a:srgbClr val="A2733A"/>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圆角矩形 8"/>
          <p:cNvSpPr/>
          <p:nvPr/>
        </p:nvSpPr>
        <p:spPr>
          <a:xfrm>
            <a:off x="2165078" y="2847524"/>
            <a:ext cx="4813844" cy="308822"/>
          </a:xfrm>
          <a:prstGeom prst="roundRect">
            <a:avLst/>
          </a:prstGeom>
          <a:noFill/>
          <a:ln w="12700">
            <a:solidFill>
              <a:srgbClr val="B892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gradFill>
                  <a:gsLst>
                    <a:gs pos="0">
                      <a:srgbClr val="A2733A">
                        <a:alpha val="55000"/>
                      </a:srgbClr>
                    </a:gs>
                    <a:gs pos="100000">
                      <a:srgbClr val="A2733A"/>
                    </a:gs>
                  </a:gsLst>
                  <a:lin ang="16200000" scaled="1"/>
                </a:gradFill>
                <a:cs typeface="+mn-ea"/>
                <a:sym typeface="+mn-lt"/>
              </a:rPr>
              <a:t>年终总结</a:t>
            </a:r>
            <a:r>
              <a:rPr lang="en-US" altLang="zh-CN" sz="1100" dirty="0">
                <a:gradFill>
                  <a:gsLst>
                    <a:gs pos="0">
                      <a:srgbClr val="A2733A">
                        <a:alpha val="55000"/>
                      </a:srgbClr>
                    </a:gs>
                    <a:gs pos="100000">
                      <a:srgbClr val="A2733A"/>
                    </a:gs>
                  </a:gsLst>
                  <a:lin ang="16200000" scaled="1"/>
                </a:gradFill>
                <a:cs typeface="+mn-ea"/>
                <a:sym typeface="+mn-lt"/>
              </a:rPr>
              <a:t>  /  </a:t>
            </a:r>
            <a:r>
              <a:rPr lang="zh-CN" altLang="en-US" sz="1100" dirty="0">
                <a:gradFill>
                  <a:gsLst>
                    <a:gs pos="0">
                      <a:srgbClr val="A2733A">
                        <a:alpha val="55000"/>
                      </a:srgbClr>
                    </a:gs>
                    <a:gs pos="100000">
                      <a:srgbClr val="A2733A"/>
                    </a:gs>
                  </a:gsLst>
                  <a:lin ang="16200000" scaled="1"/>
                </a:gradFill>
                <a:cs typeface="+mn-ea"/>
                <a:sym typeface="+mn-lt"/>
              </a:rPr>
              <a:t>工作总结  </a:t>
            </a:r>
            <a:r>
              <a:rPr lang="en-US" altLang="zh-CN" sz="1100" dirty="0">
                <a:gradFill>
                  <a:gsLst>
                    <a:gs pos="0">
                      <a:srgbClr val="A2733A">
                        <a:alpha val="55000"/>
                      </a:srgbClr>
                    </a:gs>
                    <a:gs pos="100000">
                      <a:srgbClr val="A2733A"/>
                    </a:gs>
                  </a:gsLst>
                  <a:lin ang="16200000" scaled="1"/>
                </a:gradFill>
                <a:cs typeface="+mn-ea"/>
                <a:sym typeface="+mn-lt"/>
              </a:rPr>
              <a:t>/  </a:t>
            </a:r>
            <a:r>
              <a:rPr lang="zh-CN" altLang="en-US" sz="1100" dirty="0">
                <a:gradFill>
                  <a:gsLst>
                    <a:gs pos="0">
                      <a:srgbClr val="A2733A">
                        <a:alpha val="55000"/>
                      </a:srgbClr>
                    </a:gs>
                    <a:gs pos="100000">
                      <a:srgbClr val="A2733A"/>
                    </a:gs>
                  </a:gsLst>
                  <a:lin ang="16200000" scaled="1"/>
                </a:gradFill>
                <a:cs typeface="+mn-ea"/>
                <a:sym typeface="+mn-lt"/>
              </a:rPr>
              <a:t>新年计划</a:t>
            </a:r>
            <a:r>
              <a:rPr lang="en-US" altLang="zh-CN" sz="1100" dirty="0">
                <a:gradFill>
                  <a:gsLst>
                    <a:gs pos="0">
                      <a:srgbClr val="A2733A">
                        <a:alpha val="55000"/>
                      </a:srgbClr>
                    </a:gs>
                    <a:gs pos="100000">
                      <a:srgbClr val="A2733A"/>
                    </a:gs>
                  </a:gsLst>
                  <a:lin ang="16200000" scaled="1"/>
                </a:gradFill>
                <a:cs typeface="+mn-ea"/>
                <a:sym typeface="+mn-lt"/>
              </a:rPr>
              <a:t>  /  </a:t>
            </a:r>
            <a:r>
              <a:rPr lang="zh-CN" altLang="en-US" sz="1100" dirty="0">
                <a:gradFill>
                  <a:gsLst>
                    <a:gs pos="0">
                      <a:srgbClr val="A2733A">
                        <a:alpha val="55000"/>
                      </a:srgbClr>
                    </a:gs>
                    <a:gs pos="100000">
                      <a:srgbClr val="A2733A"/>
                    </a:gs>
                  </a:gsLst>
                  <a:lin ang="16200000" scaled="1"/>
                </a:gradFill>
                <a:cs typeface="+mn-ea"/>
                <a:sym typeface="+mn-lt"/>
              </a:rPr>
              <a:t>述职报告</a:t>
            </a:r>
            <a:r>
              <a:rPr lang="en-US" altLang="zh-CN" sz="1100" dirty="0">
                <a:gradFill>
                  <a:gsLst>
                    <a:gs pos="0">
                      <a:srgbClr val="A2733A">
                        <a:alpha val="55000"/>
                      </a:srgbClr>
                    </a:gs>
                    <a:gs pos="100000">
                      <a:srgbClr val="A2733A"/>
                    </a:gs>
                  </a:gsLst>
                  <a:lin ang="16200000" scaled="1"/>
                </a:gradFill>
                <a:cs typeface="+mn-ea"/>
                <a:sym typeface="+mn-lt"/>
              </a:rPr>
              <a:t>  /  </a:t>
            </a:r>
            <a:r>
              <a:rPr lang="zh-CN" altLang="en-US" sz="1100" dirty="0">
                <a:gradFill>
                  <a:gsLst>
                    <a:gs pos="0">
                      <a:srgbClr val="A2733A">
                        <a:alpha val="55000"/>
                      </a:srgbClr>
                    </a:gs>
                    <a:gs pos="100000">
                      <a:srgbClr val="A2733A"/>
                    </a:gs>
                  </a:gsLst>
                  <a:lin ang="16200000" scaled="1"/>
                </a:gradFill>
                <a:cs typeface="+mn-ea"/>
                <a:sym typeface="+mn-lt"/>
              </a:rPr>
              <a:t>工作汇</a:t>
            </a:r>
            <a:r>
              <a:rPr lang="zh-CN" altLang="en-US" sz="1100" dirty="0" smtClean="0">
                <a:gradFill>
                  <a:gsLst>
                    <a:gs pos="0">
                      <a:srgbClr val="A2733A">
                        <a:alpha val="55000"/>
                      </a:srgbClr>
                    </a:gs>
                    <a:gs pos="100000">
                      <a:srgbClr val="A2733A"/>
                    </a:gs>
                  </a:gsLst>
                  <a:lin ang="16200000" scaled="1"/>
                </a:gradFill>
                <a:cs typeface="+mn-ea"/>
                <a:sym typeface="+mn-lt"/>
              </a:rPr>
              <a:t>报</a:t>
            </a:r>
            <a:endParaRPr lang="zh-CN" altLang="en-US" sz="1100" dirty="0">
              <a:gradFill>
                <a:gsLst>
                  <a:gs pos="0">
                    <a:srgbClr val="A2733A">
                      <a:alpha val="55000"/>
                    </a:srgbClr>
                  </a:gs>
                  <a:gs pos="100000">
                    <a:srgbClr val="A2733A"/>
                  </a:gs>
                </a:gsLst>
                <a:lin ang="16200000" scaled="1"/>
              </a:gradFill>
              <a:cs typeface="+mn-ea"/>
              <a:sym typeface="+mn-lt"/>
            </a:endParaRPr>
          </a:p>
        </p:txBody>
      </p:sp>
      <p:grpSp>
        <p:nvGrpSpPr>
          <p:cNvPr id="10" name="组合 9"/>
          <p:cNvGrpSpPr/>
          <p:nvPr/>
        </p:nvGrpSpPr>
        <p:grpSpPr>
          <a:xfrm>
            <a:off x="-1" y="2833977"/>
            <a:ext cx="9144002" cy="2309523"/>
            <a:chOff x="-1" y="2833977"/>
            <a:chExt cx="9144002" cy="2116123"/>
          </a:xfrm>
        </p:grpSpPr>
        <p:sp>
          <p:nvSpPr>
            <p:cNvPr id="53" name="任意多边形 52"/>
            <p:cNvSpPr/>
            <p:nvPr/>
          </p:nvSpPr>
          <p:spPr>
            <a:xfrm>
              <a:off x="-1" y="2833977"/>
              <a:ext cx="4673364" cy="2116123"/>
            </a:xfrm>
            <a:custGeom>
              <a:avLst/>
              <a:gdLst>
                <a:gd name="connsiteX0" fmla="*/ 0 w 4673364"/>
                <a:gd name="connsiteY0" fmla="*/ 0 h 2116123"/>
                <a:gd name="connsiteX1" fmla="*/ 197496 w 4673364"/>
                <a:gd name="connsiteY1" fmla="*/ 116322 h 2116123"/>
                <a:gd name="connsiteX2" fmla="*/ 1352551 w 4673364"/>
                <a:gd name="connsiteY2" fmla="*/ 601650 h 2116123"/>
                <a:gd name="connsiteX3" fmla="*/ 3419476 w 4673364"/>
                <a:gd name="connsiteY3" fmla="*/ 792150 h 2116123"/>
                <a:gd name="connsiteX4" fmla="*/ 4455989 w 4673364"/>
                <a:gd name="connsiteY4" fmla="*/ 1791159 h 2116123"/>
                <a:gd name="connsiteX5" fmla="*/ 4673364 w 4673364"/>
                <a:gd name="connsiteY5" fmla="*/ 2116123 h 2116123"/>
                <a:gd name="connsiteX6" fmla="*/ 0 w 4673364"/>
                <a:gd name="connsiteY6" fmla="*/ 2116123 h 2116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73364" h="2116123">
                  <a:moveTo>
                    <a:pt x="0" y="0"/>
                  </a:moveTo>
                  <a:lnTo>
                    <a:pt x="197496" y="116322"/>
                  </a:lnTo>
                  <a:cubicBezTo>
                    <a:pt x="542331" y="312924"/>
                    <a:pt x="907257" y="492113"/>
                    <a:pt x="1352551" y="601650"/>
                  </a:cubicBezTo>
                  <a:cubicBezTo>
                    <a:pt x="1946276" y="747700"/>
                    <a:pt x="2854326" y="522275"/>
                    <a:pt x="3419476" y="792150"/>
                  </a:cubicBezTo>
                  <a:cubicBezTo>
                    <a:pt x="3843339" y="994556"/>
                    <a:pt x="4162724" y="1371091"/>
                    <a:pt x="4455989" y="1791159"/>
                  </a:cubicBezTo>
                  <a:lnTo>
                    <a:pt x="4673364" y="2116123"/>
                  </a:lnTo>
                  <a:lnTo>
                    <a:pt x="0" y="2116123"/>
                  </a:lnTo>
                  <a:close/>
                </a:path>
              </a:pathLst>
            </a:custGeom>
            <a:gradFill>
              <a:gsLst>
                <a:gs pos="0">
                  <a:srgbClr val="A2733A">
                    <a:alpha val="55000"/>
                  </a:srgbClr>
                </a:gs>
                <a:gs pos="100000">
                  <a:srgbClr val="A2733A">
                    <a:alpha val="0"/>
                  </a:srgb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任意多边形 53"/>
            <p:cNvSpPr/>
            <p:nvPr/>
          </p:nvSpPr>
          <p:spPr>
            <a:xfrm flipH="1">
              <a:off x="4470637" y="2833977"/>
              <a:ext cx="4673364" cy="2116123"/>
            </a:xfrm>
            <a:custGeom>
              <a:avLst/>
              <a:gdLst>
                <a:gd name="connsiteX0" fmla="*/ 0 w 4673364"/>
                <a:gd name="connsiteY0" fmla="*/ 0 h 2116123"/>
                <a:gd name="connsiteX1" fmla="*/ 197496 w 4673364"/>
                <a:gd name="connsiteY1" fmla="*/ 116322 h 2116123"/>
                <a:gd name="connsiteX2" fmla="*/ 1352551 w 4673364"/>
                <a:gd name="connsiteY2" fmla="*/ 601650 h 2116123"/>
                <a:gd name="connsiteX3" fmla="*/ 3419476 w 4673364"/>
                <a:gd name="connsiteY3" fmla="*/ 792150 h 2116123"/>
                <a:gd name="connsiteX4" fmla="*/ 4455989 w 4673364"/>
                <a:gd name="connsiteY4" fmla="*/ 1791159 h 2116123"/>
                <a:gd name="connsiteX5" fmla="*/ 4673364 w 4673364"/>
                <a:gd name="connsiteY5" fmla="*/ 2116123 h 2116123"/>
                <a:gd name="connsiteX6" fmla="*/ 0 w 4673364"/>
                <a:gd name="connsiteY6" fmla="*/ 2116123 h 2116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73364" h="2116123">
                  <a:moveTo>
                    <a:pt x="0" y="0"/>
                  </a:moveTo>
                  <a:lnTo>
                    <a:pt x="197496" y="116322"/>
                  </a:lnTo>
                  <a:cubicBezTo>
                    <a:pt x="542331" y="312924"/>
                    <a:pt x="907257" y="492113"/>
                    <a:pt x="1352551" y="601650"/>
                  </a:cubicBezTo>
                  <a:cubicBezTo>
                    <a:pt x="1946276" y="747700"/>
                    <a:pt x="2854326" y="522275"/>
                    <a:pt x="3419476" y="792150"/>
                  </a:cubicBezTo>
                  <a:cubicBezTo>
                    <a:pt x="3843339" y="994556"/>
                    <a:pt x="4162724" y="1371091"/>
                    <a:pt x="4455989" y="1791159"/>
                  </a:cubicBezTo>
                  <a:lnTo>
                    <a:pt x="4673364" y="2116123"/>
                  </a:lnTo>
                  <a:lnTo>
                    <a:pt x="0" y="2116123"/>
                  </a:lnTo>
                  <a:close/>
                </a:path>
              </a:pathLst>
            </a:custGeom>
            <a:gradFill>
              <a:gsLst>
                <a:gs pos="0">
                  <a:srgbClr val="A2733A">
                    <a:alpha val="55000"/>
                  </a:srgbClr>
                </a:gs>
                <a:gs pos="100000">
                  <a:srgbClr val="A2733A">
                    <a:alpha val="0"/>
                  </a:srgb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1" name="等腰三角形 10"/>
          <p:cNvSpPr/>
          <p:nvPr/>
        </p:nvSpPr>
        <p:spPr>
          <a:xfrm rot="10800000">
            <a:off x="4433844" y="4110687"/>
            <a:ext cx="307354" cy="195172"/>
          </a:xfrm>
          <a:prstGeom prst="triangle">
            <a:avLst/>
          </a:prstGeom>
          <a:gradFill flip="none" rotWithShape="1">
            <a:gsLst>
              <a:gs pos="0">
                <a:srgbClr val="A2733A">
                  <a:alpha val="0"/>
                </a:srgbClr>
              </a:gs>
              <a:gs pos="100000">
                <a:srgbClr val="A2733A"/>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2432849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任意多边形 93"/>
          <p:cNvSpPr/>
          <p:nvPr/>
        </p:nvSpPr>
        <p:spPr>
          <a:xfrm flipH="1">
            <a:off x="2096341" y="3075806"/>
            <a:ext cx="4597584" cy="958626"/>
          </a:xfrm>
          <a:custGeom>
            <a:avLst/>
            <a:gdLst>
              <a:gd name="connsiteX0" fmla="*/ 640136 w 6129048"/>
              <a:gd name="connsiteY0" fmla="*/ 0 h 1277774"/>
              <a:gd name="connsiteX1" fmla="*/ 6109087 w 6129048"/>
              <a:gd name="connsiteY1" fmla="*/ 0 h 1277774"/>
              <a:gd name="connsiteX2" fmla="*/ 6129048 w 6129048"/>
              <a:gd name="connsiteY2" fmla="*/ 2012 h 1277774"/>
              <a:gd name="connsiteX3" fmla="*/ 6129048 w 6129048"/>
              <a:gd name="connsiteY3" fmla="*/ 149955 h 1277774"/>
              <a:gd name="connsiteX4" fmla="*/ 6080383 w 6129048"/>
              <a:gd name="connsiteY4" fmla="*/ 145049 h 1277774"/>
              <a:gd name="connsiteX5" fmla="*/ 668839 w 6129048"/>
              <a:gd name="connsiteY5" fmla="*/ 145049 h 1277774"/>
              <a:gd name="connsiteX6" fmla="*/ 175639 w 6129048"/>
              <a:gd name="connsiteY6" fmla="*/ 638249 h 1277774"/>
              <a:gd name="connsiteX7" fmla="*/ 569442 w 6129048"/>
              <a:gd name="connsiteY7" fmla="*/ 1121429 h 1277774"/>
              <a:gd name="connsiteX8" fmla="*/ 615354 w 6129048"/>
              <a:gd name="connsiteY8" fmla="*/ 1126057 h 1277774"/>
              <a:gd name="connsiteX9" fmla="*/ 615354 w 6129048"/>
              <a:gd name="connsiteY9" fmla="*/ 1277774 h 1277774"/>
              <a:gd name="connsiteX10" fmla="*/ 511127 w 6129048"/>
              <a:gd name="connsiteY10" fmla="*/ 1267267 h 1277774"/>
              <a:gd name="connsiteX11" fmla="*/ 0 w 6129048"/>
              <a:gd name="connsiteY11" fmla="*/ 640136 h 1277774"/>
              <a:gd name="connsiteX12" fmla="*/ 640136 w 6129048"/>
              <a:gd name="connsiteY12" fmla="*/ 0 h 1277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29048" h="1277774">
                <a:moveTo>
                  <a:pt x="640136" y="0"/>
                </a:moveTo>
                <a:lnTo>
                  <a:pt x="6109087" y="0"/>
                </a:lnTo>
                <a:lnTo>
                  <a:pt x="6129048" y="2012"/>
                </a:lnTo>
                <a:lnTo>
                  <a:pt x="6129048" y="149955"/>
                </a:lnTo>
                <a:lnTo>
                  <a:pt x="6080383" y="145049"/>
                </a:lnTo>
                <a:lnTo>
                  <a:pt x="668839" y="145049"/>
                </a:lnTo>
                <a:cubicBezTo>
                  <a:pt x="396452" y="145049"/>
                  <a:pt x="175639" y="365862"/>
                  <a:pt x="175639" y="638249"/>
                </a:cubicBezTo>
                <a:cubicBezTo>
                  <a:pt x="175639" y="876588"/>
                  <a:pt x="344699" y="1075440"/>
                  <a:pt x="569442" y="1121429"/>
                </a:cubicBezTo>
                <a:lnTo>
                  <a:pt x="615354" y="1126057"/>
                </a:lnTo>
                <a:lnTo>
                  <a:pt x="615354" y="1277774"/>
                </a:lnTo>
                <a:lnTo>
                  <a:pt x="511127" y="1267267"/>
                </a:lnTo>
                <a:cubicBezTo>
                  <a:pt x="219428" y="1207576"/>
                  <a:pt x="0" y="949481"/>
                  <a:pt x="0" y="640136"/>
                </a:cubicBezTo>
                <a:cubicBezTo>
                  <a:pt x="0" y="286599"/>
                  <a:pt x="286599" y="0"/>
                  <a:pt x="640136" y="0"/>
                </a:cubicBezTo>
                <a:close/>
              </a:path>
            </a:pathLst>
          </a:custGeom>
          <a:solidFill>
            <a:schemeClr val="tx1">
              <a:lumMod val="75000"/>
              <a:lumOff val="25000"/>
            </a:schemeClr>
          </a:solidFill>
          <a:ln w="12700" cap="flat" cmpd="sng" algn="ctr">
            <a:noFill/>
            <a:prstDash val="solid"/>
            <a:miter lim="800000"/>
          </a:ln>
          <a:effectLst>
            <a:innerShdw blurRad="50800" dist="38100" dir="13500000">
              <a:prstClr val="black">
                <a:alpha val="50000"/>
              </a:prstClr>
            </a:innerShdw>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mn-lt"/>
              <a:ea typeface="+mn-ea"/>
              <a:cs typeface="+mn-ea"/>
              <a:sym typeface="+mn-lt"/>
            </a:endParaRPr>
          </a:p>
        </p:txBody>
      </p:sp>
      <p:sp>
        <p:nvSpPr>
          <p:cNvPr id="96" name="任意多边形 95"/>
          <p:cNvSpPr/>
          <p:nvPr/>
        </p:nvSpPr>
        <p:spPr>
          <a:xfrm>
            <a:off x="1639157" y="2231771"/>
            <a:ext cx="4597584" cy="958626"/>
          </a:xfrm>
          <a:custGeom>
            <a:avLst/>
            <a:gdLst>
              <a:gd name="connsiteX0" fmla="*/ 640136 w 6129048"/>
              <a:gd name="connsiteY0" fmla="*/ 0 h 1277774"/>
              <a:gd name="connsiteX1" fmla="*/ 6109087 w 6129048"/>
              <a:gd name="connsiteY1" fmla="*/ 0 h 1277774"/>
              <a:gd name="connsiteX2" fmla="*/ 6129048 w 6129048"/>
              <a:gd name="connsiteY2" fmla="*/ 2012 h 1277774"/>
              <a:gd name="connsiteX3" fmla="*/ 6129048 w 6129048"/>
              <a:gd name="connsiteY3" fmla="*/ 149955 h 1277774"/>
              <a:gd name="connsiteX4" fmla="*/ 6080383 w 6129048"/>
              <a:gd name="connsiteY4" fmla="*/ 145049 h 1277774"/>
              <a:gd name="connsiteX5" fmla="*/ 668839 w 6129048"/>
              <a:gd name="connsiteY5" fmla="*/ 145049 h 1277774"/>
              <a:gd name="connsiteX6" fmla="*/ 175639 w 6129048"/>
              <a:gd name="connsiteY6" fmla="*/ 638249 h 1277774"/>
              <a:gd name="connsiteX7" fmla="*/ 569442 w 6129048"/>
              <a:gd name="connsiteY7" fmla="*/ 1121429 h 1277774"/>
              <a:gd name="connsiteX8" fmla="*/ 615354 w 6129048"/>
              <a:gd name="connsiteY8" fmla="*/ 1126057 h 1277774"/>
              <a:gd name="connsiteX9" fmla="*/ 615354 w 6129048"/>
              <a:gd name="connsiteY9" fmla="*/ 1277774 h 1277774"/>
              <a:gd name="connsiteX10" fmla="*/ 511127 w 6129048"/>
              <a:gd name="connsiteY10" fmla="*/ 1267267 h 1277774"/>
              <a:gd name="connsiteX11" fmla="*/ 0 w 6129048"/>
              <a:gd name="connsiteY11" fmla="*/ 640136 h 1277774"/>
              <a:gd name="connsiteX12" fmla="*/ 640136 w 6129048"/>
              <a:gd name="connsiteY12" fmla="*/ 0 h 1277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29048" h="1277774">
                <a:moveTo>
                  <a:pt x="640136" y="0"/>
                </a:moveTo>
                <a:lnTo>
                  <a:pt x="6109087" y="0"/>
                </a:lnTo>
                <a:lnTo>
                  <a:pt x="6129048" y="2012"/>
                </a:lnTo>
                <a:lnTo>
                  <a:pt x="6129048" y="149955"/>
                </a:lnTo>
                <a:lnTo>
                  <a:pt x="6080383" y="145049"/>
                </a:lnTo>
                <a:lnTo>
                  <a:pt x="668839" y="145049"/>
                </a:lnTo>
                <a:cubicBezTo>
                  <a:pt x="396452" y="145049"/>
                  <a:pt x="175639" y="365862"/>
                  <a:pt x="175639" y="638249"/>
                </a:cubicBezTo>
                <a:cubicBezTo>
                  <a:pt x="175639" y="876588"/>
                  <a:pt x="344699" y="1075440"/>
                  <a:pt x="569442" y="1121429"/>
                </a:cubicBezTo>
                <a:lnTo>
                  <a:pt x="615354" y="1126057"/>
                </a:lnTo>
                <a:lnTo>
                  <a:pt x="615354" y="1277774"/>
                </a:lnTo>
                <a:lnTo>
                  <a:pt x="511127" y="1267267"/>
                </a:lnTo>
                <a:cubicBezTo>
                  <a:pt x="219428" y="1207576"/>
                  <a:pt x="0" y="949481"/>
                  <a:pt x="0" y="640136"/>
                </a:cubicBezTo>
                <a:cubicBezTo>
                  <a:pt x="0" y="286599"/>
                  <a:pt x="286599" y="0"/>
                  <a:pt x="640136" y="0"/>
                </a:cubicBezTo>
                <a:close/>
              </a:path>
            </a:pathLst>
          </a:custGeom>
          <a:solidFill>
            <a:schemeClr val="tx1">
              <a:lumMod val="75000"/>
              <a:lumOff val="25000"/>
            </a:schemeClr>
          </a:solidFill>
          <a:ln w="12700" cap="flat" cmpd="sng" algn="ctr">
            <a:noFill/>
            <a:prstDash val="solid"/>
            <a:miter lim="800000"/>
          </a:ln>
          <a:effectLst>
            <a:innerShdw blurRad="50800" dist="38100" dir="13500000">
              <a:prstClr val="black">
                <a:alpha val="50000"/>
              </a:prstClr>
            </a:innerShdw>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mn-lt"/>
              <a:ea typeface="+mn-ea"/>
              <a:cs typeface="+mn-ea"/>
              <a:sym typeface="+mn-lt"/>
            </a:endParaRPr>
          </a:p>
        </p:txBody>
      </p:sp>
      <p:grpSp>
        <p:nvGrpSpPr>
          <p:cNvPr id="99" name="组合 98"/>
          <p:cNvGrpSpPr/>
          <p:nvPr/>
        </p:nvGrpSpPr>
        <p:grpSpPr>
          <a:xfrm>
            <a:off x="5720539" y="900521"/>
            <a:ext cx="1470444" cy="2581836"/>
            <a:chOff x="6111848" y="1476329"/>
            <a:chExt cx="1470444" cy="2581836"/>
          </a:xfrm>
        </p:grpSpPr>
        <p:grpSp>
          <p:nvGrpSpPr>
            <p:cNvPr id="100" name="组合 99"/>
            <p:cNvGrpSpPr/>
            <p:nvPr/>
          </p:nvGrpSpPr>
          <p:grpSpPr>
            <a:xfrm>
              <a:off x="6111848" y="1476329"/>
              <a:ext cx="1470444" cy="2581836"/>
              <a:chOff x="1980506" y="611328"/>
              <a:chExt cx="1363045" cy="2393264"/>
            </a:xfrm>
          </p:grpSpPr>
          <p:grpSp>
            <p:nvGrpSpPr>
              <p:cNvPr id="102" name="组合 101"/>
              <p:cNvGrpSpPr/>
              <p:nvPr/>
            </p:nvGrpSpPr>
            <p:grpSpPr>
              <a:xfrm>
                <a:off x="1980506" y="611328"/>
                <a:ext cx="1363045" cy="2393264"/>
                <a:chOff x="-120131" y="654933"/>
                <a:chExt cx="1363045" cy="2393264"/>
              </a:xfrm>
            </p:grpSpPr>
            <p:sp>
              <p:nvSpPr>
                <p:cNvPr id="106" name="任意多边形 105"/>
                <p:cNvSpPr/>
                <p:nvPr/>
              </p:nvSpPr>
              <p:spPr>
                <a:xfrm rot="2700000">
                  <a:off x="-509105" y="1296178"/>
                  <a:ext cx="2393264" cy="1110774"/>
                </a:xfrm>
                <a:custGeom>
                  <a:avLst/>
                  <a:gdLst>
                    <a:gd name="connsiteX0" fmla="*/ 776171 w 2969868"/>
                    <a:gd name="connsiteY0" fmla="*/ 0 h 1494000"/>
                    <a:gd name="connsiteX1" fmla="*/ 2233868 w 2969868"/>
                    <a:gd name="connsiteY1" fmla="*/ 0 h 1494000"/>
                    <a:gd name="connsiteX2" fmla="*/ 2233867 w 2969868"/>
                    <a:gd name="connsiteY2" fmla="*/ 1494000 h 1494000"/>
                    <a:gd name="connsiteX3" fmla="*/ 0 w 2969868"/>
                    <a:gd name="connsiteY3" fmla="*/ 1494000 h 1494000"/>
                    <a:gd name="connsiteX4" fmla="*/ 0 w 2969868"/>
                    <a:gd name="connsiteY4" fmla="*/ 1461258 h 1494000"/>
                    <a:gd name="connsiteX5" fmla="*/ 776172 w 2969868"/>
                    <a:gd name="connsiteY5" fmla="*/ 1461258 h 149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69868" h="1494000">
                      <a:moveTo>
                        <a:pt x="776171" y="0"/>
                      </a:moveTo>
                      <a:lnTo>
                        <a:pt x="2233868" y="0"/>
                      </a:lnTo>
                      <a:cubicBezTo>
                        <a:pt x="3232538" y="23721"/>
                        <a:pt x="3197712" y="1487845"/>
                        <a:pt x="2233867" y="1494000"/>
                      </a:cubicBezTo>
                      <a:lnTo>
                        <a:pt x="0" y="1494000"/>
                      </a:lnTo>
                      <a:lnTo>
                        <a:pt x="0" y="1461258"/>
                      </a:lnTo>
                      <a:lnTo>
                        <a:pt x="776172" y="1461258"/>
                      </a:lnTo>
                      <a:close/>
                    </a:path>
                  </a:pathLst>
                </a:custGeom>
                <a:gradFill>
                  <a:gsLst>
                    <a:gs pos="67000">
                      <a:sysClr val="window" lastClr="FFFFFF">
                        <a:lumMod val="65000"/>
                        <a:alpha val="29000"/>
                      </a:sysClr>
                    </a:gs>
                    <a:gs pos="0">
                      <a:sysClr val="windowText" lastClr="000000"/>
                    </a:gs>
                    <a:gs pos="100000">
                      <a:sysClr val="window" lastClr="FFFFFF">
                        <a:lumMod val="95000"/>
                        <a:alpha val="0"/>
                      </a:sysClr>
                    </a:gs>
                  </a:gsLst>
                  <a:lin ang="0" scaled="0"/>
                </a:gradFill>
                <a:ln w="12700" cap="flat" cmpd="sng" algn="ctr">
                  <a:noFill/>
                  <a:prstDash val="solid"/>
                  <a:miter lim="800000"/>
                </a:ln>
                <a:effectLst>
                  <a:softEdge rad="1016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mn-lt"/>
                    <a:ea typeface="+mn-ea"/>
                    <a:cs typeface="+mn-ea"/>
                    <a:sym typeface="+mn-lt"/>
                  </a:endParaRPr>
                </a:p>
              </p:txBody>
            </p:sp>
            <p:sp>
              <p:nvSpPr>
                <p:cNvPr id="107" name="椭圆 106"/>
                <p:cNvSpPr/>
                <p:nvPr/>
              </p:nvSpPr>
              <p:spPr>
                <a:xfrm rot="1738458">
                  <a:off x="-120131" y="1044709"/>
                  <a:ext cx="964666" cy="964666"/>
                </a:xfrm>
                <a:prstGeom prst="ellipse">
                  <a:avLst/>
                </a:prstGeom>
                <a:gradFill flip="none" rotWithShape="1">
                  <a:gsLst>
                    <a:gs pos="27000">
                      <a:sysClr val="window" lastClr="FFFFFF">
                        <a:lumMod val="95000"/>
                      </a:sysClr>
                    </a:gs>
                    <a:gs pos="100000">
                      <a:sysClr val="window" lastClr="FFFFFF">
                        <a:lumMod val="75000"/>
                      </a:sysClr>
                    </a:gs>
                  </a:gsLst>
                  <a:lin ang="18900000" scaled="1"/>
                  <a:tileRect/>
                </a:gradFill>
                <a:ln w="1905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01600" dist="88900" dir="5220000" sx="99000" sy="99000" algn="tr" rotWithShape="0">
                    <a:prstClr val="black">
                      <a:alpha val="2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103" name="组合 102"/>
              <p:cNvGrpSpPr/>
              <p:nvPr/>
            </p:nvGrpSpPr>
            <p:grpSpPr>
              <a:xfrm rot="1738458">
                <a:off x="2086399" y="1101537"/>
                <a:ext cx="763798" cy="763798"/>
                <a:chOff x="775780" y="771550"/>
                <a:chExt cx="1852004" cy="1852004"/>
              </a:xfrm>
            </p:grpSpPr>
            <p:sp>
              <p:nvSpPr>
                <p:cNvPr id="104" name="椭圆 103"/>
                <p:cNvSpPr/>
                <p:nvPr/>
              </p:nvSpPr>
              <p:spPr>
                <a:xfrm>
                  <a:off x="775780" y="771550"/>
                  <a:ext cx="1852004" cy="1852004"/>
                </a:xfrm>
                <a:prstGeom prst="ellipse">
                  <a:avLst/>
                </a:prstGeom>
                <a:solidFill>
                  <a:srgbClr val="B89259"/>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05" name="椭圆 104"/>
                <p:cNvSpPr/>
                <p:nvPr/>
              </p:nvSpPr>
              <p:spPr>
                <a:xfrm>
                  <a:off x="1007828" y="1003598"/>
                  <a:ext cx="1387908" cy="1387908"/>
                </a:xfrm>
                <a:prstGeom prst="ellipse">
                  <a:avLst/>
                </a:prstGeom>
                <a:gradFill flip="none" rotWithShape="1">
                  <a:gsLst>
                    <a:gs pos="27000">
                      <a:sysClr val="window" lastClr="FFFFFF">
                        <a:lumMod val="95000"/>
                      </a:sysClr>
                    </a:gs>
                    <a:gs pos="100000">
                      <a:sysClr val="window" lastClr="FFFFFF">
                        <a:lumMod val="75000"/>
                      </a:sysClr>
                    </a:gs>
                  </a:gsLst>
                  <a:lin ang="18900000" scaled="1"/>
                  <a:tileRect/>
                </a:gradFill>
                <a:ln w="1905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1524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sp>
          <p:nvSpPr>
            <p:cNvPr id="101" name="Freeform 10"/>
            <p:cNvSpPr>
              <a:spLocks noChangeAspect="1" noEditPoints="1"/>
            </p:cNvSpPr>
            <p:nvPr/>
          </p:nvSpPr>
          <p:spPr bwMode="auto">
            <a:xfrm>
              <a:off x="6451961" y="2246584"/>
              <a:ext cx="372228" cy="341137"/>
            </a:xfrm>
            <a:custGeom>
              <a:avLst/>
              <a:gdLst>
                <a:gd name="T0" fmla="*/ 460 w 2893"/>
                <a:gd name="T1" fmla="*/ 2647 h 2647"/>
                <a:gd name="T2" fmla="*/ 460 w 2893"/>
                <a:gd name="T3" fmla="*/ 1530 h 2647"/>
                <a:gd name="T4" fmla="*/ 1453 w 2893"/>
                <a:gd name="T5" fmla="*/ 660 h 2647"/>
                <a:gd name="T6" fmla="*/ 2445 w 2893"/>
                <a:gd name="T7" fmla="*/ 1530 h 2647"/>
                <a:gd name="T8" fmla="*/ 2445 w 2893"/>
                <a:gd name="T9" fmla="*/ 2647 h 2647"/>
                <a:gd name="T10" fmla="*/ 1750 w 2893"/>
                <a:gd name="T11" fmla="*/ 2647 h 2647"/>
                <a:gd name="T12" fmla="*/ 1750 w 2893"/>
                <a:gd name="T13" fmla="*/ 1902 h 2647"/>
                <a:gd name="T14" fmla="*/ 1229 w 2893"/>
                <a:gd name="T15" fmla="*/ 1902 h 2647"/>
                <a:gd name="T16" fmla="*/ 1229 w 2893"/>
                <a:gd name="T17" fmla="*/ 2647 h 2647"/>
                <a:gd name="T18" fmla="*/ 460 w 2893"/>
                <a:gd name="T19" fmla="*/ 2647 h 2647"/>
                <a:gd name="T20" fmla="*/ 2148 w 2893"/>
                <a:gd name="T21" fmla="*/ 546 h 2647"/>
                <a:gd name="T22" fmla="*/ 2421 w 2893"/>
                <a:gd name="T23" fmla="*/ 782 h 2647"/>
                <a:gd name="T24" fmla="*/ 2421 w 2893"/>
                <a:gd name="T25" fmla="*/ 322 h 2647"/>
                <a:gd name="T26" fmla="*/ 2148 w 2893"/>
                <a:gd name="T27" fmla="*/ 322 h 2647"/>
                <a:gd name="T28" fmla="*/ 2148 w 2893"/>
                <a:gd name="T29" fmla="*/ 546 h 2647"/>
                <a:gd name="T30" fmla="*/ 1453 w 2893"/>
                <a:gd name="T31" fmla="*/ 521 h 2647"/>
                <a:gd name="T32" fmla="*/ 273 w 2893"/>
                <a:gd name="T33" fmla="*/ 1552 h 2647"/>
                <a:gd name="T34" fmla="*/ 0 w 2893"/>
                <a:gd name="T35" fmla="*/ 1302 h 2647"/>
                <a:gd name="T36" fmla="*/ 1428 w 2893"/>
                <a:gd name="T37" fmla="*/ 0 h 2647"/>
                <a:gd name="T38" fmla="*/ 2893 w 2893"/>
                <a:gd name="T39" fmla="*/ 1316 h 2647"/>
                <a:gd name="T40" fmla="*/ 2657 w 2893"/>
                <a:gd name="T41" fmla="*/ 1527 h 2647"/>
                <a:gd name="T42" fmla="*/ 1453 w 2893"/>
                <a:gd name="T43" fmla="*/ 521 h 2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93" h="2647">
                  <a:moveTo>
                    <a:pt x="460" y="2647"/>
                  </a:moveTo>
                  <a:lnTo>
                    <a:pt x="460" y="1530"/>
                  </a:lnTo>
                  <a:lnTo>
                    <a:pt x="1453" y="660"/>
                  </a:lnTo>
                  <a:lnTo>
                    <a:pt x="2445" y="1530"/>
                  </a:lnTo>
                  <a:lnTo>
                    <a:pt x="2445" y="2647"/>
                  </a:lnTo>
                  <a:lnTo>
                    <a:pt x="1750" y="2647"/>
                  </a:lnTo>
                  <a:lnTo>
                    <a:pt x="1750" y="1902"/>
                  </a:lnTo>
                  <a:lnTo>
                    <a:pt x="1229" y="1902"/>
                  </a:lnTo>
                  <a:lnTo>
                    <a:pt x="1229" y="2647"/>
                  </a:lnTo>
                  <a:lnTo>
                    <a:pt x="460" y="2647"/>
                  </a:lnTo>
                  <a:close/>
                  <a:moveTo>
                    <a:pt x="2148" y="546"/>
                  </a:moveTo>
                  <a:lnTo>
                    <a:pt x="2421" y="782"/>
                  </a:lnTo>
                  <a:lnTo>
                    <a:pt x="2421" y="322"/>
                  </a:lnTo>
                  <a:lnTo>
                    <a:pt x="2148" y="322"/>
                  </a:lnTo>
                  <a:lnTo>
                    <a:pt x="2148" y="546"/>
                  </a:lnTo>
                  <a:close/>
                  <a:moveTo>
                    <a:pt x="1453" y="521"/>
                  </a:moveTo>
                  <a:lnTo>
                    <a:pt x="273" y="1552"/>
                  </a:lnTo>
                  <a:lnTo>
                    <a:pt x="0" y="1302"/>
                  </a:lnTo>
                  <a:lnTo>
                    <a:pt x="1428" y="0"/>
                  </a:lnTo>
                  <a:lnTo>
                    <a:pt x="2893" y="1316"/>
                  </a:lnTo>
                  <a:lnTo>
                    <a:pt x="2657" y="1527"/>
                  </a:lnTo>
                  <a:lnTo>
                    <a:pt x="1453" y="521"/>
                  </a:lnTo>
                  <a:close/>
                </a:path>
              </a:pathLst>
            </a:custGeom>
            <a:solidFill>
              <a:srgbClr val="B89259"/>
            </a:solidFill>
            <a:ln>
              <a:noFill/>
            </a:ln>
          </p:spPr>
          <p:txBody>
            <a:bodyPr vert="horz" wrap="square" lIns="91452" tIns="45726" rIns="91452" bIns="45726" numCol="1" anchor="t" anchorCtr="0" compatLnSpc="1">
              <a:prstTxWarp prst="textNoShape">
                <a:avLst/>
              </a:prstTxWarp>
            </a:bodyPr>
            <a:lstStyle/>
            <a:p>
              <a:endParaRPr lang="zh-CN" altLang="en-US" sz="2400">
                <a:solidFill>
                  <a:srgbClr val="1E90B4"/>
                </a:solidFill>
                <a:latin typeface="+mn-lt"/>
                <a:ea typeface="+mn-ea"/>
                <a:cs typeface="+mn-ea"/>
                <a:sym typeface="+mn-lt"/>
              </a:endParaRPr>
            </a:p>
          </p:txBody>
        </p:sp>
      </p:grpSp>
      <p:grpSp>
        <p:nvGrpSpPr>
          <p:cNvPr id="108" name="组合 107"/>
          <p:cNvGrpSpPr/>
          <p:nvPr/>
        </p:nvGrpSpPr>
        <p:grpSpPr>
          <a:xfrm>
            <a:off x="1535498" y="1719156"/>
            <a:ext cx="1470444" cy="2581836"/>
            <a:chOff x="1926807" y="2294964"/>
            <a:chExt cx="1470444" cy="2581836"/>
          </a:xfrm>
        </p:grpSpPr>
        <p:grpSp>
          <p:nvGrpSpPr>
            <p:cNvPr id="109" name="组合 108"/>
            <p:cNvGrpSpPr/>
            <p:nvPr/>
          </p:nvGrpSpPr>
          <p:grpSpPr>
            <a:xfrm>
              <a:off x="1926807" y="2294964"/>
              <a:ext cx="1470444" cy="2581836"/>
              <a:chOff x="1980506" y="611328"/>
              <a:chExt cx="1363045" cy="2393264"/>
            </a:xfrm>
          </p:grpSpPr>
          <p:grpSp>
            <p:nvGrpSpPr>
              <p:cNvPr id="111" name="组合 110"/>
              <p:cNvGrpSpPr/>
              <p:nvPr/>
            </p:nvGrpSpPr>
            <p:grpSpPr>
              <a:xfrm>
                <a:off x="1980506" y="611328"/>
                <a:ext cx="1363045" cy="2393264"/>
                <a:chOff x="-120131" y="654933"/>
                <a:chExt cx="1363045" cy="2393264"/>
              </a:xfrm>
            </p:grpSpPr>
            <p:sp>
              <p:nvSpPr>
                <p:cNvPr id="115" name="任意多边形 114"/>
                <p:cNvSpPr/>
                <p:nvPr/>
              </p:nvSpPr>
              <p:spPr>
                <a:xfrm rot="2700000">
                  <a:off x="-509105" y="1296178"/>
                  <a:ext cx="2393264" cy="1110774"/>
                </a:xfrm>
                <a:custGeom>
                  <a:avLst/>
                  <a:gdLst>
                    <a:gd name="connsiteX0" fmla="*/ 776171 w 2969868"/>
                    <a:gd name="connsiteY0" fmla="*/ 0 h 1494000"/>
                    <a:gd name="connsiteX1" fmla="*/ 2233868 w 2969868"/>
                    <a:gd name="connsiteY1" fmla="*/ 0 h 1494000"/>
                    <a:gd name="connsiteX2" fmla="*/ 2233867 w 2969868"/>
                    <a:gd name="connsiteY2" fmla="*/ 1494000 h 1494000"/>
                    <a:gd name="connsiteX3" fmla="*/ 0 w 2969868"/>
                    <a:gd name="connsiteY3" fmla="*/ 1494000 h 1494000"/>
                    <a:gd name="connsiteX4" fmla="*/ 0 w 2969868"/>
                    <a:gd name="connsiteY4" fmla="*/ 1461258 h 1494000"/>
                    <a:gd name="connsiteX5" fmla="*/ 776172 w 2969868"/>
                    <a:gd name="connsiteY5" fmla="*/ 1461258 h 149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69868" h="1494000">
                      <a:moveTo>
                        <a:pt x="776171" y="0"/>
                      </a:moveTo>
                      <a:lnTo>
                        <a:pt x="2233868" y="0"/>
                      </a:lnTo>
                      <a:cubicBezTo>
                        <a:pt x="3232538" y="23721"/>
                        <a:pt x="3197712" y="1487845"/>
                        <a:pt x="2233867" y="1494000"/>
                      </a:cubicBezTo>
                      <a:lnTo>
                        <a:pt x="0" y="1494000"/>
                      </a:lnTo>
                      <a:lnTo>
                        <a:pt x="0" y="1461258"/>
                      </a:lnTo>
                      <a:lnTo>
                        <a:pt x="776172" y="1461258"/>
                      </a:lnTo>
                      <a:close/>
                    </a:path>
                  </a:pathLst>
                </a:custGeom>
                <a:gradFill>
                  <a:gsLst>
                    <a:gs pos="67000">
                      <a:sysClr val="window" lastClr="FFFFFF">
                        <a:lumMod val="65000"/>
                        <a:alpha val="29000"/>
                      </a:sysClr>
                    </a:gs>
                    <a:gs pos="0">
                      <a:sysClr val="windowText" lastClr="000000"/>
                    </a:gs>
                    <a:gs pos="100000">
                      <a:sysClr val="window" lastClr="FFFFFF">
                        <a:lumMod val="95000"/>
                        <a:alpha val="0"/>
                      </a:sysClr>
                    </a:gs>
                  </a:gsLst>
                  <a:lin ang="0" scaled="0"/>
                </a:gradFill>
                <a:ln w="12700" cap="flat" cmpd="sng" algn="ctr">
                  <a:noFill/>
                  <a:prstDash val="solid"/>
                  <a:miter lim="800000"/>
                </a:ln>
                <a:effectLst>
                  <a:softEdge rad="1016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mn-lt"/>
                    <a:ea typeface="+mn-ea"/>
                    <a:cs typeface="+mn-ea"/>
                    <a:sym typeface="+mn-lt"/>
                  </a:endParaRPr>
                </a:p>
              </p:txBody>
            </p:sp>
            <p:sp>
              <p:nvSpPr>
                <p:cNvPr id="116" name="椭圆 115"/>
                <p:cNvSpPr/>
                <p:nvPr/>
              </p:nvSpPr>
              <p:spPr>
                <a:xfrm rot="1738458">
                  <a:off x="-120131" y="1044709"/>
                  <a:ext cx="964666" cy="964666"/>
                </a:xfrm>
                <a:prstGeom prst="ellipse">
                  <a:avLst/>
                </a:prstGeom>
                <a:gradFill flip="none" rotWithShape="1">
                  <a:gsLst>
                    <a:gs pos="27000">
                      <a:sysClr val="window" lastClr="FFFFFF">
                        <a:lumMod val="95000"/>
                      </a:sysClr>
                    </a:gs>
                    <a:gs pos="100000">
                      <a:sysClr val="window" lastClr="FFFFFF">
                        <a:lumMod val="75000"/>
                      </a:sysClr>
                    </a:gs>
                  </a:gsLst>
                  <a:lin ang="18900000" scaled="1"/>
                  <a:tileRect/>
                </a:gradFill>
                <a:ln w="1905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01600" dist="88900" dir="5220000" sx="99000" sy="99000" algn="tr" rotWithShape="0">
                    <a:prstClr val="black">
                      <a:alpha val="2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112" name="组合 111"/>
              <p:cNvGrpSpPr/>
              <p:nvPr/>
            </p:nvGrpSpPr>
            <p:grpSpPr>
              <a:xfrm rot="1738458">
                <a:off x="2086399" y="1101537"/>
                <a:ext cx="763798" cy="763798"/>
                <a:chOff x="775780" y="771550"/>
                <a:chExt cx="1852004" cy="1852004"/>
              </a:xfrm>
            </p:grpSpPr>
            <p:sp>
              <p:nvSpPr>
                <p:cNvPr id="113" name="椭圆 112"/>
                <p:cNvSpPr/>
                <p:nvPr/>
              </p:nvSpPr>
              <p:spPr>
                <a:xfrm>
                  <a:off x="775780" y="771550"/>
                  <a:ext cx="1852004" cy="1852004"/>
                </a:xfrm>
                <a:prstGeom prst="ellipse">
                  <a:avLst/>
                </a:prstGeom>
                <a:solidFill>
                  <a:srgbClr val="B89259"/>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14" name="椭圆 113"/>
                <p:cNvSpPr/>
                <p:nvPr/>
              </p:nvSpPr>
              <p:spPr>
                <a:xfrm>
                  <a:off x="1007828" y="1003597"/>
                  <a:ext cx="1387908" cy="1387908"/>
                </a:xfrm>
                <a:prstGeom prst="ellipse">
                  <a:avLst/>
                </a:prstGeom>
                <a:gradFill flip="none" rotWithShape="1">
                  <a:gsLst>
                    <a:gs pos="27000">
                      <a:sysClr val="window" lastClr="FFFFFF">
                        <a:lumMod val="95000"/>
                      </a:sysClr>
                    </a:gs>
                    <a:gs pos="100000">
                      <a:sysClr val="window" lastClr="FFFFFF">
                        <a:lumMod val="75000"/>
                      </a:sysClr>
                    </a:gs>
                  </a:gsLst>
                  <a:lin ang="18900000" scaled="1"/>
                  <a:tileRect/>
                </a:gradFill>
                <a:ln w="1905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1524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sp>
          <p:nvSpPr>
            <p:cNvPr id="110" name="Freeform 13"/>
            <p:cNvSpPr>
              <a:spLocks noEditPoints="1"/>
            </p:cNvSpPr>
            <p:nvPr/>
          </p:nvSpPr>
          <p:spPr bwMode="auto">
            <a:xfrm>
              <a:off x="2294126" y="3104741"/>
              <a:ext cx="306036" cy="262094"/>
            </a:xfrm>
            <a:custGeom>
              <a:avLst/>
              <a:gdLst>
                <a:gd name="T0" fmla="*/ 219 w 341"/>
                <a:gd name="T1" fmla="*/ 124 h 292"/>
                <a:gd name="T2" fmla="*/ 235 w 341"/>
                <a:gd name="T3" fmla="*/ 136 h 292"/>
                <a:gd name="T4" fmla="*/ 243 w 341"/>
                <a:gd name="T5" fmla="*/ 153 h 292"/>
                <a:gd name="T6" fmla="*/ 97 w 341"/>
                <a:gd name="T7" fmla="*/ 156 h 292"/>
                <a:gd name="T8" fmla="*/ 105 w 341"/>
                <a:gd name="T9" fmla="*/ 137 h 292"/>
                <a:gd name="T10" fmla="*/ 119 w 341"/>
                <a:gd name="T11" fmla="*/ 125 h 292"/>
                <a:gd name="T12" fmla="*/ 256 w 341"/>
                <a:gd name="T13" fmla="*/ 127 h 292"/>
                <a:gd name="T14" fmla="*/ 323 w 341"/>
                <a:gd name="T15" fmla="*/ 130 h 292"/>
                <a:gd name="T16" fmla="*/ 335 w 341"/>
                <a:gd name="T17" fmla="*/ 139 h 292"/>
                <a:gd name="T18" fmla="*/ 341 w 341"/>
                <a:gd name="T19" fmla="*/ 153 h 292"/>
                <a:gd name="T20" fmla="*/ 250 w 341"/>
                <a:gd name="T21" fmla="*/ 153 h 292"/>
                <a:gd name="T22" fmla="*/ 242 w 341"/>
                <a:gd name="T23" fmla="*/ 134 h 292"/>
                <a:gd name="T24" fmla="*/ 256 w 341"/>
                <a:gd name="T25" fmla="*/ 127 h 292"/>
                <a:gd name="T26" fmla="*/ 101 w 341"/>
                <a:gd name="T27" fmla="*/ 131 h 292"/>
                <a:gd name="T28" fmla="*/ 91 w 341"/>
                <a:gd name="T29" fmla="*/ 149 h 292"/>
                <a:gd name="T30" fmla="*/ 0 w 341"/>
                <a:gd name="T31" fmla="*/ 157 h 292"/>
                <a:gd name="T32" fmla="*/ 5 w 341"/>
                <a:gd name="T33" fmla="*/ 142 h 292"/>
                <a:gd name="T34" fmla="*/ 15 w 341"/>
                <a:gd name="T35" fmla="*/ 131 h 292"/>
                <a:gd name="T36" fmla="*/ 30 w 341"/>
                <a:gd name="T37" fmla="*/ 127 h 292"/>
                <a:gd name="T38" fmla="*/ 75 w 341"/>
                <a:gd name="T39" fmla="*/ 34 h 292"/>
                <a:gd name="T40" fmla="*/ 91 w 341"/>
                <a:gd name="T41" fmla="*/ 46 h 292"/>
                <a:gd name="T42" fmla="*/ 100 w 341"/>
                <a:gd name="T43" fmla="*/ 65 h 292"/>
                <a:gd name="T44" fmla="*/ 99 w 341"/>
                <a:gd name="T45" fmla="*/ 86 h 292"/>
                <a:gd name="T46" fmla="*/ 88 w 341"/>
                <a:gd name="T47" fmla="*/ 104 h 292"/>
                <a:gd name="T48" fmla="*/ 70 w 341"/>
                <a:gd name="T49" fmla="*/ 114 h 292"/>
                <a:gd name="T50" fmla="*/ 49 w 341"/>
                <a:gd name="T51" fmla="*/ 115 h 292"/>
                <a:gd name="T52" fmla="*/ 31 w 341"/>
                <a:gd name="T53" fmla="*/ 106 h 292"/>
                <a:gd name="T54" fmla="*/ 18 w 341"/>
                <a:gd name="T55" fmla="*/ 90 h 292"/>
                <a:gd name="T56" fmla="*/ 15 w 341"/>
                <a:gd name="T57" fmla="*/ 69 h 292"/>
                <a:gd name="T58" fmla="*/ 22 w 341"/>
                <a:gd name="T59" fmla="*/ 50 h 292"/>
                <a:gd name="T60" fmla="*/ 37 w 341"/>
                <a:gd name="T61" fmla="*/ 36 h 292"/>
                <a:gd name="T62" fmla="*/ 58 w 341"/>
                <a:gd name="T63" fmla="*/ 31 h 292"/>
                <a:gd name="T64" fmla="*/ 301 w 341"/>
                <a:gd name="T65" fmla="*/ 35 h 292"/>
                <a:gd name="T66" fmla="*/ 317 w 341"/>
                <a:gd name="T67" fmla="*/ 48 h 292"/>
                <a:gd name="T68" fmla="*/ 325 w 341"/>
                <a:gd name="T69" fmla="*/ 67 h 292"/>
                <a:gd name="T70" fmla="*/ 323 w 341"/>
                <a:gd name="T71" fmla="*/ 88 h 292"/>
                <a:gd name="T72" fmla="*/ 312 w 341"/>
                <a:gd name="T73" fmla="*/ 105 h 292"/>
                <a:gd name="T74" fmla="*/ 293 w 341"/>
                <a:gd name="T75" fmla="*/ 115 h 292"/>
                <a:gd name="T76" fmla="*/ 272 w 341"/>
                <a:gd name="T77" fmla="*/ 115 h 292"/>
                <a:gd name="T78" fmla="*/ 254 w 341"/>
                <a:gd name="T79" fmla="*/ 105 h 292"/>
                <a:gd name="T80" fmla="*/ 243 w 341"/>
                <a:gd name="T81" fmla="*/ 88 h 292"/>
                <a:gd name="T82" fmla="*/ 240 w 341"/>
                <a:gd name="T83" fmla="*/ 67 h 292"/>
                <a:gd name="T84" fmla="*/ 248 w 341"/>
                <a:gd name="T85" fmla="*/ 48 h 292"/>
                <a:gd name="T86" fmla="*/ 264 w 341"/>
                <a:gd name="T87" fmla="*/ 35 h 292"/>
                <a:gd name="T88" fmla="*/ 170 w 341"/>
                <a:gd name="T89" fmla="*/ 0 h 292"/>
                <a:gd name="T90" fmla="*/ 196 w 341"/>
                <a:gd name="T91" fmla="*/ 6 h 292"/>
                <a:gd name="T92" fmla="*/ 215 w 341"/>
                <a:gd name="T93" fmla="*/ 24 h 292"/>
                <a:gd name="T94" fmla="*/ 224 w 341"/>
                <a:gd name="T95" fmla="*/ 48 h 292"/>
                <a:gd name="T96" fmla="*/ 220 w 341"/>
                <a:gd name="T97" fmla="*/ 75 h 292"/>
                <a:gd name="T98" fmla="*/ 205 w 341"/>
                <a:gd name="T99" fmla="*/ 96 h 292"/>
                <a:gd name="T100" fmla="*/ 181 w 341"/>
                <a:gd name="T101" fmla="*/ 107 h 292"/>
                <a:gd name="T102" fmla="*/ 154 w 341"/>
                <a:gd name="T103" fmla="*/ 106 h 292"/>
                <a:gd name="T104" fmla="*/ 132 w 341"/>
                <a:gd name="T105" fmla="*/ 92 h 292"/>
                <a:gd name="T106" fmla="*/ 118 w 341"/>
                <a:gd name="T107" fmla="*/ 70 h 292"/>
                <a:gd name="T108" fmla="*/ 117 w 341"/>
                <a:gd name="T109" fmla="*/ 43 h 292"/>
                <a:gd name="T110" fmla="*/ 129 w 341"/>
                <a:gd name="T111" fmla="*/ 19 h 292"/>
                <a:gd name="T112" fmla="*/ 149 w 341"/>
                <a:gd name="T113" fmla="*/ 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1" h="292">
                  <a:moveTo>
                    <a:pt x="137" y="121"/>
                  </a:moveTo>
                  <a:lnTo>
                    <a:pt x="204" y="121"/>
                  </a:lnTo>
                  <a:lnTo>
                    <a:pt x="205" y="121"/>
                  </a:lnTo>
                  <a:lnTo>
                    <a:pt x="207" y="121"/>
                  </a:lnTo>
                  <a:lnTo>
                    <a:pt x="210" y="122"/>
                  </a:lnTo>
                  <a:lnTo>
                    <a:pt x="211" y="122"/>
                  </a:lnTo>
                  <a:lnTo>
                    <a:pt x="214" y="122"/>
                  </a:lnTo>
                  <a:lnTo>
                    <a:pt x="216" y="123"/>
                  </a:lnTo>
                  <a:lnTo>
                    <a:pt x="217" y="124"/>
                  </a:lnTo>
                  <a:lnTo>
                    <a:pt x="219" y="124"/>
                  </a:lnTo>
                  <a:lnTo>
                    <a:pt x="221" y="125"/>
                  </a:lnTo>
                  <a:lnTo>
                    <a:pt x="223" y="126"/>
                  </a:lnTo>
                  <a:lnTo>
                    <a:pt x="224" y="127"/>
                  </a:lnTo>
                  <a:lnTo>
                    <a:pt x="226" y="128"/>
                  </a:lnTo>
                  <a:lnTo>
                    <a:pt x="228" y="129"/>
                  </a:lnTo>
                  <a:lnTo>
                    <a:pt x="229" y="130"/>
                  </a:lnTo>
                  <a:lnTo>
                    <a:pt x="231" y="132"/>
                  </a:lnTo>
                  <a:lnTo>
                    <a:pt x="232" y="133"/>
                  </a:lnTo>
                  <a:lnTo>
                    <a:pt x="233" y="134"/>
                  </a:lnTo>
                  <a:lnTo>
                    <a:pt x="235" y="136"/>
                  </a:lnTo>
                  <a:lnTo>
                    <a:pt x="236" y="137"/>
                  </a:lnTo>
                  <a:lnTo>
                    <a:pt x="237" y="139"/>
                  </a:lnTo>
                  <a:lnTo>
                    <a:pt x="238" y="140"/>
                  </a:lnTo>
                  <a:lnTo>
                    <a:pt x="239" y="142"/>
                  </a:lnTo>
                  <a:lnTo>
                    <a:pt x="240" y="144"/>
                  </a:lnTo>
                  <a:lnTo>
                    <a:pt x="241" y="146"/>
                  </a:lnTo>
                  <a:lnTo>
                    <a:pt x="242" y="148"/>
                  </a:lnTo>
                  <a:lnTo>
                    <a:pt x="242" y="150"/>
                  </a:lnTo>
                  <a:lnTo>
                    <a:pt x="243" y="152"/>
                  </a:lnTo>
                  <a:lnTo>
                    <a:pt x="243" y="153"/>
                  </a:lnTo>
                  <a:lnTo>
                    <a:pt x="244" y="156"/>
                  </a:lnTo>
                  <a:lnTo>
                    <a:pt x="244" y="157"/>
                  </a:lnTo>
                  <a:lnTo>
                    <a:pt x="244" y="160"/>
                  </a:lnTo>
                  <a:lnTo>
                    <a:pt x="244" y="162"/>
                  </a:lnTo>
                  <a:lnTo>
                    <a:pt x="244" y="292"/>
                  </a:lnTo>
                  <a:lnTo>
                    <a:pt x="96" y="292"/>
                  </a:lnTo>
                  <a:lnTo>
                    <a:pt x="96" y="162"/>
                  </a:lnTo>
                  <a:lnTo>
                    <a:pt x="96" y="160"/>
                  </a:lnTo>
                  <a:lnTo>
                    <a:pt x="96" y="157"/>
                  </a:lnTo>
                  <a:lnTo>
                    <a:pt x="97" y="156"/>
                  </a:lnTo>
                  <a:lnTo>
                    <a:pt x="97" y="153"/>
                  </a:lnTo>
                  <a:lnTo>
                    <a:pt x="98" y="152"/>
                  </a:lnTo>
                  <a:lnTo>
                    <a:pt x="98" y="150"/>
                  </a:lnTo>
                  <a:lnTo>
                    <a:pt x="99" y="148"/>
                  </a:lnTo>
                  <a:lnTo>
                    <a:pt x="99" y="146"/>
                  </a:lnTo>
                  <a:lnTo>
                    <a:pt x="100" y="144"/>
                  </a:lnTo>
                  <a:lnTo>
                    <a:pt x="101" y="142"/>
                  </a:lnTo>
                  <a:lnTo>
                    <a:pt x="102" y="140"/>
                  </a:lnTo>
                  <a:lnTo>
                    <a:pt x="103" y="139"/>
                  </a:lnTo>
                  <a:lnTo>
                    <a:pt x="105" y="137"/>
                  </a:lnTo>
                  <a:lnTo>
                    <a:pt x="106" y="136"/>
                  </a:lnTo>
                  <a:lnTo>
                    <a:pt x="107" y="134"/>
                  </a:lnTo>
                  <a:lnTo>
                    <a:pt x="109" y="133"/>
                  </a:lnTo>
                  <a:lnTo>
                    <a:pt x="110" y="132"/>
                  </a:lnTo>
                  <a:lnTo>
                    <a:pt x="111" y="130"/>
                  </a:lnTo>
                  <a:lnTo>
                    <a:pt x="113" y="129"/>
                  </a:lnTo>
                  <a:lnTo>
                    <a:pt x="114" y="128"/>
                  </a:lnTo>
                  <a:lnTo>
                    <a:pt x="116" y="127"/>
                  </a:lnTo>
                  <a:lnTo>
                    <a:pt x="118" y="126"/>
                  </a:lnTo>
                  <a:lnTo>
                    <a:pt x="119" y="125"/>
                  </a:lnTo>
                  <a:lnTo>
                    <a:pt x="121" y="124"/>
                  </a:lnTo>
                  <a:lnTo>
                    <a:pt x="123" y="124"/>
                  </a:lnTo>
                  <a:lnTo>
                    <a:pt x="125" y="123"/>
                  </a:lnTo>
                  <a:lnTo>
                    <a:pt x="127" y="122"/>
                  </a:lnTo>
                  <a:lnTo>
                    <a:pt x="129" y="122"/>
                  </a:lnTo>
                  <a:lnTo>
                    <a:pt x="131" y="122"/>
                  </a:lnTo>
                  <a:lnTo>
                    <a:pt x="133" y="121"/>
                  </a:lnTo>
                  <a:lnTo>
                    <a:pt x="135" y="121"/>
                  </a:lnTo>
                  <a:lnTo>
                    <a:pt x="137" y="121"/>
                  </a:lnTo>
                  <a:close/>
                  <a:moveTo>
                    <a:pt x="256" y="127"/>
                  </a:moveTo>
                  <a:lnTo>
                    <a:pt x="309" y="127"/>
                  </a:lnTo>
                  <a:lnTo>
                    <a:pt x="310" y="127"/>
                  </a:lnTo>
                  <a:lnTo>
                    <a:pt x="312" y="127"/>
                  </a:lnTo>
                  <a:lnTo>
                    <a:pt x="314" y="127"/>
                  </a:lnTo>
                  <a:lnTo>
                    <a:pt x="315" y="127"/>
                  </a:lnTo>
                  <a:lnTo>
                    <a:pt x="317" y="127"/>
                  </a:lnTo>
                  <a:lnTo>
                    <a:pt x="318" y="128"/>
                  </a:lnTo>
                  <a:lnTo>
                    <a:pt x="320" y="128"/>
                  </a:lnTo>
                  <a:lnTo>
                    <a:pt x="321" y="129"/>
                  </a:lnTo>
                  <a:lnTo>
                    <a:pt x="323" y="130"/>
                  </a:lnTo>
                  <a:lnTo>
                    <a:pt x="324" y="130"/>
                  </a:lnTo>
                  <a:lnTo>
                    <a:pt x="325" y="131"/>
                  </a:lnTo>
                  <a:lnTo>
                    <a:pt x="327" y="132"/>
                  </a:lnTo>
                  <a:lnTo>
                    <a:pt x="328" y="133"/>
                  </a:lnTo>
                  <a:lnTo>
                    <a:pt x="329" y="134"/>
                  </a:lnTo>
                  <a:lnTo>
                    <a:pt x="330" y="135"/>
                  </a:lnTo>
                  <a:lnTo>
                    <a:pt x="331" y="136"/>
                  </a:lnTo>
                  <a:lnTo>
                    <a:pt x="332" y="137"/>
                  </a:lnTo>
                  <a:lnTo>
                    <a:pt x="334" y="138"/>
                  </a:lnTo>
                  <a:lnTo>
                    <a:pt x="335" y="139"/>
                  </a:lnTo>
                  <a:lnTo>
                    <a:pt x="335" y="140"/>
                  </a:lnTo>
                  <a:lnTo>
                    <a:pt x="336" y="142"/>
                  </a:lnTo>
                  <a:lnTo>
                    <a:pt x="337" y="143"/>
                  </a:lnTo>
                  <a:lnTo>
                    <a:pt x="338" y="144"/>
                  </a:lnTo>
                  <a:lnTo>
                    <a:pt x="338" y="146"/>
                  </a:lnTo>
                  <a:lnTo>
                    <a:pt x="339" y="147"/>
                  </a:lnTo>
                  <a:lnTo>
                    <a:pt x="339" y="149"/>
                  </a:lnTo>
                  <a:lnTo>
                    <a:pt x="340" y="150"/>
                  </a:lnTo>
                  <a:lnTo>
                    <a:pt x="340" y="152"/>
                  </a:lnTo>
                  <a:lnTo>
                    <a:pt x="341" y="153"/>
                  </a:lnTo>
                  <a:lnTo>
                    <a:pt x="341" y="155"/>
                  </a:lnTo>
                  <a:lnTo>
                    <a:pt x="341" y="157"/>
                  </a:lnTo>
                  <a:lnTo>
                    <a:pt x="341" y="158"/>
                  </a:lnTo>
                  <a:lnTo>
                    <a:pt x="341" y="261"/>
                  </a:lnTo>
                  <a:lnTo>
                    <a:pt x="251" y="261"/>
                  </a:lnTo>
                  <a:lnTo>
                    <a:pt x="251" y="162"/>
                  </a:lnTo>
                  <a:lnTo>
                    <a:pt x="251" y="160"/>
                  </a:lnTo>
                  <a:lnTo>
                    <a:pt x="251" y="157"/>
                  </a:lnTo>
                  <a:lnTo>
                    <a:pt x="250" y="155"/>
                  </a:lnTo>
                  <a:lnTo>
                    <a:pt x="250" y="153"/>
                  </a:lnTo>
                  <a:lnTo>
                    <a:pt x="250" y="151"/>
                  </a:lnTo>
                  <a:lnTo>
                    <a:pt x="249" y="149"/>
                  </a:lnTo>
                  <a:lnTo>
                    <a:pt x="249" y="147"/>
                  </a:lnTo>
                  <a:lnTo>
                    <a:pt x="248" y="145"/>
                  </a:lnTo>
                  <a:lnTo>
                    <a:pt x="247" y="143"/>
                  </a:lnTo>
                  <a:lnTo>
                    <a:pt x="246" y="141"/>
                  </a:lnTo>
                  <a:lnTo>
                    <a:pt x="245" y="140"/>
                  </a:lnTo>
                  <a:lnTo>
                    <a:pt x="244" y="138"/>
                  </a:lnTo>
                  <a:lnTo>
                    <a:pt x="243" y="136"/>
                  </a:lnTo>
                  <a:lnTo>
                    <a:pt x="242" y="134"/>
                  </a:lnTo>
                  <a:lnTo>
                    <a:pt x="241" y="133"/>
                  </a:lnTo>
                  <a:lnTo>
                    <a:pt x="240" y="131"/>
                  </a:lnTo>
                  <a:lnTo>
                    <a:pt x="242" y="130"/>
                  </a:lnTo>
                  <a:lnTo>
                    <a:pt x="243" y="129"/>
                  </a:lnTo>
                  <a:lnTo>
                    <a:pt x="246" y="128"/>
                  </a:lnTo>
                  <a:lnTo>
                    <a:pt x="248" y="128"/>
                  </a:lnTo>
                  <a:lnTo>
                    <a:pt x="250" y="127"/>
                  </a:lnTo>
                  <a:lnTo>
                    <a:pt x="252" y="127"/>
                  </a:lnTo>
                  <a:lnTo>
                    <a:pt x="254" y="127"/>
                  </a:lnTo>
                  <a:lnTo>
                    <a:pt x="256" y="127"/>
                  </a:lnTo>
                  <a:close/>
                  <a:moveTo>
                    <a:pt x="32" y="127"/>
                  </a:moveTo>
                  <a:lnTo>
                    <a:pt x="84" y="127"/>
                  </a:lnTo>
                  <a:lnTo>
                    <a:pt x="86" y="127"/>
                  </a:lnTo>
                  <a:lnTo>
                    <a:pt x="89" y="127"/>
                  </a:lnTo>
                  <a:lnTo>
                    <a:pt x="91" y="127"/>
                  </a:lnTo>
                  <a:lnTo>
                    <a:pt x="93" y="128"/>
                  </a:lnTo>
                  <a:lnTo>
                    <a:pt x="95" y="128"/>
                  </a:lnTo>
                  <a:lnTo>
                    <a:pt x="97" y="129"/>
                  </a:lnTo>
                  <a:lnTo>
                    <a:pt x="99" y="130"/>
                  </a:lnTo>
                  <a:lnTo>
                    <a:pt x="101" y="131"/>
                  </a:lnTo>
                  <a:lnTo>
                    <a:pt x="99" y="133"/>
                  </a:lnTo>
                  <a:lnTo>
                    <a:pt x="98" y="134"/>
                  </a:lnTo>
                  <a:lnTo>
                    <a:pt x="97" y="136"/>
                  </a:lnTo>
                  <a:lnTo>
                    <a:pt x="96" y="138"/>
                  </a:lnTo>
                  <a:lnTo>
                    <a:pt x="95" y="140"/>
                  </a:lnTo>
                  <a:lnTo>
                    <a:pt x="94" y="141"/>
                  </a:lnTo>
                  <a:lnTo>
                    <a:pt x="93" y="143"/>
                  </a:lnTo>
                  <a:lnTo>
                    <a:pt x="93" y="145"/>
                  </a:lnTo>
                  <a:lnTo>
                    <a:pt x="92" y="147"/>
                  </a:lnTo>
                  <a:lnTo>
                    <a:pt x="91" y="149"/>
                  </a:lnTo>
                  <a:lnTo>
                    <a:pt x="91" y="151"/>
                  </a:lnTo>
                  <a:lnTo>
                    <a:pt x="90" y="153"/>
                  </a:lnTo>
                  <a:lnTo>
                    <a:pt x="90" y="155"/>
                  </a:lnTo>
                  <a:lnTo>
                    <a:pt x="90" y="157"/>
                  </a:lnTo>
                  <a:lnTo>
                    <a:pt x="90" y="160"/>
                  </a:lnTo>
                  <a:lnTo>
                    <a:pt x="90" y="162"/>
                  </a:lnTo>
                  <a:lnTo>
                    <a:pt x="90" y="261"/>
                  </a:lnTo>
                  <a:lnTo>
                    <a:pt x="0" y="261"/>
                  </a:lnTo>
                  <a:lnTo>
                    <a:pt x="0" y="158"/>
                  </a:lnTo>
                  <a:lnTo>
                    <a:pt x="0" y="157"/>
                  </a:lnTo>
                  <a:lnTo>
                    <a:pt x="0" y="155"/>
                  </a:lnTo>
                  <a:lnTo>
                    <a:pt x="0" y="153"/>
                  </a:lnTo>
                  <a:lnTo>
                    <a:pt x="0" y="152"/>
                  </a:lnTo>
                  <a:lnTo>
                    <a:pt x="1" y="150"/>
                  </a:lnTo>
                  <a:lnTo>
                    <a:pt x="1" y="149"/>
                  </a:lnTo>
                  <a:lnTo>
                    <a:pt x="1" y="147"/>
                  </a:lnTo>
                  <a:lnTo>
                    <a:pt x="2" y="146"/>
                  </a:lnTo>
                  <a:lnTo>
                    <a:pt x="3" y="144"/>
                  </a:lnTo>
                  <a:lnTo>
                    <a:pt x="4" y="143"/>
                  </a:lnTo>
                  <a:lnTo>
                    <a:pt x="5" y="142"/>
                  </a:lnTo>
                  <a:lnTo>
                    <a:pt x="5" y="140"/>
                  </a:lnTo>
                  <a:lnTo>
                    <a:pt x="6" y="139"/>
                  </a:lnTo>
                  <a:lnTo>
                    <a:pt x="7" y="138"/>
                  </a:lnTo>
                  <a:lnTo>
                    <a:pt x="8" y="137"/>
                  </a:lnTo>
                  <a:lnTo>
                    <a:pt x="9" y="136"/>
                  </a:lnTo>
                  <a:lnTo>
                    <a:pt x="10" y="135"/>
                  </a:lnTo>
                  <a:lnTo>
                    <a:pt x="11" y="134"/>
                  </a:lnTo>
                  <a:lnTo>
                    <a:pt x="13" y="133"/>
                  </a:lnTo>
                  <a:lnTo>
                    <a:pt x="14" y="132"/>
                  </a:lnTo>
                  <a:lnTo>
                    <a:pt x="15" y="131"/>
                  </a:lnTo>
                  <a:lnTo>
                    <a:pt x="17" y="130"/>
                  </a:lnTo>
                  <a:lnTo>
                    <a:pt x="18" y="130"/>
                  </a:lnTo>
                  <a:lnTo>
                    <a:pt x="19" y="129"/>
                  </a:lnTo>
                  <a:lnTo>
                    <a:pt x="21" y="128"/>
                  </a:lnTo>
                  <a:lnTo>
                    <a:pt x="22" y="128"/>
                  </a:lnTo>
                  <a:lnTo>
                    <a:pt x="24" y="127"/>
                  </a:lnTo>
                  <a:lnTo>
                    <a:pt x="25" y="127"/>
                  </a:lnTo>
                  <a:lnTo>
                    <a:pt x="27" y="127"/>
                  </a:lnTo>
                  <a:lnTo>
                    <a:pt x="29" y="127"/>
                  </a:lnTo>
                  <a:lnTo>
                    <a:pt x="30" y="127"/>
                  </a:lnTo>
                  <a:lnTo>
                    <a:pt x="32" y="127"/>
                  </a:lnTo>
                  <a:close/>
                  <a:moveTo>
                    <a:pt x="58" y="31"/>
                  </a:moveTo>
                  <a:lnTo>
                    <a:pt x="60" y="31"/>
                  </a:lnTo>
                  <a:lnTo>
                    <a:pt x="62" y="31"/>
                  </a:lnTo>
                  <a:lnTo>
                    <a:pt x="64" y="32"/>
                  </a:lnTo>
                  <a:lnTo>
                    <a:pt x="67" y="32"/>
                  </a:lnTo>
                  <a:lnTo>
                    <a:pt x="69" y="32"/>
                  </a:lnTo>
                  <a:lnTo>
                    <a:pt x="70" y="33"/>
                  </a:lnTo>
                  <a:lnTo>
                    <a:pt x="73" y="34"/>
                  </a:lnTo>
                  <a:lnTo>
                    <a:pt x="75" y="34"/>
                  </a:lnTo>
                  <a:lnTo>
                    <a:pt x="77" y="35"/>
                  </a:lnTo>
                  <a:lnTo>
                    <a:pt x="78" y="36"/>
                  </a:lnTo>
                  <a:lnTo>
                    <a:pt x="80" y="37"/>
                  </a:lnTo>
                  <a:lnTo>
                    <a:pt x="82" y="38"/>
                  </a:lnTo>
                  <a:lnTo>
                    <a:pt x="83" y="39"/>
                  </a:lnTo>
                  <a:lnTo>
                    <a:pt x="85" y="41"/>
                  </a:lnTo>
                  <a:lnTo>
                    <a:pt x="86" y="42"/>
                  </a:lnTo>
                  <a:lnTo>
                    <a:pt x="88" y="43"/>
                  </a:lnTo>
                  <a:lnTo>
                    <a:pt x="90" y="45"/>
                  </a:lnTo>
                  <a:lnTo>
                    <a:pt x="91" y="46"/>
                  </a:lnTo>
                  <a:lnTo>
                    <a:pt x="92" y="48"/>
                  </a:lnTo>
                  <a:lnTo>
                    <a:pt x="93" y="50"/>
                  </a:lnTo>
                  <a:lnTo>
                    <a:pt x="94" y="51"/>
                  </a:lnTo>
                  <a:lnTo>
                    <a:pt x="96" y="53"/>
                  </a:lnTo>
                  <a:lnTo>
                    <a:pt x="96" y="55"/>
                  </a:lnTo>
                  <a:lnTo>
                    <a:pt x="97" y="57"/>
                  </a:lnTo>
                  <a:lnTo>
                    <a:pt x="98" y="59"/>
                  </a:lnTo>
                  <a:lnTo>
                    <a:pt x="99" y="61"/>
                  </a:lnTo>
                  <a:lnTo>
                    <a:pt x="99" y="63"/>
                  </a:lnTo>
                  <a:lnTo>
                    <a:pt x="100" y="65"/>
                  </a:lnTo>
                  <a:lnTo>
                    <a:pt x="100" y="67"/>
                  </a:lnTo>
                  <a:lnTo>
                    <a:pt x="100" y="69"/>
                  </a:lnTo>
                  <a:lnTo>
                    <a:pt x="101" y="71"/>
                  </a:lnTo>
                  <a:lnTo>
                    <a:pt x="101" y="74"/>
                  </a:lnTo>
                  <a:lnTo>
                    <a:pt x="101" y="76"/>
                  </a:lnTo>
                  <a:lnTo>
                    <a:pt x="100" y="78"/>
                  </a:lnTo>
                  <a:lnTo>
                    <a:pt x="100" y="80"/>
                  </a:lnTo>
                  <a:lnTo>
                    <a:pt x="100" y="82"/>
                  </a:lnTo>
                  <a:lnTo>
                    <a:pt x="99" y="84"/>
                  </a:lnTo>
                  <a:lnTo>
                    <a:pt x="99" y="86"/>
                  </a:lnTo>
                  <a:lnTo>
                    <a:pt x="98" y="88"/>
                  </a:lnTo>
                  <a:lnTo>
                    <a:pt x="97" y="90"/>
                  </a:lnTo>
                  <a:lnTo>
                    <a:pt x="96" y="92"/>
                  </a:lnTo>
                  <a:lnTo>
                    <a:pt x="96" y="94"/>
                  </a:lnTo>
                  <a:lnTo>
                    <a:pt x="94" y="96"/>
                  </a:lnTo>
                  <a:lnTo>
                    <a:pt x="93" y="97"/>
                  </a:lnTo>
                  <a:lnTo>
                    <a:pt x="92" y="99"/>
                  </a:lnTo>
                  <a:lnTo>
                    <a:pt x="91" y="101"/>
                  </a:lnTo>
                  <a:lnTo>
                    <a:pt x="90" y="102"/>
                  </a:lnTo>
                  <a:lnTo>
                    <a:pt x="88" y="104"/>
                  </a:lnTo>
                  <a:lnTo>
                    <a:pt x="86" y="105"/>
                  </a:lnTo>
                  <a:lnTo>
                    <a:pt x="85" y="106"/>
                  </a:lnTo>
                  <a:lnTo>
                    <a:pt x="83" y="107"/>
                  </a:lnTo>
                  <a:lnTo>
                    <a:pt x="82" y="109"/>
                  </a:lnTo>
                  <a:lnTo>
                    <a:pt x="80" y="110"/>
                  </a:lnTo>
                  <a:lnTo>
                    <a:pt x="78" y="111"/>
                  </a:lnTo>
                  <a:lnTo>
                    <a:pt x="77" y="112"/>
                  </a:lnTo>
                  <a:lnTo>
                    <a:pt x="75" y="113"/>
                  </a:lnTo>
                  <a:lnTo>
                    <a:pt x="73" y="114"/>
                  </a:lnTo>
                  <a:lnTo>
                    <a:pt x="70" y="114"/>
                  </a:lnTo>
                  <a:lnTo>
                    <a:pt x="69" y="115"/>
                  </a:lnTo>
                  <a:lnTo>
                    <a:pt x="67" y="115"/>
                  </a:lnTo>
                  <a:lnTo>
                    <a:pt x="64" y="116"/>
                  </a:lnTo>
                  <a:lnTo>
                    <a:pt x="62" y="116"/>
                  </a:lnTo>
                  <a:lnTo>
                    <a:pt x="60" y="116"/>
                  </a:lnTo>
                  <a:lnTo>
                    <a:pt x="58" y="116"/>
                  </a:lnTo>
                  <a:lnTo>
                    <a:pt x="56" y="116"/>
                  </a:lnTo>
                  <a:lnTo>
                    <a:pt x="54" y="116"/>
                  </a:lnTo>
                  <a:lnTo>
                    <a:pt x="51" y="116"/>
                  </a:lnTo>
                  <a:lnTo>
                    <a:pt x="49" y="115"/>
                  </a:lnTo>
                  <a:lnTo>
                    <a:pt x="47" y="115"/>
                  </a:lnTo>
                  <a:lnTo>
                    <a:pt x="45" y="114"/>
                  </a:lnTo>
                  <a:lnTo>
                    <a:pt x="43" y="114"/>
                  </a:lnTo>
                  <a:lnTo>
                    <a:pt x="41" y="113"/>
                  </a:lnTo>
                  <a:lnTo>
                    <a:pt x="39" y="112"/>
                  </a:lnTo>
                  <a:lnTo>
                    <a:pt x="37" y="111"/>
                  </a:lnTo>
                  <a:lnTo>
                    <a:pt x="36" y="110"/>
                  </a:lnTo>
                  <a:lnTo>
                    <a:pt x="34" y="109"/>
                  </a:lnTo>
                  <a:lnTo>
                    <a:pt x="32" y="107"/>
                  </a:lnTo>
                  <a:lnTo>
                    <a:pt x="31" y="106"/>
                  </a:lnTo>
                  <a:lnTo>
                    <a:pt x="29" y="105"/>
                  </a:lnTo>
                  <a:lnTo>
                    <a:pt x="28" y="104"/>
                  </a:lnTo>
                  <a:lnTo>
                    <a:pt x="26" y="102"/>
                  </a:lnTo>
                  <a:lnTo>
                    <a:pt x="25" y="101"/>
                  </a:lnTo>
                  <a:lnTo>
                    <a:pt x="24" y="99"/>
                  </a:lnTo>
                  <a:lnTo>
                    <a:pt x="22" y="97"/>
                  </a:lnTo>
                  <a:lnTo>
                    <a:pt x="21" y="96"/>
                  </a:lnTo>
                  <a:lnTo>
                    <a:pt x="20" y="94"/>
                  </a:lnTo>
                  <a:lnTo>
                    <a:pt x="19" y="92"/>
                  </a:lnTo>
                  <a:lnTo>
                    <a:pt x="18" y="90"/>
                  </a:lnTo>
                  <a:lnTo>
                    <a:pt x="18" y="88"/>
                  </a:lnTo>
                  <a:lnTo>
                    <a:pt x="17" y="86"/>
                  </a:lnTo>
                  <a:lnTo>
                    <a:pt x="16" y="84"/>
                  </a:lnTo>
                  <a:lnTo>
                    <a:pt x="16" y="82"/>
                  </a:lnTo>
                  <a:lnTo>
                    <a:pt x="16" y="80"/>
                  </a:lnTo>
                  <a:lnTo>
                    <a:pt x="15" y="78"/>
                  </a:lnTo>
                  <a:lnTo>
                    <a:pt x="15" y="76"/>
                  </a:lnTo>
                  <a:lnTo>
                    <a:pt x="15" y="74"/>
                  </a:lnTo>
                  <a:lnTo>
                    <a:pt x="15" y="71"/>
                  </a:lnTo>
                  <a:lnTo>
                    <a:pt x="15" y="69"/>
                  </a:lnTo>
                  <a:lnTo>
                    <a:pt x="16" y="67"/>
                  </a:lnTo>
                  <a:lnTo>
                    <a:pt x="16" y="65"/>
                  </a:lnTo>
                  <a:lnTo>
                    <a:pt x="16" y="63"/>
                  </a:lnTo>
                  <a:lnTo>
                    <a:pt x="17" y="61"/>
                  </a:lnTo>
                  <a:lnTo>
                    <a:pt x="18" y="59"/>
                  </a:lnTo>
                  <a:lnTo>
                    <a:pt x="18" y="57"/>
                  </a:lnTo>
                  <a:lnTo>
                    <a:pt x="19" y="55"/>
                  </a:lnTo>
                  <a:lnTo>
                    <a:pt x="20" y="53"/>
                  </a:lnTo>
                  <a:lnTo>
                    <a:pt x="21" y="51"/>
                  </a:lnTo>
                  <a:lnTo>
                    <a:pt x="22" y="50"/>
                  </a:lnTo>
                  <a:lnTo>
                    <a:pt x="24" y="48"/>
                  </a:lnTo>
                  <a:lnTo>
                    <a:pt x="25" y="46"/>
                  </a:lnTo>
                  <a:lnTo>
                    <a:pt x="26" y="45"/>
                  </a:lnTo>
                  <a:lnTo>
                    <a:pt x="28" y="43"/>
                  </a:lnTo>
                  <a:lnTo>
                    <a:pt x="29" y="42"/>
                  </a:lnTo>
                  <a:lnTo>
                    <a:pt x="31" y="41"/>
                  </a:lnTo>
                  <a:lnTo>
                    <a:pt x="32" y="39"/>
                  </a:lnTo>
                  <a:lnTo>
                    <a:pt x="34" y="38"/>
                  </a:lnTo>
                  <a:lnTo>
                    <a:pt x="36" y="37"/>
                  </a:lnTo>
                  <a:lnTo>
                    <a:pt x="37" y="36"/>
                  </a:lnTo>
                  <a:lnTo>
                    <a:pt x="39" y="35"/>
                  </a:lnTo>
                  <a:lnTo>
                    <a:pt x="41" y="34"/>
                  </a:lnTo>
                  <a:lnTo>
                    <a:pt x="43" y="34"/>
                  </a:lnTo>
                  <a:lnTo>
                    <a:pt x="45" y="33"/>
                  </a:lnTo>
                  <a:lnTo>
                    <a:pt x="47" y="32"/>
                  </a:lnTo>
                  <a:lnTo>
                    <a:pt x="49" y="32"/>
                  </a:lnTo>
                  <a:lnTo>
                    <a:pt x="51" y="32"/>
                  </a:lnTo>
                  <a:lnTo>
                    <a:pt x="54" y="31"/>
                  </a:lnTo>
                  <a:lnTo>
                    <a:pt x="56" y="31"/>
                  </a:lnTo>
                  <a:lnTo>
                    <a:pt x="58" y="31"/>
                  </a:lnTo>
                  <a:close/>
                  <a:moveTo>
                    <a:pt x="282" y="31"/>
                  </a:moveTo>
                  <a:lnTo>
                    <a:pt x="285" y="31"/>
                  </a:lnTo>
                  <a:lnTo>
                    <a:pt x="287" y="31"/>
                  </a:lnTo>
                  <a:lnTo>
                    <a:pt x="289" y="32"/>
                  </a:lnTo>
                  <a:lnTo>
                    <a:pt x="291" y="32"/>
                  </a:lnTo>
                  <a:lnTo>
                    <a:pt x="293" y="32"/>
                  </a:lnTo>
                  <a:lnTo>
                    <a:pt x="295" y="33"/>
                  </a:lnTo>
                  <a:lnTo>
                    <a:pt x="297" y="34"/>
                  </a:lnTo>
                  <a:lnTo>
                    <a:pt x="299" y="34"/>
                  </a:lnTo>
                  <a:lnTo>
                    <a:pt x="301" y="35"/>
                  </a:lnTo>
                  <a:lnTo>
                    <a:pt x="303" y="36"/>
                  </a:lnTo>
                  <a:lnTo>
                    <a:pt x="305" y="37"/>
                  </a:lnTo>
                  <a:lnTo>
                    <a:pt x="307" y="38"/>
                  </a:lnTo>
                  <a:lnTo>
                    <a:pt x="308" y="39"/>
                  </a:lnTo>
                  <a:lnTo>
                    <a:pt x="310" y="41"/>
                  </a:lnTo>
                  <a:lnTo>
                    <a:pt x="312" y="42"/>
                  </a:lnTo>
                  <a:lnTo>
                    <a:pt x="313" y="43"/>
                  </a:lnTo>
                  <a:lnTo>
                    <a:pt x="314" y="45"/>
                  </a:lnTo>
                  <a:lnTo>
                    <a:pt x="315" y="46"/>
                  </a:lnTo>
                  <a:lnTo>
                    <a:pt x="317" y="48"/>
                  </a:lnTo>
                  <a:lnTo>
                    <a:pt x="318" y="50"/>
                  </a:lnTo>
                  <a:lnTo>
                    <a:pt x="319" y="51"/>
                  </a:lnTo>
                  <a:lnTo>
                    <a:pt x="320" y="53"/>
                  </a:lnTo>
                  <a:lnTo>
                    <a:pt x="321" y="55"/>
                  </a:lnTo>
                  <a:lnTo>
                    <a:pt x="322" y="57"/>
                  </a:lnTo>
                  <a:lnTo>
                    <a:pt x="323" y="59"/>
                  </a:lnTo>
                  <a:lnTo>
                    <a:pt x="324" y="61"/>
                  </a:lnTo>
                  <a:lnTo>
                    <a:pt x="324" y="63"/>
                  </a:lnTo>
                  <a:lnTo>
                    <a:pt x="325" y="65"/>
                  </a:lnTo>
                  <a:lnTo>
                    <a:pt x="325" y="67"/>
                  </a:lnTo>
                  <a:lnTo>
                    <a:pt x="325" y="69"/>
                  </a:lnTo>
                  <a:lnTo>
                    <a:pt x="325" y="71"/>
                  </a:lnTo>
                  <a:lnTo>
                    <a:pt x="325" y="74"/>
                  </a:lnTo>
                  <a:lnTo>
                    <a:pt x="325" y="76"/>
                  </a:lnTo>
                  <a:lnTo>
                    <a:pt x="325" y="78"/>
                  </a:lnTo>
                  <a:lnTo>
                    <a:pt x="325" y="80"/>
                  </a:lnTo>
                  <a:lnTo>
                    <a:pt x="325" y="82"/>
                  </a:lnTo>
                  <a:lnTo>
                    <a:pt x="324" y="84"/>
                  </a:lnTo>
                  <a:lnTo>
                    <a:pt x="324" y="86"/>
                  </a:lnTo>
                  <a:lnTo>
                    <a:pt x="323" y="88"/>
                  </a:lnTo>
                  <a:lnTo>
                    <a:pt x="322" y="90"/>
                  </a:lnTo>
                  <a:lnTo>
                    <a:pt x="321" y="92"/>
                  </a:lnTo>
                  <a:lnTo>
                    <a:pt x="320" y="94"/>
                  </a:lnTo>
                  <a:lnTo>
                    <a:pt x="319" y="96"/>
                  </a:lnTo>
                  <a:lnTo>
                    <a:pt x="318" y="97"/>
                  </a:lnTo>
                  <a:lnTo>
                    <a:pt x="317" y="99"/>
                  </a:lnTo>
                  <a:lnTo>
                    <a:pt x="315" y="101"/>
                  </a:lnTo>
                  <a:lnTo>
                    <a:pt x="314" y="102"/>
                  </a:lnTo>
                  <a:lnTo>
                    <a:pt x="313" y="104"/>
                  </a:lnTo>
                  <a:lnTo>
                    <a:pt x="312" y="105"/>
                  </a:lnTo>
                  <a:lnTo>
                    <a:pt x="310" y="106"/>
                  </a:lnTo>
                  <a:lnTo>
                    <a:pt x="308" y="107"/>
                  </a:lnTo>
                  <a:lnTo>
                    <a:pt x="307" y="109"/>
                  </a:lnTo>
                  <a:lnTo>
                    <a:pt x="305" y="110"/>
                  </a:lnTo>
                  <a:lnTo>
                    <a:pt x="303" y="111"/>
                  </a:lnTo>
                  <a:lnTo>
                    <a:pt x="301" y="112"/>
                  </a:lnTo>
                  <a:lnTo>
                    <a:pt x="299" y="113"/>
                  </a:lnTo>
                  <a:lnTo>
                    <a:pt x="297" y="114"/>
                  </a:lnTo>
                  <a:lnTo>
                    <a:pt x="295" y="114"/>
                  </a:lnTo>
                  <a:lnTo>
                    <a:pt x="293" y="115"/>
                  </a:lnTo>
                  <a:lnTo>
                    <a:pt x="291" y="115"/>
                  </a:lnTo>
                  <a:lnTo>
                    <a:pt x="289" y="116"/>
                  </a:lnTo>
                  <a:lnTo>
                    <a:pt x="287" y="116"/>
                  </a:lnTo>
                  <a:lnTo>
                    <a:pt x="285" y="116"/>
                  </a:lnTo>
                  <a:lnTo>
                    <a:pt x="282" y="116"/>
                  </a:lnTo>
                  <a:lnTo>
                    <a:pt x="280" y="116"/>
                  </a:lnTo>
                  <a:lnTo>
                    <a:pt x="278" y="116"/>
                  </a:lnTo>
                  <a:lnTo>
                    <a:pt x="276" y="116"/>
                  </a:lnTo>
                  <a:lnTo>
                    <a:pt x="274" y="115"/>
                  </a:lnTo>
                  <a:lnTo>
                    <a:pt x="272" y="115"/>
                  </a:lnTo>
                  <a:lnTo>
                    <a:pt x="270" y="114"/>
                  </a:lnTo>
                  <a:lnTo>
                    <a:pt x="268" y="114"/>
                  </a:lnTo>
                  <a:lnTo>
                    <a:pt x="266" y="113"/>
                  </a:lnTo>
                  <a:lnTo>
                    <a:pt x="264" y="112"/>
                  </a:lnTo>
                  <a:lnTo>
                    <a:pt x="262" y="111"/>
                  </a:lnTo>
                  <a:lnTo>
                    <a:pt x="260" y="110"/>
                  </a:lnTo>
                  <a:lnTo>
                    <a:pt x="259" y="109"/>
                  </a:lnTo>
                  <a:lnTo>
                    <a:pt x="257" y="107"/>
                  </a:lnTo>
                  <a:lnTo>
                    <a:pt x="256" y="106"/>
                  </a:lnTo>
                  <a:lnTo>
                    <a:pt x="254" y="105"/>
                  </a:lnTo>
                  <a:lnTo>
                    <a:pt x="253" y="104"/>
                  </a:lnTo>
                  <a:lnTo>
                    <a:pt x="251" y="102"/>
                  </a:lnTo>
                  <a:lnTo>
                    <a:pt x="250" y="101"/>
                  </a:lnTo>
                  <a:lnTo>
                    <a:pt x="248" y="99"/>
                  </a:lnTo>
                  <a:lnTo>
                    <a:pt x="247" y="97"/>
                  </a:lnTo>
                  <a:lnTo>
                    <a:pt x="246" y="96"/>
                  </a:lnTo>
                  <a:lnTo>
                    <a:pt x="245" y="94"/>
                  </a:lnTo>
                  <a:lnTo>
                    <a:pt x="244" y="92"/>
                  </a:lnTo>
                  <a:lnTo>
                    <a:pt x="243" y="90"/>
                  </a:lnTo>
                  <a:lnTo>
                    <a:pt x="243" y="88"/>
                  </a:lnTo>
                  <a:lnTo>
                    <a:pt x="242" y="86"/>
                  </a:lnTo>
                  <a:lnTo>
                    <a:pt x="241" y="84"/>
                  </a:lnTo>
                  <a:lnTo>
                    <a:pt x="241" y="82"/>
                  </a:lnTo>
                  <a:lnTo>
                    <a:pt x="240" y="80"/>
                  </a:lnTo>
                  <a:lnTo>
                    <a:pt x="240" y="78"/>
                  </a:lnTo>
                  <a:lnTo>
                    <a:pt x="240" y="76"/>
                  </a:lnTo>
                  <a:lnTo>
                    <a:pt x="240" y="74"/>
                  </a:lnTo>
                  <a:lnTo>
                    <a:pt x="240" y="71"/>
                  </a:lnTo>
                  <a:lnTo>
                    <a:pt x="240" y="69"/>
                  </a:lnTo>
                  <a:lnTo>
                    <a:pt x="240" y="67"/>
                  </a:lnTo>
                  <a:lnTo>
                    <a:pt x="241" y="65"/>
                  </a:lnTo>
                  <a:lnTo>
                    <a:pt x="241" y="63"/>
                  </a:lnTo>
                  <a:lnTo>
                    <a:pt x="242" y="61"/>
                  </a:lnTo>
                  <a:lnTo>
                    <a:pt x="243" y="59"/>
                  </a:lnTo>
                  <a:lnTo>
                    <a:pt x="243" y="57"/>
                  </a:lnTo>
                  <a:lnTo>
                    <a:pt x="244" y="55"/>
                  </a:lnTo>
                  <a:lnTo>
                    <a:pt x="245" y="53"/>
                  </a:lnTo>
                  <a:lnTo>
                    <a:pt x="246" y="51"/>
                  </a:lnTo>
                  <a:lnTo>
                    <a:pt x="247" y="50"/>
                  </a:lnTo>
                  <a:lnTo>
                    <a:pt x="248" y="48"/>
                  </a:lnTo>
                  <a:lnTo>
                    <a:pt x="250" y="46"/>
                  </a:lnTo>
                  <a:lnTo>
                    <a:pt x="251" y="45"/>
                  </a:lnTo>
                  <a:lnTo>
                    <a:pt x="253" y="43"/>
                  </a:lnTo>
                  <a:lnTo>
                    <a:pt x="254" y="42"/>
                  </a:lnTo>
                  <a:lnTo>
                    <a:pt x="256" y="41"/>
                  </a:lnTo>
                  <a:lnTo>
                    <a:pt x="257" y="39"/>
                  </a:lnTo>
                  <a:lnTo>
                    <a:pt x="259" y="38"/>
                  </a:lnTo>
                  <a:lnTo>
                    <a:pt x="260" y="37"/>
                  </a:lnTo>
                  <a:lnTo>
                    <a:pt x="262" y="36"/>
                  </a:lnTo>
                  <a:lnTo>
                    <a:pt x="264" y="35"/>
                  </a:lnTo>
                  <a:lnTo>
                    <a:pt x="266" y="34"/>
                  </a:lnTo>
                  <a:lnTo>
                    <a:pt x="268" y="34"/>
                  </a:lnTo>
                  <a:lnTo>
                    <a:pt x="270" y="33"/>
                  </a:lnTo>
                  <a:lnTo>
                    <a:pt x="272" y="32"/>
                  </a:lnTo>
                  <a:lnTo>
                    <a:pt x="274" y="32"/>
                  </a:lnTo>
                  <a:lnTo>
                    <a:pt x="276" y="32"/>
                  </a:lnTo>
                  <a:lnTo>
                    <a:pt x="278" y="31"/>
                  </a:lnTo>
                  <a:lnTo>
                    <a:pt x="280" y="31"/>
                  </a:lnTo>
                  <a:lnTo>
                    <a:pt x="282" y="31"/>
                  </a:lnTo>
                  <a:close/>
                  <a:moveTo>
                    <a:pt x="170" y="0"/>
                  </a:moveTo>
                  <a:lnTo>
                    <a:pt x="173" y="0"/>
                  </a:lnTo>
                  <a:lnTo>
                    <a:pt x="176" y="0"/>
                  </a:lnTo>
                  <a:lnTo>
                    <a:pt x="178" y="0"/>
                  </a:lnTo>
                  <a:lnTo>
                    <a:pt x="181" y="1"/>
                  </a:lnTo>
                  <a:lnTo>
                    <a:pt x="184" y="2"/>
                  </a:lnTo>
                  <a:lnTo>
                    <a:pt x="186" y="2"/>
                  </a:lnTo>
                  <a:lnTo>
                    <a:pt x="189" y="3"/>
                  </a:lnTo>
                  <a:lnTo>
                    <a:pt x="191" y="4"/>
                  </a:lnTo>
                  <a:lnTo>
                    <a:pt x="194" y="5"/>
                  </a:lnTo>
                  <a:lnTo>
                    <a:pt x="196" y="6"/>
                  </a:lnTo>
                  <a:lnTo>
                    <a:pt x="198" y="8"/>
                  </a:lnTo>
                  <a:lnTo>
                    <a:pt x="201" y="9"/>
                  </a:lnTo>
                  <a:lnTo>
                    <a:pt x="203" y="10"/>
                  </a:lnTo>
                  <a:lnTo>
                    <a:pt x="205" y="12"/>
                  </a:lnTo>
                  <a:lnTo>
                    <a:pt x="207" y="14"/>
                  </a:lnTo>
                  <a:lnTo>
                    <a:pt x="209" y="15"/>
                  </a:lnTo>
                  <a:lnTo>
                    <a:pt x="211" y="18"/>
                  </a:lnTo>
                  <a:lnTo>
                    <a:pt x="212" y="19"/>
                  </a:lnTo>
                  <a:lnTo>
                    <a:pt x="214" y="22"/>
                  </a:lnTo>
                  <a:lnTo>
                    <a:pt x="215" y="24"/>
                  </a:lnTo>
                  <a:lnTo>
                    <a:pt x="217" y="26"/>
                  </a:lnTo>
                  <a:lnTo>
                    <a:pt x="218" y="28"/>
                  </a:lnTo>
                  <a:lnTo>
                    <a:pt x="219" y="31"/>
                  </a:lnTo>
                  <a:lnTo>
                    <a:pt x="220" y="33"/>
                  </a:lnTo>
                  <a:lnTo>
                    <a:pt x="221" y="35"/>
                  </a:lnTo>
                  <a:lnTo>
                    <a:pt x="222" y="38"/>
                  </a:lnTo>
                  <a:lnTo>
                    <a:pt x="223" y="40"/>
                  </a:lnTo>
                  <a:lnTo>
                    <a:pt x="224" y="43"/>
                  </a:lnTo>
                  <a:lnTo>
                    <a:pt x="224" y="45"/>
                  </a:lnTo>
                  <a:lnTo>
                    <a:pt x="224" y="48"/>
                  </a:lnTo>
                  <a:lnTo>
                    <a:pt x="225" y="51"/>
                  </a:lnTo>
                  <a:lnTo>
                    <a:pt x="225" y="54"/>
                  </a:lnTo>
                  <a:lnTo>
                    <a:pt x="225" y="57"/>
                  </a:lnTo>
                  <a:lnTo>
                    <a:pt x="224" y="59"/>
                  </a:lnTo>
                  <a:lnTo>
                    <a:pt x="224" y="62"/>
                  </a:lnTo>
                  <a:lnTo>
                    <a:pt x="224" y="65"/>
                  </a:lnTo>
                  <a:lnTo>
                    <a:pt x="223" y="68"/>
                  </a:lnTo>
                  <a:lnTo>
                    <a:pt x="222" y="70"/>
                  </a:lnTo>
                  <a:lnTo>
                    <a:pt x="221" y="73"/>
                  </a:lnTo>
                  <a:lnTo>
                    <a:pt x="220" y="75"/>
                  </a:lnTo>
                  <a:lnTo>
                    <a:pt x="219" y="78"/>
                  </a:lnTo>
                  <a:lnTo>
                    <a:pt x="218" y="80"/>
                  </a:lnTo>
                  <a:lnTo>
                    <a:pt x="217" y="82"/>
                  </a:lnTo>
                  <a:lnTo>
                    <a:pt x="215" y="84"/>
                  </a:lnTo>
                  <a:lnTo>
                    <a:pt x="214" y="86"/>
                  </a:lnTo>
                  <a:lnTo>
                    <a:pt x="212" y="88"/>
                  </a:lnTo>
                  <a:lnTo>
                    <a:pt x="211" y="90"/>
                  </a:lnTo>
                  <a:lnTo>
                    <a:pt x="209" y="92"/>
                  </a:lnTo>
                  <a:lnTo>
                    <a:pt x="207" y="94"/>
                  </a:lnTo>
                  <a:lnTo>
                    <a:pt x="205" y="96"/>
                  </a:lnTo>
                  <a:lnTo>
                    <a:pt x="203" y="97"/>
                  </a:lnTo>
                  <a:lnTo>
                    <a:pt x="201" y="99"/>
                  </a:lnTo>
                  <a:lnTo>
                    <a:pt x="198" y="100"/>
                  </a:lnTo>
                  <a:lnTo>
                    <a:pt x="196" y="101"/>
                  </a:lnTo>
                  <a:lnTo>
                    <a:pt x="194" y="103"/>
                  </a:lnTo>
                  <a:lnTo>
                    <a:pt x="191" y="104"/>
                  </a:lnTo>
                  <a:lnTo>
                    <a:pt x="189" y="105"/>
                  </a:lnTo>
                  <a:lnTo>
                    <a:pt x="186" y="106"/>
                  </a:lnTo>
                  <a:lnTo>
                    <a:pt x="184" y="106"/>
                  </a:lnTo>
                  <a:lnTo>
                    <a:pt x="181" y="107"/>
                  </a:lnTo>
                  <a:lnTo>
                    <a:pt x="178" y="107"/>
                  </a:lnTo>
                  <a:lnTo>
                    <a:pt x="176" y="108"/>
                  </a:lnTo>
                  <a:lnTo>
                    <a:pt x="173" y="108"/>
                  </a:lnTo>
                  <a:lnTo>
                    <a:pt x="170" y="108"/>
                  </a:lnTo>
                  <a:lnTo>
                    <a:pt x="168" y="108"/>
                  </a:lnTo>
                  <a:lnTo>
                    <a:pt x="165" y="108"/>
                  </a:lnTo>
                  <a:lnTo>
                    <a:pt x="162" y="107"/>
                  </a:lnTo>
                  <a:lnTo>
                    <a:pt x="159" y="107"/>
                  </a:lnTo>
                  <a:lnTo>
                    <a:pt x="157" y="106"/>
                  </a:lnTo>
                  <a:lnTo>
                    <a:pt x="154" y="106"/>
                  </a:lnTo>
                  <a:lnTo>
                    <a:pt x="152" y="105"/>
                  </a:lnTo>
                  <a:lnTo>
                    <a:pt x="149" y="104"/>
                  </a:lnTo>
                  <a:lnTo>
                    <a:pt x="147" y="103"/>
                  </a:lnTo>
                  <a:lnTo>
                    <a:pt x="144" y="101"/>
                  </a:lnTo>
                  <a:lnTo>
                    <a:pt x="142" y="100"/>
                  </a:lnTo>
                  <a:lnTo>
                    <a:pt x="140" y="99"/>
                  </a:lnTo>
                  <a:lnTo>
                    <a:pt x="138" y="97"/>
                  </a:lnTo>
                  <a:lnTo>
                    <a:pt x="136" y="96"/>
                  </a:lnTo>
                  <a:lnTo>
                    <a:pt x="134" y="94"/>
                  </a:lnTo>
                  <a:lnTo>
                    <a:pt x="132" y="92"/>
                  </a:lnTo>
                  <a:lnTo>
                    <a:pt x="130" y="90"/>
                  </a:lnTo>
                  <a:lnTo>
                    <a:pt x="129" y="88"/>
                  </a:lnTo>
                  <a:lnTo>
                    <a:pt x="127" y="86"/>
                  </a:lnTo>
                  <a:lnTo>
                    <a:pt x="125" y="84"/>
                  </a:lnTo>
                  <a:lnTo>
                    <a:pt x="124" y="82"/>
                  </a:lnTo>
                  <a:lnTo>
                    <a:pt x="122" y="80"/>
                  </a:lnTo>
                  <a:lnTo>
                    <a:pt x="121" y="78"/>
                  </a:lnTo>
                  <a:lnTo>
                    <a:pt x="120" y="75"/>
                  </a:lnTo>
                  <a:lnTo>
                    <a:pt x="119" y="73"/>
                  </a:lnTo>
                  <a:lnTo>
                    <a:pt x="118" y="70"/>
                  </a:lnTo>
                  <a:lnTo>
                    <a:pt x="118" y="68"/>
                  </a:lnTo>
                  <a:lnTo>
                    <a:pt x="117" y="65"/>
                  </a:lnTo>
                  <a:lnTo>
                    <a:pt x="116" y="62"/>
                  </a:lnTo>
                  <a:lnTo>
                    <a:pt x="116" y="59"/>
                  </a:lnTo>
                  <a:lnTo>
                    <a:pt x="116" y="57"/>
                  </a:lnTo>
                  <a:lnTo>
                    <a:pt x="116" y="54"/>
                  </a:lnTo>
                  <a:lnTo>
                    <a:pt x="116" y="51"/>
                  </a:lnTo>
                  <a:lnTo>
                    <a:pt x="116" y="48"/>
                  </a:lnTo>
                  <a:lnTo>
                    <a:pt x="116" y="45"/>
                  </a:lnTo>
                  <a:lnTo>
                    <a:pt x="117" y="43"/>
                  </a:lnTo>
                  <a:lnTo>
                    <a:pt x="118" y="40"/>
                  </a:lnTo>
                  <a:lnTo>
                    <a:pt x="118" y="38"/>
                  </a:lnTo>
                  <a:lnTo>
                    <a:pt x="119" y="35"/>
                  </a:lnTo>
                  <a:lnTo>
                    <a:pt x="120" y="33"/>
                  </a:lnTo>
                  <a:lnTo>
                    <a:pt x="121" y="31"/>
                  </a:lnTo>
                  <a:lnTo>
                    <a:pt x="122" y="28"/>
                  </a:lnTo>
                  <a:lnTo>
                    <a:pt x="124" y="26"/>
                  </a:lnTo>
                  <a:lnTo>
                    <a:pt x="125" y="24"/>
                  </a:lnTo>
                  <a:lnTo>
                    <a:pt x="127" y="22"/>
                  </a:lnTo>
                  <a:lnTo>
                    <a:pt x="129" y="19"/>
                  </a:lnTo>
                  <a:lnTo>
                    <a:pt x="130" y="18"/>
                  </a:lnTo>
                  <a:lnTo>
                    <a:pt x="132" y="15"/>
                  </a:lnTo>
                  <a:lnTo>
                    <a:pt x="134" y="14"/>
                  </a:lnTo>
                  <a:lnTo>
                    <a:pt x="136" y="12"/>
                  </a:lnTo>
                  <a:lnTo>
                    <a:pt x="138" y="10"/>
                  </a:lnTo>
                  <a:lnTo>
                    <a:pt x="140" y="9"/>
                  </a:lnTo>
                  <a:lnTo>
                    <a:pt x="142" y="8"/>
                  </a:lnTo>
                  <a:lnTo>
                    <a:pt x="144" y="6"/>
                  </a:lnTo>
                  <a:lnTo>
                    <a:pt x="147" y="5"/>
                  </a:lnTo>
                  <a:lnTo>
                    <a:pt x="149" y="4"/>
                  </a:lnTo>
                  <a:lnTo>
                    <a:pt x="152" y="3"/>
                  </a:lnTo>
                  <a:lnTo>
                    <a:pt x="154" y="2"/>
                  </a:lnTo>
                  <a:lnTo>
                    <a:pt x="157" y="2"/>
                  </a:lnTo>
                  <a:lnTo>
                    <a:pt x="159" y="1"/>
                  </a:lnTo>
                  <a:lnTo>
                    <a:pt x="162" y="0"/>
                  </a:lnTo>
                  <a:lnTo>
                    <a:pt x="165" y="0"/>
                  </a:lnTo>
                  <a:lnTo>
                    <a:pt x="168" y="0"/>
                  </a:lnTo>
                  <a:lnTo>
                    <a:pt x="170" y="0"/>
                  </a:lnTo>
                  <a:close/>
                </a:path>
              </a:pathLst>
            </a:custGeom>
            <a:solidFill>
              <a:srgbClr val="B89259"/>
            </a:solidFill>
            <a:ln>
              <a:noFill/>
            </a:ln>
          </p:spPr>
          <p:txBody>
            <a:bodyPr vert="horz" wrap="square" lIns="68589" tIns="34295" rIns="68589" bIns="34295" numCol="1" anchor="t" anchorCtr="0" compatLnSpc="1">
              <a:prstTxWarp prst="textNoShape">
                <a:avLst/>
              </a:prstTxWarp>
            </a:bodyPr>
            <a:lstStyle/>
            <a:p>
              <a:endParaRPr lang="zh-CN" altLang="en-US">
                <a:latin typeface="+mn-lt"/>
                <a:ea typeface="+mn-ea"/>
                <a:cs typeface="+mn-ea"/>
                <a:sym typeface="+mn-lt"/>
              </a:endParaRPr>
            </a:p>
          </p:txBody>
        </p:sp>
      </p:grpSp>
      <p:grpSp>
        <p:nvGrpSpPr>
          <p:cNvPr id="117" name="组合 116"/>
          <p:cNvGrpSpPr/>
          <p:nvPr/>
        </p:nvGrpSpPr>
        <p:grpSpPr>
          <a:xfrm>
            <a:off x="5720539" y="2533727"/>
            <a:ext cx="1470444" cy="2581836"/>
            <a:chOff x="6111848" y="3109535"/>
            <a:chExt cx="1470444" cy="2581836"/>
          </a:xfrm>
        </p:grpSpPr>
        <p:grpSp>
          <p:nvGrpSpPr>
            <p:cNvPr id="118" name="组合 117"/>
            <p:cNvGrpSpPr/>
            <p:nvPr/>
          </p:nvGrpSpPr>
          <p:grpSpPr>
            <a:xfrm>
              <a:off x="6111848" y="3109535"/>
              <a:ext cx="1470444" cy="2581836"/>
              <a:chOff x="1980506" y="611328"/>
              <a:chExt cx="1363045" cy="2393264"/>
            </a:xfrm>
          </p:grpSpPr>
          <p:grpSp>
            <p:nvGrpSpPr>
              <p:cNvPr id="120" name="组合 119"/>
              <p:cNvGrpSpPr/>
              <p:nvPr/>
            </p:nvGrpSpPr>
            <p:grpSpPr>
              <a:xfrm>
                <a:off x="1980506" y="611328"/>
                <a:ext cx="1363045" cy="2393264"/>
                <a:chOff x="-120131" y="654933"/>
                <a:chExt cx="1363045" cy="2393264"/>
              </a:xfrm>
            </p:grpSpPr>
            <p:sp>
              <p:nvSpPr>
                <p:cNvPr id="124" name="任意多边形 123"/>
                <p:cNvSpPr/>
                <p:nvPr/>
              </p:nvSpPr>
              <p:spPr>
                <a:xfrm rot="2700000">
                  <a:off x="-509105" y="1296178"/>
                  <a:ext cx="2393264" cy="1110774"/>
                </a:xfrm>
                <a:custGeom>
                  <a:avLst/>
                  <a:gdLst>
                    <a:gd name="connsiteX0" fmla="*/ 776171 w 2969868"/>
                    <a:gd name="connsiteY0" fmla="*/ 0 h 1494000"/>
                    <a:gd name="connsiteX1" fmla="*/ 2233868 w 2969868"/>
                    <a:gd name="connsiteY1" fmla="*/ 0 h 1494000"/>
                    <a:gd name="connsiteX2" fmla="*/ 2233867 w 2969868"/>
                    <a:gd name="connsiteY2" fmla="*/ 1494000 h 1494000"/>
                    <a:gd name="connsiteX3" fmla="*/ 0 w 2969868"/>
                    <a:gd name="connsiteY3" fmla="*/ 1494000 h 1494000"/>
                    <a:gd name="connsiteX4" fmla="*/ 0 w 2969868"/>
                    <a:gd name="connsiteY4" fmla="*/ 1461258 h 1494000"/>
                    <a:gd name="connsiteX5" fmla="*/ 776172 w 2969868"/>
                    <a:gd name="connsiteY5" fmla="*/ 1461258 h 149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69868" h="1494000">
                      <a:moveTo>
                        <a:pt x="776171" y="0"/>
                      </a:moveTo>
                      <a:lnTo>
                        <a:pt x="2233868" y="0"/>
                      </a:lnTo>
                      <a:cubicBezTo>
                        <a:pt x="3232538" y="23721"/>
                        <a:pt x="3197712" y="1487845"/>
                        <a:pt x="2233867" y="1494000"/>
                      </a:cubicBezTo>
                      <a:lnTo>
                        <a:pt x="0" y="1494000"/>
                      </a:lnTo>
                      <a:lnTo>
                        <a:pt x="0" y="1461258"/>
                      </a:lnTo>
                      <a:lnTo>
                        <a:pt x="776172" y="1461258"/>
                      </a:lnTo>
                      <a:close/>
                    </a:path>
                  </a:pathLst>
                </a:custGeom>
                <a:gradFill>
                  <a:gsLst>
                    <a:gs pos="67000">
                      <a:sysClr val="window" lastClr="FFFFFF">
                        <a:lumMod val="65000"/>
                        <a:alpha val="29000"/>
                      </a:sysClr>
                    </a:gs>
                    <a:gs pos="0">
                      <a:sysClr val="windowText" lastClr="000000"/>
                    </a:gs>
                    <a:gs pos="100000">
                      <a:sysClr val="window" lastClr="FFFFFF">
                        <a:lumMod val="95000"/>
                        <a:alpha val="0"/>
                      </a:sysClr>
                    </a:gs>
                  </a:gsLst>
                  <a:lin ang="0" scaled="0"/>
                </a:gradFill>
                <a:ln w="12700" cap="flat" cmpd="sng" algn="ctr">
                  <a:noFill/>
                  <a:prstDash val="solid"/>
                  <a:miter lim="800000"/>
                </a:ln>
                <a:effectLst>
                  <a:softEdge rad="1016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mn-lt"/>
                    <a:ea typeface="+mn-ea"/>
                    <a:cs typeface="+mn-ea"/>
                    <a:sym typeface="+mn-lt"/>
                  </a:endParaRPr>
                </a:p>
              </p:txBody>
            </p:sp>
            <p:sp>
              <p:nvSpPr>
                <p:cNvPr id="125" name="椭圆 124"/>
                <p:cNvSpPr/>
                <p:nvPr/>
              </p:nvSpPr>
              <p:spPr>
                <a:xfrm rot="1738458">
                  <a:off x="-120131" y="1044709"/>
                  <a:ext cx="964666" cy="964666"/>
                </a:xfrm>
                <a:prstGeom prst="ellipse">
                  <a:avLst/>
                </a:prstGeom>
                <a:gradFill flip="none" rotWithShape="1">
                  <a:gsLst>
                    <a:gs pos="27000">
                      <a:sysClr val="window" lastClr="FFFFFF">
                        <a:lumMod val="95000"/>
                      </a:sysClr>
                    </a:gs>
                    <a:gs pos="100000">
                      <a:sysClr val="window" lastClr="FFFFFF">
                        <a:lumMod val="75000"/>
                      </a:sysClr>
                    </a:gs>
                  </a:gsLst>
                  <a:lin ang="18900000" scaled="1"/>
                  <a:tileRect/>
                </a:gradFill>
                <a:ln w="1905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01600" dist="88900" dir="5220000" sx="99000" sy="99000" algn="tr" rotWithShape="0">
                    <a:prstClr val="black">
                      <a:alpha val="2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121" name="组合 120"/>
              <p:cNvGrpSpPr/>
              <p:nvPr/>
            </p:nvGrpSpPr>
            <p:grpSpPr>
              <a:xfrm rot="1738458">
                <a:off x="2086399" y="1101537"/>
                <a:ext cx="763798" cy="763798"/>
                <a:chOff x="775780" y="771550"/>
                <a:chExt cx="1852004" cy="1852004"/>
              </a:xfrm>
            </p:grpSpPr>
            <p:sp>
              <p:nvSpPr>
                <p:cNvPr id="122" name="椭圆 121"/>
                <p:cNvSpPr/>
                <p:nvPr/>
              </p:nvSpPr>
              <p:spPr>
                <a:xfrm>
                  <a:off x="775780" y="771550"/>
                  <a:ext cx="1852004" cy="1852004"/>
                </a:xfrm>
                <a:prstGeom prst="ellipse">
                  <a:avLst/>
                </a:prstGeom>
                <a:solidFill>
                  <a:srgbClr val="B89259"/>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23" name="椭圆 122"/>
                <p:cNvSpPr/>
                <p:nvPr/>
              </p:nvSpPr>
              <p:spPr>
                <a:xfrm>
                  <a:off x="1007828" y="1003598"/>
                  <a:ext cx="1387908" cy="1387908"/>
                </a:xfrm>
                <a:prstGeom prst="ellipse">
                  <a:avLst/>
                </a:prstGeom>
                <a:gradFill flip="none" rotWithShape="1">
                  <a:gsLst>
                    <a:gs pos="27000">
                      <a:sysClr val="window" lastClr="FFFFFF">
                        <a:lumMod val="95000"/>
                      </a:sysClr>
                    </a:gs>
                    <a:gs pos="100000">
                      <a:sysClr val="window" lastClr="FFFFFF">
                        <a:lumMod val="75000"/>
                      </a:sysClr>
                    </a:gs>
                  </a:gsLst>
                  <a:lin ang="18900000" scaled="1"/>
                  <a:tileRect/>
                </a:gradFill>
                <a:ln w="1905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1524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sp>
          <p:nvSpPr>
            <p:cNvPr id="119" name="Freeform 5"/>
            <p:cNvSpPr>
              <a:spLocks noEditPoints="1"/>
            </p:cNvSpPr>
            <p:nvPr/>
          </p:nvSpPr>
          <p:spPr bwMode="auto">
            <a:xfrm>
              <a:off x="6416147" y="3854663"/>
              <a:ext cx="423805" cy="323706"/>
            </a:xfrm>
            <a:custGeom>
              <a:avLst/>
              <a:gdLst>
                <a:gd name="T0" fmla="*/ 4 w 221"/>
                <a:gd name="T1" fmla="*/ 143 h 168"/>
                <a:gd name="T2" fmla="*/ 17 w 221"/>
                <a:gd name="T3" fmla="*/ 152 h 168"/>
                <a:gd name="T4" fmla="*/ 46 w 221"/>
                <a:gd name="T5" fmla="*/ 107 h 168"/>
                <a:gd name="T6" fmla="*/ 46 w 221"/>
                <a:gd name="T7" fmla="*/ 107 h 168"/>
                <a:gd name="T8" fmla="*/ 43 w 221"/>
                <a:gd name="T9" fmla="*/ 78 h 168"/>
                <a:gd name="T10" fmla="*/ 45 w 221"/>
                <a:gd name="T11" fmla="*/ 75 h 168"/>
                <a:gd name="T12" fmla="*/ 70 w 221"/>
                <a:gd name="T13" fmla="*/ 36 h 168"/>
                <a:gd name="T14" fmla="*/ 108 w 221"/>
                <a:gd name="T15" fmla="*/ 61 h 168"/>
                <a:gd name="T16" fmla="*/ 81 w 221"/>
                <a:gd name="T17" fmla="*/ 103 h 168"/>
                <a:gd name="T18" fmla="*/ 52 w 221"/>
                <a:gd name="T19" fmla="*/ 111 h 168"/>
                <a:gd name="T20" fmla="*/ 23 w 221"/>
                <a:gd name="T21" fmla="*/ 155 h 168"/>
                <a:gd name="T22" fmla="*/ 36 w 221"/>
                <a:gd name="T23" fmla="*/ 164 h 168"/>
                <a:gd name="T24" fmla="*/ 37 w 221"/>
                <a:gd name="T25" fmla="*/ 168 h 168"/>
                <a:gd name="T26" fmla="*/ 0 w 221"/>
                <a:gd name="T27" fmla="*/ 144 h 168"/>
                <a:gd name="T28" fmla="*/ 4 w 221"/>
                <a:gd name="T29" fmla="*/ 143 h 168"/>
                <a:gd name="T30" fmla="*/ 109 w 221"/>
                <a:gd name="T31" fmla="*/ 0 h 168"/>
                <a:gd name="T32" fmla="*/ 118 w 221"/>
                <a:gd name="T33" fmla="*/ 22 h 168"/>
                <a:gd name="T34" fmla="*/ 142 w 221"/>
                <a:gd name="T35" fmla="*/ 18 h 168"/>
                <a:gd name="T36" fmla="*/ 130 w 221"/>
                <a:gd name="T37" fmla="*/ 33 h 168"/>
                <a:gd name="T38" fmla="*/ 130 w 221"/>
                <a:gd name="T39" fmla="*/ 25 h 168"/>
                <a:gd name="T40" fmla="*/ 109 w 221"/>
                <a:gd name="T41" fmla="*/ 13 h 168"/>
                <a:gd name="T42" fmla="*/ 88 w 221"/>
                <a:gd name="T43" fmla="*/ 25 h 168"/>
                <a:gd name="T44" fmla="*/ 89 w 221"/>
                <a:gd name="T45" fmla="*/ 34 h 168"/>
                <a:gd name="T46" fmla="*/ 76 w 221"/>
                <a:gd name="T47" fmla="*/ 18 h 168"/>
                <a:gd name="T48" fmla="*/ 100 w 221"/>
                <a:gd name="T49" fmla="*/ 22 h 168"/>
                <a:gd name="T50" fmla="*/ 109 w 221"/>
                <a:gd name="T51" fmla="*/ 0 h 168"/>
                <a:gd name="T52" fmla="*/ 217 w 221"/>
                <a:gd name="T53" fmla="*/ 140 h 168"/>
                <a:gd name="T54" fmla="*/ 204 w 221"/>
                <a:gd name="T55" fmla="*/ 149 h 168"/>
                <a:gd name="T56" fmla="*/ 175 w 221"/>
                <a:gd name="T57" fmla="*/ 104 h 168"/>
                <a:gd name="T58" fmla="*/ 174 w 221"/>
                <a:gd name="T59" fmla="*/ 104 h 168"/>
                <a:gd name="T60" fmla="*/ 178 w 221"/>
                <a:gd name="T61" fmla="*/ 75 h 168"/>
                <a:gd name="T62" fmla="*/ 176 w 221"/>
                <a:gd name="T63" fmla="*/ 72 h 168"/>
                <a:gd name="T64" fmla="*/ 151 w 221"/>
                <a:gd name="T65" fmla="*/ 33 h 168"/>
                <a:gd name="T66" fmla="*/ 113 w 221"/>
                <a:gd name="T67" fmla="*/ 58 h 168"/>
                <a:gd name="T68" fmla="*/ 140 w 221"/>
                <a:gd name="T69" fmla="*/ 99 h 168"/>
                <a:gd name="T70" fmla="*/ 169 w 221"/>
                <a:gd name="T71" fmla="*/ 107 h 168"/>
                <a:gd name="T72" fmla="*/ 198 w 221"/>
                <a:gd name="T73" fmla="*/ 152 h 168"/>
                <a:gd name="T74" fmla="*/ 185 w 221"/>
                <a:gd name="T75" fmla="*/ 161 h 168"/>
                <a:gd name="T76" fmla="*/ 184 w 221"/>
                <a:gd name="T77" fmla="*/ 164 h 168"/>
                <a:gd name="T78" fmla="*/ 221 w 221"/>
                <a:gd name="T79" fmla="*/ 141 h 168"/>
                <a:gd name="T80" fmla="*/ 217 w 221"/>
                <a:gd name="T81" fmla="*/ 14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21" h="168">
                  <a:moveTo>
                    <a:pt x="4" y="143"/>
                  </a:moveTo>
                  <a:cubicBezTo>
                    <a:pt x="17" y="152"/>
                    <a:pt x="17" y="152"/>
                    <a:pt x="17" y="152"/>
                  </a:cubicBezTo>
                  <a:cubicBezTo>
                    <a:pt x="46" y="107"/>
                    <a:pt x="46" y="107"/>
                    <a:pt x="46" y="107"/>
                  </a:cubicBezTo>
                  <a:cubicBezTo>
                    <a:pt x="46" y="107"/>
                    <a:pt x="46" y="107"/>
                    <a:pt x="46" y="107"/>
                  </a:cubicBezTo>
                  <a:cubicBezTo>
                    <a:pt x="38" y="100"/>
                    <a:pt x="37" y="87"/>
                    <a:pt x="43" y="78"/>
                  </a:cubicBezTo>
                  <a:cubicBezTo>
                    <a:pt x="43" y="77"/>
                    <a:pt x="44" y="76"/>
                    <a:pt x="45" y="75"/>
                  </a:cubicBezTo>
                  <a:cubicBezTo>
                    <a:pt x="70" y="36"/>
                    <a:pt x="70" y="36"/>
                    <a:pt x="70" y="36"/>
                  </a:cubicBezTo>
                  <a:cubicBezTo>
                    <a:pt x="108" y="61"/>
                    <a:pt x="108" y="61"/>
                    <a:pt x="108" y="61"/>
                  </a:cubicBezTo>
                  <a:cubicBezTo>
                    <a:pt x="81" y="103"/>
                    <a:pt x="81" y="103"/>
                    <a:pt x="81" y="103"/>
                  </a:cubicBezTo>
                  <a:cubicBezTo>
                    <a:pt x="74" y="112"/>
                    <a:pt x="62" y="115"/>
                    <a:pt x="52" y="111"/>
                  </a:cubicBezTo>
                  <a:cubicBezTo>
                    <a:pt x="23" y="155"/>
                    <a:pt x="23" y="155"/>
                    <a:pt x="23" y="155"/>
                  </a:cubicBezTo>
                  <a:cubicBezTo>
                    <a:pt x="36" y="164"/>
                    <a:pt x="36" y="164"/>
                    <a:pt x="36" y="164"/>
                  </a:cubicBezTo>
                  <a:cubicBezTo>
                    <a:pt x="37" y="165"/>
                    <a:pt x="37" y="166"/>
                    <a:pt x="37" y="168"/>
                  </a:cubicBezTo>
                  <a:cubicBezTo>
                    <a:pt x="0" y="144"/>
                    <a:pt x="0" y="144"/>
                    <a:pt x="0" y="144"/>
                  </a:cubicBezTo>
                  <a:cubicBezTo>
                    <a:pt x="1" y="143"/>
                    <a:pt x="3" y="142"/>
                    <a:pt x="4" y="143"/>
                  </a:cubicBezTo>
                  <a:close/>
                  <a:moveTo>
                    <a:pt x="109" y="0"/>
                  </a:moveTo>
                  <a:cubicBezTo>
                    <a:pt x="112" y="7"/>
                    <a:pt x="115" y="14"/>
                    <a:pt x="118" y="22"/>
                  </a:cubicBezTo>
                  <a:cubicBezTo>
                    <a:pt x="126" y="20"/>
                    <a:pt x="134" y="19"/>
                    <a:pt x="142" y="18"/>
                  </a:cubicBezTo>
                  <a:cubicBezTo>
                    <a:pt x="138" y="23"/>
                    <a:pt x="134" y="28"/>
                    <a:pt x="130" y="33"/>
                  </a:cubicBezTo>
                  <a:cubicBezTo>
                    <a:pt x="124" y="29"/>
                    <a:pt x="124" y="31"/>
                    <a:pt x="130" y="25"/>
                  </a:cubicBezTo>
                  <a:cubicBezTo>
                    <a:pt x="112" y="28"/>
                    <a:pt x="116" y="30"/>
                    <a:pt x="109" y="13"/>
                  </a:cubicBezTo>
                  <a:cubicBezTo>
                    <a:pt x="102" y="30"/>
                    <a:pt x="106" y="28"/>
                    <a:pt x="88" y="25"/>
                  </a:cubicBezTo>
                  <a:cubicBezTo>
                    <a:pt x="94" y="32"/>
                    <a:pt x="95" y="30"/>
                    <a:pt x="89" y="34"/>
                  </a:cubicBezTo>
                  <a:cubicBezTo>
                    <a:pt x="84" y="28"/>
                    <a:pt x="80" y="23"/>
                    <a:pt x="76" y="18"/>
                  </a:cubicBezTo>
                  <a:cubicBezTo>
                    <a:pt x="84" y="19"/>
                    <a:pt x="92" y="20"/>
                    <a:pt x="100" y="22"/>
                  </a:cubicBezTo>
                  <a:cubicBezTo>
                    <a:pt x="103" y="14"/>
                    <a:pt x="106" y="7"/>
                    <a:pt x="109" y="0"/>
                  </a:cubicBezTo>
                  <a:close/>
                  <a:moveTo>
                    <a:pt x="217" y="140"/>
                  </a:moveTo>
                  <a:cubicBezTo>
                    <a:pt x="204" y="149"/>
                    <a:pt x="204" y="149"/>
                    <a:pt x="204" y="149"/>
                  </a:cubicBezTo>
                  <a:cubicBezTo>
                    <a:pt x="175" y="104"/>
                    <a:pt x="175" y="104"/>
                    <a:pt x="175" y="104"/>
                  </a:cubicBezTo>
                  <a:cubicBezTo>
                    <a:pt x="174" y="104"/>
                    <a:pt x="174" y="104"/>
                    <a:pt x="174" y="104"/>
                  </a:cubicBezTo>
                  <a:cubicBezTo>
                    <a:pt x="182" y="96"/>
                    <a:pt x="184" y="84"/>
                    <a:pt x="178" y="75"/>
                  </a:cubicBezTo>
                  <a:cubicBezTo>
                    <a:pt x="177" y="74"/>
                    <a:pt x="177" y="73"/>
                    <a:pt x="176" y="72"/>
                  </a:cubicBezTo>
                  <a:cubicBezTo>
                    <a:pt x="151" y="33"/>
                    <a:pt x="151" y="33"/>
                    <a:pt x="151" y="33"/>
                  </a:cubicBezTo>
                  <a:cubicBezTo>
                    <a:pt x="113" y="58"/>
                    <a:pt x="113" y="58"/>
                    <a:pt x="113" y="58"/>
                  </a:cubicBezTo>
                  <a:cubicBezTo>
                    <a:pt x="140" y="99"/>
                    <a:pt x="140" y="99"/>
                    <a:pt x="140" y="99"/>
                  </a:cubicBezTo>
                  <a:cubicBezTo>
                    <a:pt x="147" y="109"/>
                    <a:pt x="159" y="112"/>
                    <a:pt x="169" y="107"/>
                  </a:cubicBezTo>
                  <a:cubicBezTo>
                    <a:pt x="198" y="152"/>
                    <a:pt x="198" y="152"/>
                    <a:pt x="198" y="152"/>
                  </a:cubicBezTo>
                  <a:cubicBezTo>
                    <a:pt x="185" y="161"/>
                    <a:pt x="185" y="161"/>
                    <a:pt x="185" y="161"/>
                  </a:cubicBezTo>
                  <a:cubicBezTo>
                    <a:pt x="184" y="161"/>
                    <a:pt x="183" y="163"/>
                    <a:pt x="184" y="164"/>
                  </a:cubicBezTo>
                  <a:cubicBezTo>
                    <a:pt x="221" y="141"/>
                    <a:pt x="221" y="141"/>
                    <a:pt x="221" y="141"/>
                  </a:cubicBezTo>
                  <a:cubicBezTo>
                    <a:pt x="220" y="140"/>
                    <a:pt x="218" y="139"/>
                    <a:pt x="217" y="140"/>
                  </a:cubicBezTo>
                  <a:close/>
                </a:path>
              </a:pathLst>
            </a:custGeom>
            <a:solidFill>
              <a:srgbClr val="B89259"/>
            </a:solidFill>
            <a:ln>
              <a:noFill/>
            </a:ln>
          </p:spPr>
          <p:txBody>
            <a:bodyPr vert="horz" wrap="square" lIns="68589" tIns="34295" rIns="68589" bIns="34295" numCol="1" anchor="t" anchorCtr="0" compatLnSpc="1">
              <a:prstTxWarp prst="textNoShape">
                <a:avLst/>
              </a:prstTxWarp>
            </a:bodyPr>
            <a:lstStyle/>
            <a:p>
              <a:endParaRPr lang="zh-CN" altLang="en-US">
                <a:latin typeface="+mn-lt"/>
                <a:ea typeface="+mn-ea"/>
                <a:cs typeface="+mn-ea"/>
                <a:sym typeface="+mn-lt"/>
              </a:endParaRPr>
            </a:p>
          </p:txBody>
        </p:sp>
      </p:grpSp>
      <p:sp>
        <p:nvSpPr>
          <p:cNvPr id="128" name="TextBox 16"/>
          <p:cNvSpPr txBox="1"/>
          <p:nvPr/>
        </p:nvSpPr>
        <p:spPr>
          <a:xfrm>
            <a:off x="4253493" y="1576260"/>
            <a:ext cx="1277153" cy="276999"/>
          </a:xfrm>
          <a:prstGeom prst="rect">
            <a:avLst/>
          </a:prstGeom>
          <a:noFill/>
        </p:spPr>
        <p:txBody>
          <a:bodyPr wrap="square" lIns="0" tIns="0" rIns="0" bIns="0" rtlCol="0">
            <a:spAutoFit/>
          </a:bodyPr>
          <a:lstStyle/>
          <a:p>
            <a:pPr algn="r"/>
            <a:r>
              <a:rPr lang="zh-CN" altLang="en-US" dirty="0" smtClean="0">
                <a:solidFill>
                  <a:schemeClr val="tx1">
                    <a:lumMod val="65000"/>
                    <a:lumOff val="35000"/>
                  </a:schemeClr>
                </a:solidFill>
                <a:latin typeface="+mn-lt"/>
                <a:ea typeface="+mn-ea"/>
                <a:cs typeface="+mn-ea"/>
                <a:sym typeface="+mn-lt"/>
              </a:rPr>
              <a:t>文字内容</a:t>
            </a:r>
            <a:endParaRPr lang="en-US" altLang="zh-CN" dirty="0">
              <a:solidFill>
                <a:schemeClr val="tx1">
                  <a:lumMod val="65000"/>
                  <a:lumOff val="35000"/>
                </a:schemeClr>
              </a:solidFill>
              <a:latin typeface="+mn-lt"/>
              <a:ea typeface="+mn-ea"/>
              <a:cs typeface="+mn-ea"/>
              <a:sym typeface="+mn-lt"/>
            </a:endParaRPr>
          </a:p>
        </p:txBody>
      </p:sp>
      <p:sp>
        <p:nvSpPr>
          <p:cNvPr id="129" name="TextBox 16"/>
          <p:cNvSpPr txBox="1"/>
          <p:nvPr/>
        </p:nvSpPr>
        <p:spPr>
          <a:xfrm>
            <a:off x="3388603" y="1852720"/>
            <a:ext cx="2170694" cy="430887"/>
          </a:xfrm>
          <a:prstGeom prst="rect">
            <a:avLst/>
          </a:prstGeom>
          <a:noFill/>
        </p:spPr>
        <p:txBody>
          <a:bodyPr wrap="square" lIns="0" tIns="0" rIns="0" bIns="0" rtlCol="0">
            <a:spAutoFit/>
          </a:bodyPr>
          <a:lstStyle/>
          <a:p>
            <a:r>
              <a:rPr lang="zh-CN" altLang="en-US" sz="1400" dirty="0">
                <a:solidFill>
                  <a:schemeClr val="tx1">
                    <a:lumMod val="50000"/>
                    <a:lumOff val="50000"/>
                  </a:schemeClr>
                </a:solidFill>
                <a:latin typeface="+mn-lt"/>
                <a:ea typeface="+mn-ea"/>
                <a:cs typeface="+mn-ea"/>
                <a:sym typeface="+mn-lt"/>
              </a:rPr>
              <a:t>文字内容文字内容文字内容</a:t>
            </a:r>
            <a:endParaRPr lang="en-US" altLang="zh-CN" sz="1400" dirty="0">
              <a:solidFill>
                <a:schemeClr val="tx1">
                  <a:lumMod val="50000"/>
                  <a:lumOff val="50000"/>
                </a:schemeClr>
              </a:solidFill>
              <a:latin typeface="+mn-lt"/>
              <a:ea typeface="+mn-ea"/>
              <a:cs typeface="+mn-ea"/>
              <a:sym typeface="+mn-lt"/>
            </a:endParaRPr>
          </a:p>
          <a:p>
            <a:endParaRPr lang="en-US" altLang="zh-CN" sz="1400" dirty="0">
              <a:solidFill>
                <a:schemeClr val="tx1">
                  <a:lumMod val="50000"/>
                  <a:lumOff val="50000"/>
                </a:schemeClr>
              </a:solidFill>
              <a:latin typeface="+mn-lt"/>
              <a:ea typeface="+mn-ea"/>
              <a:cs typeface="+mn-ea"/>
              <a:sym typeface="+mn-lt"/>
            </a:endParaRPr>
          </a:p>
        </p:txBody>
      </p:sp>
      <p:sp>
        <p:nvSpPr>
          <p:cNvPr id="130" name="TextBox 16"/>
          <p:cNvSpPr txBox="1"/>
          <p:nvPr/>
        </p:nvSpPr>
        <p:spPr>
          <a:xfrm>
            <a:off x="2813335" y="2449017"/>
            <a:ext cx="1277153" cy="276999"/>
          </a:xfrm>
          <a:prstGeom prst="rect">
            <a:avLst/>
          </a:prstGeom>
          <a:noFill/>
        </p:spPr>
        <p:txBody>
          <a:bodyPr wrap="square" lIns="0" tIns="0" rIns="0" bIns="0" rtlCol="0">
            <a:spAutoFit/>
          </a:bodyPr>
          <a:lstStyle>
            <a:defPPr>
              <a:defRPr lang="zh-CN"/>
            </a:defPPr>
            <a:lvl1pPr>
              <a:defRPr>
                <a:solidFill>
                  <a:srgbClr val="EF4136"/>
                </a:solidFill>
                <a:latin typeface="微软雅黑" pitchFamily="34" charset="-122"/>
                <a:ea typeface="微软雅黑" pitchFamily="34" charset="-122"/>
              </a:defRPr>
            </a:lvl1pPr>
          </a:lstStyle>
          <a:p>
            <a:r>
              <a:rPr lang="zh-CN" altLang="en-US" dirty="0" smtClean="0">
                <a:solidFill>
                  <a:schemeClr val="tx1">
                    <a:lumMod val="65000"/>
                    <a:lumOff val="35000"/>
                  </a:schemeClr>
                </a:solidFill>
                <a:latin typeface="+mn-lt"/>
                <a:ea typeface="+mn-ea"/>
                <a:cs typeface="+mn-ea"/>
                <a:sym typeface="+mn-lt"/>
              </a:rPr>
              <a:t>文字内容</a:t>
            </a:r>
            <a:endParaRPr lang="en-US" altLang="zh-CN" dirty="0">
              <a:solidFill>
                <a:schemeClr val="tx1">
                  <a:lumMod val="65000"/>
                  <a:lumOff val="35000"/>
                </a:schemeClr>
              </a:solidFill>
              <a:latin typeface="+mn-lt"/>
              <a:ea typeface="+mn-ea"/>
              <a:cs typeface="+mn-ea"/>
              <a:sym typeface="+mn-lt"/>
            </a:endParaRPr>
          </a:p>
        </p:txBody>
      </p:sp>
      <p:sp>
        <p:nvSpPr>
          <p:cNvPr id="131" name="TextBox 16"/>
          <p:cNvSpPr txBox="1"/>
          <p:nvPr/>
        </p:nvSpPr>
        <p:spPr>
          <a:xfrm>
            <a:off x="2813333" y="2783230"/>
            <a:ext cx="2853883" cy="461665"/>
          </a:xfrm>
          <a:prstGeom prst="rect">
            <a:avLst/>
          </a:prstGeom>
          <a:noFill/>
        </p:spPr>
        <p:txBody>
          <a:bodyPr wrap="square" lIns="0" tIns="0" rIns="0" bIns="0" rtlCol="0">
            <a:spAutoFit/>
          </a:bodyPr>
          <a:lstStyle/>
          <a:p>
            <a:r>
              <a:rPr lang="zh-CN" altLang="en-US" sz="1500" dirty="0">
                <a:solidFill>
                  <a:schemeClr val="tx1">
                    <a:lumMod val="50000"/>
                    <a:lumOff val="50000"/>
                  </a:schemeClr>
                </a:solidFill>
                <a:latin typeface="+mn-lt"/>
                <a:ea typeface="+mn-ea"/>
                <a:cs typeface="+mn-ea"/>
                <a:sym typeface="+mn-lt"/>
              </a:rPr>
              <a:t>文字内容文字内容文字内容</a:t>
            </a:r>
            <a:endParaRPr lang="en-US" altLang="zh-CN" sz="1500" dirty="0">
              <a:solidFill>
                <a:schemeClr val="tx1">
                  <a:lumMod val="50000"/>
                  <a:lumOff val="50000"/>
                </a:schemeClr>
              </a:solidFill>
              <a:latin typeface="+mn-lt"/>
              <a:ea typeface="+mn-ea"/>
              <a:cs typeface="+mn-ea"/>
              <a:sym typeface="+mn-lt"/>
            </a:endParaRPr>
          </a:p>
          <a:p>
            <a:endParaRPr lang="en-US" altLang="zh-CN" sz="1500" dirty="0">
              <a:solidFill>
                <a:schemeClr val="tx1">
                  <a:lumMod val="50000"/>
                  <a:lumOff val="50000"/>
                </a:schemeClr>
              </a:solidFill>
              <a:latin typeface="+mn-lt"/>
              <a:ea typeface="+mn-ea"/>
              <a:cs typeface="+mn-ea"/>
              <a:sym typeface="+mn-lt"/>
            </a:endParaRPr>
          </a:p>
        </p:txBody>
      </p:sp>
      <p:sp>
        <p:nvSpPr>
          <p:cNvPr id="132" name="TextBox 16"/>
          <p:cNvSpPr txBox="1"/>
          <p:nvPr/>
        </p:nvSpPr>
        <p:spPr>
          <a:xfrm>
            <a:off x="4253493" y="3302166"/>
            <a:ext cx="1277153" cy="277085"/>
          </a:xfrm>
          <a:prstGeom prst="rect">
            <a:avLst/>
          </a:prstGeom>
          <a:noFill/>
        </p:spPr>
        <p:txBody>
          <a:bodyPr wrap="square" lIns="0" tIns="0" rIns="0" bIns="0" rtlCol="0">
            <a:spAutoFit/>
          </a:bodyPr>
          <a:lstStyle>
            <a:defPPr>
              <a:defRPr lang="zh-CN"/>
            </a:defPPr>
            <a:lvl1pPr algn="r">
              <a:defRPr>
                <a:solidFill>
                  <a:srgbClr val="EF4136"/>
                </a:solidFill>
                <a:latin typeface="微软雅黑" pitchFamily="34" charset="-122"/>
                <a:ea typeface="微软雅黑" pitchFamily="34" charset="-122"/>
              </a:defRPr>
            </a:lvl1pPr>
          </a:lstStyle>
          <a:p>
            <a:r>
              <a:rPr lang="zh-CN" altLang="en-US" dirty="0">
                <a:solidFill>
                  <a:schemeClr val="tx1">
                    <a:lumMod val="65000"/>
                    <a:lumOff val="35000"/>
                  </a:schemeClr>
                </a:solidFill>
                <a:latin typeface="+mn-lt"/>
                <a:ea typeface="+mn-ea"/>
                <a:cs typeface="+mn-ea"/>
                <a:sym typeface="+mn-lt"/>
              </a:rPr>
              <a:t>文字内容</a:t>
            </a:r>
            <a:endParaRPr lang="en-US" altLang="zh-CN" dirty="0">
              <a:solidFill>
                <a:schemeClr val="tx1">
                  <a:lumMod val="65000"/>
                  <a:lumOff val="35000"/>
                </a:schemeClr>
              </a:solidFill>
              <a:latin typeface="+mn-lt"/>
              <a:ea typeface="+mn-ea"/>
              <a:cs typeface="+mn-ea"/>
              <a:sym typeface="+mn-lt"/>
            </a:endParaRPr>
          </a:p>
        </p:txBody>
      </p:sp>
      <p:sp>
        <p:nvSpPr>
          <p:cNvPr id="133" name="TextBox 16"/>
          <p:cNvSpPr txBox="1"/>
          <p:nvPr/>
        </p:nvSpPr>
        <p:spPr>
          <a:xfrm>
            <a:off x="1157149" y="3580912"/>
            <a:ext cx="4340840" cy="215444"/>
          </a:xfrm>
          <a:prstGeom prst="rect">
            <a:avLst/>
          </a:prstGeom>
          <a:noFill/>
        </p:spPr>
        <p:txBody>
          <a:bodyPr wrap="square" lIns="0" tIns="0" rIns="0" bIns="0" rtlCol="0">
            <a:spAutoFit/>
          </a:bodyPr>
          <a:lstStyle>
            <a:defPPr>
              <a:defRPr lang="zh-CN"/>
            </a:defPPr>
            <a:lvl1pPr algn="r">
              <a:defRPr sz="1400">
                <a:solidFill>
                  <a:schemeClr val="tx1">
                    <a:lumMod val="50000"/>
                    <a:lumOff val="50000"/>
                  </a:schemeClr>
                </a:solidFill>
                <a:latin typeface="微软雅黑" pitchFamily="34" charset="-122"/>
                <a:ea typeface="微软雅黑" pitchFamily="34" charset="-122"/>
              </a:defRPr>
            </a:lvl1pPr>
          </a:lstStyle>
          <a:p>
            <a:r>
              <a:rPr lang="zh-CN" altLang="en-US" dirty="0">
                <a:latin typeface="+mn-lt"/>
                <a:ea typeface="+mn-ea"/>
                <a:cs typeface="+mn-ea"/>
                <a:sym typeface="+mn-lt"/>
              </a:rPr>
              <a:t>文字内容文字内容文字内容</a:t>
            </a:r>
            <a:endParaRPr lang="en-US" altLang="zh-CN" dirty="0">
              <a:latin typeface="+mn-lt"/>
              <a:ea typeface="+mn-ea"/>
              <a:cs typeface="+mn-ea"/>
              <a:sym typeface="+mn-lt"/>
            </a:endParaRPr>
          </a:p>
        </p:txBody>
      </p:sp>
      <p:sp>
        <p:nvSpPr>
          <p:cNvPr id="43" name="矩形 42"/>
          <p:cNvSpPr/>
          <p:nvPr/>
        </p:nvSpPr>
        <p:spPr>
          <a:xfrm>
            <a:off x="1125176" y="165869"/>
            <a:ext cx="3262432" cy="461665"/>
          </a:xfrm>
          <a:prstGeom prst="rect">
            <a:avLst/>
          </a:prstGeom>
        </p:spPr>
        <p:txBody>
          <a:bodyPr wrap="none">
            <a:spAutoFit/>
          </a:bodyPr>
          <a:lstStyle/>
          <a:p>
            <a:r>
              <a:rPr lang="zh-CN" altLang="en-US" sz="2400" dirty="0">
                <a:latin typeface="+mn-ea"/>
                <a:ea typeface="+mn-ea"/>
              </a:rPr>
              <a:t>单击此处添加标题文本</a:t>
            </a:r>
          </a:p>
        </p:txBody>
      </p:sp>
      <p:sp>
        <p:nvSpPr>
          <p:cNvPr id="44" name="文本框 43"/>
          <p:cNvSpPr txBox="1"/>
          <p:nvPr/>
        </p:nvSpPr>
        <p:spPr>
          <a:xfrm>
            <a:off x="611560" y="319757"/>
            <a:ext cx="158698" cy="307777"/>
          </a:xfrm>
          <a:prstGeom prst="rect">
            <a:avLst/>
          </a:prstGeom>
          <a:noFill/>
        </p:spPr>
        <p:txBody>
          <a:bodyPr wrap="none" lIns="0" tIns="0" rIns="0" bIns="0" rtlCol="0">
            <a:spAutoFit/>
          </a:bodyPr>
          <a:lstStyle/>
          <a:p>
            <a:r>
              <a:rPr lang="en-US" altLang="zh-CN" sz="2000" b="1" dirty="0" smtClean="0">
                <a:solidFill>
                  <a:schemeClr val="bg1"/>
                </a:solidFill>
                <a:latin typeface="微软雅黑" pitchFamily="34" charset="-122"/>
                <a:ea typeface="微软雅黑" pitchFamily="34" charset="-122"/>
              </a:rPr>
              <a:t>1</a:t>
            </a:r>
            <a:endParaRPr lang="zh-CN" altLang="en-US" sz="2000" b="1" dirty="0" smtClean="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73089419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TextBox 89"/>
          <p:cNvSpPr txBox="1"/>
          <p:nvPr/>
        </p:nvSpPr>
        <p:spPr>
          <a:xfrm>
            <a:off x="7565126" y="2225119"/>
            <a:ext cx="502336" cy="346957"/>
          </a:xfrm>
          <a:prstGeom prst="rect">
            <a:avLst/>
          </a:prstGeom>
          <a:noFill/>
        </p:spPr>
        <p:txBody>
          <a:bodyPr wrap="square" lIns="69284" tIns="34641" rIns="69284" bIns="34641" rtlCol="0">
            <a:spAutoFit/>
          </a:bodyPr>
          <a:lstStyle/>
          <a:p>
            <a:r>
              <a:rPr lang="en-US" altLang="zh-CN" spc="-114" dirty="0">
                <a:solidFill>
                  <a:schemeClr val="bg1">
                    <a:lumMod val="50000"/>
                  </a:schemeClr>
                </a:solidFill>
                <a:latin typeface="+mn-lt"/>
                <a:ea typeface="+mn-ea"/>
                <a:cs typeface="+mn-ea"/>
                <a:sym typeface="+mn-lt"/>
              </a:rPr>
              <a:t>82%</a:t>
            </a:r>
            <a:endParaRPr lang="zh-CN" altLang="en-US" spc="-114" dirty="0">
              <a:solidFill>
                <a:schemeClr val="bg1">
                  <a:lumMod val="50000"/>
                </a:schemeClr>
              </a:solidFill>
              <a:latin typeface="+mn-lt"/>
              <a:ea typeface="+mn-ea"/>
              <a:cs typeface="+mn-ea"/>
              <a:sym typeface="+mn-lt"/>
            </a:endParaRPr>
          </a:p>
        </p:txBody>
      </p:sp>
      <p:sp>
        <p:nvSpPr>
          <p:cNvPr id="91" name="TextBox 90"/>
          <p:cNvSpPr txBox="1"/>
          <p:nvPr/>
        </p:nvSpPr>
        <p:spPr>
          <a:xfrm>
            <a:off x="6874407" y="2340605"/>
            <a:ext cx="502336" cy="346957"/>
          </a:xfrm>
          <a:prstGeom prst="rect">
            <a:avLst/>
          </a:prstGeom>
          <a:noFill/>
        </p:spPr>
        <p:txBody>
          <a:bodyPr wrap="square" lIns="69284" tIns="34641" rIns="69284" bIns="34641" rtlCol="0">
            <a:spAutoFit/>
          </a:bodyPr>
          <a:lstStyle/>
          <a:p>
            <a:r>
              <a:rPr lang="en-US" altLang="zh-CN" spc="-114" dirty="0">
                <a:solidFill>
                  <a:schemeClr val="bg1">
                    <a:lumMod val="50000"/>
                  </a:schemeClr>
                </a:solidFill>
                <a:latin typeface="+mn-lt"/>
                <a:ea typeface="+mn-ea"/>
                <a:cs typeface="+mn-ea"/>
                <a:sym typeface="+mn-lt"/>
              </a:rPr>
              <a:t>73%</a:t>
            </a:r>
            <a:endParaRPr lang="zh-CN" altLang="en-US" spc="-114" dirty="0">
              <a:solidFill>
                <a:schemeClr val="bg1">
                  <a:lumMod val="50000"/>
                </a:schemeClr>
              </a:solidFill>
              <a:latin typeface="+mn-lt"/>
              <a:ea typeface="+mn-ea"/>
              <a:cs typeface="+mn-ea"/>
              <a:sym typeface="+mn-lt"/>
            </a:endParaRPr>
          </a:p>
        </p:txBody>
      </p:sp>
      <p:sp>
        <p:nvSpPr>
          <p:cNvPr id="92" name="TextBox 91"/>
          <p:cNvSpPr txBox="1"/>
          <p:nvPr/>
        </p:nvSpPr>
        <p:spPr>
          <a:xfrm>
            <a:off x="6247054" y="2657319"/>
            <a:ext cx="502336" cy="346957"/>
          </a:xfrm>
          <a:prstGeom prst="rect">
            <a:avLst/>
          </a:prstGeom>
          <a:noFill/>
        </p:spPr>
        <p:txBody>
          <a:bodyPr wrap="square" lIns="69284" tIns="34641" rIns="69284" bIns="34641" rtlCol="0">
            <a:spAutoFit/>
          </a:bodyPr>
          <a:lstStyle/>
          <a:p>
            <a:r>
              <a:rPr lang="en-US" altLang="zh-CN" spc="-114" dirty="0">
                <a:solidFill>
                  <a:schemeClr val="bg1">
                    <a:lumMod val="50000"/>
                  </a:schemeClr>
                </a:solidFill>
                <a:latin typeface="+mn-lt"/>
                <a:ea typeface="+mn-ea"/>
                <a:cs typeface="+mn-ea"/>
                <a:sym typeface="+mn-lt"/>
              </a:rPr>
              <a:t>56%</a:t>
            </a:r>
            <a:endParaRPr lang="zh-CN" altLang="en-US" spc="-114" dirty="0">
              <a:solidFill>
                <a:schemeClr val="bg1">
                  <a:lumMod val="50000"/>
                </a:schemeClr>
              </a:solidFill>
              <a:latin typeface="+mn-lt"/>
              <a:ea typeface="+mn-ea"/>
              <a:cs typeface="+mn-ea"/>
              <a:sym typeface="+mn-lt"/>
            </a:endParaRPr>
          </a:p>
        </p:txBody>
      </p:sp>
      <p:sp>
        <p:nvSpPr>
          <p:cNvPr id="93" name="TextBox 92"/>
          <p:cNvSpPr txBox="1"/>
          <p:nvPr/>
        </p:nvSpPr>
        <p:spPr>
          <a:xfrm>
            <a:off x="5689759" y="3023012"/>
            <a:ext cx="502336" cy="346957"/>
          </a:xfrm>
          <a:prstGeom prst="rect">
            <a:avLst/>
          </a:prstGeom>
          <a:noFill/>
        </p:spPr>
        <p:txBody>
          <a:bodyPr wrap="square" lIns="69284" tIns="34641" rIns="69284" bIns="34641" rtlCol="0">
            <a:spAutoFit/>
          </a:bodyPr>
          <a:lstStyle/>
          <a:p>
            <a:r>
              <a:rPr lang="en-US" altLang="zh-CN" spc="-114" dirty="0">
                <a:solidFill>
                  <a:schemeClr val="bg1">
                    <a:lumMod val="50000"/>
                  </a:schemeClr>
                </a:solidFill>
                <a:latin typeface="+mn-lt"/>
                <a:ea typeface="+mn-ea"/>
                <a:cs typeface="+mn-ea"/>
                <a:sym typeface="+mn-lt"/>
              </a:rPr>
              <a:t>32%</a:t>
            </a:r>
            <a:endParaRPr lang="zh-CN" altLang="en-US" spc="-114" dirty="0">
              <a:solidFill>
                <a:schemeClr val="bg1">
                  <a:lumMod val="50000"/>
                </a:schemeClr>
              </a:solidFill>
              <a:latin typeface="+mn-lt"/>
              <a:ea typeface="+mn-ea"/>
              <a:cs typeface="+mn-ea"/>
              <a:sym typeface="+mn-lt"/>
            </a:endParaRPr>
          </a:p>
        </p:txBody>
      </p:sp>
      <p:grpSp>
        <p:nvGrpSpPr>
          <p:cNvPr id="94" name="组合 93"/>
          <p:cNvGrpSpPr/>
          <p:nvPr/>
        </p:nvGrpSpPr>
        <p:grpSpPr>
          <a:xfrm rot="5400000" flipH="1">
            <a:off x="6047631" y="2356681"/>
            <a:ext cx="1674944" cy="2159770"/>
            <a:chOff x="8155995" y="3063800"/>
            <a:chExt cx="4110065" cy="2647126"/>
          </a:xfrm>
          <a:effectLst>
            <a:outerShdw blurRad="114300" dist="88900" algn="l" rotWithShape="0">
              <a:prstClr val="black">
                <a:alpha val="22000"/>
              </a:prstClr>
            </a:outerShdw>
          </a:effectLst>
        </p:grpSpPr>
        <p:sp>
          <p:nvSpPr>
            <p:cNvPr id="95" name="矩形 94"/>
            <p:cNvSpPr/>
            <p:nvPr/>
          </p:nvSpPr>
          <p:spPr>
            <a:xfrm>
              <a:off x="8156003" y="3063800"/>
              <a:ext cx="1680799" cy="332667"/>
            </a:xfrm>
            <a:prstGeom prst="rect">
              <a:avLst/>
            </a:prstGeom>
            <a:solidFill>
              <a:srgbClr val="200200"/>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cs typeface="+mn-ea"/>
                <a:sym typeface="+mn-lt"/>
              </a:endParaRPr>
            </a:p>
          </p:txBody>
        </p:sp>
        <p:sp>
          <p:nvSpPr>
            <p:cNvPr id="96" name="矩形 95"/>
            <p:cNvSpPr/>
            <p:nvPr/>
          </p:nvSpPr>
          <p:spPr>
            <a:xfrm>
              <a:off x="9889504" y="3063800"/>
              <a:ext cx="2376556" cy="332667"/>
            </a:xfrm>
            <a:prstGeom prst="rect">
              <a:avLst/>
            </a:prstGeom>
            <a:solidFill>
              <a:srgbClr val="B89259"/>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cs typeface="+mn-ea"/>
                <a:sym typeface="+mn-lt"/>
              </a:endParaRPr>
            </a:p>
          </p:txBody>
        </p:sp>
        <p:sp>
          <p:nvSpPr>
            <p:cNvPr id="97" name="矩形 96"/>
            <p:cNvSpPr/>
            <p:nvPr/>
          </p:nvSpPr>
          <p:spPr>
            <a:xfrm>
              <a:off x="8156001" y="3899089"/>
              <a:ext cx="1555419" cy="332667"/>
            </a:xfrm>
            <a:prstGeom prst="rect">
              <a:avLst/>
            </a:prstGeom>
            <a:solidFill>
              <a:srgbClr val="200200"/>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cs typeface="+mn-ea"/>
                <a:sym typeface="+mn-lt"/>
              </a:endParaRPr>
            </a:p>
          </p:txBody>
        </p:sp>
        <p:sp>
          <p:nvSpPr>
            <p:cNvPr id="98" name="矩形 97"/>
            <p:cNvSpPr/>
            <p:nvPr/>
          </p:nvSpPr>
          <p:spPr>
            <a:xfrm>
              <a:off x="9763824" y="3899089"/>
              <a:ext cx="2199274" cy="332667"/>
            </a:xfrm>
            <a:prstGeom prst="rect">
              <a:avLst/>
            </a:prstGeom>
            <a:solidFill>
              <a:srgbClr val="B89259"/>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cs typeface="+mn-ea"/>
                <a:sym typeface="+mn-lt"/>
              </a:endParaRPr>
            </a:p>
          </p:txBody>
        </p:sp>
        <p:sp>
          <p:nvSpPr>
            <p:cNvPr id="99" name="矩形 98"/>
            <p:cNvSpPr/>
            <p:nvPr/>
          </p:nvSpPr>
          <p:spPr>
            <a:xfrm>
              <a:off x="8155998" y="4671503"/>
              <a:ext cx="1174131" cy="332667"/>
            </a:xfrm>
            <a:prstGeom prst="rect">
              <a:avLst/>
            </a:prstGeom>
            <a:solidFill>
              <a:srgbClr val="200200"/>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cs typeface="+mn-ea"/>
                <a:sym typeface="+mn-lt"/>
              </a:endParaRPr>
            </a:p>
          </p:txBody>
        </p:sp>
        <p:sp>
          <p:nvSpPr>
            <p:cNvPr id="100" name="矩形 99"/>
            <p:cNvSpPr/>
            <p:nvPr/>
          </p:nvSpPr>
          <p:spPr>
            <a:xfrm>
              <a:off x="9381625" y="4671501"/>
              <a:ext cx="1660158" cy="332667"/>
            </a:xfrm>
            <a:prstGeom prst="rect">
              <a:avLst/>
            </a:prstGeom>
            <a:solidFill>
              <a:srgbClr val="B89259"/>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cs typeface="+mn-ea"/>
                <a:sym typeface="+mn-lt"/>
              </a:endParaRPr>
            </a:p>
          </p:txBody>
        </p:sp>
        <p:sp>
          <p:nvSpPr>
            <p:cNvPr id="101" name="矩形 100"/>
            <p:cNvSpPr/>
            <p:nvPr/>
          </p:nvSpPr>
          <p:spPr>
            <a:xfrm>
              <a:off x="8155995" y="5378253"/>
              <a:ext cx="810249" cy="332667"/>
            </a:xfrm>
            <a:prstGeom prst="rect">
              <a:avLst/>
            </a:prstGeom>
            <a:solidFill>
              <a:srgbClr val="200200"/>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cs typeface="+mn-ea"/>
                <a:sym typeface="+mn-lt"/>
              </a:endParaRPr>
            </a:p>
          </p:txBody>
        </p:sp>
        <p:sp>
          <p:nvSpPr>
            <p:cNvPr id="102" name="矩形 101"/>
            <p:cNvSpPr/>
            <p:nvPr/>
          </p:nvSpPr>
          <p:spPr>
            <a:xfrm>
              <a:off x="9018774" y="5378259"/>
              <a:ext cx="1145643" cy="332667"/>
            </a:xfrm>
            <a:prstGeom prst="rect">
              <a:avLst/>
            </a:prstGeom>
            <a:solidFill>
              <a:srgbClr val="B89259"/>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cs typeface="+mn-ea"/>
                <a:sym typeface="+mn-lt"/>
              </a:endParaRPr>
            </a:p>
          </p:txBody>
        </p:sp>
      </p:grpSp>
      <p:grpSp>
        <p:nvGrpSpPr>
          <p:cNvPr id="103" name="组合 102"/>
          <p:cNvGrpSpPr/>
          <p:nvPr/>
        </p:nvGrpSpPr>
        <p:grpSpPr>
          <a:xfrm>
            <a:off x="934069" y="2158383"/>
            <a:ext cx="1302758" cy="1137185"/>
            <a:chOff x="1397291" y="3132277"/>
            <a:chExt cx="1948823" cy="1702026"/>
          </a:xfrm>
        </p:grpSpPr>
        <p:grpSp>
          <p:nvGrpSpPr>
            <p:cNvPr id="104" name="组合 103"/>
            <p:cNvGrpSpPr/>
            <p:nvPr/>
          </p:nvGrpSpPr>
          <p:grpSpPr>
            <a:xfrm>
              <a:off x="1397291" y="3132277"/>
              <a:ext cx="1948823" cy="1702026"/>
              <a:chOff x="1511944" y="2420246"/>
              <a:chExt cx="2627152" cy="2294453"/>
            </a:xfrm>
            <a:effectLst>
              <a:outerShdw blurRad="203200" dist="38100" dir="3780000" sx="103000" sy="103000" algn="t" rotWithShape="0">
                <a:prstClr val="black">
                  <a:alpha val="25000"/>
                </a:prstClr>
              </a:outerShdw>
            </a:effectLst>
          </p:grpSpPr>
          <p:sp>
            <p:nvSpPr>
              <p:cNvPr id="107"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108"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grpSp>
        <p:sp>
          <p:nvSpPr>
            <p:cNvPr id="105" name="Freeform 7"/>
            <p:cNvSpPr>
              <a:spLocks/>
            </p:cNvSpPr>
            <p:nvPr/>
          </p:nvSpPr>
          <p:spPr bwMode="auto">
            <a:xfrm>
              <a:off x="1650672" y="3357062"/>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B89259"/>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106" name="TextBox 105"/>
            <p:cNvSpPr txBox="1"/>
            <p:nvPr/>
          </p:nvSpPr>
          <p:spPr>
            <a:xfrm>
              <a:off x="1907194" y="3791887"/>
              <a:ext cx="1185538" cy="437617"/>
            </a:xfrm>
            <a:prstGeom prst="rect">
              <a:avLst/>
            </a:prstGeom>
            <a:noFill/>
          </p:spPr>
          <p:txBody>
            <a:bodyPr wrap="square" rtlCol="0">
              <a:spAutoFit/>
            </a:bodyPr>
            <a:lstStyle/>
            <a:p>
              <a:r>
                <a:rPr lang="zh-CN" altLang="en-US" sz="1300" dirty="0">
                  <a:solidFill>
                    <a:schemeClr val="bg1"/>
                  </a:solidFill>
                  <a:latin typeface="+mn-lt"/>
                  <a:ea typeface="+mn-ea"/>
                  <a:cs typeface="+mn-ea"/>
                  <a:sym typeface="+mn-lt"/>
                </a:rPr>
                <a:t>第一月</a:t>
              </a:r>
            </a:p>
          </p:txBody>
        </p:sp>
      </p:grpSp>
      <p:grpSp>
        <p:nvGrpSpPr>
          <p:cNvPr id="109" name="组合 108"/>
          <p:cNvGrpSpPr/>
          <p:nvPr/>
        </p:nvGrpSpPr>
        <p:grpSpPr>
          <a:xfrm>
            <a:off x="1934062" y="2726975"/>
            <a:ext cx="1302758" cy="1137185"/>
            <a:chOff x="2893203" y="3983290"/>
            <a:chExt cx="1948823" cy="1702026"/>
          </a:xfrm>
        </p:grpSpPr>
        <p:grpSp>
          <p:nvGrpSpPr>
            <p:cNvPr id="110" name="组合 109"/>
            <p:cNvGrpSpPr/>
            <p:nvPr/>
          </p:nvGrpSpPr>
          <p:grpSpPr>
            <a:xfrm>
              <a:off x="2893203" y="3983290"/>
              <a:ext cx="1948823" cy="1702026"/>
              <a:chOff x="1511944" y="2420246"/>
              <a:chExt cx="2627152" cy="2294453"/>
            </a:xfrm>
            <a:effectLst>
              <a:outerShdw blurRad="203200" dist="38100" dir="3780000" sx="103000" sy="103000" algn="t" rotWithShape="0">
                <a:prstClr val="black">
                  <a:alpha val="25000"/>
                </a:prstClr>
              </a:outerShdw>
            </a:effectLst>
          </p:grpSpPr>
          <p:sp>
            <p:nvSpPr>
              <p:cNvPr id="113"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114"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grpSp>
        <p:sp>
          <p:nvSpPr>
            <p:cNvPr id="111" name="Freeform 7"/>
            <p:cNvSpPr>
              <a:spLocks/>
            </p:cNvSpPr>
            <p:nvPr/>
          </p:nvSpPr>
          <p:spPr bwMode="auto">
            <a:xfrm>
              <a:off x="3146586" y="4181609"/>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200200"/>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112" name="TextBox 111"/>
            <p:cNvSpPr txBox="1"/>
            <p:nvPr/>
          </p:nvSpPr>
          <p:spPr>
            <a:xfrm>
              <a:off x="3317006" y="4568805"/>
              <a:ext cx="1185538" cy="437617"/>
            </a:xfrm>
            <a:prstGeom prst="rect">
              <a:avLst/>
            </a:prstGeom>
            <a:noFill/>
          </p:spPr>
          <p:txBody>
            <a:bodyPr wrap="square" rtlCol="0">
              <a:spAutoFit/>
            </a:bodyPr>
            <a:lstStyle/>
            <a:p>
              <a:r>
                <a:rPr lang="zh-CN" altLang="en-US" sz="1300" dirty="0">
                  <a:solidFill>
                    <a:schemeClr val="bg1"/>
                  </a:solidFill>
                  <a:latin typeface="+mn-lt"/>
                  <a:ea typeface="+mn-ea"/>
                  <a:cs typeface="+mn-ea"/>
                  <a:sym typeface="+mn-lt"/>
                </a:rPr>
                <a:t>第二月</a:t>
              </a:r>
            </a:p>
          </p:txBody>
        </p:sp>
      </p:grpSp>
      <p:grpSp>
        <p:nvGrpSpPr>
          <p:cNvPr id="115" name="组合 114"/>
          <p:cNvGrpSpPr/>
          <p:nvPr/>
        </p:nvGrpSpPr>
        <p:grpSpPr>
          <a:xfrm>
            <a:off x="2929283" y="2148977"/>
            <a:ext cx="1302758" cy="1137185"/>
            <a:chOff x="4381974" y="3118200"/>
            <a:chExt cx="1948823" cy="1702026"/>
          </a:xfrm>
        </p:grpSpPr>
        <p:grpSp>
          <p:nvGrpSpPr>
            <p:cNvPr id="116" name="组合 115"/>
            <p:cNvGrpSpPr/>
            <p:nvPr/>
          </p:nvGrpSpPr>
          <p:grpSpPr>
            <a:xfrm>
              <a:off x="4381974" y="3118200"/>
              <a:ext cx="1948823" cy="1702026"/>
              <a:chOff x="1511944" y="2420246"/>
              <a:chExt cx="2627152" cy="2294453"/>
            </a:xfrm>
            <a:effectLst>
              <a:outerShdw blurRad="203200" dist="38100" dir="3780000" sx="103000" sy="103000" algn="t" rotWithShape="0">
                <a:prstClr val="black">
                  <a:alpha val="25000"/>
                </a:prstClr>
              </a:outerShdw>
            </a:effectLst>
          </p:grpSpPr>
          <p:sp>
            <p:nvSpPr>
              <p:cNvPr id="119"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120"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grpSp>
        <p:sp>
          <p:nvSpPr>
            <p:cNvPr id="117" name="Freeform 7"/>
            <p:cNvSpPr>
              <a:spLocks/>
            </p:cNvSpPr>
            <p:nvPr/>
          </p:nvSpPr>
          <p:spPr bwMode="auto">
            <a:xfrm>
              <a:off x="4635357" y="3316519"/>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B89259"/>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118" name="TextBox 117"/>
            <p:cNvSpPr txBox="1"/>
            <p:nvPr/>
          </p:nvSpPr>
          <p:spPr>
            <a:xfrm>
              <a:off x="4891878" y="3730069"/>
              <a:ext cx="1185538" cy="437617"/>
            </a:xfrm>
            <a:prstGeom prst="rect">
              <a:avLst/>
            </a:prstGeom>
            <a:noFill/>
          </p:spPr>
          <p:txBody>
            <a:bodyPr wrap="square" rtlCol="0">
              <a:spAutoFit/>
            </a:bodyPr>
            <a:lstStyle/>
            <a:p>
              <a:r>
                <a:rPr lang="zh-CN" altLang="en-US" sz="1300" dirty="0">
                  <a:solidFill>
                    <a:schemeClr val="bg1"/>
                  </a:solidFill>
                  <a:latin typeface="+mn-lt"/>
                  <a:ea typeface="+mn-ea"/>
                  <a:cs typeface="+mn-ea"/>
                  <a:sym typeface="+mn-lt"/>
                </a:rPr>
                <a:t>第三月</a:t>
              </a:r>
            </a:p>
          </p:txBody>
        </p:sp>
      </p:grpSp>
      <p:grpSp>
        <p:nvGrpSpPr>
          <p:cNvPr id="121" name="组合 120"/>
          <p:cNvGrpSpPr/>
          <p:nvPr/>
        </p:nvGrpSpPr>
        <p:grpSpPr>
          <a:xfrm>
            <a:off x="2925619" y="3306773"/>
            <a:ext cx="1302758" cy="1137185"/>
            <a:chOff x="4376494" y="4851074"/>
            <a:chExt cx="1948823" cy="1702026"/>
          </a:xfrm>
        </p:grpSpPr>
        <p:grpSp>
          <p:nvGrpSpPr>
            <p:cNvPr id="122" name="组合 121"/>
            <p:cNvGrpSpPr/>
            <p:nvPr/>
          </p:nvGrpSpPr>
          <p:grpSpPr>
            <a:xfrm>
              <a:off x="4376494" y="4851074"/>
              <a:ext cx="1948823" cy="1702026"/>
              <a:chOff x="1511944" y="2420246"/>
              <a:chExt cx="2627152" cy="2294453"/>
            </a:xfrm>
            <a:effectLst>
              <a:outerShdw blurRad="203200" dist="38100" dir="3780000" sx="103000" sy="103000" algn="t" rotWithShape="0">
                <a:prstClr val="black">
                  <a:alpha val="25000"/>
                </a:prstClr>
              </a:outerShdw>
            </a:effectLst>
          </p:grpSpPr>
          <p:sp>
            <p:nvSpPr>
              <p:cNvPr id="125"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126"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grpSp>
        <p:sp>
          <p:nvSpPr>
            <p:cNvPr id="123" name="Freeform 7"/>
            <p:cNvSpPr>
              <a:spLocks/>
            </p:cNvSpPr>
            <p:nvPr/>
          </p:nvSpPr>
          <p:spPr bwMode="auto">
            <a:xfrm>
              <a:off x="4629876" y="5049394"/>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200200"/>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124" name="TextBox 123"/>
            <p:cNvSpPr txBox="1"/>
            <p:nvPr/>
          </p:nvSpPr>
          <p:spPr>
            <a:xfrm>
              <a:off x="4886398" y="5462945"/>
              <a:ext cx="1185538" cy="437617"/>
            </a:xfrm>
            <a:prstGeom prst="rect">
              <a:avLst/>
            </a:prstGeom>
            <a:noFill/>
          </p:spPr>
          <p:txBody>
            <a:bodyPr wrap="square" rtlCol="0">
              <a:spAutoFit/>
            </a:bodyPr>
            <a:lstStyle/>
            <a:p>
              <a:r>
                <a:rPr lang="zh-CN" altLang="en-US" sz="1300" dirty="0">
                  <a:solidFill>
                    <a:schemeClr val="bg1"/>
                  </a:solidFill>
                  <a:latin typeface="+mn-lt"/>
                  <a:ea typeface="+mn-ea"/>
                  <a:cs typeface="+mn-ea"/>
                  <a:sym typeface="+mn-lt"/>
                </a:rPr>
                <a:t>第四月</a:t>
              </a:r>
            </a:p>
          </p:txBody>
        </p:sp>
      </p:grpSp>
      <p:grpSp>
        <p:nvGrpSpPr>
          <p:cNvPr id="127" name="组合 126"/>
          <p:cNvGrpSpPr/>
          <p:nvPr/>
        </p:nvGrpSpPr>
        <p:grpSpPr>
          <a:xfrm>
            <a:off x="4706903" y="2164078"/>
            <a:ext cx="3656760" cy="2105541"/>
            <a:chOff x="7041153" y="3140803"/>
            <a:chExt cx="5470223" cy="3151364"/>
          </a:xfrm>
        </p:grpSpPr>
        <p:cxnSp>
          <p:nvCxnSpPr>
            <p:cNvPr id="128" name="直接箭头连接符 127"/>
            <p:cNvCxnSpPr/>
            <p:nvPr/>
          </p:nvCxnSpPr>
          <p:spPr>
            <a:xfrm>
              <a:off x="8039682" y="6292167"/>
              <a:ext cx="4471694" cy="0"/>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29" name="直接箭头连接符 128"/>
            <p:cNvCxnSpPr/>
            <p:nvPr/>
          </p:nvCxnSpPr>
          <p:spPr>
            <a:xfrm flipV="1">
              <a:off x="8039039" y="3140803"/>
              <a:ext cx="0" cy="3130693"/>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130" name="TextBox 129"/>
            <p:cNvSpPr txBox="1"/>
            <p:nvPr/>
          </p:nvSpPr>
          <p:spPr>
            <a:xfrm>
              <a:off x="7041153" y="3398595"/>
              <a:ext cx="997887"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mn-lt"/>
                  <a:ea typeface="+mn-ea"/>
                  <a:cs typeface="+mn-ea"/>
                  <a:sym typeface="+mn-lt"/>
                </a:rPr>
                <a:t>第四月</a:t>
              </a:r>
            </a:p>
          </p:txBody>
        </p:sp>
        <p:sp>
          <p:nvSpPr>
            <p:cNvPr id="131" name="TextBox 130"/>
            <p:cNvSpPr txBox="1"/>
            <p:nvPr/>
          </p:nvSpPr>
          <p:spPr>
            <a:xfrm>
              <a:off x="7041153" y="4232255"/>
              <a:ext cx="997887"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mn-lt"/>
                  <a:ea typeface="+mn-ea"/>
                  <a:cs typeface="+mn-ea"/>
                  <a:sym typeface="+mn-lt"/>
                </a:rPr>
                <a:t>第三月</a:t>
              </a:r>
            </a:p>
          </p:txBody>
        </p:sp>
        <p:sp>
          <p:nvSpPr>
            <p:cNvPr id="132" name="TextBox 131"/>
            <p:cNvSpPr txBox="1"/>
            <p:nvPr/>
          </p:nvSpPr>
          <p:spPr>
            <a:xfrm>
              <a:off x="7041153" y="5004668"/>
              <a:ext cx="997887"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mn-lt"/>
                  <a:ea typeface="+mn-ea"/>
                  <a:cs typeface="+mn-ea"/>
                  <a:sym typeface="+mn-lt"/>
                </a:rPr>
                <a:t>第二月</a:t>
              </a:r>
            </a:p>
          </p:txBody>
        </p:sp>
        <p:sp>
          <p:nvSpPr>
            <p:cNvPr id="133" name="TextBox 132"/>
            <p:cNvSpPr txBox="1"/>
            <p:nvPr/>
          </p:nvSpPr>
          <p:spPr>
            <a:xfrm>
              <a:off x="7041153" y="5677402"/>
              <a:ext cx="997887"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mn-lt"/>
                  <a:ea typeface="+mn-ea"/>
                  <a:cs typeface="+mn-ea"/>
                  <a:sym typeface="+mn-lt"/>
                </a:rPr>
                <a:t>第一月</a:t>
              </a:r>
            </a:p>
          </p:txBody>
        </p:sp>
      </p:grpSp>
      <p:grpSp>
        <p:nvGrpSpPr>
          <p:cNvPr id="134" name="组合 133"/>
          <p:cNvGrpSpPr/>
          <p:nvPr/>
        </p:nvGrpSpPr>
        <p:grpSpPr>
          <a:xfrm>
            <a:off x="1357015" y="1277992"/>
            <a:ext cx="2184598" cy="780661"/>
            <a:chOff x="6084168" y="1274556"/>
            <a:chExt cx="2317853" cy="805067"/>
          </a:xfrm>
        </p:grpSpPr>
        <p:sp>
          <p:nvSpPr>
            <p:cNvPr id="135" name="TextBox 134"/>
            <p:cNvSpPr txBox="1"/>
            <p:nvPr/>
          </p:nvSpPr>
          <p:spPr>
            <a:xfrm>
              <a:off x="6084168" y="1514664"/>
              <a:ext cx="2317853" cy="564959"/>
            </a:xfrm>
            <a:prstGeom prst="rect">
              <a:avLst/>
            </a:prstGeom>
            <a:noFill/>
          </p:spPr>
          <p:txBody>
            <a:bodyPr wrap="square" lIns="91431" tIns="45715" rIns="91431" bIns="45715" rtlCol="0">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lang="zh-CN" altLang="en-US" sz="800" kern="0" dirty="0">
                  <a:solidFill>
                    <a:schemeClr val="tx1">
                      <a:lumMod val="65000"/>
                      <a:lumOff val="35000"/>
                    </a:schemeClr>
                  </a:solidFill>
                  <a:latin typeface="+mn-ea"/>
                  <a:ea typeface="+mn-ea"/>
                  <a:cs typeface="+mn-ea"/>
                  <a:sym typeface="+mn-lt"/>
                </a:rPr>
                <a:t>此处添加详细文本描述，建议与标题相关并符合整体语言风格，语言描述尽量简洁生动。</a:t>
              </a:r>
            </a:p>
            <a:p>
              <a:pPr>
                <a:lnSpc>
                  <a:spcPct val="130000"/>
                </a:lnSpc>
              </a:pPr>
              <a:endParaRPr lang="zh-CN" altLang="en-US" sz="800" dirty="0">
                <a:solidFill>
                  <a:schemeClr val="tx1">
                    <a:lumMod val="75000"/>
                    <a:lumOff val="25000"/>
                  </a:schemeClr>
                </a:solidFill>
                <a:latin typeface="+mn-ea"/>
                <a:ea typeface="+mn-ea"/>
                <a:cs typeface="+mn-ea"/>
                <a:sym typeface="+mn-lt"/>
              </a:endParaRPr>
            </a:p>
          </p:txBody>
        </p:sp>
        <p:sp>
          <p:nvSpPr>
            <p:cNvPr id="136" name="TextBox 135"/>
            <p:cNvSpPr txBox="1"/>
            <p:nvPr/>
          </p:nvSpPr>
          <p:spPr>
            <a:xfrm>
              <a:off x="6109640" y="1274556"/>
              <a:ext cx="1008112" cy="298619"/>
            </a:xfrm>
            <a:prstGeom prst="rect">
              <a:avLst/>
            </a:prstGeom>
            <a:noFill/>
          </p:spPr>
          <p:txBody>
            <a:bodyPr wrap="square" lIns="91431" tIns="0" rIns="91431" bIns="0" rtlCol="0" anchor="t">
              <a:spAutoFit/>
            </a:bodyPr>
            <a:lstStyle/>
            <a:p>
              <a:pPr>
                <a:lnSpc>
                  <a:spcPct val="150000"/>
                </a:lnSpc>
              </a:pPr>
              <a:r>
                <a:rPr lang="zh-CN" altLang="en-US" sz="1400" dirty="0">
                  <a:solidFill>
                    <a:schemeClr val="tx1">
                      <a:lumMod val="75000"/>
                      <a:lumOff val="25000"/>
                    </a:schemeClr>
                  </a:solidFill>
                  <a:latin typeface="+mn-lt"/>
                  <a:ea typeface="+mn-ea"/>
                  <a:cs typeface="+mn-ea"/>
                  <a:sym typeface="+mn-lt"/>
                </a:rPr>
                <a:t>添加标题</a:t>
              </a:r>
            </a:p>
          </p:txBody>
        </p:sp>
      </p:grpSp>
      <p:sp>
        <p:nvSpPr>
          <p:cNvPr id="50" name="矩形 49"/>
          <p:cNvSpPr/>
          <p:nvPr/>
        </p:nvSpPr>
        <p:spPr>
          <a:xfrm>
            <a:off x="1125176" y="165869"/>
            <a:ext cx="3262432" cy="461665"/>
          </a:xfrm>
          <a:prstGeom prst="rect">
            <a:avLst/>
          </a:prstGeom>
        </p:spPr>
        <p:txBody>
          <a:bodyPr wrap="none">
            <a:spAutoFit/>
          </a:bodyPr>
          <a:lstStyle/>
          <a:p>
            <a:r>
              <a:rPr lang="zh-CN" altLang="en-US" sz="2400" dirty="0">
                <a:latin typeface="+mn-ea"/>
                <a:ea typeface="+mn-ea"/>
              </a:rPr>
              <a:t>单击此处添加标题文本</a:t>
            </a:r>
          </a:p>
        </p:txBody>
      </p:sp>
      <p:sp>
        <p:nvSpPr>
          <p:cNvPr id="51" name="文本框 50"/>
          <p:cNvSpPr txBox="1"/>
          <p:nvPr/>
        </p:nvSpPr>
        <p:spPr>
          <a:xfrm>
            <a:off x="611560" y="319757"/>
            <a:ext cx="158698" cy="307777"/>
          </a:xfrm>
          <a:prstGeom prst="rect">
            <a:avLst/>
          </a:prstGeom>
          <a:noFill/>
        </p:spPr>
        <p:txBody>
          <a:bodyPr wrap="none" lIns="0" tIns="0" rIns="0" bIns="0" rtlCol="0">
            <a:spAutoFit/>
          </a:bodyPr>
          <a:lstStyle/>
          <a:p>
            <a:r>
              <a:rPr lang="en-US" altLang="zh-CN" sz="2000" b="1" dirty="0" smtClean="0">
                <a:solidFill>
                  <a:schemeClr val="bg1"/>
                </a:solidFill>
                <a:latin typeface="微软雅黑" pitchFamily="34" charset="-122"/>
                <a:ea typeface="微软雅黑" pitchFamily="34" charset="-122"/>
              </a:rPr>
              <a:t>1</a:t>
            </a:r>
            <a:endParaRPr lang="zh-CN" altLang="en-US" sz="2000" b="1" dirty="0" smtClean="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23003594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组合 49"/>
          <p:cNvGrpSpPr/>
          <p:nvPr/>
        </p:nvGrpSpPr>
        <p:grpSpPr>
          <a:xfrm>
            <a:off x="3950930" y="1326733"/>
            <a:ext cx="1404034" cy="1404590"/>
            <a:chOff x="1677608" y="2996952"/>
            <a:chExt cx="1395643" cy="1395643"/>
          </a:xfrm>
        </p:grpSpPr>
        <p:sp>
          <p:nvSpPr>
            <p:cNvPr id="51"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solidFill>
                  <a:prstClr val="white"/>
                </a:solidFill>
                <a:cs typeface="+mn-ea"/>
                <a:sym typeface="+mn-lt"/>
              </a:endParaRPr>
            </a:p>
          </p:txBody>
        </p:sp>
        <p:sp>
          <p:nvSpPr>
            <p:cNvPr id="52" name="Oval 29"/>
            <p:cNvSpPr>
              <a:spLocks noChangeAspect="1"/>
            </p:cNvSpPr>
            <p:nvPr/>
          </p:nvSpPr>
          <p:spPr>
            <a:xfrm>
              <a:off x="1850114" y="3169459"/>
              <a:ext cx="1050630" cy="1050630"/>
            </a:xfrm>
            <a:prstGeom prst="ellipse">
              <a:avLst/>
            </a:prstGeom>
            <a:blipFill>
              <a:blip r:embed="rId3" cstate="screen">
                <a:extLst>
                  <a:ext uri="{BEBA8EAE-BF5A-486C-A8C5-ECC9F3942E4B}">
                    <a14:imgProps xmlns:a14="http://schemas.microsoft.com/office/drawing/2010/main">
                      <a14:imgLayer r:embed="rId4">
                        <a14:imgEffect>
                          <a14:sharpenSoften amount="-100000"/>
                        </a14:imgEffect>
                        <a14:imgEffect>
                          <a14:brightnessContrast bright="9000"/>
                        </a14:imgEffect>
                      </a14:imgLayer>
                    </a14:imgProps>
                  </a:ext>
                  <a:ext uri="{28A0092B-C50C-407E-A947-70E740481C1C}">
                    <a14:useLocalDpi xmlns:a14="http://schemas.microsoft.com/office/drawing/2010/main"/>
                  </a:ext>
                </a:extLst>
              </a:blip>
              <a:srcRect/>
              <a:stretch>
                <a:fillRect/>
              </a:stretch>
            </a:blip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prstClr val="white"/>
                  </a:solidFill>
                  <a:effectLst>
                    <a:outerShdw blurRad="38100" dist="38100" dir="2700000" algn="tl">
                      <a:srgbClr val="000000">
                        <a:alpha val="43137"/>
                      </a:srgbClr>
                    </a:outerShdw>
                  </a:effectLst>
                  <a:cs typeface="+mn-ea"/>
                  <a:sym typeface="+mn-lt"/>
                </a:rPr>
                <a:t></a:t>
              </a:r>
            </a:p>
          </p:txBody>
        </p:sp>
      </p:grpSp>
      <p:sp>
        <p:nvSpPr>
          <p:cNvPr id="53" name="圆角矩形 52"/>
          <p:cNvSpPr/>
          <p:nvPr/>
        </p:nvSpPr>
        <p:spPr>
          <a:xfrm>
            <a:off x="4229784" y="2844379"/>
            <a:ext cx="810020" cy="276301"/>
          </a:xfrm>
          <a:prstGeom prst="roundRect">
            <a:avLst>
              <a:gd name="adj" fmla="val 50000"/>
            </a:avLst>
          </a:prstGeom>
          <a:gradFill>
            <a:gsLst>
              <a:gs pos="0">
                <a:srgbClr val="D6D6D6"/>
              </a:gs>
              <a:gs pos="100000">
                <a:srgbClr val="F7F7F7"/>
              </a:gs>
            </a:gsLst>
            <a:path path="circle">
              <a:fillToRect t="100000" r="100000"/>
            </a:path>
          </a:gradFill>
          <a:ln>
            <a:noFill/>
          </a:ln>
          <a:effectLst>
            <a:outerShdw blurRad="149987" dist="12700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50000"/>
                </a:schemeClr>
              </a:solidFill>
              <a:cs typeface="+mn-ea"/>
              <a:sym typeface="+mn-lt"/>
            </a:endParaRPr>
          </a:p>
        </p:txBody>
      </p:sp>
      <p:sp>
        <p:nvSpPr>
          <p:cNvPr id="54" name="文本框 9"/>
          <p:cNvSpPr txBox="1"/>
          <p:nvPr/>
        </p:nvSpPr>
        <p:spPr>
          <a:xfrm>
            <a:off x="4258085" y="2879617"/>
            <a:ext cx="781719" cy="236676"/>
          </a:xfrm>
          <a:prstGeom prst="rect">
            <a:avLst/>
          </a:prstGeom>
          <a:noFill/>
        </p:spPr>
        <p:txBody>
          <a:bodyPr wrap="square" lIns="51435" tIns="25718" rIns="51435" bIns="25718" rtlCol="0">
            <a:spAutoFit/>
          </a:bodyPr>
          <a:lstStyle/>
          <a:p>
            <a:pPr marL="0" lvl="1" algn="ctr"/>
            <a:r>
              <a:rPr lang="zh-CN" altLang="en-US" sz="1200" b="1" dirty="0" smtClean="0">
                <a:solidFill>
                  <a:schemeClr val="tx1">
                    <a:lumMod val="50000"/>
                    <a:lumOff val="50000"/>
                  </a:schemeClr>
                </a:solidFill>
                <a:latin typeface="+mn-lt"/>
                <a:ea typeface="+mn-ea"/>
                <a:cs typeface="+mn-ea"/>
                <a:sym typeface="+mn-lt"/>
              </a:rPr>
              <a:t>待用名</a:t>
            </a:r>
            <a:endParaRPr lang="zh-CN" altLang="en-US" sz="1200" b="1" dirty="0">
              <a:solidFill>
                <a:schemeClr val="tx1">
                  <a:lumMod val="50000"/>
                  <a:lumOff val="50000"/>
                </a:schemeClr>
              </a:solidFill>
              <a:latin typeface="+mn-lt"/>
              <a:ea typeface="+mn-ea"/>
              <a:cs typeface="+mn-ea"/>
              <a:sym typeface="+mn-lt"/>
            </a:endParaRPr>
          </a:p>
        </p:txBody>
      </p:sp>
      <p:grpSp>
        <p:nvGrpSpPr>
          <p:cNvPr id="57" name="组合 56"/>
          <p:cNvGrpSpPr/>
          <p:nvPr/>
        </p:nvGrpSpPr>
        <p:grpSpPr>
          <a:xfrm rot="1738458">
            <a:off x="1766665" y="2018700"/>
            <a:ext cx="417443" cy="417443"/>
            <a:chOff x="4482708" y="3301238"/>
            <a:chExt cx="661162" cy="661162"/>
          </a:xfrm>
        </p:grpSpPr>
        <p:grpSp>
          <p:nvGrpSpPr>
            <p:cNvPr id="58" name="组合 57"/>
            <p:cNvGrpSpPr/>
            <p:nvPr/>
          </p:nvGrpSpPr>
          <p:grpSpPr>
            <a:xfrm>
              <a:off x="4482708" y="3301238"/>
              <a:ext cx="661162" cy="661162"/>
              <a:chOff x="775780" y="771550"/>
              <a:chExt cx="1852004" cy="1852004"/>
            </a:xfrm>
          </p:grpSpPr>
          <p:sp>
            <p:nvSpPr>
              <p:cNvPr id="62" name="椭圆 61"/>
              <p:cNvSpPr/>
              <p:nvPr/>
            </p:nvSpPr>
            <p:spPr>
              <a:xfrm>
                <a:off x="775780" y="771550"/>
                <a:ext cx="1852004" cy="1852004"/>
              </a:xfrm>
              <a:prstGeom prst="ellipse">
                <a:avLst/>
              </a:prstGeom>
              <a:solidFill>
                <a:srgbClr val="FCDE23"/>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63" name="椭圆 62"/>
              <p:cNvSpPr/>
              <p:nvPr/>
            </p:nvSpPr>
            <p:spPr>
              <a:xfrm>
                <a:off x="1007828" y="1003597"/>
                <a:ext cx="1387908" cy="1387908"/>
              </a:xfrm>
              <a:prstGeom prst="ellipse">
                <a:avLst/>
              </a:prstGeom>
              <a:gradFill flip="none" rotWithShape="1">
                <a:gsLst>
                  <a:gs pos="27000">
                    <a:sysClr val="window" lastClr="FFFFFF">
                      <a:lumMod val="95000"/>
                    </a:sysClr>
                  </a:gs>
                  <a:gs pos="100000">
                    <a:sysClr val="window" lastClr="FFFFFF">
                      <a:lumMod val="75000"/>
                    </a:sysClr>
                  </a:gs>
                </a:gsLst>
                <a:lin ang="18900000" scaled="1"/>
                <a:tileRect/>
              </a:gradFill>
              <a:ln w="1905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1524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59" name="组合 58"/>
            <p:cNvGrpSpPr/>
            <p:nvPr/>
          </p:nvGrpSpPr>
          <p:grpSpPr>
            <a:xfrm>
              <a:off x="4679943" y="3516067"/>
              <a:ext cx="266691" cy="231503"/>
              <a:chOff x="6434683" y="510993"/>
              <a:chExt cx="987549" cy="857250"/>
            </a:xfrm>
          </p:grpSpPr>
          <p:sp>
            <p:nvSpPr>
              <p:cNvPr id="60" name="任意多边形 59"/>
              <p:cNvSpPr/>
              <p:nvPr/>
            </p:nvSpPr>
            <p:spPr>
              <a:xfrm>
                <a:off x="6978347" y="510993"/>
                <a:ext cx="438150" cy="857250"/>
              </a:xfrm>
              <a:custGeom>
                <a:avLst/>
                <a:gdLst>
                  <a:gd name="connsiteX0" fmla="*/ 0 w 438150"/>
                  <a:gd name="connsiteY0" fmla="*/ 0 h 857250"/>
                  <a:gd name="connsiteX1" fmla="*/ 438150 w 438150"/>
                  <a:gd name="connsiteY1" fmla="*/ 438150 h 857250"/>
                  <a:gd name="connsiteX2" fmla="*/ 19050 w 438150"/>
                  <a:gd name="connsiteY2" fmla="*/ 857250 h 857250"/>
                </a:gdLst>
                <a:ahLst/>
                <a:cxnLst>
                  <a:cxn ang="0">
                    <a:pos x="connsiteX0" y="connsiteY0"/>
                  </a:cxn>
                  <a:cxn ang="0">
                    <a:pos x="connsiteX1" y="connsiteY1"/>
                  </a:cxn>
                  <a:cxn ang="0">
                    <a:pos x="connsiteX2" y="connsiteY2"/>
                  </a:cxn>
                </a:cxnLst>
                <a:rect l="l" t="t" r="r" b="b"/>
                <a:pathLst>
                  <a:path w="438150" h="857250">
                    <a:moveTo>
                      <a:pt x="0" y="0"/>
                    </a:moveTo>
                    <a:lnTo>
                      <a:pt x="438150" y="438150"/>
                    </a:lnTo>
                    <a:lnTo>
                      <a:pt x="19050" y="857250"/>
                    </a:lnTo>
                  </a:path>
                </a:pathLst>
              </a:custGeom>
              <a:noFill/>
              <a:ln w="28575" cap="flat" cmpd="sng" algn="ctr">
                <a:solidFill>
                  <a:srgbClr val="FCDE23"/>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cxnSp>
            <p:nvCxnSpPr>
              <p:cNvPr id="61" name="直接连接符 60"/>
              <p:cNvCxnSpPr/>
              <p:nvPr/>
            </p:nvCxnSpPr>
            <p:spPr>
              <a:xfrm>
                <a:off x="6434683" y="954806"/>
                <a:ext cx="987549" cy="0"/>
              </a:xfrm>
              <a:prstGeom prst="line">
                <a:avLst/>
              </a:prstGeom>
              <a:noFill/>
              <a:ln w="28575" cap="flat" cmpd="sng" algn="ctr">
                <a:solidFill>
                  <a:srgbClr val="FCDE23"/>
                </a:solidFill>
                <a:prstDash val="solid"/>
              </a:ln>
              <a:effectLst/>
            </p:spPr>
          </p:cxnSp>
        </p:grpSp>
      </p:grpSp>
      <p:grpSp>
        <p:nvGrpSpPr>
          <p:cNvPr id="64" name="组合 63"/>
          <p:cNvGrpSpPr/>
          <p:nvPr/>
        </p:nvGrpSpPr>
        <p:grpSpPr>
          <a:xfrm rot="1738458">
            <a:off x="2909665" y="2018700"/>
            <a:ext cx="417443" cy="417443"/>
            <a:chOff x="4482708" y="3301238"/>
            <a:chExt cx="661162" cy="661162"/>
          </a:xfrm>
        </p:grpSpPr>
        <p:grpSp>
          <p:nvGrpSpPr>
            <p:cNvPr id="68" name="组合 67"/>
            <p:cNvGrpSpPr/>
            <p:nvPr/>
          </p:nvGrpSpPr>
          <p:grpSpPr>
            <a:xfrm>
              <a:off x="4482708" y="3301238"/>
              <a:ext cx="661162" cy="661162"/>
              <a:chOff x="775780" y="771550"/>
              <a:chExt cx="1852004" cy="1852004"/>
            </a:xfrm>
          </p:grpSpPr>
          <p:sp>
            <p:nvSpPr>
              <p:cNvPr id="73" name="椭圆 72"/>
              <p:cNvSpPr/>
              <p:nvPr/>
            </p:nvSpPr>
            <p:spPr>
              <a:xfrm>
                <a:off x="775780" y="771550"/>
                <a:ext cx="1852004" cy="1852004"/>
              </a:xfrm>
              <a:prstGeom prst="ellipse">
                <a:avLst/>
              </a:prstGeom>
              <a:solidFill>
                <a:schemeClr val="tx1">
                  <a:lumMod val="65000"/>
                  <a:lumOff val="35000"/>
                </a:schemeClr>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74" name="椭圆 73"/>
              <p:cNvSpPr/>
              <p:nvPr/>
            </p:nvSpPr>
            <p:spPr>
              <a:xfrm>
                <a:off x="1007828" y="1003597"/>
                <a:ext cx="1387908" cy="1387908"/>
              </a:xfrm>
              <a:prstGeom prst="ellipse">
                <a:avLst/>
              </a:prstGeom>
              <a:gradFill flip="none" rotWithShape="1">
                <a:gsLst>
                  <a:gs pos="27000">
                    <a:sysClr val="window" lastClr="FFFFFF">
                      <a:lumMod val="95000"/>
                    </a:sysClr>
                  </a:gs>
                  <a:gs pos="100000">
                    <a:sysClr val="window" lastClr="FFFFFF">
                      <a:lumMod val="75000"/>
                    </a:sysClr>
                  </a:gs>
                </a:gsLst>
                <a:lin ang="18900000" scaled="1"/>
                <a:tileRect/>
              </a:gradFill>
              <a:ln w="1905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1524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69" name="组合 68"/>
            <p:cNvGrpSpPr/>
            <p:nvPr/>
          </p:nvGrpSpPr>
          <p:grpSpPr>
            <a:xfrm>
              <a:off x="4679943" y="3516067"/>
              <a:ext cx="266691" cy="231503"/>
              <a:chOff x="6434683" y="510993"/>
              <a:chExt cx="987549" cy="857250"/>
            </a:xfrm>
          </p:grpSpPr>
          <p:sp>
            <p:nvSpPr>
              <p:cNvPr id="70" name="任意多边形 69"/>
              <p:cNvSpPr/>
              <p:nvPr/>
            </p:nvSpPr>
            <p:spPr>
              <a:xfrm>
                <a:off x="6978347" y="510993"/>
                <a:ext cx="438150" cy="857250"/>
              </a:xfrm>
              <a:custGeom>
                <a:avLst/>
                <a:gdLst>
                  <a:gd name="connsiteX0" fmla="*/ 0 w 438150"/>
                  <a:gd name="connsiteY0" fmla="*/ 0 h 857250"/>
                  <a:gd name="connsiteX1" fmla="*/ 438150 w 438150"/>
                  <a:gd name="connsiteY1" fmla="*/ 438150 h 857250"/>
                  <a:gd name="connsiteX2" fmla="*/ 19050 w 438150"/>
                  <a:gd name="connsiteY2" fmla="*/ 857250 h 857250"/>
                </a:gdLst>
                <a:ahLst/>
                <a:cxnLst>
                  <a:cxn ang="0">
                    <a:pos x="connsiteX0" y="connsiteY0"/>
                  </a:cxn>
                  <a:cxn ang="0">
                    <a:pos x="connsiteX1" y="connsiteY1"/>
                  </a:cxn>
                  <a:cxn ang="0">
                    <a:pos x="connsiteX2" y="connsiteY2"/>
                  </a:cxn>
                </a:cxnLst>
                <a:rect l="l" t="t" r="r" b="b"/>
                <a:pathLst>
                  <a:path w="438150" h="857250">
                    <a:moveTo>
                      <a:pt x="0" y="0"/>
                    </a:moveTo>
                    <a:lnTo>
                      <a:pt x="438150" y="438150"/>
                    </a:lnTo>
                    <a:lnTo>
                      <a:pt x="19050" y="857250"/>
                    </a:lnTo>
                  </a:path>
                </a:pathLst>
              </a:custGeom>
              <a:noFill/>
              <a:ln w="28575" cap="flat" cmpd="sng" algn="ctr">
                <a:solidFill>
                  <a:schemeClr val="tx1">
                    <a:lumMod val="65000"/>
                    <a:lumOff val="35000"/>
                  </a:scheme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cxnSp>
            <p:nvCxnSpPr>
              <p:cNvPr id="71" name="直接连接符 70"/>
              <p:cNvCxnSpPr/>
              <p:nvPr/>
            </p:nvCxnSpPr>
            <p:spPr>
              <a:xfrm>
                <a:off x="6434683" y="954806"/>
                <a:ext cx="987549" cy="0"/>
              </a:xfrm>
              <a:prstGeom prst="line">
                <a:avLst/>
              </a:prstGeom>
              <a:noFill/>
              <a:ln w="28575" cap="flat" cmpd="sng" algn="ctr">
                <a:solidFill>
                  <a:schemeClr val="tx1">
                    <a:lumMod val="65000"/>
                    <a:lumOff val="35000"/>
                  </a:schemeClr>
                </a:solidFill>
                <a:prstDash val="solid"/>
              </a:ln>
              <a:effectLst/>
            </p:spPr>
          </p:cxnSp>
        </p:grpSp>
      </p:grpSp>
      <p:grpSp>
        <p:nvGrpSpPr>
          <p:cNvPr id="75" name="组合 74"/>
          <p:cNvGrpSpPr/>
          <p:nvPr/>
        </p:nvGrpSpPr>
        <p:grpSpPr>
          <a:xfrm rot="1738458">
            <a:off x="5869478" y="2018700"/>
            <a:ext cx="417443" cy="417443"/>
            <a:chOff x="4482708" y="3301238"/>
            <a:chExt cx="661162" cy="661162"/>
          </a:xfrm>
        </p:grpSpPr>
        <p:grpSp>
          <p:nvGrpSpPr>
            <p:cNvPr id="76" name="组合 75"/>
            <p:cNvGrpSpPr/>
            <p:nvPr/>
          </p:nvGrpSpPr>
          <p:grpSpPr>
            <a:xfrm>
              <a:off x="4482708" y="3301238"/>
              <a:ext cx="661162" cy="661162"/>
              <a:chOff x="775780" y="771550"/>
              <a:chExt cx="1852004" cy="1852004"/>
            </a:xfrm>
          </p:grpSpPr>
          <p:sp>
            <p:nvSpPr>
              <p:cNvPr id="80" name="椭圆 79"/>
              <p:cNvSpPr/>
              <p:nvPr/>
            </p:nvSpPr>
            <p:spPr>
              <a:xfrm>
                <a:off x="775780" y="771550"/>
                <a:ext cx="1852004" cy="1852004"/>
              </a:xfrm>
              <a:prstGeom prst="ellipse">
                <a:avLst/>
              </a:prstGeom>
              <a:solidFill>
                <a:srgbClr val="FCDE23"/>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81" name="椭圆 80"/>
              <p:cNvSpPr/>
              <p:nvPr/>
            </p:nvSpPr>
            <p:spPr>
              <a:xfrm>
                <a:off x="1007828" y="1003597"/>
                <a:ext cx="1387908" cy="1387908"/>
              </a:xfrm>
              <a:prstGeom prst="ellipse">
                <a:avLst/>
              </a:prstGeom>
              <a:gradFill flip="none" rotWithShape="1">
                <a:gsLst>
                  <a:gs pos="27000">
                    <a:sysClr val="window" lastClr="FFFFFF">
                      <a:lumMod val="95000"/>
                    </a:sysClr>
                  </a:gs>
                  <a:gs pos="100000">
                    <a:sysClr val="window" lastClr="FFFFFF">
                      <a:lumMod val="75000"/>
                    </a:sysClr>
                  </a:gs>
                </a:gsLst>
                <a:lin ang="18900000" scaled="1"/>
                <a:tileRect/>
              </a:gradFill>
              <a:ln w="1905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1524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77" name="组合 76"/>
            <p:cNvGrpSpPr/>
            <p:nvPr/>
          </p:nvGrpSpPr>
          <p:grpSpPr>
            <a:xfrm>
              <a:off x="4679943" y="3516067"/>
              <a:ext cx="266691" cy="231503"/>
              <a:chOff x="6434683" y="510993"/>
              <a:chExt cx="987549" cy="857250"/>
            </a:xfrm>
          </p:grpSpPr>
          <p:sp>
            <p:nvSpPr>
              <p:cNvPr id="78" name="任意多边形 77"/>
              <p:cNvSpPr/>
              <p:nvPr/>
            </p:nvSpPr>
            <p:spPr>
              <a:xfrm>
                <a:off x="6978347" y="510993"/>
                <a:ext cx="438150" cy="857250"/>
              </a:xfrm>
              <a:custGeom>
                <a:avLst/>
                <a:gdLst>
                  <a:gd name="connsiteX0" fmla="*/ 0 w 438150"/>
                  <a:gd name="connsiteY0" fmla="*/ 0 h 857250"/>
                  <a:gd name="connsiteX1" fmla="*/ 438150 w 438150"/>
                  <a:gd name="connsiteY1" fmla="*/ 438150 h 857250"/>
                  <a:gd name="connsiteX2" fmla="*/ 19050 w 438150"/>
                  <a:gd name="connsiteY2" fmla="*/ 857250 h 857250"/>
                </a:gdLst>
                <a:ahLst/>
                <a:cxnLst>
                  <a:cxn ang="0">
                    <a:pos x="connsiteX0" y="connsiteY0"/>
                  </a:cxn>
                  <a:cxn ang="0">
                    <a:pos x="connsiteX1" y="connsiteY1"/>
                  </a:cxn>
                  <a:cxn ang="0">
                    <a:pos x="connsiteX2" y="connsiteY2"/>
                  </a:cxn>
                </a:cxnLst>
                <a:rect l="l" t="t" r="r" b="b"/>
                <a:pathLst>
                  <a:path w="438150" h="857250">
                    <a:moveTo>
                      <a:pt x="0" y="0"/>
                    </a:moveTo>
                    <a:lnTo>
                      <a:pt x="438150" y="438150"/>
                    </a:lnTo>
                    <a:lnTo>
                      <a:pt x="19050" y="857250"/>
                    </a:lnTo>
                  </a:path>
                </a:pathLst>
              </a:custGeom>
              <a:noFill/>
              <a:ln w="28575" cap="flat" cmpd="sng" algn="ctr">
                <a:solidFill>
                  <a:srgbClr val="FCDE23"/>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cxnSp>
            <p:nvCxnSpPr>
              <p:cNvPr id="79" name="直接连接符 78"/>
              <p:cNvCxnSpPr/>
              <p:nvPr/>
            </p:nvCxnSpPr>
            <p:spPr>
              <a:xfrm>
                <a:off x="6434683" y="954806"/>
                <a:ext cx="987549" cy="0"/>
              </a:xfrm>
              <a:prstGeom prst="line">
                <a:avLst/>
              </a:prstGeom>
              <a:noFill/>
              <a:ln w="28575" cap="flat" cmpd="sng" algn="ctr">
                <a:solidFill>
                  <a:srgbClr val="FCDE23"/>
                </a:solidFill>
                <a:prstDash val="solid"/>
              </a:ln>
              <a:effectLst/>
            </p:spPr>
          </p:cxnSp>
        </p:grpSp>
      </p:grpSp>
      <p:grpSp>
        <p:nvGrpSpPr>
          <p:cNvPr id="82" name="组合 81"/>
          <p:cNvGrpSpPr/>
          <p:nvPr/>
        </p:nvGrpSpPr>
        <p:grpSpPr>
          <a:xfrm rot="1738458">
            <a:off x="7001593" y="2018700"/>
            <a:ext cx="417443" cy="417443"/>
            <a:chOff x="4482708" y="3301238"/>
            <a:chExt cx="661162" cy="661162"/>
          </a:xfrm>
        </p:grpSpPr>
        <p:grpSp>
          <p:nvGrpSpPr>
            <p:cNvPr id="83" name="组合 82"/>
            <p:cNvGrpSpPr/>
            <p:nvPr/>
          </p:nvGrpSpPr>
          <p:grpSpPr>
            <a:xfrm>
              <a:off x="4482708" y="3301238"/>
              <a:ext cx="661162" cy="661162"/>
              <a:chOff x="775780" y="771550"/>
              <a:chExt cx="1852004" cy="1852004"/>
            </a:xfrm>
          </p:grpSpPr>
          <p:sp>
            <p:nvSpPr>
              <p:cNvPr id="87" name="椭圆 86"/>
              <p:cNvSpPr/>
              <p:nvPr/>
            </p:nvSpPr>
            <p:spPr>
              <a:xfrm>
                <a:off x="775780" y="771550"/>
                <a:ext cx="1852004" cy="1852004"/>
              </a:xfrm>
              <a:prstGeom prst="ellipse">
                <a:avLst/>
              </a:prstGeom>
              <a:solidFill>
                <a:schemeClr val="tx1">
                  <a:lumMod val="65000"/>
                  <a:lumOff val="35000"/>
                </a:schemeClr>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88" name="椭圆 87"/>
              <p:cNvSpPr/>
              <p:nvPr/>
            </p:nvSpPr>
            <p:spPr>
              <a:xfrm>
                <a:off x="1007828" y="1003597"/>
                <a:ext cx="1387908" cy="1387908"/>
              </a:xfrm>
              <a:prstGeom prst="ellipse">
                <a:avLst/>
              </a:prstGeom>
              <a:gradFill flip="none" rotWithShape="1">
                <a:gsLst>
                  <a:gs pos="27000">
                    <a:sysClr val="window" lastClr="FFFFFF">
                      <a:lumMod val="95000"/>
                    </a:sysClr>
                  </a:gs>
                  <a:gs pos="100000">
                    <a:sysClr val="window" lastClr="FFFFFF">
                      <a:lumMod val="75000"/>
                    </a:sysClr>
                  </a:gs>
                </a:gsLst>
                <a:lin ang="18900000" scaled="1"/>
                <a:tileRect/>
              </a:gradFill>
              <a:ln w="1905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1524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84" name="组合 83"/>
            <p:cNvGrpSpPr/>
            <p:nvPr/>
          </p:nvGrpSpPr>
          <p:grpSpPr>
            <a:xfrm>
              <a:off x="4679943" y="3516067"/>
              <a:ext cx="266691" cy="231503"/>
              <a:chOff x="6434683" y="510993"/>
              <a:chExt cx="987549" cy="857250"/>
            </a:xfrm>
          </p:grpSpPr>
          <p:sp>
            <p:nvSpPr>
              <p:cNvPr id="85" name="任意多边形 84"/>
              <p:cNvSpPr/>
              <p:nvPr/>
            </p:nvSpPr>
            <p:spPr>
              <a:xfrm>
                <a:off x="6978347" y="510993"/>
                <a:ext cx="438150" cy="857250"/>
              </a:xfrm>
              <a:custGeom>
                <a:avLst/>
                <a:gdLst>
                  <a:gd name="connsiteX0" fmla="*/ 0 w 438150"/>
                  <a:gd name="connsiteY0" fmla="*/ 0 h 857250"/>
                  <a:gd name="connsiteX1" fmla="*/ 438150 w 438150"/>
                  <a:gd name="connsiteY1" fmla="*/ 438150 h 857250"/>
                  <a:gd name="connsiteX2" fmla="*/ 19050 w 438150"/>
                  <a:gd name="connsiteY2" fmla="*/ 857250 h 857250"/>
                </a:gdLst>
                <a:ahLst/>
                <a:cxnLst>
                  <a:cxn ang="0">
                    <a:pos x="connsiteX0" y="connsiteY0"/>
                  </a:cxn>
                  <a:cxn ang="0">
                    <a:pos x="connsiteX1" y="connsiteY1"/>
                  </a:cxn>
                  <a:cxn ang="0">
                    <a:pos x="connsiteX2" y="connsiteY2"/>
                  </a:cxn>
                </a:cxnLst>
                <a:rect l="l" t="t" r="r" b="b"/>
                <a:pathLst>
                  <a:path w="438150" h="857250">
                    <a:moveTo>
                      <a:pt x="0" y="0"/>
                    </a:moveTo>
                    <a:lnTo>
                      <a:pt x="438150" y="438150"/>
                    </a:lnTo>
                    <a:lnTo>
                      <a:pt x="19050" y="857250"/>
                    </a:lnTo>
                  </a:path>
                </a:pathLst>
              </a:custGeom>
              <a:noFill/>
              <a:ln w="28575" cap="flat" cmpd="sng" algn="ctr">
                <a:solidFill>
                  <a:schemeClr val="tx1">
                    <a:lumMod val="65000"/>
                    <a:lumOff val="35000"/>
                  </a:scheme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cxnSp>
            <p:nvCxnSpPr>
              <p:cNvPr id="86" name="直接连接符 85"/>
              <p:cNvCxnSpPr/>
              <p:nvPr/>
            </p:nvCxnSpPr>
            <p:spPr>
              <a:xfrm>
                <a:off x="6434683" y="954806"/>
                <a:ext cx="987549" cy="0"/>
              </a:xfrm>
              <a:prstGeom prst="line">
                <a:avLst/>
              </a:prstGeom>
              <a:noFill/>
              <a:ln w="28575" cap="flat" cmpd="sng" algn="ctr">
                <a:solidFill>
                  <a:schemeClr val="tx1">
                    <a:lumMod val="65000"/>
                    <a:lumOff val="35000"/>
                  </a:schemeClr>
                </a:solidFill>
                <a:prstDash val="solid"/>
              </a:ln>
              <a:effectLst/>
            </p:spPr>
          </p:cxnSp>
        </p:grpSp>
      </p:grpSp>
      <p:sp>
        <p:nvSpPr>
          <p:cNvPr id="89" name="TextBox 11"/>
          <p:cNvSpPr txBox="1"/>
          <p:nvPr/>
        </p:nvSpPr>
        <p:spPr>
          <a:xfrm>
            <a:off x="1451902" y="2473805"/>
            <a:ext cx="1046973" cy="330995"/>
          </a:xfrm>
          <a:prstGeom prst="rect">
            <a:avLst/>
          </a:prstGeom>
          <a:noFill/>
        </p:spPr>
        <p:txBody>
          <a:bodyPr wrap="square" lIns="68711" tIns="34357" rIns="68711" bIns="34357" rtlCol="0">
            <a:spAutoFit/>
          </a:bodyPr>
          <a:lstStyle/>
          <a:p>
            <a:pPr algn="ctr"/>
            <a:r>
              <a:rPr lang="zh-CN" altLang="en-US" sz="1700" dirty="0" smtClean="0">
                <a:solidFill>
                  <a:schemeClr val="tx1">
                    <a:lumMod val="65000"/>
                    <a:lumOff val="35000"/>
                  </a:schemeClr>
                </a:solidFill>
                <a:latin typeface="+mn-lt"/>
                <a:ea typeface="+mn-ea"/>
                <a:cs typeface="+mn-ea"/>
                <a:sym typeface="+mn-lt"/>
              </a:rPr>
              <a:t>文字内容</a:t>
            </a:r>
            <a:endParaRPr lang="en-US" altLang="zh-CN" sz="1700" dirty="0">
              <a:solidFill>
                <a:schemeClr val="tx1">
                  <a:lumMod val="65000"/>
                  <a:lumOff val="35000"/>
                </a:schemeClr>
              </a:solidFill>
              <a:latin typeface="+mn-lt"/>
              <a:ea typeface="+mn-ea"/>
              <a:cs typeface="+mn-ea"/>
              <a:sym typeface="+mn-lt"/>
            </a:endParaRPr>
          </a:p>
        </p:txBody>
      </p:sp>
      <p:sp>
        <p:nvSpPr>
          <p:cNvPr id="90" name="TextBox 13"/>
          <p:cNvSpPr txBox="1"/>
          <p:nvPr/>
        </p:nvSpPr>
        <p:spPr>
          <a:xfrm>
            <a:off x="2611655" y="2473805"/>
            <a:ext cx="1046973" cy="330995"/>
          </a:xfrm>
          <a:prstGeom prst="rect">
            <a:avLst/>
          </a:prstGeom>
          <a:noFill/>
        </p:spPr>
        <p:txBody>
          <a:bodyPr wrap="square" lIns="68711" tIns="34357" rIns="68711" bIns="34357" rtlCol="0">
            <a:spAutoFit/>
          </a:bodyPr>
          <a:lstStyle/>
          <a:p>
            <a:pPr algn="ctr"/>
            <a:r>
              <a:rPr lang="zh-CN" altLang="en-US" sz="1700" dirty="0">
                <a:solidFill>
                  <a:schemeClr val="tx1">
                    <a:lumMod val="65000"/>
                    <a:lumOff val="35000"/>
                  </a:schemeClr>
                </a:solidFill>
                <a:latin typeface="+mn-lt"/>
                <a:ea typeface="+mn-ea"/>
                <a:cs typeface="+mn-ea"/>
                <a:sym typeface="+mn-lt"/>
              </a:rPr>
              <a:t>文字内容</a:t>
            </a:r>
            <a:endParaRPr lang="en-US" altLang="zh-CN" sz="1700" dirty="0">
              <a:solidFill>
                <a:schemeClr val="tx1">
                  <a:lumMod val="65000"/>
                  <a:lumOff val="35000"/>
                </a:schemeClr>
              </a:solidFill>
              <a:latin typeface="+mn-lt"/>
              <a:ea typeface="+mn-ea"/>
              <a:cs typeface="+mn-ea"/>
              <a:sym typeface="+mn-lt"/>
            </a:endParaRPr>
          </a:p>
        </p:txBody>
      </p:sp>
      <p:sp>
        <p:nvSpPr>
          <p:cNvPr id="91" name="TextBox 14"/>
          <p:cNvSpPr txBox="1"/>
          <p:nvPr/>
        </p:nvSpPr>
        <p:spPr>
          <a:xfrm>
            <a:off x="5611082" y="2473805"/>
            <a:ext cx="1046973" cy="330995"/>
          </a:xfrm>
          <a:prstGeom prst="rect">
            <a:avLst/>
          </a:prstGeom>
          <a:noFill/>
        </p:spPr>
        <p:txBody>
          <a:bodyPr wrap="square" lIns="68711" tIns="34357" rIns="68711" bIns="34357" rtlCol="0">
            <a:spAutoFit/>
          </a:bodyPr>
          <a:lstStyle/>
          <a:p>
            <a:pPr algn="ctr"/>
            <a:r>
              <a:rPr lang="zh-CN" altLang="en-US" sz="1700" dirty="0">
                <a:solidFill>
                  <a:schemeClr val="tx1">
                    <a:lumMod val="65000"/>
                    <a:lumOff val="35000"/>
                  </a:schemeClr>
                </a:solidFill>
                <a:latin typeface="+mn-lt"/>
                <a:ea typeface="+mn-ea"/>
                <a:cs typeface="+mn-ea"/>
                <a:sym typeface="+mn-lt"/>
              </a:rPr>
              <a:t>文字内容</a:t>
            </a:r>
            <a:endParaRPr lang="en-US" altLang="zh-CN" sz="1700" dirty="0">
              <a:solidFill>
                <a:schemeClr val="tx1">
                  <a:lumMod val="65000"/>
                  <a:lumOff val="35000"/>
                </a:schemeClr>
              </a:solidFill>
              <a:latin typeface="+mn-lt"/>
              <a:ea typeface="+mn-ea"/>
              <a:cs typeface="+mn-ea"/>
              <a:sym typeface="+mn-lt"/>
            </a:endParaRPr>
          </a:p>
        </p:txBody>
      </p:sp>
      <p:sp>
        <p:nvSpPr>
          <p:cNvPr id="92" name="TextBox 14"/>
          <p:cNvSpPr txBox="1"/>
          <p:nvPr/>
        </p:nvSpPr>
        <p:spPr>
          <a:xfrm>
            <a:off x="6765312" y="2473805"/>
            <a:ext cx="1046973" cy="330995"/>
          </a:xfrm>
          <a:prstGeom prst="rect">
            <a:avLst/>
          </a:prstGeom>
          <a:noFill/>
        </p:spPr>
        <p:txBody>
          <a:bodyPr wrap="square" lIns="68711" tIns="34357" rIns="68711" bIns="34357" rtlCol="0">
            <a:spAutoFit/>
          </a:bodyPr>
          <a:lstStyle/>
          <a:p>
            <a:pPr algn="ctr"/>
            <a:r>
              <a:rPr lang="zh-CN" altLang="en-US" sz="1700" dirty="0">
                <a:solidFill>
                  <a:schemeClr val="tx1">
                    <a:lumMod val="65000"/>
                    <a:lumOff val="35000"/>
                  </a:schemeClr>
                </a:solidFill>
                <a:latin typeface="+mn-lt"/>
                <a:ea typeface="+mn-ea"/>
                <a:cs typeface="+mn-ea"/>
                <a:sym typeface="+mn-lt"/>
              </a:rPr>
              <a:t>文字内容</a:t>
            </a:r>
            <a:endParaRPr lang="en-US" altLang="zh-CN" sz="1700" dirty="0">
              <a:solidFill>
                <a:schemeClr val="tx1">
                  <a:lumMod val="65000"/>
                  <a:lumOff val="35000"/>
                </a:schemeClr>
              </a:solidFill>
              <a:latin typeface="+mn-lt"/>
              <a:ea typeface="+mn-ea"/>
              <a:cs typeface="+mn-ea"/>
              <a:sym typeface="+mn-lt"/>
            </a:endParaRPr>
          </a:p>
        </p:txBody>
      </p:sp>
      <p:sp>
        <p:nvSpPr>
          <p:cNvPr id="93" name="TextBox 7"/>
          <p:cNvSpPr>
            <a:spLocks noChangeArrowheads="1"/>
          </p:cNvSpPr>
          <p:nvPr/>
        </p:nvSpPr>
        <p:spPr bwMode="auto">
          <a:xfrm>
            <a:off x="1125544" y="3435846"/>
            <a:ext cx="7046856" cy="5078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50000"/>
              </a:lnSpc>
              <a:defRPr/>
            </a:pPr>
            <a:r>
              <a:rPr lang="zh-CN" altLang="en-US" sz="1100" dirty="0">
                <a:solidFill>
                  <a:schemeClr val="tx1">
                    <a:lumMod val="50000"/>
                    <a:lumOff val="50000"/>
                  </a:schemeClr>
                </a:solidFill>
                <a:latin typeface="+mn-lt"/>
                <a:ea typeface="+mn-ea"/>
                <a:cs typeface="+mn-ea"/>
                <a:sym typeface="+mn-lt"/>
              </a:rPr>
              <a:t>根据自己的需要添加适当的文字，在幻灯片中，一页的文字最好不要超</a:t>
            </a:r>
            <a:r>
              <a:rPr lang="en-US" altLang="zh-CN" sz="1100" dirty="0">
                <a:solidFill>
                  <a:schemeClr val="tx1">
                    <a:lumMod val="50000"/>
                    <a:lumOff val="50000"/>
                  </a:schemeClr>
                </a:solidFill>
                <a:latin typeface="+mn-lt"/>
                <a:ea typeface="+mn-ea"/>
                <a:cs typeface="+mn-ea"/>
                <a:sym typeface="+mn-lt"/>
              </a:rPr>
              <a:t>200</a:t>
            </a:r>
            <a:r>
              <a:rPr lang="zh-CN" altLang="en-US" sz="1100" dirty="0">
                <a:solidFill>
                  <a:schemeClr val="tx1">
                    <a:lumMod val="50000"/>
                    <a:lumOff val="50000"/>
                  </a:schemeClr>
                </a:solidFill>
                <a:latin typeface="+mn-lt"/>
                <a:ea typeface="+mn-ea"/>
                <a:cs typeface="+mn-ea"/>
                <a:sym typeface="+mn-lt"/>
              </a:rPr>
              <a:t>字，根据自己的需要添加适当的文字一页的文字最好不要超过</a:t>
            </a:r>
            <a:r>
              <a:rPr lang="en-US" altLang="zh-CN" sz="1100" dirty="0">
                <a:solidFill>
                  <a:schemeClr val="tx1">
                    <a:lumMod val="50000"/>
                    <a:lumOff val="50000"/>
                  </a:schemeClr>
                </a:solidFill>
                <a:latin typeface="+mn-lt"/>
                <a:ea typeface="+mn-ea"/>
                <a:cs typeface="+mn-ea"/>
                <a:sym typeface="+mn-lt"/>
              </a:rPr>
              <a:t>200</a:t>
            </a:r>
            <a:r>
              <a:rPr lang="zh-CN" altLang="en-US" sz="1100" dirty="0">
                <a:solidFill>
                  <a:schemeClr val="tx1">
                    <a:lumMod val="50000"/>
                    <a:lumOff val="50000"/>
                  </a:schemeClr>
                </a:solidFill>
                <a:latin typeface="+mn-lt"/>
                <a:ea typeface="+mn-ea"/>
                <a:cs typeface="+mn-ea"/>
                <a:sym typeface="+mn-lt"/>
              </a:rPr>
              <a:t>字。</a:t>
            </a:r>
          </a:p>
        </p:txBody>
      </p:sp>
      <p:sp>
        <p:nvSpPr>
          <p:cNvPr id="42" name="矩形 41"/>
          <p:cNvSpPr/>
          <p:nvPr/>
        </p:nvSpPr>
        <p:spPr>
          <a:xfrm>
            <a:off x="1125176" y="165869"/>
            <a:ext cx="3262432" cy="461665"/>
          </a:xfrm>
          <a:prstGeom prst="rect">
            <a:avLst/>
          </a:prstGeom>
        </p:spPr>
        <p:txBody>
          <a:bodyPr wrap="none">
            <a:spAutoFit/>
          </a:bodyPr>
          <a:lstStyle/>
          <a:p>
            <a:r>
              <a:rPr lang="zh-CN" altLang="en-US" sz="2400" dirty="0">
                <a:latin typeface="+mn-ea"/>
                <a:ea typeface="+mn-ea"/>
              </a:rPr>
              <a:t>单击此处添加标题文本</a:t>
            </a:r>
          </a:p>
        </p:txBody>
      </p:sp>
      <p:sp>
        <p:nvSpPr>
          <p:cNvPr id="43" name="文本框 42"/>
          <p:cNvSpPr txBox="1"/>
          <p:nvPr/>
        </p:nvSpPr>
        <p:spPr>
          <a:xfrm>
            <a:off x="611560" y="319757"/>
            <a:ext cx="158698" cy="307777"/>
          </a:xfrm>
          <a:prstGeom prst="rect">
            <a:avLst/>
          </a:prstGeom>
          <a:noFill/>
        </p:spPr>
        <p:txBody>
          <a:bodyPr wrap="none" lIns="0" tIns="0" rIns="0" bIns="0" rtlCol="0">
            <a:spAutoFit/>
          </a:bodyPr>
          <a:lstStyle/>
          <a:p>
            <a:r>
              <a:rPr lang="en-US" altLang="zh-CN" sz="2000" b="1" dirty="0" smtClean="0">
                <a:solidFill>
                  <a:schemeClr val="bg1"/>
                </a:solidFill>
                <a:latin typeface="微软雅黑" pitchFamily="34" charset="-122"/>
                <a:ea typeface="微软雅黑" pitchFamily="34" charset="-122"/>
              </a:rPr>
              <a:t>1</a:t>
            </a:r>
            <a:endParaRPr lang="zh-CN" altLang="en-US" sz="2000" b="1" dirty="0" smtClean="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075841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TextBox 59"/>
          <p:cNvSpPr txBox="1"/>
          <p:nvPr/>
        </p:nvSpPr>
        <p:spPr>
          <a:xfrm>
            <a:off x="823780" y="3939902"/>
            <a:ext cx="1440160" cy="615553"/>
          </a:xfrm>
          <a:prstGeom prst="rect">
            <a:avLst/>
          </a:prstGeom>
          <a:noFill/>
        </p:spPr>
        <p:txBody>
          <a:bodyPr wrap="square" lIns="0" tIns="0" rIns="0" bIns="0" rtlCol="0">
            <a:spAutoFit/>
          </a:bodyPr>
          <a:lstStyle/>
          <a:p>
            <a:pPr algn="just">
              <a:lnSpc>
                <a:spcPts val="1200"/>
              </a:lnSpc>
            </a:pPr>
            <a:r>
              <a:rPr lang="zh-CN" altLang="en-US" sz="1100" dirty="0">
                <a:solidFill>
                  <a:schemeClr val="tx1">
                    <a:lumMod val="75000"/>
                    <a:lumOff val="25000"/>
                  </a:schemeClr>
                </a:solidFill>
                <a:latin typeface="+mn-lt"/>
                <a:ea typeface="+mn-ea"/>
                <a:cs typeface="+mn-ea"/>
                <a:sym typeface="+mn-lt"/>
              </a:rPr>
              <a:t>此处添加详细文本描述，建议与标题相关并符合整体语言风格，语言描述尽量简洁生动</a:t>
            </a:r>
            <a:r>
              <a:rPr lang="zh-CN" altLang="en-US" sz="1100" dirty="0" smtClean="0">
                <a:solidFill>
                  <a:schemeClr val="tx1">
                    <a:lumMod val="75000"/>
                    <a:lumOff val="25000"/>
                  </a:schemeClr>
                </a:solidFill>
                <a:latin typeface="+mn-lt"/>
                <a:ea typeface="+mn-ea"/>
                <a:cs typeface="+mn-ea"/>
                <a:sym typeface="+mn-lt"/>
              </a:rPr>
              <a:t>。</a:t>
            </a:r>
            <a:endParaRPr lang="en-US" altLang="zh-CN" sz="1100" dirty="0" smtClean="0">
              <a:solidFill>
                <a:schemeClr val="tx1">
                  <a:lumMod val="75000"/>
                  <a:lumOff val="25000"/>
                </a:schemeClr>
              </a:solidFill>
              <a:latin typeface="+mn-lt"/>
              <a:ea typeface="+mn-ea"/>
              <a:cs typeface="+mn-ea"/>
              <a:sym typeface="+mn-lt"/>
            </a:endParaRPr>
          </a:p>
        </p:txBody>
      </p:sp>
      <p:grpSp>
        <p:nvGrpSpPr>
          <p:cNvPr id="64" name="组合 63"/>
          <p:cNvGrpSpPr/>
          <p:nvPr/>
        </p:nvGrpSpPr>
        <p:grpSpPr>
          <a:xfrm>
            <a:off x="764788" y="1180951"/>
            <a:ext cx="1558144" cy="1689124"/>
            <a:chOff x="764788" y="1059582"/>
            <a:chExt cx="1558144" cy="1689124"/>
          </a:xfrm>
          <a:effectLst>
            <a:outerShdw blurRad="228600" dist="101600" dir="8400000" sx="105000" sy="105000" algn="tr" rotWithShape="0">
              <a:prstClr val="black">
                <a:alpha val="40000"/>
              </a:prstClr>
            </a:outerShdw>
          </a:effectLst>
        </p:grpSpPr>
        <p:sp>
          <p:nvSpPr>
            <p:cNvPr id="65" name="椭圆 8"/>
            <p:cNvSpPr/>
            <p:nvPr/>
          </p:nvSpPr>
          <p:spPr>
            <a:xfrm>
              <a:off x="834850"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3" cstate="screen">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6" name="椭圆 8"/>
            <p:cNvSpPr/>
            <p:nvPr/>
          </p:nvSpPr>
          <p:spPr>
            <a:xfrm>
              <a:off x="764788"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rgbClr val="2002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72" name="组合 71"/>
          <p:cNvGrpSpPr/>
          <p:nvPr/>
        </p:nvGrpSpPr>
        <p:grpSpPr>
          <a:xfrm>
            <a:off x="2782280" y="1180951"/>
            <a:ext cx="1558144" cy="1689124"/>
            <a:chOff x="2782280" y="1059582"/>
            <a:chExt cx="1558144" cy="1689124"/>
          </a:xfrm>
          <a:effectLst>
            <a:outerShdw blurRad="228600" dist="101600" dir="8400000" sx="105000" sy="105000" algn="tr" rotWithShape="0">
              <a:prstClr val="black">
                <a:alpha val="40000"/>
              </a:prstClr>
            </a:outerShdw>
          </a:effectLst>
        </p:grpSpPr>
        <p:sp>
          <p:nvSpPr>
            <p:cNvPr id="73" name="椭圆 8"/>
            <p:cNvSpPr/>
            <p:nvPr/>
          </p:nvSpPr>
          <p:spPr>
            <a:xfrm>
              <a:off x="2852342"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4" name="椭圆 8"/>
            <p:cNvSpPr/>
            <p:nvPr/>
          </p:nvSpPr>
          <p:spPr>
            <a:xfrm>
              <a:off x="2782280"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rgbClr val="200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76" name="组合 75"/>
          <p:cNvGrpSpPr/>
          <p:nvPr/>
        </p:nvGrpSpPr>
        <p:grpSpPr>
          <a:xfrm>
            <a:off x="4799772" y="1180951"/>
            <a:ext cx="1558144" cy="1689124"/>
            <a:chOff x="4799772" y="1059582"/>
            <a:chExt cx="1558144" cy="1689124"/>
          </a:xfrm>
          <a:effectLst>
            <a:outerShdw blurRad="228600" dist="101600" dir="8400000" sx="105000" sy="105000" algn="tr" rotWithShape="0">
              <a:prstClr val="black">
                <a:alpha val="40000"/>
              </a:prstClr>
            </a:outerShdw>
          </a:effectLst>
        </p:grpSpPr>
        <p:sp>
          <p:nvSpPr>
            <p:cNvPr id="114" name="椭圆 8"/>
            <p:cNvSpPr/>
            <p:nvPr/>
          </p:nvSpPr>
          <p:spPr>
            <a:xfrm>
              <a:off x="4869834"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5" name="椭圆 8"/>
            <p:cNvSpPr/>
            <p:nvPr/>
          </p:nvSpPr>
          <p:spPr>
            <a:xfrm>
              <a:off x="4799772"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rgbClr val="200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116" name="组合 115"/>
          <p:cNvGrpSpPr/>
          <p:nvPr/>
        </p:nvGrpSpPr>
        <p:grpSpPr>
          <a:xfrm>
            <a:off x="6817263" y="1180951"/>
            <a:ext cx="1558144" cy="1689124"/>
            <a:chOff x="6817263" y="1059582"/>
            <a:chExt cx="1558144" cy="1689124"/>
          </a:xfrm>
          <a:effectLst>
            <a:outerShdw blurRad="228600" dist="101600" dir="8400000" sx="105000" sy="105000" algn="tr" rotWithShape="0">
              <a:prstClr val="black">
                <a:alpha val="40000"/>
              </a:prstClr>
            </a:outerShdw>
          </a:effectLst>
        </p:grpSpPr>
        <p:sp>
          <p:nvSpPr>
            <p:cNvPr id="117" name="椭圆 8"/>
            <p:cNvSpPr/>
            <p:nvPr/>
          </p:nvSpPr>
          <p:spPr>
            <a:xfrm>
              <a:off x="6887326"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6"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8" name="椭圆 8"/>
            <p:cNvSpPr/>
            <p:nvPr/>
          </p:nvSpPr>
          <p:spPr>
            <a:xfrm>
              <a:off x="6817263"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rgbClr val="200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119" name="矩形 118"/>
          <p:cNvSpPr>
            <a:spLocks noChangeArrowheads="1"/>
          </p:cNvSpPr>
          <p:nvPr/>
        </p:nvSpPr>
        <p:spPr bwMode="auto">
          <a:xfrm>
            <a:off x="1030899" y="2957545"/>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mn-lt"/>
                <a:ea typeface="+mn-ea"/>
                <a:cs typeface="+mn-ea"/>
                <a:sym typeface="+mn-lt"/>
              </a:rPr>
              <a:t>李姓名</a:t>
            </a:r>
            <a:endParaRPr lang="en-US" altLang="zh-CN" sz="1600" b="1" cap="all" dirty="0">
              <a:latin typeface="+mn-lt"/>
              <a:ea typeface="+mn-ea"/>
              <a:cs typeface="+mn-ea"/>
              <a:sym typeface="+mn-lt"/>
            </a:endParaRPr>
          </a:p>
        </p:txBody>
      </p:sp>
      <p:sp>
        <p:nvSpPr>
          <p:cNvPr id="120" name="矩形 119"/>
          <p:cNvSpPr>
            <a:spLocks noChangeArrowheads="1"/>
          </p:cNvSpPr>
          <p:nvPr/>
        </p:nvSpPr>
        <p:spPr bwMode="auto">
          <a:xfrm>
            <a:off x="3048391" y="2957545"/>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mn-lt"/>
                <a:ea typeface="+mn-ea"/>
                <a:cs typeface="+mn-ea"/>
                <a:sym typeface="+mn-lt"/>
              </a:rPr>
              <a:t>张姓名</a:t>
            </a:r>
            <a:endParaRPr lang="en-US" altLang="zh-CN" sz="1600" b="1" cap="all" dirty="0">
              <a:latin typeface="+mn-lt"/>
              <a:ea typeface="+mn-ea"/>
              <a:cs typeface="+mn-ea"/>
              <a:sym typeface="+mn-lt"/>
            </a:endParaRPr>
          </a:p>
        </p:txBody>
      </p:sp>
      <p:sp>
        <p:nvSpPr>
          <p:cNvPr id="121" name="矩形 120"/>
          <p:cNvSpPr>
            <a:spLocks noChangeArrowheads="1"/>
          </p:cNvSpPr>
          <p:nvPr/>
        </p:nvSpPr>
        <p:spPr bwMode="auto">
          <a:xfrm>
            <a:off x="5065883" y="2957545"/>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mn-lt"/>
                <a:ea typeface="+mn-ea"/>
                <a:cs typeface="+mn-ea"/>
                <a:sym typeface="+mn-lt"/>
              </a:rPr>
              <a:t>王姓名</a:t>
            </a:r>
            <a:endParaRPr lang="en-US" altLang="zh-CN" sz="1600" b="1" cap="all" dirty="0">
              <a:latin typeface="+mn-lt"/>
              <a:ea typeface="+mn-ea"/>
              <a:cs typeface="+mn-ea"/>
              <a:sym typeface="+mn-lt"/>
            </a:endParaRPr>
          </a:p>
        </p:txBody>
      </p:sp>
      <p:sp>
        <p:nvSpPr>
          <p:cNvPr id="122" name="矩形 121"/>
          <p:cNvSpPr>
            <a:spLocks noChangeArrowheads="1"/>
          </p:cNvSpPr>
          <p:nvPr/>
        </p:nvSpPr>
        <p:spPr bwMode="auto">
          <a:xfrm>
            <a:off x="7083375" y="2957545"/>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mn-lt"/>
                <a:ea typeface="+mn-ea"/>
                <a:cs typeface="+mn-ea"/>
                <a:sym typeface="+mn-lt"/>
              </a:rPr>
              <a:t>李姓名</a:t>
            </a:r>
            <a:endParaRPr lang="en-US" altLang="zh-CN" sz="1600" b="1" cap="all" dirty="0">
              <a:latin typeface="+mn-lt"/>
              <a:ea typeface="+mn-ea"/>
              <a:cs typeface="+mn-ea"/>
              <a:sym typeface="+mn-lt"/>
            </a:endParaRPr>
          </a:p>
        </p:txBody>
      </p:sp>
      <p:grpSp>
        <p:nvGrpSpPr>
          <p:cNvPr id="123" name="组合 122"/>
          <p:cNvGrpSpPr/>
          <p:nvPr/>
        </p:nvGrpSpPr>
        <p:grpSpPr>
          <a:xfrm>
            <a:off x="814328" y="3340703"/>
            <a:ext cx="1356392" cy="432536"/>
            <a:chOff x="814328" y="3219334"/>
            <a:chExt cx="1356392" cy="432536"/>
          </a:xfrm>
        </p:grpSpPr>
        <p:grpSp>
          <p:nvGrpSpPr>
            <p:cNvPr id="124" name="组合 123"/>
            <p:cNvGrpSpPr/>
            <p:nvPr/>
          </p:nvGrpSpPr>
          <p:grpSpPr>
            <a:xfrm>
              <a:off x="814328" y="3219334"/>
              <a:ext cx="1356392" cy="432536"/>
              <a:chOff x="2173927" y="3285519"/>
              <a:chExt cx="1721136" cy="548848"/>
            </a:xfrm>
          </p:grpSpPr>
          <p:grpSp>
            <p:nvGrpSpPr>
              <p:cNvPr id="126" name="组合 125"/>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128" name="圆角矩形 127"/>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9" name="圆角矩形 128"/>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27" name="椭圆 126"/>
              <p:cNvSpPr/>
              <p:nvPr/>
            </p:nvSpPr>
            <p:spPr>
              <a:xfrm>
                <a:off x="2307128" y="3420211"/>
                <a:ext cx="279463" cy="279463"/>
              </a:xfrm>
              <a:prstGeom prst="ellipse">
                <a:avLst/>
              </a:prstGeom>
              <a:solidFill>
                <a:srgbClr val="20020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25" name="TextBox 124"/>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rgbClr val="B89259"/>
                  </a:solidFill>
                  <a:latin typeface="+mn-lt"/>
                  <a:ea typeface="+mn-ea"/>
                  <a:cs typeface="+mn-ea"/>
                  <a:sym typeface="+mn-lt"/>
                </a:rPr>
                <a:t>职务名称</a:t>
              </a:r>
            </a:p>
          </p:txBody>
        </p:sp>
      </p:grpSp>
      <p:grpSp>
        <p:nvGrpSpPr>
          <p:cNvPr id="130" name="组合 129"/>
          <p:cNvGrpSpPr/>
          <p:nvPr/>
        </p:nvGrpSpPr>
        <p:grpSpPr>
          <a:xfrm>
            <a:off x="2841272" y="3336234"/>
            <a:ext cx="1356392" cy="432536"/>
            <a:chOff x="814328" y="3219334"/>
            <a:chExt cx="1356392" cy="432536"/>
          </a:xfrm>
        </p:grpSpPr>
        <p:grpSp>
          <p:nvGrpSpPr>
            <p:cNvPr id="131" name="组合 130"/>
            <p:cNvGrpSpPr/>
            <p:nvPr/>
          </p:nvGrpSpPr>
          <p:grpSpPr>
            <a:xfrm>
              <a:off x="814328" y="3219334"/>
              <a:ext cx="1356392" cy="432536"/>
              <a:chOff x="2173927" y="3285519"/>
              <a:chExt cx="1721136" cy="548848"/>
            </a:xfrm>
          </p:grpSpPr>
          <p:grpSp>
            <p:nvGrpSpPr>
              <p:cNvPr id="133" name="组合 132"/>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135" name="圆角矩形 13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6" name="圆角矩形 135"/>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34" name="椭圆 133"/>
              <p:cNvSpPr/>
              <p:nvPr/>
            </p:nvSpPr>
            <p:spPr>
              <a:xfrm>
                <a:off x="2307128" y="3420211"/>
                <a:ext cx="279463" cy="279463"/>
              </a:xfrm>
              <a:prstGeom prst="ellipse">
                <a:avLst/>
              </a:prstGeom>
              <a:solidFill>
                <a:srgbClr val="20020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32" name="TextBox 131"/>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rgbClr val="B89259"/>
                  </a:solidFill>
                  <a:latin typeface="+mn-lt"/>
                  <a:ea typeface="+mn-ea"/>
                  <a:cs typeface="+mn-ea"/>
                  <a:sym typeface="+mn-lt"/>
                </a:rPr>
                <a:t>职务名称</a:t>
              </a:r>
            </a:p>
          </p:txBody>
        </p:sp>
      </p:grpSp>
      <p:grpSp>
        <p:nvGrpSpPr>
          <p:cNvPr id="137" name="组合 136"/>
          <p:cNvGrpSpPr/>
          <p:nvPr/>
        </p:nvGrpSpPr>
        <p:grpSpPr>
          <a:xfrm>
            <a:off x="4900648" y="3336233"/>
            <a:ext cx="1356392" cy="432536"/>
            <a:chOff x="814328" y="3219334"/>
            <a:chExt cx="1356392" cy="432536"/>
          </a:xfrm>
        </p:grpSpPr>
        <p:grpSp>
          <p:nvGrpSpPr>
            <p:cNvPr id="138" name="组合 137"/>
            <p:cNvGrpSpPr/>
            <p:nvPr/>
          </p:nvGrpSpPr>
          <p:grpSpPr>
            <a:xfrm>
              <a:off x="814328" y="3219334"/>
              <a:ext cx="1356392" cy="432536"/>
              <a:chOff x="2173927" y="3285519"/>
              <a:chExt cx="1721136" cy="548848"/>
            </a:xfrm>
          </p:grpSpPr>
          <p:grpSp>
            <p:nvGrpSpPr>
              <p:cNvPr id="140" name="组合 139"/>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142" name="圆角矩形 14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3" name="圆角矩形 142"/>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41" name="椭圆 140"/>
              <p:cNvSpPr/>
              <p:nvPr/>
            </p:nvSpPr>
            <p:spPr>
              <a:xfrm>
                <a:off x="2307128" y="3420211"/>
                <a:ext cx="279463" cy="279463"/>
              </a:xfrm>
              <a:prstGeom prst="ellipse">
                <a:avLst/>
              </a:prstGeom>
              <a:solidFill>
                <a:srgbClr val="20020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39" name="TextBox 138"/>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rgbClr val="B89259"/>
                  </a:solidFill>
                  <a:latin typeface="+mn-lt"/>
                  <a:ea typeface="+mn-ea"/>
                  <a:cs typeface="+mn-ea"/>
                  <a:sym typeface="+mn-lt"/>
                </a:rPr>
                <a:t>职务名称</a:t>
              </a:r>
            </a:p>
          </p:txBody>
        </p:sp>
      </p:grpSp>
      <p:grpSp>
        <p:nvGrpSpPr>
          <p:cNvPr id="144" name="组合 143"/>
          <p:cNvGrpSpPr/>
          <p:nvPr/>
        </p:nvGrpSpPr>
        <p:grpSpPr>
          <a:xfrm>
            <a:off x="6918140" y="3322640"/>
            <a:ext cx="1356392" cy="432536"/>
            <a:chOff x="814328" y="3219334"/>
            <a:chExt cx="1356392" cy="432536"/>
          </a:xfrm>
        </p:grpSpPr>
        <p:grpSp>
          <p:nvGrpSpPr>
            <p:cNvPr id="145" name="组合 144"/>
            <p:cNvGrpSpPr/>
            <p:nvPr/>
          </p:nvGrpSpPr>
          <p:grpSpPr>
            <a:xfrm>
              <a:off x="814328" y="3219334"/>
              <a:ext cx="1356392" cy="432536"/>
              <a:chOff x="2173927" y="3285519"/>
              <a:chExt cx="1721136" cy="548848"/>
            </a:xfrm>
          </p:grpSpPr>
          <p:grpSp>
            <p:nvGrpSpPr>
              <p:cNvPr id="147" name="组合 146"/>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149" name="圆角矩形 148"/>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0" name="圆角矩形 149"/>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48" name="椭圆 147"/>
              <p:cNvSpPr/>
              <p:nvPr/>
            </p:nvSpPr>
            <p:spPr>
              <a:xfrm>
                <a:off x="2307128" y="3420211"/>
                <a:ext cx="279463" cy="279463"/>
              </a:xfrm>
              <a:prstGeom prst="ellipse">
                <a:avLst/>
              </a:prstGeom>
              <a:solidFill>
                <a:srgbClr val="20020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5EAB"/>
                  </a:solidFill>
                  <a:cs typeface="+mn-ea"/>
                  <a:sym typeface="+mn-lt"/>
                </a:endParaRPr>
              </a:p>
            </p:txBody>
          </p:sp>
        </p:grpSp>
        <p:sp>
          <p:nvSpPr>
            <p:cNvPr id="146" name="TextBox 145"/>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rgbClr val="B89259"/>
                  </a:solidFill>
                  <a:latin typeface="+mn-lt"/>
                  <a:ea typeface="+mn-ea"/>
                  <a:cs typeface="+mn-ea"/>
                  <a:sym typeface="+mn-lt"/>
                </a:rPr>
                <a:t>职务名称</a:t>
              </a:r>
            </a:p>
          </p:txBody>
        </p:sp>
      </p:grpSp>
      <p:sp>
        <p:nvSpPr>
          <p:cNvPr id="51" name="矩形 50"/>
          <p:cNvSpPr/>
          <p:nvPr/>
        </p:nvSpPr>
        <p:spPr>
          <a:xfrm>
            <a:off x="1125176" y="165869"/>
            <a:ext cx="3262432" cy="461665"/>
          </a:xfrm>
          <a:prstGeom prst="rect">
            <a:avLst/>
          </a:prstGeom>
        </p:spPr>
        <p:txBody>
          <a:bodyPr wrap="none">
            <a:spAutoFit/>
          </a:bodyPr>
          <a:lstStyle/>
          <a:p>
            <a:r>
              <a:rPr lang="zh-CN" altLang="en-US" sz="2400" dirty="0">
                <a:latin typeface="+mn-ea"/>
                <a:ea typeface="+mn-ea"/>
              </a:rPr>
              <a:t>单击此处添加标题文本</a:t>
            </a:r>
          </a:p>
        </p:txBody>
      </p:sp>
      <p:sp>
        <p:nvSpPr>
          <p:cNvPr id="52" name="文本框 51"/>
          <p:cNvSpPr txBox="1"/>
          <p:nvPr/>
        </p:nvSpPr>
        <p:spPr>
          <a:xfrm>
            <a:off x="611560" y="319757"/>
            <a:ext cx="158698" cy="307777"/>
          </a:xfrm>
          <a:prstGeom prst="rect">
            <a:avLst/>
          </a:prstGeom>
          <a:noFill/>
        </p:spPr>
        <p:txBody>
          <a:bodyPr wrap="none" lIns="0" tIns="0" rIns="0" bIns="0" rtlCol="0">
            <a:spAutoFit/>
          </a:bodyPr>
          <a:lstStyle/>
          <a:p>
            <a:r>
              <a:rPr lang="en-US" altLang="zh-CN" sz="2000" b="1" dirty="0" smtClean="0">
                <a:solidFill>
                  <a:schemeClr val="bg1"/>
                </a:solidFill>
                <a:latin typeface="微软雅黑" pitchFamily="34" charset="-122"/>
                <a:ea typeface="微软雅黑" pitchFamily="34" charset="-122"/>
              </a:rPr>
              <a:t>1</a:t>
            </a:r>
            <a:endParaRPr lang="zh-CN" altLang="en-US" sz="2000" b="1" dirty="0" smtClean="0">
              <a:solidFill>
                <a:schemeClr val="bg1"/>
              </a:solidFill>
              <a:latin typeface="微软雅黑" pitchFamily="34" charset="-122"/>
              <a:ea typeface="微软雅黑" pitchFamily="34" charset="-122"/>
            </a:endParaRPr>
          </a:p>
        </p:txBody>
      </p:sp>
      <p:sp>
        <p:nvSpPr>
          <p:cNvPr id="53" name="TextBox 59"/>
          <p:cNvSpPr txBox="1"/>
          <p:nvPr/>
        </p:nvSpPr>
        <p:spPr>
          <a:xfrm>
            <a:off x="2799387" y="3939902"/>
            <a:ext cx="1440160" cy="615553"/>
          </a:xfrm>
          <a:prstGeom prst="rect">
            <a:avLst/>
          </a:prstGeom>
          <a:noFill/>
        </p:spPr>
        <p:txBody>
          <a:bodyPr wrap="square" lIns="0" tIns="0" rIns="0" bIns="0" rtlCol="0">
            <a:spAutoFit/>
          </a:bodyPr>
          <a:lstStyle/>
          <a:p>
            <a:pPr algn="just">
              <a:lnSpc>
                <a:spcPts val="1200"/>
              </a:lnSpc>
            </a:pPr>
            <a:r>
              <a:rPr lang="zh-CN" altLang="en-US" sz="1100" dirty="0">
                <a:solidFill>
                  <a:schemeClr val="tx1">
                    <a:lumMod val="75000"/>
                    <a:lumOff val="25000"/>
                  </a:schemeClr>
                </a:solidFill>
                <a:latin typeface="+mn-lt"/>
                <a:ea typeface="+mn-ea"/>
                <a:cs typeface="+mn-ea"/>
                <a:sym typeface="+mn-lt"/>
              </a:rPr>
              <a:t>此处添加详细文本描述，建议与标题相关并符合整体语言风格，语言描述尽量简洁生动</a:t>
            </a:r>
            <a:r>
              <a:rPr lang="zh-CN" altLang="en-US" sz="1100" dirty="0" smtClean="0">
                <a:solidFill>
                  <a:schemeClr val="tx1">
                    <a:lumMod val="75000"/>
                    <a:lumOff val="25000"/>
                  </a:schemeClr>
                </a:solidFill>
                <a:latin typeface="+mn-lt"/>
                <a:ea typeface="+mn-ea"/>
                <a:cs typeface="+mn-ea"/>
                <a:sym typeface="+mn-lt"/>
              </a:rPr>
              <a:t>。</a:t>
            </a:r>
            <a:endParaRPr lang="en-US" altLang="zh-CN" sz="1100" dirty="0" smtClean="0">
              <a:solidFill>
                <a:schemeClr val="tx1">
                  <a:lumMod val="75000"/>
                  <a:lumOff val="25000"/>
                </a:schemeClr>
              </a:solidFill>
              <a:latin typeface="+mn-lt"/>
              <a:ea typeface="+mn-ea"/>
              <a:cs typeface="+mn-ea"/>
              <a:sym typeface="+mn-lt"/>
            </a:endParaRPr>
          </a:p>
        </p:txBody>
      </p:sp>
      <p:sp>
        <p:nvSpPr>
          <p:cNvPr id="54" name="TextBox 59"/>
          <p:cNvSpPr txBox="1"/>
          <p:nvPr/>
        </p:nvSpPr>
        <p:spPr>
          <a:xfrm>
            <a:off x="4858763" y="3939902"/>
            <a:ext cx="1440160" cy="615553"/>
          </a:xfrm>
          <a:prstGeom prst="rect">
            <a:avLst/>
          </a:prstGeom>
          <a:noFill/>
        </p:spPr>
        <p:txBody>
          <a:bodyPr wrap="square" lIns="0" tIns="0" rIns="0" bIns="0" rtlCol="0">
            <a:spAutoFit/>
          </a:bodyPr>
          <a:lstStyle/>
          <a:p>
            <a:pPr algn="just">
              <a:lnSpc>
                <a:spcPts val="1200"/>
              </a:lnSpc>
            </a:pPr>
            <a:r>
              <a:rPr lang="zh-CN" altLang="en-US" sz="1100" dirty="0">
                <a:solidFill>
                  <a:schemeClr val="tx1">
                    <a:lumMod val="75000"/>
                    <a:lumOff val="25000"/>
                  </a:schemeClr>
                </a:solidFill>
                <a:latin typeface="+mn-lt"/>
                <a:ea typeface="+mn-ea"/>
                <a:cs typeface="+mn-ea"/>
                <a:sym typeface="+mn-lt"/>
              </a:rPr>
              <a:t>此处添加详细文本描述，建议与标题相关并符合整体语言风格，语言描述尽量简洁生动</a:t>
            </a:r>
            <a:r>
              <a:rPr lang="zh-CN" altLang="en-US" sz="1100" dirty="0" smtClean="0">
                <a:solidFill>
                  <a:schemeClr val="tx1">
                    <a:lumMod val="75000"/>
                    <a:lumOff val="25000"/>
                  </a:schemeClr>
                </a:solidFill>
                <a:latin typeface="+mn-lt"/>
                <a:ea typeface="+mn-ea"/>
                <a:cs typeface="+mn-ea"/>
                <a:sym typeface="+mn-lt"/>
              </a:rPr>
              <a:t>。</a:t>
            </a:r>
            <a:endParaRPr lang="en-US" altLang="zh-CN" sz="1100" dirty="0" smtClean="0">
              <a:solidFill>
                <a:schemeClr val="tx1">
                  <a:lumMod val="75000"/>
                  <a:lumOff val="25000"/>
                </a:schemeClr>
              </a:solidFill>
              <a:latin typeface="+mn-lt"/>
              <a:ea typeface="+mn-ea"/>
              <a:cs typeface="+mn-ea"/>
              <a:sym typeface="+mn-lt"/>
            </a:endParaRPr>
          </a:p>
        </p:txBody>
      </p:sp>
      <p:sp>
        <p:nvSpPr>
          <p:cNvPr id="55" name="TextBox 59"/>
          <p:cNvSpPr txBox="1"/>
          <p:nvPr/>
        </p:nvSpPr>
        <p:spPr>
          <a:xfrm>
            <a:off x="6876255" y="3939902"/>
            <a:ext cx="1440160" cy="615553"/>
          </a:xfrm>
          <a:prstGeom prst="rect">
            <a:avLst/>
          </a:prstGeom>
          <a:noFill/>
        </p:spPr>
        <p:txBody>
          <a:bodyPr wrap="square" lIns="0" tIns="0" rIns="0" bIns="0" rtlCol="0">
            <a:spAutoFit/>
          </a:bodyPr>
          <a:lstStyle/>
          <a:p>
            <a:pPr algn="just">
              <a:lnSpc>
                <a:spcPts val="1200"/>
              </a:lnSpc>
            </a:pPr>
            <a:r>
              <a:rPr lang="zh-CN" altLang="en-US" sz="1100" dirty="0">
                <a:solidFill>
                  <a:schemeClr val="tx1">
                    <a:lumMod val="75000"/>
                    <a:lumOff val="25000"/>
                  </a:schemeClr>
                </a:solidFill>
                <a:latin typeface="+mn-lt"/>
                <a:ea typeface="+mn-ea"/>
                <a:cs typeface="+mn-ea"/>
                <a:sym typeface="+mn-lt"/>
              </a:rPr>
              <a:t>此处添加详细文本描述，建议与标题相关并符合整体语言风格，语言描述尽量简洁生动</a:t>
            </a:r>
            <a:r>
              <a:rPr lang="zh-CN" altLang="en-US" sz="1100" dirty="0" smtClean="0">
                <a:solidFill>
                  <a:schemeClr val="tx1">
                    <a:lumMod val="75000"/>
                    <a:lumOff val="25000"/>
                  </a:schemeClr>
                </a:solidFill>
                <a:latin typeface="+mn-lt"/>
                <a:ea typeface="+mn-ea"/>
                <a:cs typeface="+mn-ea"/>
                <a:sym typeface="+mn-lt"/>
              </a:rPr>
              <a:t>。</a:t>
            </a:r>
            <a:endParaRPr lang="en-US" altLang="zh-CN" sz="1100" dirty="0" smtClean="0">
              <a:solidFill>
                <a:schemeClr val="tx1">
                  <a:lumMod val="75000"/>
                  <a:lumOff val="25000"/>
                </a:schemeClr>
              </a:solidFill>
              <a:latin typeface="+mn-lt"/>
              <a:ea typeface="+mn-ea"/>
              <a:cs typeface="+mn-ea"/>
              <a:sym typeface="+mn-lt"/>
            </a:endParaRPr>
          </a:p>
        </p:txBody>
      </p:sp>
    </p:spTree>
    <p:extLst>
      <p:ext uri="{BB962C8B-B14F-4D97-AF65-F5344CB8AC3E}">
        <p14:creationId xmlns:p14="http://schemas.microsoft.com/office/powerpoint/2010/main" val="2815611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0" y="915567"/>
            <a:ext cx="9144000" cy="3240360"/>
          </a:xfrm>
          <a:prstGeom prst="rect">
            <a:avLst/>
          </a:prstGeom>
          <a:solidFill>
            <a:schemeClr val="bg1"/>
          </a:solidFill>
          <a:ln>
            <a:noFill/>
          </a:ln>
          <a:effectLst>
            <a:outerShdw blurRad="266700" sx="99000" sy="99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1" name="直接连接符 40"/>
          <p:cNvCxnSpPr/>
          <p:nvPr/>
        </p:nvCxnSpPr>
        <p:spPr>
          <a:xfrm>
            <a:off x="3935274" y="1996930"/>
            <a:ext cx="0" cy="1069661"/>
          </a:xfrm>
          <a:prstGeom prst="line">
            <a:avLst/>
          </a:prstGeom>
          <a:ln>
            <a:gradFill>
              <a:gsLst>
                <a:gs pos="0">
                  <a:schemeClr val="bg1"/>
                </a:gs>
                <a:gs pos="59000">
                  <a:srgbClr val="A2733A"/>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sp>
        <p:nvSpPr>
          <p:cNvPr id="42" name="TextBox 1"/>
          <p:cNvSpPr txBox="1"/>
          <p:nvPr/>
        </p:nvSpPr>
        <p:spPr>
          <a:xfrm>
            <a:off x="4058063" y="2010406"/>
            <a:ext cx="3729244" cy="500147"/>
          </a:xfrm>
          <a:prstGeom prst="rect">
            <a:avLst/>
          </a:prstGeom>
          <a:noFill/>
        </p:spPr>
        <p:txBody>
          <a:bodyPr wrap="none" lIns="68589" tIns="34295" rIns="68589" bIns="34295" rtlCol="0">
            <a:spAutoFit/>
          </a:bodyPr>
          <a:lstStyle/>
          <a:p>
            <a:pPr marL="0" lvl="1" algn="ctr"/>
            <a:r>
              <a:rPr lang="zh-CN" altLang="en-US" sz="2800" b="1" dirty="0" smtClean="0">
                <a:latin typeface="+mn-lt"/>
                <a:ea typeface="+mn-ea"/>
                <a:cs typeface="+mn-ea"/>
                <a:sym typeface="+mn-lt"/>
              </a:rPr>
              <a:t>单</a:t>
            </a:r>
            <a:r>
              <a:rPr lang="zh-CN" altLang="en-US" sz="2800" b="1" dirty="0">
                <a:latin typeface="+mn-lt"/>
                <a:ea typeface="+mn-ea"/>
                <a:cs typeface="+mn-ea"/>
                <a:sym typeface="+mn-lt"/>
              </a:rPr>
              <a:t>击此处添加标题文本</a:t>
            </a:r>
          </a:p>
        </p:txBody>
      </p:sp>
      <p:sp>
        <p:nvSpPr>
          <p:cNvPr id="43" name="文本框 9"/>
          <p:cNvSpPr txBox="1"/>
          <p:nvPr/>
        </p:nvSpPr>
        <p:spPr>
          <a:xfrm>
            <a:off x="4144720" y="2571037"/>
            <a:ext cx="1506217" cy="153888"/>
          </a:xfrm>
          <a:prstGeom prst="rect">
            <a:avLst/>
          </a:prstGeom>
          <a:noFill/>
        </p:spPr>
        <p:txBody>
          <a:bodyPr wrap="square" lIns="0" tIns="0" rIns="0" bIns="0" rtlCol="0">
            <a:spAutoFit/>
          </a:bodyPr>
          <a:lstStyle/>
          <a:p>
            <a:pPr marL="128605" lvl="1" indent="-128605">
              <a:buFont typeface="Wingdings" pitchFamily="2" charset="2"/>
              <a:buChar char="l"/>
            </a:pPr>
            <a:r>
              <a:rPr lang="zh-CN" altLang="en-US" sz="1000" dirty="0">
                <a:latin typeface="+mn-lt"/>
                <a:ea typeface="+mn-ea"/>
                <a:cs typeface="+mn-ea"/>
                <a:sym typeface="+mn-lt"/>
              </a:rPr>
              <a:t>标题文字内容</a:t>
            </a:r>
          </a:p>
        </p:txBody>
      </p:sp>
      <p:sp>
        <p:nvSpPr>
          <p:cNvPr id="44" name="文本框 9"/>
          <p:cNvSpPr txBox="1"/>
          <p:nvPr/>
        </p:nvSpPr>
        <p:spPr>
          <a:xfrm>
            <a:off x="4144719" y="2798771"/>
            <a:ext cx="1506217" cy="153888"/>
          </a:xfrm>
          <a:prstGeom prst="rect">
            <a:avLst/>
          </a:prstGeom>
          <a:noFill/>
        </p:spPr>
        <p:txBody>
          <a:bodyPr wrap="square" lIns="0" tIns="0" rIns="0" bIns="0" rtlCol="0">
            <a:spAutoFit/>
          </a:bodyPr>
          <a:lstStyle/>
          <a:p>
            <a:pPr marL="128605" lvl="1" indent="-128605">
              <a:buFont typeface="Wingdings" pitchFamily="2" charset="2"/>
              <a:buChar char="l"/>
            </a:pPr>
            <a:r>
              <a:rPr lang="zh-CN" altLang="en-US" sz="1000" dirty="0">
                <a:latin typeface="+mn-lt"/>
                <a:ea typeface="+mn-ea"/>
                <a:cs typeface="+mn-ea"/>
                <a:sym typeface="+mn-lt"/>
              </a:rPr>
              <a:t>标题文字内容</a:t>
            </a:r>
          </a:p>
        </p:txBody>
      </p:sp>
      <p:sp>
        <p:nvSpPr>
          <p:cNvPr id="45" name="文本框 9"/>
          <p:cNvSpPr txBox="1"/>
          <p:nvPr/>
        </p:nvSpPr>
        <p:spPr>
          <a:xfrm>
            <a:off x="5422353" y="2573481"/>
            <a:ext cx="1506217" cy="153888"/>
          </a:xfrm>
          <a:prstGeom prst="rect">
            <a:avLst/>
          </a:prstGeom>
          <a:noFill/>
        </p:spPr>
        <p:txBody>
          <a:bodyPr wrap="square" lIns="0" tIns="0" rIns="0" bIns="0" rtlCol="0">
            <a:spAutoFit/>
          </a:bodyPr>
          <a:lstStyle/>
          <a:p>
            <a:pPr marL="128605" lvl="1" indent="-128605">
              <a:buFont typeface="Wingdings" pitchFamily="2" charset="2"/>
              <a:buChar char="l"/>
            </a:pPr>
            <a:r>
              <a:rPr lang="zh-CN" altLang="en-US" sz="1000" dirty="0">
                <a:latin typeface="+mn-lt"/>
                <a:ea typeface="+mn-ea"/>
                <a:cs typeface="+mn-ea"/>
                <a:sym typeface="+mn-lt"/>
              </a:rPr>
              <a:t>标题文字内容</a:t>
            </a:r>
          </a:p>
        </p:txBody>
      </p:sp>
      <p:sp>
        <p:nvSpPr>
          <p:cNvPr id="46" name="文本框 9"/>
          <p:cNvSpPr txBox="1"/>
          <p:nvPr/>
        </p:nvSpPr>
        <p:spPr>
          <a:xfrm>
            <a:off x="5422353" y="2798771"/>
            <a:ext cx="1506217" cy="153888"/>
          </a:xfrm>
          <a:prstGeom prst="rect">
            <a:avLst/>
          </a:prstGeom>
          <a:noFill/>
        </p:spPr>
        <p:txBody>
          <a:bodyPr wrap="square" lIns="0" tIns="0" rIns="0" bIns="0" rtlCol="0">
            <a:spAutoFit/>
          </a:bodyPr>
          <a:lstStyle/>
          <a:p>
            <a:pPr marL="128605" lvl="1" indent="-128605">
              <a:buFont typeface="Wingdings" pitchFamily="2" charset="2"/>
              <a:buChar char="l"/>
            </a:pPr>
            <a:r>
              <a:rPr lang="zh-CN" altLang="en-US" sz="1000" dirty="0">
                <a:latin typeface="+mn-lt"/>
                <a:ea typeface="+mn-ea"/>
                <a:cs typeface="+mn-ea"/>
                <a:sym typeface="+mn-lt"/>
              </a:rPr>
              <a:t>标题文字内容</a:t>
            </a:r>
          </a:p>
        </p:txBody>
      </p:sp>
      <p:sp>
        <p:nvSpPr>
          <p:cNvPr id="18" name="椭圆 17"/>
          <p:cNvSpPr/>
          <p:nvPr/>
        </p:nvSpPr>
        <p:spPr>
          <a:xfrm>
            <a:off x="1767664" y="1587308"/>
            <a:ext cx="1776530" cy="1776530"/>
          </a:xfrm>
          <a:prstGeom prst="ellipse">
            <a:avLst/>
          </a:prstGeom>
          <a:noFill/>
          <a:ln w="9525"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nvGrpSpPr>
          <p:cNvPr id="26" name="组合 25"/>
          <p:cNvGrpSpPr/>
          <p:nvPr/>
        </p:nvGrpSpPr>
        <p:grpSpPr>
          <a:xfrm>
            <a:off x="1957411" y="1746226"/>
            <a:ext cx="1397036" cy="1397036"/>
            <a:chOff x="775780" y="771550"/>
            <a:chExt cx="1852004" cy="1852004"/>
          </a:xfrm>
        </p:grpSpPr>
        <p:sp>
          <p:nvSpPr>
            <p:cNvPr id="27" name="椭圆 26"/>
            <p:cNvSpPr/>
            <p:nvPr/>
          </p:nvSpPr>
          <p:spPr>
            <a:xfrm>
              <a:off x="775780" y="771550"/>
              <a:ext cx="1852004" cy="1852004"/>
            </a:xfrm>
            <a:prstGeom prst="ellipse">
              <a:avLst/>
            </a:prstGeom>
            <a:solidFill>
              <a:schemeClr val="tx1">
                <a:lumMod val="65000"/>
                <a:lumOff val="35000"/>
              </a:schemeClr>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28" name="椭圆 27"/>
            <p:cNvSpPr/>
            <p:nvPr/>
          </p:nvSpPr>
          <p:spPr>
            <a:xfrm>
              <a:off x="1007828" y="1003597"/>
              <a:ext cx="1387908" cy="1387908"/>
            </a:xfrm>
            <a:prstGeom prst="ellipse">
              <a:avLst/>
            </a:prstGeom>
            <a:gradFill flip="none" rotWithShape="1">
              <a:gsLst>
                <a:gs pos="36000">
                  <a:sysClr val="window" lastClr="FFFFFF">
                    <a:lumMod val="95000"/>
                  </a:sysClr>
                </a:gs>
                <a:gs pos="100000">
                  <a:sysClr val="window" lastClr="FFFFFF">
                    <a:lumMod val="75000"/>
                  </a:sysClr>
                </a:gs>
              </a:gsLst>
              <a:lin ang="18900000" scaled="1"/>
              <a:tileRect/>
            </a:gradFill>
            <a:ln w="3810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2286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sp>
        <p:nvSpPr>
          <p:cNvPr id="29" name="TextBox 19"/>
          <p:cNvSpPr txBox="1"/>
          <p:nvPr/>
        </p:nvSpPr>
        <p:spPr>
          <a:xfrm>
            <a:off x="2462166" y="2019356"/>
            <a:ext cx="938012" cy="877163"/>
          </a:xfrm>
          <a:prstGeom prst="rect">
            <a:avLst/>
          </a:prstGeom>
          <a:noFill/>
        </p:spPr>
        <p:txBody>
          <a:bodyPr wrap="square" lIns="0" tIns="0" rIns="0" bIns="0" rtlCol="0">
            <a:spAutoFit/>
          </a:bodyPr>
          <a:lstStyle/>
          <a:p>
            <a:r>
              <a:rPr lang="en-US" altLang="zh-CN" sz="5700" b="1" dirty="0" smtClean="0">
                <a:solidFill>
                  <a:schemeClr val="tx1">
                    <a:lumMod val="50000"/>
                    <a:lumOff val="50000"/>
                  </a:schemeClr>
                </a:solidFill>
                <a:latin typeface="+mn-lt"/>
                <a:ea typeface="+mn-ea"/>
                <a:cs typeface="+mn-ea"/>
                <a:sym typeface="+mn-lt"/>
              </a:rPr>
              <a:t>3</a:t>
            </a:r>
            <a:endParaRPr lang="zh-CN" altLang="en-US" sz="5700" b="1" dirty="0">
              <a:solidFill>
                <a:schemeClr val="tx1">
                  <a:lumMod val="50000"/>
                  <a:lumOff val="50000"/>
                </a:schemeClr>
              </a:solidFill>
              <a:latin typeface="+mn-lt"/>
              <a:ea typeface="+mn-ea"/>
              <a:cs typeface="+mn-ea"/>
              <a:sym typeface="+mn-lt"/>
            </a:endParaRPr>
          </a:p>
        </p:txBody>
      </p:sp>
      <p:grpSp>
        <p:nvGrpSpPr>
          <p:cNvPr id="2" name="组合 1"/>
          <p:cNvGrpSpPr/>
          <p:nvPr/>
        </p:nvGrpSpPr>
        <p:grpSpPr>
          <a:xfrm rot="10800000" flipV="1">
            <a:off x="-9103" y="919524"/>
            <a:ext cx="3240360" cy="1653402"/>
            <a:chOff x="4470637" y="2088"/>
            <a:chExt cx="4673364" cy="2309523"/>
          </a:xfrm>
        </p:grpSpPr>
        <p:sp>
          <p:nvSpPr>
            <p:cNvPr id="32" name="任意多边形 31"/>
            <p:cNvSpPr/>
            <p:nvPr/>
          </p:nvSpPr>
          <p:spPr>
            <a:xfrm rot="10800000">
              <a:off x="4470637" y="2090"/>
              <a:ext cx="4673364" cy="2116123"/>
            </a:xfrm>
            <a:custGeom>
              <a:avLst/>
              <a:gdLst>
                <a:gd name="connsiteX0" fmla="*/ 0 w 4673364"/>
                <a:gd name="connsiteY0" fmla="*/ 0 h 2116123"/>
                <a:gd name="connsiteX1" fmla="*/ 197496 w 4673364"/>
                <a:gd name="connsiteY1" fmla="*/ 116322 h 2116123"/>
                <a:gd name="connsiteX2" fmla="*/ 1352551 w 4673364"/>
                <a:gd name="connsiteY2" fmla="*/ 601650 h 2116123"/>
                <a:gd name="connsiteX3" fmla="*/ 3419476 w 4673364"/>
                <a:gd name="connsiteY3" fmla="*/ 792150 h 2116123"/>
                <a:gd name="connsiteX4" fmla="*/ 4455989 w 4673364"/>
                <a:gd name="connsiteY4" fmla="*/ 1791159 h 2116123"/>
                <a:gd name="connsiteX5" fmla="*/ 4673364 w 4673364"/>
                <a:gd name="connsiteY5" fmla="*/ 2116123 h 2116123"/>
                <a:gd name="connsiteX6" fmla="*/ 0 w 4673364"/>
                <a:gd name="connsiteY6" fmla="*/ 2116123 h 2116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73364" h="2116123">
                  <a:moveTo>
                    <a:pt x="0" y="0"/>
                  </a:moveTo>
                  <a:lnTo>
                    <a:pt x="197496" y="116322"/>
                  </a:lnTo>
                  <a:cubicBezTo>
                    <a:pt x="542331" y="312924"/>
                    <a:pt x="907257" y="492113"/>
                    <a:pt x="1352551" y="601650"/>
                  </a:cubicBezTo>
                  <a:cubicBezTo>
                    <a:pt x="1946276" y="747700"/>
                    <a:pt x="2854326" y="522275"/>
                    <a:pt x="3419476" y="792150"/>
                  </a:cubicBezTo>
                  <a:cubicBezTo>
                    <a:pt x="3843339" y="994556"/>
                    <a:pt x="4162724" y="1371091"/>
                    <a:pt x="4455989" y="1791159"/>
                  </a:cubicBezTo>
                  <a:lnTo>
                    <a:pt x="4673364" y="2116123"/>
                  </a:lnTo>
                  <a:lnTo>
                    <a:pt x="0" y="2116123"/>
                  </a:lnTo>
                  <a:close/>
                </a:path>
              </a:pathLst>
            </a:custGeom>
            <a:gradFill>
              <a:gsLst>
                <a:gs pos="0">
                  <a:srgbClr val="A2733A">
                    <a:alpha val="55000"/>
                  </a:srgbClr>
                </a:gs>
                <a:gs pos="100000">
                  <a:srgbClr val="A2733A"/>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任意多边形 34"/>
            <p:cNvSpPr/>
            <p:nvPr/>
          </p:nvSpPr>
          <p:spPr>
            <a:xfrm rot="10800000">
              <a:off x="4470637" y="2088"/>
              <a:ext cx="4673364" cy="2309523"/>
            </a:xfrm>
            <a:custGeom>
              <a:avLst/>
              <a:gdLst>
                <a:gd name="connsiteX0" fmla="*/ 0 w 4673364"/>
                <a:gd name="connsiteY0" fmla="*/ 0 h 2116123"/>
                <a:gd name="connsiteX1" fmla="*/ 197496 w 4673364"/>
                <a:gd name="connsiteY1" fmla="*/ 116322 h 2116123"/>
                <a:gd name="connsiteX2" fmla="*/ 1352551 w 4673364"/>
                <a:gd name="connsiteY2" fmla="*/ 601650 h 2116123"/>
                <a:gd name="connsiteX3" fmla="*/ 3419476 w 4673364"/>
                <a:gd name="connsiteY3" fmla="*/ 792150 h 2116123"/>
                <a:gd name="connsiteX4" fmla="*/ 4455989 w 4673364"/>
                <a:gd name="connsiteY4" fmla="*/ 1791159 h 2116123"/>
                <a:gd name="connsiteX5" fmla="*/ 4673364 w 4673364"/>
                <a:gd name="connsiteY5" fmla="*/ 2116123 h 2116123"/>
                <a:gd name="connsiteX6" fmla="*/ 0 w 4673364"/>
                <a:gd name="connsiteY6" fmla="*/ 2116123 h 2116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73364" h="2116123">
                  <a:moveTo>
                    <a:pt x="0" y="0"/>
                  </a:moveTo>
                  <a:lnTo>
                    <a:pt x="197496" y="116322"/>
                  </a:lnTo>
                  <a:cubicBezTo>
                    <a:pt x="542331" y="312924"/>
                    <a:pt x="907257" y="492113"/>
                    <a:pt x="1352551" y="601650"/>
                  </a:cubicBezTo>
                  <a:cubicBezTo>
                    <a:pt x="1946276" y="747700"/>
                    <a:pt x="2854326" y="522275"/>
                    <a:pt x="3419476" y="792150"/>
                  </a:cubicBezTo>
                  <a:cubicBezTo>
                    <a:pt x="3843339" y="994556"/>
                    <a:pt x="4162724" y="1371091"/>
                    <a:pt x="4455989" y="1791159"/>
                  </a:cubicBezTo>
                  <a:lnTo>
                    <a:pt x="4673364" y="2116123"/>
                  </a:lnTo>
                  <a:lnTo>
                    <a:pt x="0" y="2116123"/>
                  </a:lnTo>
                  <a:close/>
                </a:path>
              </a:pathLst>
            </a:custGeom>
            <a:gradFill>
              <a:gsLst>
                <a:gs pos="0">
                  <a:srgbClr val="A2733A">
                    <a:alpha val="55000"/>
                  </a:srgbClr>
                </a:gs>
                <a:gs pos="100000">
                  <a:srgbClr val="A2733A">
                    <a:alpha val="0"/>
                  </a:srgb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7" name="组合 36"/>
          <p:cNvGrpSpPr/>
          <p:nvPr/>
        </p:nvGrpSpPr>
        <p:grpSpPr>
          <a:xfrm flipV="1">
            <a:off x="5922685" y="2500785"/>
            <a:ext cx="3240360" cy="1653402"/>
            <a:chOff x="4470637" y="2088"/>
            <a:chExt cx="4673364" cy="2309523"/>
          </a:xfrm>
        </p:grpSpPr>
        <p:sp>
          <p:nvSpPr>
            <p:cNvPr id="38" name="任意多边形 37"/>
            <p:cNvSpPr/>
            <p:nvPr/>
          </p:nvSpPr>
          <p:spPr>
            <a:xfrm rot="10800000">
              <a:off x="4470637" y="2090"/>
              <a:ext cx="4673364" cy="2116123"/>
            </a:xfrm>
            <a:custGeom>
              <a:avLst/>
              <a:gdLst>
                <a:gd name="connsiteX0" fmla="*/ 0 w 4673364"/>
                <a:gd name="connsiteY0" fmla="*/ 0 h 2116123"/>
                <a:gd name="connsiteX1" fmla="*/ 197496 w 4673364"/>
                <a:gd name="connsiteY1" fmla="*/ 116322 h 2116123"/>
                <a:gd name="connsiteX2" fmla="*/ 1352551 w 4673364"/>
                <a:gd name="connsiteY2" fmla="*/ 601650 h 2116123"/>
                <a:gd name="connsiteX3" fmla="*/ 3419476 w 4673364"/>
                <a:gd name="connsiteY3" fmla="*/ 792150 h 2116123"/>
                <a:gd name="connsiteX4" fmla="*/ 4455989 w 4673364"/>
                <a:gd name="connsiteY4" fmla="*/ 1791159 h 2116123"/>
                <a:gd name="connsiteX5" fmla="*/ 4673364 w 4673364"/>
                <a:gd name="connsiteY5" fmla="*/ 2116123 h 2116123"/>
                <a:gd name="connsiteX6" fmla="*/ 0 w 4673364"/>
                <a:gd name="connsiteY6" fmla="*/ 2116123 h 2116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73364" h="2116123">
                  <a:moveTo>
                    <a:pt x="0" y="0"/>
                  </a:moveTo>
                  <a:lnTo>
                    <a:pt x="197496" y="116322"/>
                  </a:lnTo>
                  <a:cubicBezTo>
                    <a:pt x="542331" y="312924"/>
                    <a:pt x="907257" y="492113"/>
                    <a:pt x="1352551" y="601650"/>
                  </a:cubicBezTo>
                  <a:cubicBezTo>
                    <a:pt x="1946276" y="747700"/>
                    <a:pt x="2854326" y="522275"/>
                    <a:pt x="3419476" y="792150"/>
                  </a:cubicBezTo>
                  <a:cubicBezTo>
                    <a:pt x="3843339" y="994556"/>
                    <a:pt x="4162724" y="1371091"/>
                    <a:pt x="4455989" y="1791159"/>
                  </a:cubicBezTo>
                  <a:lnTo>
                    <a:pt x="4673364" y="2116123"/>
                  </a:lnTo>
                  <a:lnTo>
                    <a:pt x="0" y="2116123"/>
                  </a:lnTo>
                  <a:close/>
                </a:path>
              </a:pathLst>
            </a:custGeom>
            <a:gradFill>
              <a:gsLst>
                <a:gs pos="0">
                  <a:srgbClr val="A2733A">
                    <a:alpha val="55000"/>
                  </a:srgbClr>
                </a:gs>
                <a:gs pos="100000">
                  <a:srgbClr val="A2733A"/>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任意多边形 38"/>
            <p:cNvSpPr/>
            <p:nvPr/>
          </p:nvSpPr>
          <p:spPr>
            <a:xfrm rot="10800000">
              <a:off x="4470637" y="2088"/>
              <a:ext cx="4673364" cy="2309523"/>
            </a:xfrm>
            <a:custGeom>
              <a:avLst/>
              <a:gdLst>
                <a:gd name="connsiteX0" fmla="*/ 0 w 4673364"/>
                <a:gd name="connsiteY0" fmla="*/ 0 h 2116123"/>
                <a:gd name="connsiteX1" fmla="*/ 197496 w 4673364"/>
                <a:gd name="connsiteY1" fmla="*/ 116322 h 2116123"/>
                <a:gd name="connsiteX2" fmla="*/ 1352551 w 4673364"/>
                <a:gd name="connsiteY2" fmla="*/ 601650 h 2116123"/>
                <a:gd name="connsiteX3" fmla="*/ 3419476 w 4673364"/>
                <a:gd name="connsiteY3" fmla="*/ 792150 h 2116123"/>
                <a:gd name="connsiteX4" fmla="*/ 4455989 w 4673364"/>
                <a:gd name="connsiteY4" fmla="*/ 1791159 h 2116123"/>
                <a:gd name="connsiteX5" fmla="*/ 4673364 w 4673364"/>
                <a:gd name="connsiteY5" fmla="*/ 2116123 h 2116123"/>
                <a:gd name="connsiteX6" fmla="*/ 0 w 4673364"/>
                <a:gd name="connsiteY6" fmla="*/ 2116123 h 2116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73364" h="2116123">
                  <a:moveTo>
                    <a:pt x="0" y="0"/>
                  </a:moveTo>
                  <a:lnTo>
                    <a:pt x="197496" y="116322"/>
                  </a:lnTo>
                  <a:cubicBezTo>
                    <a:pt x="542331" y="312924"/>
                    <a:pt x="907257" y="492113"/>
                    <a:pt x="1352551" y="601650"/>
                  </a:cubicBezTo>
                  <a:cubicBezTo>
                    <a:pt x="1946276" y="747700"/>
                    <a:pt x="2854326" y="522275"/>
                    <a:pt x="3419476" y="792150"/>
                  </a:cubicBezTo>
                  <a:cubicBezTo>
                    <a:pt x="3843339" y="994556"/>
                    <a:pt x="4162724" y="1371091"/>
                    <a:pt x="4455989" y="1791159"/>
                  </a:cubicBezTo>
                  <a:lnTo>
                    <a:pt x="4673364" y="2116123"/>
                  </a:lnTo>
                  <a:lnTo>
                    <a:pt x="0" y="2116123"/>
                  </a:lnTo>
                  <a:close/>
                </a:path>
              </a:pathLst>
            </a:custGeom>
            <a:gradFill>
              <a:gsLst>
                <a:gs pos="0">
                  <a:srgbClr val="A2733A">
                    <a:alpha val="55000"/>
                  </a:srgbClr>
                </a:gs>
                <a:gs pos="100000">
                  <a:srgbClr val="A2733A">
                    <a:alpha val="0"/>
                  </a:srgb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extLst>
      <p:ext uri="{BB962C8B-B14F-4D97-AF65-F5344CB8AC3E}">
        <p14:creationId xmlns:p14="http://schemas.microsoft.com/office/powerpoint/2010/main" val="21744252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Box 86"/>
          <p:cNvSpPr txBox="1"/>
          <p:nvPr/>
        </p:nvSpPr>
        <p:spPr>
          <a:xfrm>
            <a:off x="5382196" y="2283718"/>
            <a:ext cx="3078742" cy="1428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defPPr>
              <a:defRPr lang="zh-CN"/>
            </a:defPPr>
            <a:lvl1pPr>
              <a:lnSpc>
                <a:spcPct val="130000"/>
              </a:lnSpc>
              <a:spcAft>
                <a:spcPts val="500"/>
              </a:spcAft>
              <a:defRPr sz="1400">
                <a:latin typeface="微软雅黑" pitchFamily="34" charset="-122"/>
                <a:ea typeface="微软雅黑" pitchFamily="34" charset="-122"/>
              </a:defRPr>
            </a:lvl1pPr>
          </a:lstStyle>
          <a:p>
            <a:r>
              <a:rPr lang="zh-CN" altLang="en-US" dirty="0">
                <a:solidFill>
                  <a:schemeClr val="tx1">
                    <a:lumMod val="50000"/>
                    <a:lumOff val="50000"/>
                  </a:schemeClr>
                </a:solidFill>
                <a:latin typeface="+mn-lt"/>
                <a:ea typeface="+mn-ea"/>
                <a:cs typeface="+mn-ea"/>
                <a:sym typeface="+mn-lt"/>
              </a:rPr>
              <a:t>此处添加详细文本描述，建议与标题相关并符合整体语言风格，语言描述尽量简洁生动。尽量将每页幻灯片的字数控制在</a:t>
            </a:r>
            <a:r>
              <a:rPr lang="en-US" altLang="zh-CN" dirty="0">
                <a:solidFill>
                  <a:schemeClr val="tx1">
                    <a:lumMod val="50000"/>
                    <a:lumOff val="50000"/>
                  </a:schemeClr>
                </a:solidFill>
                <a:latin typeface="+mn-lt"/>
                <a:ea typeface="+mn-ea"/>
                <a:cs typeface="+mn-ea"/>
                <a:sym typeface="+mn-lt"/>
              </a:rPr>
              <a:t>200</a:t>
            </a:r>
            <a:r>
              <a:rPr lang="zh-CN" altLang="en-US" dirty="0">
                <a:solidFill>
                  <a:schemeClr val="tx1">
                    <a:lumMod val="50000"/>
                    <a:lumOff val="50000"/>
                  </a:schemeClr>
                </a:solidFill>
                <a:latin typeface="+mn-lt"/>
                <a:ea typeface="+mn-ea"/>
                <a:cs typeface="+mn-ea"/>
                <a:sym typeface="+mn-lt"/>
              </a:rPr>
              <a:t>字以内，据统计每页幻灯片的最好控制在</a:t>
            </a:r>
            <a:r>
              <a:rPr lang="en-US" altLang="zh-CN" dirty="0">
                <a:solidFill>
                  <a:schemeClr val="tx1">
                    <a:lumMod val="50000"/>
                    <a:lumOff val="50000"/>
                  </a:schemeClr>
                </a:solidFill>
                <a:latin typeface="+mn-lt"/>
                <a:ea typeface="+mn-ea"/>
                <a:cs typeface="+mn-ea"/>
                <a:sym typeface="+mn-lt"/>
              </a:rPr>
              <a:t>5</a:t>
            </a:r>
            <a:r>
              <a:rPr lang="zh-CN" altLang="en-US" dirty="0">
                <a:solidFill>
                  <a:schemeClr val="tx1">
                    <a:lumMod val="50000"/>
                    <a:lumOff val="50000"/>
                  </a:schemeClr>
                </a:solidFill>
                <a:latin typeface="+mn-lt"/>
                <a:ea typeface="+mn-ea"/>
                <a:cs typeface="+mn-ea"/>
                <a:sym typeface="+mn-lt"/>
              </a:rPr>
              <a:t>分钟之内</a:t>
            </a:r>
            <a:r>
              <a:rPr lang="zh-CN" altLang="en-US" dirty="0" smtClean="0">
                <a:solidFill>
                  <a:schemeClr val="tx1">
                    <a:lumMod val="50000"/>
                    <a:lumOff val="50000"/>
                  </a:schemeClr>
                </a:solidFill>
                <a:latin typeface="+mn-lt"/>
                <a:ea typeface="+mn-ea"/>
                <a:cs typeface="+mn-ea"/>
                <a:sym typeface="+mn-lt"/>
              </a:rPr>
              <a:t>。</a:t>
            </a:r>
            <a:endParaRPr lang="zh-CN" altLang="en-US" dirty="0">
              <a:solidFill>
                <a:schemeClr val="tx1">
                  <a:lumMod val="50000"/>
                  <a:lumOff val="50000"/>
                </a:schemeClr>
              </a:solidFill>
              <a:latin typeface="+mn-lt"/>
              <a:ea typeface="+mn-ea"/>
              <a:cs typeface="+mn-ea"/>
              <a:sym typeface="+mn-lt"/>
            </a:endParaRPr>
          </a:p>
        </p:txBody>
      </p:sp>
      <p:grpSp>
        <p:nvGrpSpPr>
          <p:cNvPr id="88" name="组合 87"/>
          <p:cNvGrpSpPr/>
          <p:nvPr/>
        </p:nvGrpSpPr>
        <p:grpSpPr>
          <a:xfrm>
            <a:off x="692464" y="1419622"/>
            <a:ext cx="4470997" cy="2570665"/>
            <a:chOff x="3011397" y="1999434"/>
            <a:chExt cx="5027858" cy="2891216"/>
          </a:xfrm>
        </p:grpSpPr>
        <p:pic>
          <p:nvPicPr>
            <p:cNvPr id="89" name="Picture 5" descr="C:\Users\Administrator\Desktop\2.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3011397" y="1999434"/>
              <a:ext cx="5027858" cy="2891216"/>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0" name="矩形 89"/>
            <p:cNvSpPr/>
            <p:nvPr/>
          </p:nvSpPr>
          <p:spPr>
            <a:xfrm>
              <a:off x="3502918" y="2204864"/>
              <a:ext cx="4104456" cy="2232248"/>
            </a:xfrm>
            <a:prstGeom prst="rect">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91" name="组合 90"/>
          <p:cNvGrpSpPr/>
          <p:nvPr/>
        </p:nvGrpSpPr>
        <p:grpSpPr>
          <a:xfrm>
            <a:off x="5600544" y="1576899"/>
            <a:ext cx="1721360" cy="366194"/>
            <a:chOff x="4304043" y="1286668"/>
            <a:chExt cx="3837944" cy="2757793"/>
          </a:xfrm>
          <a:effectLst>
            <a:outerShdw blurRad="381000" dist="254000" dir="8100000" algn="tr" rotWithShape="0">
              <a:prstClr val="black">
                <a:alpha val="40000"/>
              </a:prstClr>
            </a:outerShdw>
          </a:effectLst>
        </p:grpSpPr>
        <p:sp>
          <p:nvSpPr>
            <p:cNvPr id="92" name="圆角矩形 9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b="1">
                <a:solidFill>
                  <a:schemeClr val="tx1"/>
                </a:solidFill>
                <a:cs typeface="+mn-ea"/>
                <a:sym typeface="+mn-lt"/>
              </a:endParaRPr>
            </a:p>
          </p:txBody>
        </p:sp>
        <p:sp>
          <p:nvSpPr>
            <p:cNvPr id="93" name="圆角矩形 92"/>
            <p:cNvSpPr/>
            <p:nvPr/>
          </p:nvSpPr>
          <p:spPr>
            <a:xfrm>
              <a:off x="4351929" y="1373340"/>
              <a:ext cx="3742171"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b="1" dirty="0">
                <a:solidFill>
                  <a:schemeClr val="tx1"/>
                </a:solidFill>
                <a:cs typeface="+mn-ea"/>
                <a:sym typeface="+mn-lt"/>
              </a:endParaRPr>
            </a:p>
          </p:txBody>
        </p:sp>
      </p:grpSp>
      <p:sp>
        <p:nvSpPr>
          <p:cNvPr id="94" name="TextBox 22"/>
          <p:cNvSpPr txBox="1"/>
          <p:nvPr/>
        </p:nvSpPr>
        <p:spPr>
          <a:xfrm>
            <a:off x="5814892" y="1626607"/>
            <a:ext cx="1292662" cy="300082"/>
          </a:xfrm>
          <a:prstGeom prst="rect">
            <a:avLst/>
          </a:prstGeom>
          <a:noFill/>
        </p:spPr>
        <p:txBody>
          <a:bodyPr wrap="none" lIns="68580" tIns="34290" rIns="68580" bIns="34290" rtlCol="0">
            <a:spAutoFit/>
          </a:bodyPr>
          <a:lstStyle>
            <a:defPPr>
              <a:defRPr lang="zh-CN"/>
            </a:defPPr>
            <a:lvl1pPr>
              <a:defRPr sz="2400" b="1">
                <a:solidFill>
                  <a:schemeClr val="tx1">
                    <a:lumMod val="75000"/>
                    <a:lumOff val="25000"/>
                  </a:schemeClr>
                </a:solidFill>
                <a:effectLst>
                  <a:outerShdw blurRad="381000" dist="38100" dir="2700000" algn="tl">
                    <a:srgbClr val="000000">
                      <a:alpha val="20000"/>
                    </a:srgbClr>
                  </a:outerShdw>
                </a:effectLst>
                <a:latin typeface="微软雅黑" pitchFamily="34" charset="-122"/>
                <a:ea typeface="微软雅黑" pitchFamily="34" charset="-122"/>
              </a:defRPr>
            </a:lvl1pPr>
          </a:lstStyle>
          <a:p>
            <a:r>
              <a:rPr lang="zh-CN" altLang="en-US" sz="1500" dirty="0" smtClean="0">
                <a:solidFill>
                  <a:schemeClr val="tx1">
                    <a:lumMod val="85000"/>
                    <a:lumOff val="15000"/>
                  </a:schemeClr>
                </a:solidFill>
                <a:latin typeface="+mn-lt"/>
                <a:ea typeface="+mn-ea"/>
                <a:cs typeface="+mn-ea"/>
                <a:sym typeface="+mn-lt"/>
              </a:rPr>
              <a:t>输入您的标题</a:t>
            </a:r>
            <a:endParaRPr lang="zh-CN" altLang="en-US" sz="1500" dirty="0">
              <a:solidFill>
                <a:schemeClr val="tx1">
                  <a:lumMod val="85000"/>
                  <a:lumOff val="15000"/>
                </a:schemeClr>
              </a:solidFill>
              <a:latin typeface="+mn-lt"/>
              <a:ea typeface="+mn-ea"/>
              <a:cs typeface="+mn-ea"/>
              <a:sym typeface="+mn-lt"/>
            </a:endParaRPr>
          </a:p>
        </p:txBody>
      </p:sp>
      <p:sp>
        <p:nvSpPr>
          <p:cNvPr id="11" name="矩形 10"/>
          <p:cNvSpPr/>
          <p:nvPr/>
        </p:nvSpPr>
        <p:spPr>
          <a:xfrm>
            <a:off x="1125176" y="165869"/>
            <a:ext cx="3262432" cy="461665"/>
          </a:xfrm>
          <a:prstGeom prst="rect">
            <a:avLst/>
          </a:prstGeom>
        </p:spPr>
        <p:txBody>
          <a:bodyPr wrap="none">
            <a:spAutoFit/>
          </a:bodyPr>
          <a:lstStyle/>
          <a:p>
            <a:r>
              <a:rPr lang="zh-CN" altLang="en-US" sz="2400" dirty="0">
                <a:latin typeface="+mn-ea"/>
                <a:ea typeface="+mn-ea"/>
              </a:rPr>
              <a:t>单击此处添加标题文本</a:t>
            </a:r>
          </a:p>
        </p:txBody>
      </p:sp>
      <p:sp>
        <p:nvSpPr>
          <p:cNvPr id="12" name="文本框 11"/>
          <p:cNvSpPr txBox="1"/>
          <p:nvPr/>
        </p:nvSpPr>
        <p:spPr>
          <a:xfrm>
            <a:off x="611560" y="319757"/>
            <a:ext cx="158698" cy="307777"/>
          </a:xfrm>
          <a:prstGeom prst="rect">
            <a:avLst/>
          </a:prstGeom>
          <a:noFill/>
        </p:spPr>
        <p:txBody>
          <a:bodyPr wrap="none" lIns="0" tIns="0" rIns="0" bIns="0" rtlCol="0">
            <a:spAutoFit/>
          </a:bodyPr>
          <a:lstStyle/>
          <a:p>
            <a:r>
              <a:rPr lang="en-US" altLang="zh-CN" sz="2000" b="1" dirty="0" smtClean="0">
                <a:solidFill>
                  <a:schemeClr val="bg1"/>
                </a:solidFill>
                <a:latin typeface="微软雅黑" pitchFamily="34" charset="-122"/>
                <a:ea typeface="微软雅黑" pitchFamily="34" charset="-122"/>
              </a:rPr>
              <a:t>1</a:t>
            </a:r>
            <a:endParaRPr lang="zh-CN" altLang="en-US" sz="2000" b="1" dirty="0" smtClean="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817352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a:grpSpLocks/>
          </p:cNvGrpSpPr>
          <p:nvPr/>
        </p:nvGrpSpPr>
        <p:grpSpPr bwMode="auto">
          <a:xfrm>
            <a:off x="3245644" y="1360289"/>
            <a:ext cx="2652713" cy="1600200"/>
            <a:chOff x="4388285" y="2049378"/>
            <a:chExt cx="3536515" cy="2133600"/>
          </a:xfrm>
        </p:grpSpPr>
        <p:pic>
          <p:nvPicPr>
            <p:cNvPr id="22" name="Picture 4"/>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388285" y="2049378"/>
              <a:ext cx="3536515" cy="2133600"/>
            </a:xfrm>
            <a:prstGeom prst="rect">
              <a:avLst/>
            </a:prstGeom>
            <a:noFill/>
            <a:ln w="9525">
              <a:noFill/>
              <a:miter lim="800000"/>
              <a:headEnd/>
              <a:tailEnd/>
            </a:ln>
          </p:spPr>
        </p:pic>
        <p:sp>
          <p:nvSpPr>
            <p:cNvPr id="23" name="Rectangle 18"/>
            <p:cNvSpPr/>
            <p:nvPr/>
          </p:nvSpPr>
          <p:spPr>
            <a:xfrm>
              <a:off x="4907334" y="2304966"/>
              <a:ext cx="2450799" cy="1530350"/>
            </a:xfrm>
            <a:prstGeom prst="rect">
              <a:avLst/>
            </a:prstGeom>
            <a:blipFill>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en-US" sz="2400">
                <a:cs typeface="+mn-ea"/>
                <a:sym typeface="+mn-lt"/>
              </a:endParaRPr>
            </a:p>
          </p:txBody>
        </p:sp>
      </p:grpSp>
      <p:grpSp>
        <p:nvGrpSpPr>
          <p:cNvPr id="24" name="组合 23"/>
          <p:cNvGrpSpPr>
            <a:grpSpLocks/>
          </p:cNvGrpSpPr>
          <p:nvPr/>
        </p:nvGrpSpPr>
        <p:grpSpPr bwMode="auto">
          <a:xfrm>
            <a:off x="656035" y="1360289"/>
            <a:ext cx="2651522" cy="1600200"/>
            <a:chOff x="629088" y="2049378"/>
            <a:chExt cx="3536515" cy="2133600"/>
          </a:xfrm>
        </p:grpSpPr>
        <p:pic>
          <p:nvPicPr>
            <p:cNvPr id="25" name="Picture 3"/>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29088" y="2049378"/>
              <a:ext cx="3536515" cy="2133600"/>
            </a:xfrm>
            <a:prstGeom prst="rect">
              <a:avLst/>
            </a:prstGeom>
            <a:noFill/>
            <a:ln w="9525">
              <a:noFill/>
              <a:miter lim="800000"/>
              <a:headEnd/>
              <a:tailEnd/>
            </a:ln>
          </p:spPr>
        </p:pic>
        <p:sp>
          <p:nvSpPr>
            <p:cNvPr id="26" name="Rectangle 19"/>
            <p:cNvSpPr/>
            <p:nvPr/>
          </p:nvSpPr>
          <p:spPr>
            <a:xfrm>
              <a:off x="1153134" y="2304966"/>
              <a:ext cx="2451899" cy="1530350"/>
            </a:xfrm>
            <a:prstGeom prst="rect">
              <a:avLst/>
            </a:prstGeom>
            <a:blipFill>
              <a:blip r:embed="rId6"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en-US" sz="2400">
                <a:cs typeface="+mn-ea"/>
                <a:sym typeface="+mn-lt"/>
              </a:endParaRPr>
            </a:p>
          </p:txBody>
        </p:sp>
      </p:grpSp>
      <p:grpSp>
        <p:nvGrpSpPr>
          <p:cNvPr id="27" name="组合 26"/>
          <p:cNvGrpSpPr>
            <a:grpSpLocks/>
          </p:cNvGrpSpPr>
          <p:nvPr/>
        </p:nvGrpSpPr>
        <p:grpSpPr bwMode="auto">
          <a:xfrm>
            <a:off x="5836444" y="1360289"/>
            <a:ext cx="2651522" cy="1600200"/>
            <a:chOff x="8233332" y="2049378"/>
            <a:chExt cx="3536515" cy="2133600"/>
          </a:xfrm>
        </p:grpSpPr>
        <p:pic>
          <p:nvPicPr>
            <p:cNvPr id="28" name="Picture 5"/>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8233332" y="2049378"/>
              <a:ext cx="3536515" cy="2133600"/>
            </a:xfrm>
            <a:prstGeom prst="rect">
              <a:avLst/>
            </a:prstGeom>
            <a:noFill/>
            <a:ln w="9525">
              <a:noFill/>
              <a:miter lim="800000"/>
              <a:headEnd/>
              <a:tailEnd/>
            </a:ln>
          </p:spPr>
        </p:pic>
        <p:sp>
          <p:nvSpPr>
            <p:cNvPr id="29" name="Rectangle 20"/>
            <p:cNvSpPr/>
            <p:nvPr/>
          </p:nvSpPr>
          <p:spPr>
            <a:xfrm>
              <a:off x="8749438" y="2304966"/>
              <a:ext cx="2450310" cy="1530350"/>
            </a:xfrm>
            <a:prstGeom prst="rect">
              <a:avLst/>
            </a:prstGeom>
            <a:blipFill>
              <a:blip r:embed="rId7"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en-US" sz="2400">
                <a:cs typeface="+mn-ea"/>
                <a:sym typeface="+mn-lt"/>
              </a:endParaRPr>
            </a:p>
          </p:txBody>
        </p:sp>
      </p:grpSp>
      <p:sp>
        <p:nvSpPr>
          <p:cNvPr id="37" name="矩形 36"/>
          <p:cNvSpPr/>
          <p:nvPr/>
        </p:nvSpPr>
        <p:spPr>
          <a:xfrm>
            <a:off x="1125176" y="165869"/>
            <a:ext cx="3262432" cy="461665"/>
          </a:xfrm>
          <a:prstGeom prst="rect">
            <a:avLst/>
          </a:prstGeom>
        </p:spPr>
        <p:txBody>
          <a:bodyPr wrap="none">
            <a:spAutoFit/>
          </a:bodyPr>
          <a:lstStyle/>
          <a:p>
            <a:r>
              <a:rPr lang="zh-CN" altLang="en-US" sz="2400" dirty="0">
                <a:latin typeface="+mn-ea"/>
                <a:ea typeface="+mn-ea"/>
              </a:rPr>
              <a:t>单击此处添加标题文本</a:t>
            </a:r>
          </a:p>
        </p:txBody>
      </p:sp>
      <p:sp>
        <p:nvSpPr>
          <p:cNvPr id="38" name="文本框 37"/>
          <p:cNvSpPr txBox="1"/>
          <p:nvPr/>
        </p:nvSpPr>
        <p:spPr>
          <a:xfrm>
            <a:off x="611560" y="319757"/>
            <a:ext cx="158698" cy="307777"/>
          </a:xfrm>
          <a:prstGeom prst="rect">
            <a:avLst/>
          </a:prstGeom>
          <a:noFill/>
        </p:spPr>
        <p:txBody>
          <a:bodyPr wrap="none" lIns="0" tIns="0" rIns="0" bIns="0" rtlCol="0">
            <a:spAutoFit/>
          </a:bodyPr>
          <a:lstStyle/>
          <a:p>
            <a:r>
              <a:rPr lang="en-US" altLang="zh-CN" sz="2000" b="1" dirty="0" smtClean="0">
                <a:solidFill>
                  <a:schemeClr val="bg1"/>
                </a:solidFill>
                <a:latin typeface="微软雅黑" pitchFamily="34" charset="-122"/>
                <a:ea typeface="微软雅黑" pitchFamily="34" charset="-122"/>
              </a:rPr>
              <a:t>1</a:t>
            </a:r>
            <a:endParaRPr lang="zh-CN" altLang="en-US" sz="2000" b="1" dirty="0" smtClean="0">
              <a:solidFill>
                <a:schemeClr val="bg1"/>
              </a:solidFill>
              <a:latin typeface="微软雅黑" pitchFamily="34" charset="-122"/>
              <a:ea typeface="微软雅黑" pitchFamily="34" charset="-122"/>
            </a:endParaRPr>
          </a:p>
        </p:txBody>
      </p:sp>
      <p:grpSp>
        <p:nvGrpSpPr>
          <p:cNvPr id="3" name="组合 2"/>
          <p:cNvGrpSpPr/>
          <p:nvPr/>
        </p:nvGrpSpPr>
        <p:grpSpPr>
          <a:xfrm>
            <a:off x="1108472" y="3113317"/>
            <a:ext cx="1746647" cy="1194538"/>
            <a:chOff x="1108472" y="3113317"/>
            <a:chExt cx="1746647" cy="1194538"/>
          </a:xfrm>
        </p:grpSpPr>
        <p:sp>
          <p:nvSpPr>
            <p:cNvPr id="39" name="圆角矩形 38"/>
            <p:cNvSpPr/>
            <p:nvPr/>
          </p:nvSpPr>
          <p:spPr>
            <a:xfrm>
              <a:off x="1288282" y="3115606"/>
              <a:ext cx="1339502" cy="276301"/>
            </a:xfrm>
            <a:prstGeom prst="roundRect">
              <a:avLst>
                <a:gd name="adj" fmla="val 50000"/>
              </a:avLst>
            </a:prstGeom>
            <a:gradFill>
              <a:gsLst>
                <a:gs pos="0">
                  <a:srgbClr val="D6D6D6"/>
                </a:gs>
                <a:gs pos="100000">
                  <a:srgbClr val="F7F7F7"/>
                </a:gs>
              </a:gsLst>
              <a:path path="circle">
                <a:fillToRect t="100000" r="100000"/>
              </a:path>
            </a:gradFill>
            <a:ln>
              <a:noFill/>
            </a:ln>
            <a:effectLst>
              <a:outerShdw blurRad="149987" dist="12700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50000"/>
                  </a:schemeClr>
                </a:solidFill>
                <a:cs typeface="+mn-ea"/>
                <a:sym typeface="+mn-lt"/>
              </a:endParaRPr>
            </a:p>
          </p:txBody>
        </p:sp>
        <p:sp>
          <p:nvSpPr>
            <p:cNvPr id="32" name="矩形 47"/>
            <p:cNvSpPr>
              <a:spLocks noChangeArrowheads="1"/>
            </p:cNvSpPr>
            <p:nvPr/>
          </p:nvSpPr>
          <p:spPr bwMode="auto">
            <a:xfrm>
              <a:off x="1108472" y="3597474"/>
              <a:ext cx="1746647" cy="710381"/>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1100" dirty="0">
                  <a:solidFill>
                    <a:schemeClr val="tx1">
                      <a:lumMod val="65000"/>
                      <a:lumOff val="35000"/>
                    </a:schemeClr>
                  </a:solidFill>
                  <a:latin typeface="+mn-lt"/>
                  <a:ea typeface="+mn-ea"/>
                  <a:cs typeface="+mn-ea"/>
                  <a:sym typeface="+mn-lt"/>
                </a:rPr>
                <a:t>点击输入简要文本内容，文字内容需概况精炼的说明该分项内容</a:t>
              </a:r>
              <a:r>
                <a:rPr lang="en-US" altLang="zh-CN" sz="1100" dirty="0">
                  <a:solidFill>
                    <a:schemeClr val="tx1">
                      <a:lumMod val="65000"/>
                      <a:lumOff val="35000"/>
                    </a:schemeClr>
                  </a:solidFill>
                  <a:latin typeface="+mn-lt"/>
                  <a:ea typeface="+mn-ea"/>
                  <a:cs typeface="+mn-ea"/>
                  <a:sym typeface="+mn-lt"/>
                </a:rPr>
                <a:t>……</a:t>
              </a:r>
              <a:endParaRPr lang="zh-CN" altLang="en-US" sz="1100" dirty="0">
                <a:solidFill>
                  <a:schemeClr val="tx1">
                    <a:lumMod val="65000"/>
                    <a:lumOff val="35000"/>
                  </a:schemeClr>
                </a:solidFill>
                <a:latin typeface="+mn-lt"/>
                <a:ea typeface="+mn-ea"/>
                <a:cs typeface="+mn-ea"/>
                <a:sym typeface="+mn-lt"/>
              </a:endParaRPr>
            </a:p>
          </p:txBody>
        </p:sp>
        <p:sp>
          <p:nvSpPr>
            <p:cNvPr id="2" name="文本框 1"/>
            <p:cNvSpPr txBox="1"/>
            <p:nvPr/>
          </p:nvSpPr>
          <p:spPr>
            <a:xfrm>
              <a:off x="1547664" y="3113317"/>
              <a:ext cx="820738" cy="246221"/>
            </a:xfrm>
            <a:prstGeom prst="rect">
              <a:avLst/>
            </a:prstGeom>
            <a:noFill/>
          </p:spPr>
          <p:txBody>
            <a:bodyPr wrap="none" lIns="0" tIns="0" rIns="0" bIns="0" rtlCol="0">
              <a:spAutoFit/>
            </a:bodyPr>
            <a:lstStyle/>
            <a:p>
              <a:r>
                <a:rPr lang="zh-CN" altLang="en-US" sz="1600" b="1" dirty="0" smtClean="0">
                  <a:latin typeface="微软雅黑" pitchFamily="34" charset="-122"/>
                  <a:ea typeface="微软雅黑" pitchFamily="34" charset="-122"/>
                </a:rPr>
                <a:t>输入标题</a:t>
              </a:r>
            </a:p>
          </p:txBody>
        </p:sp>
      </p:grpSp>
      <p:grpSp>
        <p:nvGrpSpPr>
          <p:cNvPr id="41" name="组合 40"/>
          <p:cNvGrpSpPr/>
          <p:nvPr/>
        </p:nvGrpSpPr>
        <p:grpSpPr>
          <a:xfrm>
            <a:off x="3680818" y="3113317"/>
            <a:ext cx="1746647" cy="1194538"/>
            <a:chOff x="1108472" y="3113317"/>
            <a:chExt cx="1746647" cy="1194538"/>
          </a:xfrm>
        </p:grpSpPr>
        <p:sp>
          <p:nvSpPr>
            <p:cNvPr id="42" name="圆角矩形 41"/>
            <p:cNvSpPr/>
            <p:nvPr/>
          </p:nvSpPr>
          <p:spPr>
            <a:xfrm>
              <a:off x="1288282" y="3115606"/>
              <a:ext cx="1339502" cy="276301"/>
            </a:xfrm>
            <a:prstGeom prst="roundRect">
              <a:avLst>
                <a:gd name="adj" fmla="val 50000"/>
              </a:avLst>
            </a:prstGeom>
            <a:gradFill>
              <a:gsLst>
                <a:gs pos="0">
                  <a:srgbClr val="D6D6D6"/>
                </a:gs>
                <a:gs pos="100000">
                  <a:srgbClr val="F7F7F7"/>
                </a:gs>
              </a:gsLst>
              <a:path path="circle">
                <a:fillToRect t="100000" r="100000"/>
              </a:path>
            </a:gradFill>
            <a:ln>
              <a:noFill/>
            </a:ln>
            <a:effectLst>
              <a:outerShdw blurRad="149987" dist="12700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50000"/>
                  </a:schemeClr>
                </a:solidFill>
                <a:cs typeface="+mn-ea"/>
                <a:sym typeface="+mn-lt"/>
              </a:endParaRPr>
            </a:p>
          </p:txBody>
        </p:sp>
        <p:sp>
          <p:nvSpPr>
            <p:cNvPr id="43" name="矩形 47"/>
            <p:cNvSpPr>
              <a:spLocks noChangeArrowheads="1"/>
            </p:cNvSpPr>
            <p:nvPr/>
          </p:nvSpPr>
          <p:spPr bwMode="auto">
            <a:xfrm>
              <a:off x="1108472" y="3597474"/>
              <a:ext cx="1746647" cy="710381"/>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1100" dirty="0">
                  <a:solidFill>
                    <a:schemeClr val="tx1">
                      <a:lumMod val="65000"/>
                      <a:lumOff val="35000"/>
                    </a:schemeClr>
                  </a:solidFill>
                  <a:latin typeface="+mn-lt"/>
                  <a:ea typeface="+mn-ea"/>
                  <a:cs typeface="+mn-ea"/>
                  <a:sym typeface="+mn-lt"/>
                </a:rPr>
                <a:t>点击输入简要文本内容，文字内容需概况精炼的说明该分项内容</a:t>
              </a:r>
              <a:r>
                <a:rPr lang="en-US" altLang="zh-CN" sz="1100" dirty="0">
                  <a:solidFill>
                    <a:schemeClr val="tx1">
                      <a:lumMod val="65000"/>
                      <a:lumOff val="35000"/>
                    </a:schemeClr>
                  </a:solidFill>
                  <a:latin typeface="+mn-lt"/>
                  <a:ea typeface="+mn-ea"/>
                  <a:cs typeface="+mn-ea"/>
                  <a:sym typeface="+mn-lt"/>
                </a:rPr>
                <a:t>……</a:t>
              </a:r>
              <a:endParaRPr lang="zh-CN" altLang="en-US" sz="1100" dirty="0">
                <a:solidFill>
                  <a:schemeClr val="tx1">
                    <a:lumMod val="65000"/>
                    <a:lumOff val="35000"/>
                  </a:schemeClr>
                </a:solidFill>
                <a:latin typeface="+mn-lt"/>
                <a:ea typeface="+mn-ea"/>
                <a:cs typeface="+mn-ea"/>
                <a:sym typeface="+mn-lt"/>
              </a:endParaRPr>
            </a:p>
          </p:txBody>
        </p:sp>
        <p:sp>
          <p:nvSpPr>
            <p:cNvPr id="44" name="文本框 43"/>
            <p:cNvSpPr txBox="1"/>
            <p:nvPr/>
          </p:nvSpPr>
          <p:spPr>
            <a:xfrm>
              <a:off x="1547664" y="3113317"/>
              <a:ext cx="820738" cy="246221"/>
            </a:xfrm>
            <a:prstGeom prst="rect">
              <a:avLst/>
            </a:prstGeom>
            <a:noFill/>
          </p:spPr>
          <p:txBody>
            <a:bodyPr wrap="none" lIns="0" tIns="0" rIns="0" bIns="0" rtlCol="0">
              <a:spAutoFit/>
            </a:bodyPr>
            <a:lstStyle/>
            <a:p>
              <a:r>
                <a:rPr lang="zh-CN" altLang="en-US" sz="1600" b="1" dirty="0" smtClean="0">
                  <a:latin typeface="微软雅黑" pitchFamily="34" charset="-122"/>
                  <a:ea typeface="微软雅黑" pitchFamily="34" charset="-122"/>
                </a:rPr>
                <a:t>输入标题</a:t>
              </a:r>
            </a:p>
          </p:txBody>
        </p:sp>
      </p:grpSp>
      <p:grpSp>
        <p:nvGrpSpPr>
          <p:cNvPr id="45" name="组合 44"/>
          <p:cNvGrpSpPr/>
          <p:nvPr/>
        </p:nvGrpSpPr>
        <p:grpSpPr>
          <a:xfrm>
            <a:off x="6288881" y="3113317"/>
            <a:ext cx="1746647" cy="1194538"/>
            <a:chOff x="1108472" y="3113317"/>
            <a:chExt cx="1746647" cy="1194538"/>
          </a:xfrm>
        </p:grpSpPr>
        <p:sp>
          <p:nvSpPr>
            <p:cNvPr id="46" name="圆角矩形 45"/>
            <p:cNvSpPr/>
            <p:nvPr/>
          </p:nvSpPr>
          <p:spPr>
            <a:xfrm>
              <a:off x="1288282" y="3115606"/>
              <a:ext cx="1339502" cy="276301"/>
            </a:xfrm>
            <a:prstGeom prst="roundRect">
              <a:avLst>
                <a:gd name="adj" fmla="val 50000"/>
              </a:avLst>
            </a:prstGeom>
            <a:gradFill>
              <a:gsLst>
                <a:gs pos="0">
                  <a:srgbClr val="D6D6D6"/>
                </a:gs>
                <a:gs pos="100000">
                  <a:srgbClr val="F7F7F7"/>
                </a:gs>
              </a:gsLst>
              <a:path path="circle">
                <a:fillToRect t="100000" r="100000"/>
              </a:path>
            </a:gradFill>
            <a:ln>
              <a:noFill/>
            </a:ln>
            <a:effectLst>
              <a:outerShdw blurRad="149987" dist="12700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50000"/>
                  </a:schemeClr>
                </a:solidFill>
                <a:cs typeface="+mn-ea"/>
                <a:sym typeface="+mn-lt"/>
              </a:endParaRPr>
            </a:p>
          </p:txBody>
        </p:sp>
        <p:sp>
          <p:nvSpPr>
            <p:cNvPr id="47" name="矩形 47"/>
            <p:cNvSpPr>
              <a:spLocks noChangeArrowheads="1"/>
            </p:cNvSpPr>
            <p:nvPr/>
          </p:nvSpPr>
          <p:spPr bwMode="auto">
            <a:xfrm>
              <a:off x="1108472" y="3597474"/>
              <a:ext cx="1746647" cy="710381"/>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1100" dirty="0">
                  <a:solidFill>
                    <a:schemeClr val="tx1">
                      <a:lumMod val="65000"/>
                      <a:lumOff val="35000"/>
                    </a:schemeClr>
                  </a:solidFill>
                  <a:latin typeface="+mn-lt"/>
                  <a:ea typeface="+mn-ea"/>
                  <a:cs typeface="+mn-ea"/>
                  <a:sym typeface="+mn-lt"/>
                </a:rPr>
                <a:t>点击输入简要文本内容，文字内容需概况精炼的说明该分项内容</a:t>
              </a:r>
              <a:r>
                <a:rPr lang="en-US" altLang="zh-CN" sz="1100" dirty="0">
                  <a:solidFill>
                    <a:schemeClr val="tx1">
                      <a:lumMod val="65000"/>
                      <a:lumOff val="35000"/>
                    </a:schemeClr>
                  </a:solidFill>
                  <a:latin typeface="+mn-lt"/>
                  <a:ea typeface="+mn-ea"/>
                  <a:cs typeface="+mn-ea"/>
                  <a:sym typeface="+mn-lt"/>
                </a:rPr>
                <a:t>……</a:t>
              </a:r>
              <a:endParaRPr lang="zh-CN" altLang="en-US" sz="1100" dirty="0">
                <a:solidFill>
                  <a:schemeClr val="tx1">
                    <a:lumMod val="65000"/>
                    <a:lumOff val="35000"/>
                  </a:schemeClr>
                </a:solidFill>
                <a:latin typeface="+mn-lt"/>
                <a:ea typeface="+mn-ea"/>
                <a:cs typeface="+mn-ea"/>
                <a:sym typeface="+mn-lt"/>
              </a:endParaRPr>
            </a:p>
          </p:txBody>
        </p:sp>
        <p:sp>
          <p:nvSpPr>
            <p:cNvPr id="48" name="文本框 47"/>
            <p:cNvSpPr txBox="1"/>
            <p:nvPr/>
          </p:nvSpPr>
          <p:spPr>
            <a:xfrm>
              <a:off x="1547664" y="3113317"/>
              <a:ext cx="820738" cy="246221"/>
            </a:xfrm>
            <a:prstGeom prst="rect">
              <a:avLst/>
            </a:prstGeom>
            <a:noFill/>
          </p:spPr>
          <p:txBody>
            <a:bodyPr wrap="none" lIns="0" tIns="0" rIns="0" bIns="0" rtlCol="0">
              <a:spAutoFit/>
            </a:bodyPr>
            <a:lstStyle/>
            <a:p>
              <a:r>
                <a:rPr lang="zh-CN" altLang="en-US" sz="1600" b="1" dirty="0" smtClean="0">
                  <a:latin typeface="微软雅黑" pitchFamily="34" charset="-122"/>
                  <a:ea typeface="微软雅黑" pitchFamily="34" charset="-122"/>
                </a:rPr>
                <a:t>输入标题</a:t>
              </a:r>
            </a:p>
          </p:txBody>
        </p:sp>
      </p:grpSp>
    </p:spTree>
    <p:extLst>
      <p:ext uri="{BB962C8B-B14F-4D97-AF65-F5344CB8AC3E}">
        <p14:creationId xmlns:p14="http://schemas.microsoft.com/office/powerpoint/2010/main" val="18264384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764693" y="1499343"/>
            <a:ext cx="2501127" cy="1132494"/>
            <a:chOff x="4304043" y="1286668"/>
            <a:chExt cx="3837944" cy="2757793"/>
          </a:xfrm>
          <a:effectLst>
            <a:outerShdw blurRad="381000" dist="254000" dir="8100000" algn="tr" rotWithShape="0">
              <a:prstClr val="black">
                <a:alpha val="40000"/>
              </a:prstClr>
            </a:outerShdw>
          </a:effectLst>
        </p:grpSpPr>
        <p:sp>
          <p:nvSpPr>
            <p:cNvPr id="25" name="圆角矩形 2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圆角矩形 25"/>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7" name="Round Diagonal Corner Rectangle 3"/>
          <p:cNvSpPr/>
          <p:nvPr/>
        </p:nvSpPr>
        <p:spPr bwMode="auto">
          <a:xfrm rot="5400000">
            <a:off x="6784510" y="1089564"/>
            <a:ext cx="1187734" cy="2020094"/>
          </a:xfrm>
          <a:prstGeom prst="round2DiagRect">
            <a:avLst/>
          </a:prstGeom>
          <a:blipFill dpi="0" rotWithShape="0">
            <a:blip r:embed="rId3" cstate="screen">
              <a:extLst>
                <a:ext uri="{28A0092B-C50C-407E-A947-70E740481C1C}">
                  <a14:useLocalDpi xmlns:a14="http://schemas.microsoft.com/office/drawing/2010/main"/>
                </a:ext>
              </a:extLst>
            </a:blip>
            <a:srcRect/>
            <a:stretch>
              <a:fillRect/>
            </a:stretch>
          </a:blipFill>
          <a:ln w="12700" cap="flat" cmpd="sng" algn="ctr">
            <a:solidFill>
              <a:srgbClr val="000000"/>
            </a:solid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algn="ctr" defTabSz="982076" fontAlgn="base">
              <a:spcBef>
                <a:spcPct val="0"/>
              </a:spcBef>
              <a:spcAft>
                <a:spcPct val="0"/>
              </a:spcAft>
            </a:pPr>
            <a:endParaRPr lang="en-US" sz="6000">
              <a:solidFill>
                <a:srgbClr val="000000"/>
              </a:solidFill>
              <a:latin typeface="+mn-lt"/>
              <a:ea typeface="+mn-ea"/>
              <a:cs typeface="+mn-ea"/>
              <a:sym typeface="+mn-lt"/>
            </a:endParaRPr>
          </a:p>
        </p:txBody>
      </p:sp>
      <p:sp>
        <p:nvSpPr>
          <p:cNvPr id="28" name="Round Diagonal Corner Rectangle 180"/>
          <p:cNvSpPr/>
          <p:nvPr/>
        </p:nvSpPr>
        <p:spPr bwMode="auto">
          <a:xfrm rot="5400000">
            <a:off x="6784510" y="2568833"/>
            <a:ext cx="1187732" cy="2020090"/>
          </a:xfrm>
          <a:prstGeom prst="round2DiagRect">
            <a:avLst/>
          </a:prstGeom>
          <a:blipFill dpi="0" rotWithShape="0">
            <a:blip r:embed="rId4" cstate="screen">
              <a:extLst>
                <a:ext uri="{28A0092B-C50C-407E-A947-70E740481C1C}">
                  <a14:useLocalDpi xmlns:a14="http://schemas.microsoft.com/office/drawing/2010/main"/>
                </a:ext>
              </a:extLst>
            </a:blip>
            <a:srcRect/>
            <a:stretch>
              <a:fillRect/>
            </a:stretch>
          </a:blipFill>
          <a:ln w="12700" cap="flat" cmpd="sng" algn="ctr">
            <a:solidFill>
              <a:schemeClr val="tx1"/>
            </a:solid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algn="ctr" defTabSz="982076" fontAlgn="base">
              <a:spcBef>
                <a:spcPct val="0"/>
              </a:spcBef>
              <a:spcAft>
                <a:spcPct val="0"/>
              </a:spcAft>
            </a:pPr>
            <a:endParaRPr lang="en-US" sz="6000">
              <a:solidFill>
                <a:srgbClr val="000000"/>
              </a:solidFill>
              <a:latin typeface="+mn-lt"/>
              <a:ea typeface="+mn-ea"/>
              <a:cs typeface="+mn-ea"/>
              <a:sym typeface="+mn-lt"/>
            </a:endParaRPr>
          </a:p>
        </p:txBody>
      </p:sp>
      <p:grpSp>
        <p:nvGrpSpPr>
          <p:cNvPr id="29" name="组合 28"/>
          <p:cNvGrpSpPr/>
          <p:nvPr/>
        </p:nvGrpSpPr>
        <p:grpSpPr>
          <a:xfrm>
            <a:off x="915760" y="1718295"/>
            <a:ext cx="621046" cy="621045"/>
            <a:chOff x="304800" y="673100"/>
            <a:chExt cx="4000500" cy="4000500"/>
          </a:xfrm>
          <a:effectLst>
            <a:outerShdw blurRad="444500" dist="254000" dir="8100000" algn="tr" rotWithShape="0">
              <a:prstClr val="black">
                <a:alpha val="50000"/>
              </a:prstClr>
            </a:outerShdw>
          </a:effectLst>
        </p:grpSpPr>
        <p:sp>
          <p:nvSpPr>
            <p:cNvPr id="30" name="同心圆 2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31" name="椭圆 3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32" name="Group 41"/>
          <p:cNvGrpSpPr>
            <a:grpSpLocks/>
          </p:cNvGrpSpPr>
          <p:nvPr/>
        </p:nvGrpSpPr>
        <p:grpSpPr bwMode="auto">
          <a:xfrm>
            <a:off x="1628948" y="1718294"/>
            <a:ext cx="1458171" cy="799752"/>
            <a:chOff x="0" y="0"/>
            <a:chExt cx="2419" cy="1343"/>
          </a:xfrm>
        </p:grpSpPr>
        <p:sp>
          <p:nvSpPr>
            <p:cNvPr id="33"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mn-lt"/>
                  <a:ea typeface="+mn-ea"/>
                  <a:cs typeface="+mn-ea"/>
                  <a:sym typeface="+mn-lt"/>
                </a:rPr>
                <a:t>单击此处添加标题</a:t>
              </a:r>
              <a:endParaRPr lang="en-US" sz="1200" b="0" dirty="0">
                <a:solidFill>
                  <a:srgbClr val="000000"/>
                </a:solidFill>
                <a:latin typeface="+mn-lt"/>
                <a:ea typeface="+mn-ea"/>
                <a:cs typeface="+mn-ea"/>
                <a:sym typeface="+mn-lt"/>
              </a:endParaRPr>
            </a:p>
          </p:txBody>
        </p:sp>
        <p:sp>
          <p:nvSpPr>
            <p:cNvPr id="34"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25000"/>
                </a:lnSpc>
              </a:pPr>
              <a:r>
                <a:rPr lang="zh-CN" altLang="en-US" sz="900" dirty="0">
                  <a:solidFill>
                    <a:srgbClr val="000000"/>
                  </a:solidFill>
                  <a:latin typeface="+mn-lt"/>
                  <a:ea typeface="+mn-ea"/>
                  <a:cs typeface="+mn-ea"/>
                  <a:sym typeface="+mn-lt"/>
                </a:rPr>
                <a:t>点击输入简要文本内容，文字内容需概况精炼的说明该分项内容</a:t>
              </a:r>
              <a:r>
                <a:rPr lang="en-US" altLang="zh-CN" sz="900" dirty="0">
                  <a:solidFill>
                    <a:srgbClr val="000000"/>
                  </a:solidFill>
                  <a:latin typeface="+mn-lt"/>
                  <a:ea typeface="+mn-ea"/>
                  <a:cs typeface="+mn-ea"/>
                  <a:sym typeface="+mn-lt"/>
                </a:rPr>
                <a:t>……</a:t>
              </a:r>
              <a:endParaRPr lang="en-US" sz="900" b="0" dirty="0">
                <a:solidFill>
                  <a:srgbClr val="000000"/>
                </a:solidFill>
                <a:latin typeface="+mn-lt"/>
                <a:ea typeface="+mn-ea"/>
                <a:cs typeface="+mn-ea"/>
                <a:sym typeface="+mn-lt"/>
              </a:endParaRPr>
            </a:p>
          </p:txBody>
        </p:sp>
      </p:grpSp>
      <p:sp>
        <p:nvSpPr>
          <p:cNvPr id="35" name="Freeform 9"/>
          <p:cNvSpPr>
            <a:spLocks noEditPoints="1"/>
          </p:cNvSpPr>
          <p:nvPr/>
        </p:nvSpPr>
        <p:spPr bwMode="auto">
          <a:xfrm>
            <a:off x="1059255" y="1909038"/>
            <a:ext cx="281960" cy="224466"/>
          </a:xfrm>
          <a:custGeom>
            <a:avLst/>
            <a:gdLst>
              <a:gd name="T0" fmla="*/ 54 w 159"/>
              <a:gd name="T1" fmla="*/ 126 h 128"/>
              <a:gd name="T2" fmla="*/ 57 w 159"/>
              <a:gd name="T3" fmla="*/ 127 h 128"/>
              <a:gd name="T4" fmla="*/ 81 w 159"/>
              <a:gd name="T5" fmla="*/ 105 h 128"/>
              <a:gd name="T6" fmla="*/ 54 w 159"/>
              <a:gd name="T7" fmla="*/ 91 h 128"/>
              <a:gd name="T8" fmla="*/ 54 w 159"/>
              <a:gd name="T9" fmla="*/ 126 h 128"/>
              <a:gd name="T10" fmla="*/ 154 w 159"/>
              <a:gd name="T11" fmla="*/ 1 h 128"/>
              <a:gd name="T12" fmla="*/ 3 w 159"/>
              <a:gd name="T13" fmla="*/ 54 h 128"/>
              <a:gd name="T14" fmla="*/ 2 w 159"/>
              <a:gd name="T15" fmla="*/ 58 h 128"/>
              <a:gd name="T16" fmla="*/ 35 w 159"/>
              <a:gd name="T17" fmla="*/ 71 h 128"/>
              <a:gd name="T18" fmla="*/ 35 w 159"/>
              <a:gd name="T19" fmla="*/ 71 h 128"/>
              <a:gd name="T20" fmla="*/ 54 w 159"/>
              <a:gd name="T21" fmla="*/ 79 h 128"/>
              <a:gd name="T22" fmla="*/ 148 w 159"/>
              <a:gd name="T23" fmla="*/ 10 h 128"/>
              <a:gd name="T24" fmla="*/ 150 w 159"/>
              <a:gd name="T25" fmla="*/ 12 h 128"/>
              <a:gd name="T26" fmla="*/ 83 w 159"/>
              <a:gd name="T27" fmla="*/ 85 h 128"/>
              <a:gd name="T28" fmla="*/ 83 w 159"/>
              <a:gd name="T29" fmla="*/ 85 h 128"/>
              <a:gd name="T30" fmla="*/ 79 w 159"/>
              <a:gd name="T31" fmla="*/ 89 h 128"/>
              <a:gd name="T32" fmla="*/ 84 w 159"/>
              <a:gd name="T33" fmla="*/ 92 h 128"/>
              <a:gd name="T34" fmla="*/ 84 w 159"/>
              <a:gd name="T35" fmla="*/ 92 h 128"/>
              <a:gd name="T36" fmla="*/ 127 w 159"/>
              <a:gd name="T37" fmla="*/ 115 h 128"/>
              <a:gd name="T38" fmla="*/ 133 w 159"/>
              <a:gd name="T39" fmla="*/ 112 h 128"/>
              <a:gd name="T40" fmla="*/ 158 w 159"/>
              <a:gd name="T41" fmla="*/ 5 h 128"/>
              <a:gd name="T42" fmla="*/ 154 w 159"/>
              <a:gd name="T43" fmla="*/ 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28">
                <a:moveTo>
                  <a:pt x="54" y="126"/>
                </a:moveTo>
                <a:cubicBezTo>
                  <a:pt x="54" y="128"/>
                  <a:pt x="55" y="128"/>
                  <a:pt x="57" y="127"/>
                </a:cubicBezTo>
                <a:cubicBezTo>
                  <a:pt x="59" y="125"/>
                  <a:pt x="81" y="105"/>
                  <a:pt x="81" y="105"/>
                </a:cubicBezTo>
                <a:cubicBezTo>
                  <a:pt x="54" y="91"/>
                  <a:pt x="54" y="91"/>
                  <a:pt x="54" y="91"/>
                </a:cubicBezTo>
                <a:cubicBezTo>
                  <a:pt x="54" y="126"/>
                  <a:pt x="54" y="126"/>
                  <a:pt x="54" y="126"/>
                </a:cubicBezTo>
                <a:close/>
                <a:moveTo>
                  <a:pt x="154" y="1"/>
                </a:moveTo>
                <a:cubicBezTo>
                  <a:pt x="151" y="2"/>
                  <a:pt x="5" y="53"/>
                  <a:pt x="3" y="54"/>
                </a:cubicBezTo>
                <a:cubicBezTo>
                  <a:pt x="0" y="55"/>
                  <a:pt x="0" y="57"/>
                  <a:pt x="2" y="58"/>
                </a:cubicBezTo>
                <a:cubicBezTo>
                  <a:pt x="6" y="60"/>
                  <a:pt x="35" y="71"/>
                  <a:pt x="35" y="71"/>
                </a:cubicBezTo>
                <a:cubicBezTo>
                  <a:pt x="35" y="71"/>
                  <a:pt x="35" y="71"/>
                  <a:pt x="35" y="71"/>
                </a:cubicBezTo>
                <a:cubicBezTo>
                  <a:pt x="54" y="79"/>
                  <a:pt x="54" y="79"/>
                  <a:pt x="54" y="79"/>
                </a:cubicBezTo>
                <a:cubicBezTo>
                  <a:pt x="54" y="79"/>
                  <a:pt x="147" y="11"/>
                  <a:pt x="148" y="10"/>
                </a:cubicBezTo>
                <a:cubicBezTo>
                  <a:pt x="150" y="9"/>
                  <a:pt x="151" y="11"/>
                  <a:pt x="150" y="12"/>
                </a:cubicBezTo>
                <a:cubicBezTo>
                  <a:pt x="149" y="13"/>
                  <a:pt x="83" y="85"/>
                  <a:pt x="83" y="85"/>
                </a:cubicBezTo>
                <a:cubicBezTo>
                  <a:pt x="83" y="85"/>
                  <a:pt x="83" y="85"/>
                  <a:pt x="83" y="85"/>
                </a:cubicBezTo>
                <a:cubicBezTo>
                  <a:pt x="79" y="89"/>
                  <a:pt x="79" y="89"/>
                  <a:pt x="79" y="89"/>
                </a:cubicBezTo>
                <a:cubicBezTo>
                  <a:pt x="84" y="92"/>
                  <a:pt x="84" y="92"/>
                  <a:pt x="84" y="92"/>
                </a:cubicBezTo>
                <a:cubicBezTo>
                  <a:pt x="84" y="92"/>
                  <a:pt x="84" y="92"/>
                  <a:pt x="84" y="92"/>
                </a:cubicBezTo>
                <a:cubicBezTo>
                  <a:pt x="84" y="92"/>
                  <a:pt x="124" y="113"/>
                  <a:pt x="127" y="115"/>
                </a:cubicBezTo>
                <a:cubicBezTo>
                  <a:pt x="129" y="116"/>
                  <a:pt x="132" y="115"/>
                  <a:pt x="133" y="112"/>
                </a:cubicBezTo>
                <a:cubicBezTo>
                  <a:pt x="134" y="108"/>
                  <a:pt x="158" y="7"/>
                  <a:pt x="158" y="5"/>
                </a:cubicBezTo>
                <a:cubicBezTo>
                  <a:pt x="159" y="2"/>
                  <a:pt x="157" y="0"/>
                  <a:pt x="154" y="1"/>
                </a:cubicBezTo>
                <a:close/>
              </a:path>
            </a:pathLst>
          </a:custGeom>
          <a:solidFill>
            <a:srgbClr val="200200"/>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mn-lt"/>
              <a:ea typeface="+mn-ea"/>
              <a:cs typeface="+mn-ea"/>
              <a:sym typeface="+mn-lt"/>
            </a:endParaRPr>
          </a:p>
        </p:txBody>
      </p:sp>
      <p:grpSp>
        <p:nvGrpSpPr>
          <p:cNvPr id="36" name="组合 35"/>
          <p:cNvGrpSpPr/>
          <p:nvPr/>
        </p:nvGrpSpPr>
        <p:grpSpPr>
          <a:xfrm>
            <a:off x="3596793" y="1499343"/>
            <a:ext cx="2501127" cy="1132494"/>
            <a:chOff x="4304043" y="1286668"/>
            <a:chExt cx="3837944" cy="2757793"/>
          </a:xfrm>
          <a:effectLst>
            <a:outerShdw blurRad="381000" dist="254000" dir="8100000" algn="tr" rotWithShape="0">
              <a:prstClr val="black">
                <a:alpha val="40000"/>
              </a:prstClr>
            </a:outerShdw>
          </a:effectLst>
        </p:grpSpPr>
        <p:sp>
          <p:nvSpPr>
            <p:cNvPr id="37" name="圆角矩形 3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圆角矩形 37"/>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9" name="组合 38"/>
          <p:cNvGrpSpPr/>
          <p:nvPr/>
        </p:nvGrpSpPr>
        <p:grpSpPr>
          <a:xfrm>
            <a:off x="3747860" y="1718295"/>
            <a:ext cx="621046" cy="621045"/>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1" name="椭圆 4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42" name="Group 41"/>
          <p:cNvGrpSpPr>
            <a:grpSpLocks/>
          </p:cNvGrpSpPr>
          <p:nvPr/>
        </p:nvGrpSpPr>
        <p:grpSpPr bwMode="auto">
          <a:xfrm>
            <a:off x="4461048" y="1718294"/>
            <a:ext cx="1458171" cy="799752"/>
            <a:chOff x="0" y="0"/>
            <a:chExt cx="2419" cy="1343"/>
          </a:xfrm>
        </p:grpSpPr>
        <p:sp>
          <p:nvSpPr>
            <p:cNvPr id="43"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mn-lt"/>
                  <a:ea typeface="+mn-ea"/>
                  <a:cs typeface="+mn-ea"/>
                  <a:sym typeface="+mn-lt"/>
                </a:rPr>
                <a:t>单击此处添加标题</a:t>
              </a:r>
              <a:endParaRPr lang="en-US" sz="1200" b="0" dirty="0">
                <a:solidFill>
                  <a:srgbClr val="000000"/>
                </a:solidFill>
                <a:latin typeface="+mn-lt"/>
                <a:ea typeface="+mn-ea"/>
                <a:cs typeface="+mn-ea"/>
                <a:sym typeface="+mn-lt"/>
              </a:endParaRPr>
            </a:p>
          </p:txBody>
        </p:sp>
        <p:sp>
          <p:nvSpPr>
            <p:cNvPr id="44"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25000"/>
                </a:lnSpc>
              </a:pPr>
              <a:r>
                <a:rPr lang="zh-CN" altLang="en-US" sz="900" dirty="0">
                  <a:solidFill>
                    <a:srgbClr val="000000"/>
                  </a:solidFill>
                  <a:latin typeface="+mn-lt"/>
                  <a:ea typeface="+mn-ea"/>
                  <a:cs typeface="+mn-ea"/>
                  <a:sym typeface="+mn-lt"/>
                </a:rPr>
                <a:t>点击输入简要文本内容，文字内容需概况精炼的说明该分项内容</a:t>
              </a:r>
              <a:r>
                <a:rPr lang="en-US" altLang="zh-CN" sz="900" dirty="0">
                  <a:solidFill>
                    <a:srgbClr val="000000"/>
                  </a:solidFill>
                  <a:latin typeface="+mn-lt"/>
                  <a:ea typeface="+mn-ea"/>
                  <a:cs typeface="+mn-ea"/>
                  <a:sym typeface="+mn-lt"/>
                </a:rPr>
                <a:t>……</a:t>
              </a:r>
              <a:endParaRPr lang="en-US" sz="900" b="0" dirty="0">
                <a:solidFill>
                  <a:srgbClr val="000000"/>
                </a:solidFill>
                <a:latin typeface="+mn-lt"/>
                <a:ea typeface="+mn-ea"/>
                <a:cs typeface="+mn-ea"/>
                <a:sym typeface="+mn-lt"/>
              </a:endParaRPr>
            </a:p>
          </p:txBody>
        </p:sp>
      </p:grpSp>
      <p:sp>
        <p:nvSpPr>
          <p:cNvPr id="45" name="Freeform 8"/>
          <p:cNvSpPr>
            <a:spLocks noEditPoints="1"/>
          </p:cNvSpPr>
          <p:nvPr/>
        </p:nvSpPr>
        <p:spPr bwMode="auto">
          <a:xfrm>
            <a:off x="3936150" y="1949300"/>
            <a:ext cx="244466" cy="242244"/>
          </a:xfrm>
          <a:custGeom>
            <a:avLst/>
            <a:gdLst>
              <a:gd name="T0" fmla="*/ 18 w 138"/>
              <a:gd name="T1" fmla="*/ 69 h 138"/>
              <a:gd name="T2" fmla="*/ 0 w 138"/>
              <a:gd name="T3" fmla="*/ 69 h 138"/>
              <a:gd name="T4" fmla="*/ 0 w 138"/>
              <a:gd name="T5" fmla="*/ 121 h 138"/>
              <a:gd name="T6" fmla="*/ 18 w 138"/>
              <a:gd name="T7" fmla="*/ 138 h 138"/>
              <a:gd name="T8" fmla="*/ 69 w 138"/>
              <a:gd name="T9" fmla="*/ 138 h 138"/>
              <a:gd name="T10" fmla="*/ 69 w 138"/>
              <a:gd name="T11" fmla="*/ 121 h 138"/>
              <a:gd name="T12" fmla="*/ 18 w 138"/>
              <a:gd name="T13" fmla="*/ 121 h 138"/>
              <a:gd name="T14" fmla="*/ 18 w 138"/>
              <a:gd name="T15" fmla="*/ 69 h 138"/>
              <a:gd name="T16" fmla="*/ 121 w 138"/>
              <a:gd name="T17" fmla="*/ 86 h 138"/>
              <a:gd name="T18" fmla="*/ 52 w 138"/>
              <a:gd name="T19" fmla="*/ 86 h 138"/>
              <a:gd name="T20" fmla="*/ 52 w 138"/>
              <a:gd name="T21" fmla="*/ 18 h 138"/>
              <a:gd name="T22" fmla="*/ 121 w 138"/>
              <a:gd name="T23" fmla="*/ 18 h 138"/>
              <a:gd name="T24" fmla="*/ 121 w 138"/>
              <a:gd name="T25" fmla="*/ 86 h 138"/>
              <a:gd name="T26" fmla="*/ 121 w 138"/>
              <a:gd name="T27" fmla="*/ 0 h 138"/>
              <a:gd name="T28" fmla="*/ 52 w 138"/>
              <a:gd name="T29" fmla="*/ 0 h 138"/>
              <a:gd name="T30" fmla="*/ 35 w 138"/>
              <a:gd name="T31" fmla="*/ 17 h 138"/>
              <a:gd name="T32" fmla="*/ 35 w 138"/>
              <a:gd name="T33" fmla="*/ 86 h 138"/>
              <a:gd name="T34" fmla="*/ 52 w 138"/>
              <a:gd name="T35" fmla="*/ 103 h 138"/>
              <a:gd name="T36" fmla="*/ 121 w 138"/>
              <a:gd name="T37" fmla="*/ 103 h 138"/>
              <a:gd name="T38" fmla="*/ 138 w 138"/>
              <a:gd name="T39" fmla="*/ 86 h 138"/>
              <a:gd name="T40" fmla="*/ 138 w 138"/>
              <a:gd name="T41" fmla="*/ 18 h 138"/>
              <a:gd name="T42" fmla="*/ 121 w 138"/>
              <a:gd name="T4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8" h="138">
                <a:moveTo>
                  <a:pt x="18" y="69"/>
                </a:moveTo>
                <a:cubicBezTo>
                  <a:pt x="0" y="69"/>
                  <a:pt x="0" y="69"/>
                  <a:pt x="0" y="69"/>
                </a:cubicBezTo>
                <a:cubicBezTo>
                  <a:pt x="0" y="121"/>
                  <a:pt x="0" y="121"/>
                  <a:pt x="0" y="121"/>
                </a:cubicBezTo>
                <a:cubicBezTo>
                  <a:pt x="0" y="130"/>
                  <a:pt x="8" y="138"/>
                  <a:pt x="18" y="138"/>
                </a:cubicBezTo>
                <a:cubicBezTo>
                  <a:pt x="69" y="138"/>
                  <a:pt x="69" y="138"/>
                  <a:pt x="69" y="138"/>
                </a:cubicBezTo>
                <a:cubicBezTo>
                  <a:pt x="69" y="121"/>
                  <a:pt x="69" y="121"/>
                  <a:pt x="69" y="121"/>
                </a:cubicBezTo>
                <a:cubicBezTo>
                  <a:pt x="18" y="121"/>
                  <a:pt x="18" y="121"/>
                  <a:pt x="18" y="121"/>
                </a:cubicBezTo>
                <a:cubicBezTo>
                  <a:pt x="18" y="69"/>
                  <a:pt x="18" y="69"/>
                  <a:pt x="18" y="69"/>
                </a:cubicBezTo>
                <a:close/>
                <a:moveTo>
                  <a:pt x="121" y="86"/>
                </a:moveTo>
                <a:cubicBezTo>
                  <a:pt x="52" y="86"/>
                  <a:pt x="52" y="86"/>
                  <a:pt x="52" y="86"/>
                </a:cubicBezTo>
                <a:cubicBezTo>
                  <a:pt x="52" y="18"/>
                  <a:pt x="52" y="18"/>
                  <a:pt x="52" y="18"/>
                </a:cubicBezTo>
                <a:cubicBezTo>
                  <a:pt x="121" y="18"/>
                  <a:pt x="121" y="18"/>
                  <a:pt x="121" y="18"/>
                </a:cubicBezTo>
                <a:cubicBezTo>
                  <a:pt x="121" y="86"/>
                  <a:pt x="121" y="86"/>
                  <a:pt x="121" y="86"/>
                </a:cubicBezTo>
                <a:close/>
                <a:moveTo>
                  <a:pt x="121" y="0"/>
                </a:moveTo>
                <a:cubicBezTo>
                  <a:pt x="52" y="0"/>
                  <a:pt x="52" y="0"/>
                  <a:pt x="52" y="0"/>
                </a:cubicBezTo>
                <a:cubicBezTo>
                  <a:pt x="42" y="0"/>
                  <a:pt x="35" y="8"/>
                  <a:pt x="35" y="17"/>
                </a:cubicBezTo>
                <a:cubicBezTo>
                  <a:pt x="35" y="86"/>
                  <a:pt x="35" y="86"/>
                  <a:pt x="35" y="86"/>
                </a:cubicBezTo>
                <a:cubicBezTo>
                  <a:pt x="35" y="96"/>
                  <a:pt x="42" y="103"/>
                  <a:pt x="52" y="103"/>
                </a:cubicBezTo>
                <a:cubicBezTo>
                  <a:pt x="121" y="103"/>
                  <a:pt x="121" y="103"/>
                  <a:pt x="121" y="103"/>
                </a:cubicBezTo>
                <a:cubicBezTo>
                  <a:pt x="130" y="103"/>
                  <a:pt x="138" y="96"/>
                  <a:pt x="138" y="86"/>
                </a:cubicBezTo>
                <a:cubicBezTo>
                  <a:pt x="138" y="18"/>
                  <a:pt x="138" y="18"/>
                  <a:pt x="138" y="18"/>
                </a:cubicBezTo>
                <a:cubicBezTo>
                  <a:pt x="138" y="8"/>
                  <a:pt x="130" y="0"/>
                  <a:pt x="121" y="0"/>
                </a:cubicBezTo>
                <a:close/>
              </a:path>
            </a:pathLst>
          </a:custGeom>
          <a:solidFill>
            <a:srgbClr val="200200"/>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mn-lt"/>
              <a:ea typeface="+mn-ea"/>
              <a:cs typeface="+mn-ea"/>
              <a:sym typeface="+mn-lt"/>
            </a:endParaRPr>
          </a:p>
        </p:txBody>
      </p:sp>
      <p:grpSp>
        <p:nvGrpSpPr>
          <p:cNvPr id="46" name="组合 45"/>
          <p:cNvGrpSpPr/>
          <p:nvPr/>
        </p:nvGrpSpPr>
        <p:grpSpPr>
          <a:xfrm>
            <a:off x="764693" y="2959843"/>
            <a:ext cx="2501127" cy="1132494"/>
            <a:chOff x="4304043" y="1286668"/>
            <a:chExt cx="3837944" cy="2757793"/>
          </a:xfrm>
          <a:effectLst>
            <a:outerShdw blurRad="381000" dist="254000" dir="8100000" algn="tr" rotWithShape="0">
              <a:prstClr val="black">
                <a:alpha val="40000"/>
              </a:prstClr>
            </a:outerShdw>
          </a:effectLst>
        </p:grpSpPr>
        <p:sp>
          <p:nvSpPr>
            <p:cNvPr id="47" name="圆角矩形 4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圆角矩形 47"/>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9" name="组合 48"/>
          <p:cNvGrpSpPr/>
          <p:nvPr/>
        </p:nvGrpSpPr>
        <p:grpSpPr>
          <a:xfrm>
            <a:off x="915760" y="3178795"/>
            <a:ext cx="621046" cy="621045"/>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1" name="椭圆 5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52" name="Group 41"/>
          <p:cNvGrpSpPr>
            <a:grpSpLocks/>
          </p:cNvGrpSpPr>
          <p:nvPr/>
        </p:nvGrpSpPr>
        <p:grpSpPr bwMode="auto">
          <a:xfrm>
            <a:off x="1628948" y="3178794"/>
            <a:ext cx="1458171" cy="799752"/>
            <a:chOff x="0" y="0"/>
            <a:chExt cx="2419" cy="1343"/>
          </a:xfrm>
        </p:grpSpPr>
        <p:sp>
          <p:nvSpPr>
            <p:cNvPr id="53"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mn-lt"/>
                  <a:ea typeface="+mn-ea"/>
                  <a:cs typeface="+mn-ea"/>
                  <a:sym typeface="+mn-lt"/>
                </a:rPr>
                <a:t>单击此处添加标题</a:t>
              </a:r>
              <a:endParaRPr lang="en-US" sz="1200" b="0" dirty="0">
                <a:solidFill>
                  <a:srgbClr val="000000"/>
                </a:solidFill>
                <a:latin typeface="+mn-lt"/>
                <a:ea typeface="+mn-ea"/>
                <a:cs typeface="+mn-ea"/>
                <a:sym typeface="+mn-lt"/>
              </a:endParaRPr>
            </a:p>
          </p:txBody>
        </p:sp>
        <p:sp>
          <p:nvSpPr>
            <p:cNvPr id="54"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25000"/>
                </a:lnSpc>
              </a:pPr>
              <a:r>
                <a:rPr lang="zh-CN" altLang="en-US" sz="900" dirty="0">
                  <a:solidFill>
                    <a:srgbClr val="000000"/>
                  </a:solidFill>
                  <a:latin typeface="+mn-lt"/>
                  <a:ea typeface="+mn-ea"/>
                  <a:cs typeface="+mn-ea"/>
                  <a:sym typeface="+mn-lt"/>
                </a:rPr>
                <a:t>点击输入简要文本内容，文字内容需概况精炼的说明该分项内容</a:t>
              </a:r>
              <a:r>
                <a:rPr lang="en-US" altLang="zh-CN" sz="900" dirty="0">
                  <a:solidFill>
                    <a:srgbClr val="000000"/>
                  </a:solidFill>
                  <a:latin typeface="+mn-lt"/>
                  <a:ea typeface="+mn-ea"/>
                  <a:cs typeface="+mn-ea"/>
                  <a:sym typeface="+mn-lt"/>
                </a:rPr>
                <a:t>……</a:t>
              </a:r>
              <a:endParaRPr lang="en-US" sz="900" b="0" dirty="0">
                <a:solidFill>
                  <a:srgbClr val="000000"/>
                </a:solidFill>
                <a:latin typeface="+mn-lt"/>
                <a:ea typeface="+mn-ea"/>
                <a:cs typeface="+mn-ea"/>
                <a:sym typeface="+mn-lt"/>
              </a:endParaRPr>
            </a:p>
          </p:txBody>
        </p:sp>
      </p:grpSp>
      <p:sp>
        <p:nvSpPr>
          <p:cNvPr id="55" name="Freeform 7"/>
          <p:cNvSpPr>
            <a:spLocks/>
          </p:cNvSpPr>
          <p:nvPr/>
        </p:nvSpPr>
        <p:spPr bwMode="auto">
          <a:xfrm>
            <a:off x="1051254" y="3340414"/>
            <a:ext cx="296209" cy="297806"/>
          </a:xfrm>
          <a:custGeom>
            <a:avLst/>
            <a:gdLst>
              <a:gd name="T0" fmla="*/ 48 w 167"/>
              <a:gd name="T1" fmla="*/ 170 h 170"/>
              <a:gd name="T2" fmla="*/ 18 w 167"/>
              <a:gd name="T3" fmla="*/ 158 h 170"/>
              <a:gd name="T4" fmla="*/ 20 w 167"/>
              <a:gd name="T5" fmla="*/ 97 h 170"/>
              <a:gd name="T6" fmla="*/ 105 w 167"/>
              <a:gd name="T7" fmla="*/ 12 h 170"/>
              <a:gd name="T8" fmla="*/ 135 w 167"/>
              <a:gd name="T9" fmla="*/ 3 h 170"/>
              <a:gd name="T10" fmla="*/ 157 w 167"/>
              <a:gd name="T11" fmla="*/ 24 h 170"/>
              <a:gd name="T12" fmla="*/ 148 w 167"/>
              <a:gd name="T13" fmla="*/ 54 h 170"/>
              <a:gd name="T14" fmla="*/ 66 w 167"/>
              <a:gd name="T15" fmla="*/ 136 h 170"/>
              <a:gd name="T16" fmla="*/ 51 w 167"/>
              <a:gd name="T17" fmla="*/ 143 h 170"/>
              <a:gd name="T18" fmla="*/ 38 w 167"/>
              <a:gd name="T19" fmla="*/ 139 h 170"/>
              <a:gd name="T20" fmla="*/ 41 w 167"/>
              <a:gd name="T21" fmla="*/ 110 h 170"/>
              <a:gd name="T22" fmla="*/ 98 w 167"/>
              <a:gd name="T23" fmla="*/ 53 h 170"/>
              <a:gd name="T24" fmla="*/ 106 w 167"/>
              <a:gd name="T25" fmla="*/ 53 h 170"/>
              <a:gd name="T26" fmla="*/ 106 w 167"/>
              <a:gd name="T27" fmla="*/ 62 h 170"/>
              <a:gd name="T28" fmla="*/ 49 w 167"/>
              <a:gd name="T29" fmla="*/ 119 h 170"/>
              <a:gd name="T30" fmla="*/ 46 w 167"/>
              <a:gd name="T31" fmla="*/ 130 h 170"/>
              <a:gd name="T32" fmla="*/ 50 w 167"/>
              <a:gd name="T33" fmla="*/ 132 h 170"/>
              <a:gd name="T34" fmla="*/ 58 w 167"/>
              <a:gd name="T35" fmla="*/ 127 h 170"/>
              <a:gd name="T36" fmla="*/ 139 w 167"/>
              <a:gd name="T37" fmla="*/ 46 h 170"/>
              <a:gd name="T38" fmla="*/ 145 w 167"/>
              <a:gd name="T39" fmla="*/ 27 h 170"/>
              <a:gd name="T40" fmla="*/ 132 w 167"/>
              <a:gd name="T41" fmla="*/ 14 h 170"/>
              <a:gd name="T42" fmla="*/ 114 w 167"/>
              <a:gd name="T43" fmla="*/ 20 h 170"/>
              <a:gd name="T44" fmla="*/ 29 w 167"/>
              <a:gd name="T45" fmla="*/ 105 h 170"/>
              <a:gd name="T46" fmla="*/ 27 w 167"/>
              <a:gd name="T47" fmla="*/ 150 h 170"/>
              <a:gd name="T48" fmla="*/ 71 w 167"/>
              <a:gd name="T49" fmla="*/ 148 h 170"/>
              <a:gd name="T50" fmla="*/ 156 w 167"/>
              <a:gd name="T51" fmla="*/ 63 h 170"/>
              <a:gd name="T52" fmla="*/ 165 w 167"/>
              <a:gd name="T53" fmla="*/ 63 h 170"/>
              <a:gd name="T54" fmla="*/ 165 w 167"/>
              <a:gd name="T55" fmla="*/ 71 h 170"/>
              <a:gd name="T56" fmla="*/ 80 w 167"/>
              <a:gd name="T57" fmla="*/ 156 h 170"/>
              <a:gd name="T58" fmla="*/ 48 w 167"/>
              <a:gd name="T59"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7" h="170">
                <a:moveTo>
                  <a:pt x="48" y="170"/>
                </a:moveTo>
                <a:cubicBezTo>
                  <a:pt x="37" y="170"/>
                  <a:pt x="26" y="166"/>
                  <a:pt x="18" y="158"/>
                </a:cubicBezTo>
                <a:cubicBezTo>
                  <a:pt x="4" y="143"/>
                  <a:pt x="0" y="117"/>
                  <a:pt x="20" y="97"/>
                </a:cubicBezTo>
                <a:cubicBezTo>
                  <a:pt x="32" y="85"/>
                  <a:pt x="81" y="36"/>
                  <a:pt x="105" y="12"/>
                </a:cubicBezTo>
                <a:cubicBezTo>
                  <a:pt x="114" y="3"/>
                  <a:pt x="125" y="0"/>
                  <a:pt x="135" y="3"/>
                </a:cubicBezTo>
                <a:cubicBezTo>
                  <a:pt x="146" y="5"/>
                  <a:pt x="154" y="14"/>
                  <a:pt x="157" y="24"/>
                </a:cubicBezTo>
                <a:cubicBezTo>
                  <a:pt x="160" y="35"/>
                  <a:pt x="156" y="46"/>
                  <a:pt x="148" y="54"/>
                </a:cubicBezTo>
                <a:cubicBezTo>
                  <a:pt x="66" y="136"/>
                  <a:pt x="66" y="136"/>
                  <a:pt x="66" y="136"/>
                </a:cubicBezTo>
                <a:cubicBezTo>
                  <a:pt x="62" y="140"/>
                  <a:pt x="57" y="143"/>
                  <a:pt x="51" y="143"/>
                </a:cubicBezTo>
                <a:cubicBezTo>
                  <a:pt x="46" y="144"/>
                  <a:pt x="41" y="142"/>
                  <a:pt x="38" y="139"/>
                </a:cubicBezTo>
                <a:cubicBezTo>
                  <a:pt x="31" y="133"/>
                  <a:pt x="30" y="121"/>
                  <a:pt x="41" y="110"/>
                </a:cubicBezTo>
                <a:cubicBezTo>
                  <a:pt x="98" y="53"/>
                  <a:pt x="98" y="53"/>
                  <a:pt x="98" y="53"/>
                </a:cubicBezTo>
                <a:cubicBezTo>
                  <a:pt x="100" y="51"/>
                  <a:pt x="104" y="51"/>
                  <a:pt x="106" y="53"/>
                </a:cubicBezTo>
                <a:cubicBezTo>
                  <a:pt x="109" y="55"/>
                  <a:pt x="109" y="59"/>
                  <a:pt x="106" y="62"/>
                </a:cubicBezTo>
                <a:cubicBezTo>
                  <a:pt x="49" y="119"/>
                  <a:pt x="49" y="119"/>
                  <a:pt x="49" y="119"/>
                </a:cubicBezTo>
                <a:cubicBezTo>
                  <a:pt x="44" y="124"/>
                  <a:pt x="44" y="128"/>
                  <a:pt x="46" y="130"/>
                </a:cubicBezTo>
                <a:cubicBezTo>
                  <a:pt x="47" y="131"/>
                  <a:pt x="48" y="132"/>
                  <a:pt x="50" y="132"/>
                </a:cubicBezTo>
                <a:cubicBezTo>
                  <a:pt x="52" y="131"/>
                  <a:pt x="55" y="130"/>
                  <a:pt x="58" y="127"/>
                </a:cubicBezTo>
                <a:cubicBezTo>
                  <a:pt x="139" y="46"/>
                  <a:pt x="139" y="46"/>
                  <a:pt x="139" y="46"/>
                </a:cubicBezTo>
                <a:cubicBezTo>
                  <a:pt x="145" y="40"/>
                  <a:pt x="147" y="34"/>
                  <a:pt x="145" y="27"/>
                </a:cubicBezTo>
                <a:cubicBezTo>
                  <a:pt x="144" y="21"/>
                  <a:pt x="138" y="16"/>
                  <a:pt x="132" y="14"/>
                </a:cubicBezTo>
                <a:cubicBezTo>
                  <a:pt x="126" y="13"/>
                  <a:pt x="119" y="15"/>
                  <a:pt x="114" y="20"/>
                </a:cubicBezTo>
                <a:cubicBezTo>
                  <a:pt x="89" y="45"/>
                  <a:pt x="41" y="93"/>
                  <a:pt x="29" y="105"/>
                </a:cubicBezTo>
                <a:cubicBezTo>
                  <a:pt x="13" y="121"/>
                  <a:pt x="17" y="139"/>
                  <a:pt x="27" y="150"/>
                </a:cubicBezTo>
                <a:cubicBezTo>
                  <a:pt x="37" y="160"/>
                  <a:pt x="55" y="164"/>
                  <a:pt x="71" y="148"/>
                </a:cubicBezTo>
                <a:cubicBezTo>
                  <a:pt x="156" y="63"/>
                  <a:pt x="156" y="63"/>
                  <a:pt x="156" y="63"/>
                </a:cubicBezTo>
                <a:cubicBezTo>
                  <a:pt x="159" y="60"/>
                  <a:pt x="162" y="60"/>
                  <a:pt x="165" y="63"/>
                </a:cubicBezTo>
                <a:cubicBezTo>
                  <a:pt x="167" y="65"/>
                  <a:pt x="167" y="69"/>
                  <a:pt x="165" y="71"/>
                </a:cubicBezTo>
                <a:cubicBezTo>
                  <a:pt x="80" y="156"/>
                  <a:pt x="80" y="156"/>
                  <a:pt x="80" y="156"/>
                </a:cubicBezTo>
                <a:cubicBezTo>
                  <a:pt x="70" y="166"/>
                  <a:pt x="58" y="170"/>
                  <a:pt x="48" y="170"/>
                </a:cubicBezTo>
                <a:close/>
              </a:path>
            </a:pathLst>
          </a:custGeom>
          <a:solidFill>
            <a:srgbClr val="200200"/>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mn-lt"/>
              <a:ea typeface="+mn-ea"/>
              <a:cs typeface="+mn-ea"/>
              <a:sym typeface="+mn-lt"/>
            </a:endParaRPr>
          </a:p>
        </p:txBody>
      </p:sp>
      <p:grpSp>
        <p:nvGrpSpPr>
          <p:cNvPr id="56" name="组合 55"/>
          <p:cNvGrpSpPr/>
          <p:nvPr/>
        </p:nvGrpSpPr>
        <p:grpSpPr>
          <a:xfrm>
            <a:off x="3598045" y="2959843"/>
            <a:ext cx="2501127" cy="1132494"/>
            <a:chOff x="4304043" y="1286668"/>
            <a:chExt cx="3837944" cy="2757793"/>
          </a:xfrm>
          <a:effectLst>
            <a:outerShdw blurRad="381000" dist="254000" dir="8100000" algn="tr" rotWithShape="0">
              <a:prstClr val="black">
                <a:alpha val="40000"/>
              </a:prstClr>
            </a:outerShdw>
          </a:effectLst>
        </p:grpSpPr>
        <p:sp>
          <p:nvSpPr>
            <p:cNvPr id="57" name="圆角矩形 5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圆角矩形 57"/>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9" name="组合 58"/>
          <p:cNvGrpSpPr/>
          <p:nvPr/>
        </p:nvGrpSpPr>
        <p:grpSpPr>
          <a:xfrm>
            <a:off x="3749112" y="3178795"/>
            <a:ext cx="621046" cy="621045"/>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1" name="椭圆 6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62" name="Group 41"/>
          <p:cNvGrpSpPr>
            <a:grpSpLocks/>
          </p:cNvGrpSpPr>
          <p:nvPr/>
        </p:nvGrpSpPr>
        <p:grpSpPr bwMode="auto">
          <a:xfrm>
            <a:off x="4462300" y="3178794"/>
            <a:ext cx="1458171" cy="799752"/>
            <a:chOff x="0" y="0"/>
            <a:chExt cx="2419" cy="1343"/>
          </a:xfrm>
        </p:grpSpPr>
        <p:sp>
          <p:nvSpPr>
            <p:cNvPr id="63"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mn-lt"/>
                  <a:ea typeface="+mn-ea"/>
                  <a:cs typeface="+mn-ea"/>
                  <a:sym typeface="+mn-lt"/>
                </a:rPr>
                <a:t>单击此处添加标题</a:t>
              </a:r>
              <a:endParaRPr lang="en-US" sz="1200" b="0" dirty="0">
                <a:solidFill>
                  <a:srgbClr val="000000"/>
                </a:solidFill>
                <a:latin typeface="+mn-lt"/>
                <a:ea typeface="+mn-ea"/>
                <a:cs typeface="+mn-ea"/>
                <a:sym typeface="+mn-lt"/>
              </a:endParaRPr>
            </a:p>
          </p:txBody>
        </p:sp>
        <p:sp>
          <p:nvSpPr>
            <p:cNvPr id="64"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25000"/>
                </a:lnSpc>
              </a:pPr>
              <a:r>
                <a:rPr lang="zh-CN" altLang="en-US" sz="900" dirty="0">
                  <a:solidFill>
                    <a:srgbClr val="000000"/>
                  </a:solidFill>
                  <a:latin typeface="+mn-lt"/>
                  <a:ea typeface="+mn-ea"/>
                  <a:cs typeface="+mn-ea"/>
                  <a:sym typeface="+mn-lt"/>
                </a:rPr>
                <a:t>点击输入简要文本内容，文字内容需概况精炼的说明该分项内容</a:t>
              </a:r>
              <a:r>
                <a:rPr lang="en-US" altLang="zh-CN" sz="900" dirty="0">
                  <a:solidFill>
                    <a:srgbClr val="000000"/>
                  </a:solidFill>
                  <a:latin typeface="+mn-lt"/>
                  <a:ea typeface="+mn-ea"/>
                  <a:cs typeface="+mn-ea"/>
                  <a:sym typeface="+mn-lt"/>
                </a:rPr>
                <a:t>……</a:t>
              </a:r>
              <a:endParaRPr lang="en-US" sz="900" b="0" dirty="0">
                <a:solidFill>
                  <a:srgbClr val="000000"/>
                </a:solidFill>
                <a:latin typeface="+mn-lt"/>
                <a:ea typeface="+mn-ea"/>
                <a:cs typeface="+mn-ea"/>
                <a:sym typeface="+mn-lt"/>
              </a:endParaRPr>
            </a:p>
          </p:txBody>
        </p:sp>
      </p:grpSp>
      <p:sp>
        <p:nvSpPr>
          <p:cNvPr id="65" name="Freeform 6"/>
          <p:cNvSpPr>
            <a:spLocks noEditPoints="1"/>
          </p:cNvSpPr>
          <p:nvPr/>
        </p:nvSpPr>
        <p:spPr bwMode="auto">
          <a:xfrm>
            <a:off x="3939464" y="3361898"/>
            <a:ext cx="272212" cy="276322"/>
          </a:xfrm>
          <a:custGeom>
            <a:avLst/>
            <a:gdLst>
              <a:gd name="T0" fmla="*/ 13 w 154"/>
              <a:gd name="T1" fmla="*/ 28 h 158"/>
              <a:gd name="T2" fmla="*/ 34 w 154"/>
              <a:gd name="T3" fmla="*/ 28 h 158"/>
              <a:gd name="T4" fmla="*/ 43 w 154"/>
              <a:gd name="T5" fmla="*/ 73 h 158"/>
              <a:gd name="T6" fmla="*/ 13 w 154"/>
              <a:gd name="T7" fmla="*/ 28 h 158"/>
              <a:gd name="T8" fmla="*/ 77 w 154"/>
              <a:gd name="T9" fmla="*/ 11 h 158"/>
              <a:gd name="T10" fmla="*/ 110 w 154"/>
              <a:gd name="T11" fmla="*/ 24 h 158"/>
              <a:gd name="T12" fmla="*/ 77 w 154"/>
              <a:gd name="T13" fmla="*/ 37 h 158"/>
              <a:gd name="T14" fmla="*/ 45 w 154"/>
              <a:gd name="T15" fmla="*/ 24 h 158"/>
              <a:gd name="T16" fmla="*/ 77 w 154"/>
              <a:gd name="T17" fmla="*/ 11 h 158"/>
              <a:gd name="T18" fmla="*/ 111 w 154"/>
              <a:gd name="T19" fmla="*/ 73 h 158"/>
              <a:gd name="T20" fmla="*/ 121 w 154"/>
              <a:gd name="T21" fmla="*/ 28 h 158"/>
              <a:gd name="T22" fmla="*/ 142 w 154"/>
              <a:gd name="T23" fmla="*/ 28 h 158"/>
              <a:gd name="T24" fmla="*/ 111 w 154"/>
              <a:gd name="T25" fmla="*/ 73 h 158"/>
              <a:gd name="T26" fmla="*/ 87 w 154"/>
              <a:gd name="T27" fmla="*/ 116 h 158"/>
              <a:gd name="T28" fmla="*/ 112 w 154"/>
              <a:gd name="T29" fmla="*/ 87 h 158"/>
              <a:gd name="T30" fmla="*/ 154 w 154"/>
              <a:gd name="T31" fmla="*/ 22 h 158"/>
              <a:gd name="T32" fmla="*/ 148 w 154"/>
              <a:gd name="T33" fmla="*/ 16 h 158"/>
              <a:gd name="T34" fmla="*/ 119 w 154"/>
              <a:gd name="T35" fmla="*/ 16 h 158"/>
              <a:gd name="T36" fmla="*/ 77 w 154"/>
              <a:gd name="T37" fmla="*/ 0 h 158"/>
              <a:gd name="T38" fmla="*/ 36 w 154"/>
              <a:gd name="T39" fmla="*/ 16 h 158"/>
              <a:gd name="T40" fmla="*/ 6 w 154"/>
              <a:gd name="T41" fmla="*/ 16 h 158"/>
              <a:gd name="T42" fmla="*/ 0 w 154"/>
              <a:gd name="T43" fmla="*/ 22 h 158"/>
              <a:gd name="T44" fmla="*/ 42 w 154"/>
              <a:gd name="T45" fmla="*/ 87 h 158"/>
              <a:gd name="T46" fmla="*/ 67 w 154"/>
              <a:gd name="T47" fmla="*/ 116 h 158"/>
              <a:gd name="T48" fmla="*/ 67 w 154"/>
              <a:gd name="T49" fmla="*/ 128 h 158"/>
              <a:gd name="T50" fmla="*/ 39 w 154"/>
              <a:gd name="T51" fmla="*/ 143 h 158"/>
              <a:gd name="T52" fmla="*/ 77 w 154"/>
              <a:gd name="T53" fmla="*/ 158 h 158"/>
              <a:gd name="T54" fmla="*/ 115 w 154"/>
              <a:gd name="T55" fmla="*/ 143 h 158"/>
              <a:gd name="T56" fmla="*/ 87 w 154"/>
              <a:gd name="T57" fmla="*/ 128 h 158"/>
              <a:gd name="T58" fmla="*/ 87 w 154"/>
              <a:gd name="T59" fmla="*/ 11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 h="158">
                <a:moveTo>
                  <a:pt x="13" y="28"/>
                </a:moveTo>
                <a:cubicBezTo>
                  <a:pt x="34" y="28"/>
                  <a:pt x="34" y="28"/>
                  <a:pt x="34" y="28"/>
                </a:cubicBezTo>
                <a:cubicBezTo>
                  <a:pt x="35" y="49"/>
                  <a:pt x="39" y="63"/>
                  <a:pt x="43" y="73"/>
                </a:cubicBezTo>
                <a:cubicBezTo>
                  <a:pt x="28" y="63"/>
                  <a:pt x="15" y="51"/>
                  <a:pt x="13" y="28"/>
                </a:cubicBezTo>
                <a:close/>
                <a:moveTo>
                  <a:pt x="77" y="11"/>
                </a:moveTo>
                <a:cubicBezTo>
                  <a:pt x="101" y="11"/>
                  <a:pt x="110" y="20"/>
                  <a:pt x="110" y="24"/>
                </a:cubicBezTo>
                <a:cubicBezTo>
                  <a:pt x="110" y="27"/>
                  <a:pt x="101" y="37"/>
                  <a:pt x="77" y="37"/>
                </a:cubicBezTo>
                <a:cubicBezTo>
                  <a:pt x="54" y="37"/>
                  <a:pt x="45" y="27"/>
                  <a:pt x="45" y="24"/>
                </a:cubicBezTo>
                <a:cubicBezTo>
                  <a:pt x="45" y="20"/>
                  <a:pt x="54" y="11"/>
                  <a:pt x="77" y="11"/>
                </a:cubicBezTo>
                <a:close/>
                <a:moveTo>
                  <a:pt x="111" y="73"/>
                </a:moveTo>
                <a:cubicBezTo>
                  <a:pt x="116" y="63"/>
                  <a:pt x="120" y="49"/>
                  <a:pt x="121" y="28"/>
                </a:cubicBezTo>
                <a:cubicBezTo>
                  <a:pt x="142" y="28"/>
                  <a:pt x="142" y="28"/>
                  <a:pt x="142" y="28"/>
                </a:cubicBezTo>
                <a:cubicBezTo>
                  <a:pt x="140" y="51"/>
                  <a:pt x="126" y="63"/>
                  <a:pt x="111" y="73"/>
                </a:cubicBezTo>
                <a:close/>
                <a:moveTo>
                  <a:pt x="87" y="116"/>
                </a:moveTo>
                <a:cubicBezTo>
                  <a:pt x="87" y="104"/>
                  <a:pt x="97" y="97"/>
                  <a:pt x="112" y="87"/>
                </a:cubicBezTo>
                <a:cubicBezTo>
                  <a:pt x="131" y="74"/>
                  <a:pt x="154" y="59"/>
                  <a:pt x="154" y="22"/>
                </a:cubicBezTo>
                <a:cubicBezTo>
                  <a:pt x="154" y="19"/>
                  <a:pt x="152" y="16"/>
                  <a:pt x="148" y="16"/>
                </a:cubicBezTo>
                <a:cubicBezTo>
                  <a:pt x="119" y="16"/>
                  <a:pt x="119" y="16"/>
                  <a:pt x="119" y="16"/>
                </a:cubicBezTo>
                <a:cubicBezTo>
                  <a:pt x="115" y="8"/>
                  <a:pt x="102" y="0"/>
                  <a:pt x="77" y="0"/>
                </a:cubicBezTo>
                <a:cubicBezTo>
                  <a:pt x="52" y="0"/>
                  <a:pt x="40" y="8"/>
                  <a:pt x="36" y="16"/>
                </a:cubicBezTo>
                <a:cubicBezTo>
                  <a:pt x="6" y="16"/>
                  <a:pt x="6" y="16"/>
                  <a:pt x="6" y="16"/>
                </a:cubicBezTo>
                <a:cubicBezTo>
                  <a:pt x="3" y="16"/>
                  <a:pt x="0" y="19"/>
                  <a:pt x="0" y="22"/>
                </a:cubicBezTo>
                <a:cubicBezTo>
                  <a:pt x="0" y="59"/>
                  <a:pt x="24" y="74"/>
                  <a:pt x="42" y="87"/>
                </a:cubicBezTo>
                <a:cubicBezTo>
                  <a:pt x="58" y="97"/>
                  <a:pt x="67" y="104"/>
                  <a:pt x="67" y="116"/>
                </a:cubicBezTo>
                <a:cubicBezTo>
                  <a:pt x="67" y="128"/>
                  <a:pt x="67" y="128"/>
                  <a:pt x="67" y="128"/>
                </a:cubicBezTo>
                <a:cubicBezTo>
                  <a:pt x="51" y="129"/>
                  <a:pt x="39" y="135"/>
                  <a:pt x="39" y="143"/>
                </a:cubicBezTo>
                <a:cubicBezTo>
                  <a:pt x="39" y="151"/>
                  <a:pt x="56" y="158"/>
                  <a:pt x="77" y="158"/>
                </a:cubicBezTo>
                <a:cubicBezTo>
                  <a:pt x="98" y="158"/>
                  <a:pt x="115" y="151"/>
                  <a:pt x="115" y="143"/>
                </a:cubicBezTo>
                <a:cubicBezTo>
                  <a:pt x="115" y="135"/>
                  <a:pt x="104" y="129"/>
                  <a:pt x="87" y="128"/>
                </a:cubicBezTo>
                <a:cubicBezTo>
                  <a:pt x="87" y="116"/>
                  <a:pt x="87" y="116"/>
                  <a:pt x="87" y="116"/>
                </a:cubicBezTo>
                <a:close/>
              </a:path>
            </a:pathLst>
          </a:custGeom>
          <a:solidFill>
            <a:srgbClr val="200200"/>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mn-lt"/>
              <a:ea typeface="+mn-ea"/>
              <a:cs typeface="+mn-ea"/>
              <a:sym typeface="+mn-lt"/>
            </a:endParaRPr>
          </a:p>
        </p:txBody>
      </p:sp>
      <p:sp>
        <p:nvSpPr>
          <p:cNvPr id="67" name="矩形 66"/>
          <p:cNvSpPr/>
          <p:nvPr/>
        </p:nvSpPr>
        <p:spPr>
          <a:xfrm>
            <a:off x="1125176" y="165869"/>
            <a:ext cx="3262432" cy="461665"/>
          </a:xfrm>
          <a:prstGeom prst="rect">
            <a:avLst/>
          </a:prstGeom>
        </p:spPr>
        <p:txBody>
          <a:bodyPr wrap="none">
            <a:spAutoFit/>
          </a:bodyPr>
          <a:lstStyle/>
          <a:p>
            <a:r>
              <a:rPr lang="zh-CN" altLang="en-US" sz="2400" dirty="0">
                <a:latin typeface="+mn-ea"/>
                <a:ea typeface="+mn-ea"/>
              </a:rPr>
              <a:t>单击此处添加标题文本</a:t>
            </a:r>
          </a:p>
        </p:txBody>
      </p:sp>
      <p:sp>
        <p:nvSpPr>
          <p:cNvPr id="68" name="文本框 67"/>
          <p:cNvSpPr txBox="1"/>
          <p:nvPr/>
        </p:nvSpPr>
        <p:spPr>
          <a:xfrm>
            <a:off x="611560" y="319757"/>
            <a:ext cx="158698" cy="307777"/>
          </a:xfrm>
          <a:prstGeom prst="rect">
            <a:avLst/>
          </a:prstGeom>
          <a:noFill/>
        </p:spPr>
        <p:txBody>
          <a:bodyPr wrap="none" lIns="0" tIns="0" rIns="0" bIns="0" rtlCol="0">
            <a:spAutoFit/>
          </a:bodyPr>
          <a:lstStyle/>
          <a:p>
            <a:r>
              <a:rPr lang="en-US" altLang="zh-CN" sz="2000" b="1" dirty="0" smtClean="0">
                <a:solidFill>
                  <a:schemeClr val="bg1"/>
                </a:solidFill>
                <a:latin typeface="微软雅黑" pitchFamily="34" charset="-122"/>
                <a:ea typeface="微软雅黑" pitchFamily="34" charset="-122"/>
              </a:rPr>
              <a:t>1</a:t>
            </a:r>
            <a:endParaRPr lang="zh-CN" altLang="en-US" sz="2000" b="1" dirty="0" smtClean="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89811888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19"/>
          <p:cNvSpPr txBox="1"/>
          <p:nvPr/>
        </p:nvSpPr>
        <p:spPr>
          <a:xfrm>
            <a:off x="2097835" y="1365710"/>
            <a:ext cx="2336538" cy="463118"/>
          </a:xfrm>
          <a:prstGeom prst="rect">
            <a:avLst/>
          </a:prstGeom>
          <a:noFill/>
        </p:spPr>
        <p:txBody>
          <a:bodyPr wrap="square" lIns="68560" tIns="34279" rIns="68560" bIns="34279" rtlCol="0">
            <a:spAutoFit/>
          </a:bodyPr>
          <a:lstStyle/>
          <a:p>
            <a:pPr fontAlgn="base">
              <a:lnSpc>
                <a:spcPct val="150000"/>
              </a:lnSpc>
              <a:spcBef>
                <a:spcPct val="0"/>
              </a:spcBef>
              <a:spcAft>
                <a:spcPct val="0"/>
              </a:spcAft>
            </a:pPr>
            <a:r>
              <a:rPr lang="zh-CN" altLang="en-US" sz="900" dirty="0">
                <a:latin typeface="+mn-lt"/>
                <a:ea typeface="+mn-ea"/>
                <a:cs typeface="+mn-ea"/>
                <a:sym typeface="+mn-lt"/>
              </a:rPr>
              <a:t>这里输入您的文字这里输入您的文字这里输入您的文字这里输入您的文字这里输入您</a:t>
            </a:r>
          </a:p>
        </p:txBody>
      </p:sp>
      <p:cxnSp>
        <p:nvCxnSpPr>
          <p:cNvPr id="84" name="直接连接符 83"/>
          <p:cNvCxnSpPr/>
          <p:nvPr/>
        </p:nvCxnSpPr>
        <p:spPr bwMode="auto">
          <a:xfrm>
            <a:off x="1277205" y="2347964"/>
            <a:ext cx="3072494" cy="0"/>
          </a:xfrm>
          <a:prstGeom prst="line">
            <a:avLst/>
          </a:prstGeom>
          <a:noFill/>
          <a:ln w="9525" cap="flat" cmpd="sng" algn="ctr">
            <a:solidFill>
              <a:schemeClr val="bg1">
                <a:lumMod val="75000"/>
              </a:schemeClr>
            </a:solidFill>
            <a:prstDash val="dash"/>
            <a:headEnd type="oval" w="med" len="med"/>
            <a:tailEnd type="oval" w="med" len="med"/>
          </a:ln>
          <a:effectLst>
            <a:outerShdw blurRad="12700" dist="6350" dir="5400000" rotWithShape="0">
              <a:srgbClr val="000000">
                <a:alpha val="38000"/>
              </a:srgbClr>
            </a:outerShdw>
          </a:effectLst>
          <a:extLst/>
        </p:spPr>
      </p:cxnSp>
      <p:sp>
        <p:nvSpPr>
          <p:cNvPr id="85" name="TextBox 21"/>
          <p:cNvSpPr txBox="1"/>
          <p:nvPr/>
        </p:nvSpPr>
        <p:spPr>
          <a:xfrm>
            <a:off x="2097834" y="2737733"/>
            <a:ext cx="2336538" cy="463118"/>
          </a:xfrm>
          <a:prstGeom prst="rect">
            <a:avLst/>
          </a:prstGeom>
          <a:noFill/>
        </p:spPr>
        <p:txBody>
          <a:bodyPr wrap="square" lIns="68560" tIns="34279" rIns="68560" bIns="34279" rtlCol="0">
            <a:spAutoFit/>
          </a:bodyPr>
          <a:lstStyle/>
          <a:p>
            <a:pPr fontAlgn="base">
              <a:lnSpc>
                <a:spcPct val="150000"/>
              </a:lnSpc>
              <a:spcBef>
                <a:spcPct val="0"/>
              </a:spcBef>
              <a:spcAft>
                <a:spcPct val="0"/>
              </a:spcAft>
            </a:pPr>
            <a:r>
              <a:rPr lang="zh-CN" altLang="en-US" sz="900" dirty="0">
                <a:latin typeface="+mn-lt"/>
                <a:ea typeface="+mn-ea"/>
                <a:cs typeface="+mn-ea"/>
                <a:sym typeface="+mn-lt"/>
              </a:rPr>
              <a:t>这里输入您的文字这里输入您的文字这里输入您的文字这里输入您的文字这里输入您</a:t>
            </a:r>
          </a:p>
        </p:txBody>
      </p:sp>
      <p:grpSp>
        <p:nvGrpSpPr>
          <p:cNvPr id="86" name="组合 85"/>
          <p:cNvGrpSpPr/>
          <p:nvPr/>
        </p:nvGrpSpPr>
        <p:grpSpPr>
          <a:xfrm>
            <a:off x="1277205" y="1265180"/>
            <a:ext cx="790777" cy="790674"/>
            <a:chOff x="3962648" y="2819400"/>
            <a:chExt cx="1218704" cy="1218704"/>
          </a:xfrm>
        </p:grpSpPr>
        <p:grpSp>
          <p:nvGrpSpPr>
            <p:cNvPr id="87" name="组合 86"/>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89" name="同心圆 8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cs typeface="+mn-ea"/>
                  <a:sym typeface="+mn-lt"/>
                </a:endParaRPr>
              </a:p>
            </p:txBody>
          </p:sp>
          <p:sp>
            <p:nvSpPr>
              <p:cNvPr id="90" name="椭圆 89"/>
              <p:cNvSpPr/>
              <p:nvPr/>
            </p:nvSpPr>
            <p:spPr>
              <a:xfrm>
                <a:off x="392112" y="760412"/>
                <a:ext cx="3825874" cy="3825874"/>
              </a:xfrm>
              <a:prstGeom prst="ellipse">
                <a:avLst/>
              </a:prstGeom>
              <a:solidFill>
                <a:srgbClr val="200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0084CD"/>
                  </a:solidFill>
                  <a:cs typeface="+mn-ea"/>
                  <a:sym typeface="+mn-lt"/>
                </a:endParaRPr>
              </a:p>
            </p:txBody>
          </p:sp>
        </p:grpSp>
        <p:sp>
          <p:nvSpPr>
            <p:cNvPr id="88" name="TextBox 4"/>
            <p:cNvSpPr txBox="1"/>
            <p:nvPr/>
          </p:nvSpPr>
          <p:spPr>
            <a:xfrm>
              <a:off x="3973898" y="3221223"/>
              <a:ext cx="1196200" cy="498110"/>
            </a:xfrm>
            <a:prstGeom prst="rect">
              <a:avLst/>
            </a:prstGeom>
            <a:noFill/>
          </p:spPr>
          <p:txBody>
            <a:bodyPr wrap="none" rtlCol="0">
              <a:spAutoFit/>
            </a:bodyPr>
            <a:lstStyle/>
            <a:p>
              <a:pPr algn="ctr"/>
              <a:r>
                <a:rPr lang="zh-CN" altLang="en-US" sz="1500" b="1" dirty="0">
                  <a:solidFill>
                    <a:schemeClr val="bg1"/>
                  </a:solidFill>
                  <a:latin typeface="+mn-lt"/>
                  <a:ea typeface="+mn-ea"/>
                  <a:cs typeface="+mn-ea"/>
                  <a:sym typeface="+mn-lt"/>
                </a:rPr>
                <a:t>主题字</a:t>
              </a:r>
              <a:endParaRPr lang="en-US" altLang="zh-CN" sz="1500" b="1" dirty="0">
                <a:solidFill>
                  <a:schemeClr val="bg1"/>
                </a:solidFill>
                <a:latin typeface="+mn-lt"/>
                <a:ea typeface="+mn-ea"/>
                <a:cs typeface="+mn-ea"/>
                <a:sym typeface="+mn-lt"/>
              </a:endParaRPr>
            </a:p>
          </p:txBody>
        </p:sp>
      </p:grpSp>
      <p:grpSp>
        <p:nvGrpSpPr>
          <p:cNvPr id="91" name="组合 90"/>
          <p:cNvGrpSpPr/>
          <p:nvPr/>
        </p:nvGrpSpPr>
        <p:grpSpPr>
          <a:xfrm>
            <a:off x="1277205" y="2563988"/>
            <a:ext cx="790777" cy="790674"/>
            <a:chOff x="3962648" y="2819400"/>
            <a:chExt cx="1218704" cy="1218704"/>
          </a:xfrm>
        </p:grpSpPr>
        <p:grpSp>
          <p:nvGrpSpPr>
            <p:cNvPr id="92" name="组合 91"/>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94" name="同心圆 9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cs typeface="+mn-ea"/>
                  <a:sym typeface="+mn-lt"/>
                </a:endParaRPr>
              </a:p>
            </p:txBody>
          </p:sp>
          <p:sp>
            <p:nvSpPr>
              <p:cNvPr id="95" name="椭圆 94"/>
              <p:cNvSpPr/>
              <p:nvPr/>
            </p:nvSpPr>
            <p:spPr>
              <a:xfrm>
                <a:off x="392112" y="760412"/>
                <a:ext cx="3825874" cy="3825874"/>
              </a:xfrm>
              <a:prstGeom prst="ellipse">
                <a:avLst/>
              </a:prstGeom>
              <a:solidFill>
                <a:srgbClr val="200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cs typeface="+mn-ea"/>
                  <a:sym typeface="+mn-lt"/>
                </a:endParaRPr>
              </a:p>
            </p:txBody>
          </p:sp>
        </p:grpSp>
        <p:sp>
          <p:nvSpPr>
            <p:cNvPr id="93" name="TextBox 4"/>
            <p:cNvSpPr txBox="1"/>
            <p:nvPr/>
          </p:nvSpPr>
          <p:spPr>
            <a:xfrm>
              <a:off x="3973898" y="3221223"/>
              <a:ext cx="1196200" cy="498110"/>
            </a:xfrm>
            <a:prstGeom prst="rect">
              <a:avLst/>
            </a:prstGeom>
            <a:noFill/>
          </p:spPr>
          <p:txBody>
            <a:bodyPr wrap="none" rtlCol="0">
              <a:spAutoFit/>
            </a:bodyPr>
            <a:lstStyle/>
            <a:p>
              <a:pPr algn="ctr"/>
              <a:r>
                <a:rPr lang="zh-CN" altLang="en-US" sz="1500" b="1" dirty="0">
                  <a:solidFill>
                    <a:schemeClr val="bg1"/>
                  </a:solidFill>
                  <a:latin typeface="+mn-lt"/>
                  <a:ea typeface="+mn-ea"/>
                  <a:cs typeface="+mn-ea"/>
                  <a:sym typeface="+mn-lt"/>
                </a:rPr>
                <a:t>主题字</a:t>
              </a:r>
              <a:endParaRPr lang="en-US" altLang="zh-CN" sz="1500" b="1" dirty="0">
                <a:solidFill>
                  <a:schemeClr val="bg1"/>
                </a:solidFill>
                <a:latin typeface="+mn-lt"/>
                <a:ea typeface="+mn-ea"/>
                <a:cs typeface="+mn-ea"/>
                <a:sym typeface="+mn-lt"/>
              </a:endParaRPr>
            </a:p>
          </p:txBody>
        </p:sp>
      </p:grpSp>
      <p:grpSp>
        <p:nvGrpSpPr>
          <p:cNvPr id="96" name="组合 79"/>
          <p:cNvGrpSpPr/>
          <p:nvPr/>
        </p:nvGrpSpPr>
        <p:grpSpPr>
          <a:xfrm>
            <a:off x="5364088" y="1093326"/>
            <a:ext cx="2551964" cy="3785879"/>
            <a:chOff x="1583490" y="1153410"/>
            <a:chExt cx="2551632" cy="3785879"/>
          </a:xfrm>
        </p:grpSpPr>
        <p:pic>
          <p:nvPicPr>
            <p:cNvPr id="97" name="Picture 2"/>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655489" y="1342249"/>
              <a:ext cx="2375955" cy="3228738"/>
            </a:xfrm>
            <a:prstGeom prst="hexagon">
              <a:avLst>
                <a:gd name="adj" fmla="val 0"/>
                <a:gd name="vf" fmla="val 115470"/>
              </a:avLst>
            </a:prstGeom>
            <a:noFill/>
            <a:ln w="38100">
              <a:noFill/>
            </a:ln>
            <a:effectLst/>
            <a:extLst>
              <a:ext uri="{909E8E84-426E-40DD-AFC4-6F175D3DCCD1}">
                <a14:hiddenFill xmlns:a14="http://schemas.microsoft.com/office/drawing/2010/main">
                  <a:solidFill>
                    <a:srgbClr val="FFFFFF"/>
                  </a:solidFill>
                </a14:hiddenFill>
              </a:ext>
            </a:extLst>
          </p:spPr>
        </p:pic>
        <p:pic>
          <p:nvPicPr>
            <p:cNvPr id="98" name="Picture 3" descr="C:\Documents and Settings\Administrator\桌面\ipad.pn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1583490" y="1153410"/>
              <a:ext cx="2551632" cy="378587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cxnSp>
        <p:nvCxnSpPr>
          <p:cNvPr id="99" name="直接连接符 98"/>
          <p:cNvCxnSpPr/>
          <p:nvPr/>
        </p:nvCxnSpPr>
        <p:spPr bwMode="auto">
          <a:xfrm>
            <a:off x="1277205" y="3587750"/>
            <a:ext cx="3072494" cy="0"/>
          </a:xfrm>
          <a:prstGeom prst="line">
            <a:avLst/>
          </a:prstGeom>
          <a:noFill/>
          <a:ln w="9525" cap="flat" cmpd="sng" algn="ctr">
            <a:solidFill>
              <a:schemeClr val="bg1">
                <a:lumMod val="75000"/>
              </a:schemeClr>
            </a:solidFill>
            <a:prstDash val="dash"/>
            <a:headEnd type="oval" w="med" len="med"/>
            <a:tailEnd type="oval" w="med" len="med"/>
          </a:ln>
          <a:effectLst>
            <a:outerShdw blurRad="12700" dist="6350" dir="5400000" rotWithShape="0">
              <a:srgbClr val="000000">
                <a:alpha val="38000"/>
              </a:srgbClr>
            </a:outerShdw>
          </a:effectLst>
          <a:extLst/>
        </p:spPr>
      </p:cxnSp>
      <p:sp>
        <p:nvSpPr>
          <p:cNvPr id="100" name="TextBox 99"/>
          <p:cNvSpPr txBox="1"/>
          <p:nvPr/>
        </p:nvSpPr>
        <p:spPr>
          <a:xfrm>
            <a:off x="2097834" y="3977519"/>
            <a:ext cx="2336538" cy="463118"/>
          </a:xfrm>
          <a:prstGeom prst="rect">
            <a:avLst/>
          </a:prstGeom>
          <a:noFill/>
        </p:spPr>
        <p:txBody>
          <a:bodyPr wrap="square" lIns="68560" tIns="34279" rIns="68560" bIns="34279" rtlCol="0">
            <a:spAutoFit/>
          </a:bodyPr>
          <a:lstStyle/>
          <a:p>
            <a:pPr fontAlgn="base">
              <a:lnSpc>
                <a:spcPct val="150000"/>
              </a:lnSpc>
              <a:spcBef>
                <a:spcPct val="0"/>
              </a:spcBef>
              <a:spcAft>
                <a:spcPct val="0"/>
              </a:spcAft>
            </a:pPr>
            <a:r>
              <a:rPr lang="zh-CN" altLang="en-US" sz="900" dirty="0">
                <a:latin typeface="+mn-lt"/>
                <a:ea typeface="+mn-ea"/>
                <a:cs typeface="+mn-ea"/>
                <a:sym typeface="+mn-lt"/>
              </a:rPr>
              <a:t>这里输入您的文字这里输入您的文字这里输入您的文字这里输入您的文字这里输入您</a:t>
            </a:r>
          </a:p>
        </p:txBody>
      </p:sp>
      <p:grpSp>
        <p:nvGrpSpPr>
          <p:cNvPr id="101" name="组合 100"/>
          <p:cNvGrpSpPr/>
          <p:nvPr/>
        </p:nvGrpSpPr>
        <p:grpSpPr>
          <a:xfrm>
            <a:off x="1277205" y="3803774"/>
            <a:ext cx="790777" cy="790674"/>
            <a:chOff x="3962648" y="2819400"/>
            <a:chExt cx="1218704" cy="1218704"/>
          </a:xfrm>
        </p:grpSpPr>
        <p:grpSp>
          <p:nvGrpSpPr>
            <p:cNvPr id="102" name="组合 101"/>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104" name="同心圆 10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cs typeface="+mn-ea"/>
                  <a:sym typeface="+mn-lt"/>
                </a:endParaRPr>
              </a:p>
            </p:txBody>
          </p:sp>
          <p:sp>
            <p:nvSpPr>
              <p:cNvPr id="105" name="椭圆 104"/>
              <p:cNvSpPr/>
              <p:nvPr/>
            </p:nvSpPr>
            <p:spPr>
              <a:xfrm>
                <a:off x="392112" y="760412"/>
                <a:ext cx="3825874" cy="3825874"/>
              </a:xfrm>
              <a:prstGeom prst="ellipse">
                <a:avLst/>
              </a:prstGeom>
              <a:solidFill>
                <a:srgbClr val="200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cs typeface="+mn-ea"/>
                  <a:sym typeface="+mn-lt"/>
                </a:endParaRPr>
              </a:p>
            </p:txBody>
          </p:sp>
        </p:grpSp>
        <p:sp>
          <p:nvSpPr>
            <p:cNvPr id="103" name="TextBox 4"/>
            <p:cNvSpPr txBox="1"/>
            <p:nvPr/>
          </p:nvSpPr>
          <p:spPr>
            <a:xfrm>
              <a:off x="3973898" y="3221223"/>
              <a:ext cx="1196200" cy="498110"/>
            </a:xfrm>
            <a:prstGeom prst="rect">
              <a:avLst/>
            </a:prstGeom>
            <a:noFill/>
          </p:spPr>
          <p:txBody>
            <a:bodyPr wrap="none" rtlCol="0">
              <a:spAutoFit/>
            </a:bodyPr>
            <a:lstStyle/>
            <a:p>
              <a:pPr algn="ctr"/>
              <a:r>
                <a:rPr lang="zh-CN" altLang="en-US" sz="1500" b="1" dirty="0">
                  <a:solidFill>
                    <a:schemeClr val="bg1"/>
                  </a:solidFill>
                  <a:latin typeface="+mn-lt"/>
                  <a:ea typeface="+mn-ea"/>
                  <a:cs typeface="+mn-ea"/>
                  <a:sym typeface="+mn-lt"/>
                </a:rPr>
                <a:t>主题字</a:t>
              </a:r>
              <a:endParaRPr lang="en-US" altLang="zh-CN" sz="1500" b="1" dirty="0">
                <a:solidFill>
                  <a:schemeClr val="bg1"/>
                </a:solidFill>
                <a:latin typeface="+mn-lt"/>
                <a:ea typeface="+mn-ea"/>
                <a:cs typeface="+mn-ea"/>
                <a:sym typeface="+mn-lt"/>
              </a:endParaRPr>
            </a:p>
          </p:txBody>
        </p:sp>
      </p:grpSp>
      <p:sp>
        <p:nvSpPr>
          <p:cNvPr id="26" name="矩形 25"/>
          <p:cNvSpPr/>
          <p:nvPr/>
        </p:nvSpPr>
        <p:spPr>
          <a:xfrm>
            <a:off x="1125176" y="165869"/>
            <a:ext cx="3262432" cy="461665"/>
          </a:xfrm>
          <a:prstGeom prst="rect">
            <a:avLst/>
          </a:prstGeom>
        </p:spPr>
        <p:txBody>
          <a:bodyPr wrap="none">
            <a:spAutoFit/>
          </a:bodyPr>
          <a:lstStyle/>
          <a:p>
            <a:r>
              <a:rPr lang="zh-CN" altLang="en-US" sz="2400" dirty="0">
                <a:latin typeface="+mn-ea"/>
                <a:ea typeface="+mn-ea"/>
              </a:rPr>
              <a:t>单击此处添加标题文本</a:t>
            </a:r>
          </a:p>
        </p:txBody>
      </p:sp>
      <p:sp>
        <p:nvSpPr>
          <p:cNvPr id="27" name="文本框 26"/>
          <p:cNvSpPr txBox="1"/>
          <p:nvPr/>
        </p:nvSpPr>
        <p:spPr>
          <a:xfrm>
            <a:off x="611560" y="319757"/>
            <a:ext cx="158698" cy="307777"/>
          </a:xfrm>
          <a:prstGeom prst="rect">
            <a:avLst/>
          </a:prstGeom>
          <a:noFill/>
        </p:spPr>
        <p:txBody>
          <a:bodyPr wrap="none" lIns="0" tIns="0" rIns="0" bIns="0" rtlCol="0">
            <a:spAutoFit/>
          </a:bodyPr>
          <a:lstStyle/>
          <a:p>
            <a:r>
              <a:rPr lang="en-US" altLang="zh-CN" sz="2000" b="1" dirty="0" smtClean="0">
                <a:solidFill>
                  <a:schemeClr val="bg1"/>
                </a:solidFill>
                <a:latin typeface="微软雅黑" pitchFamily="34" charset="-122"/>
                <a:ea typeface="微软雅黑" pitchFamily="34" charset="-122"/>
              </a:rPr>
              <a:t>1</a:t>
            </a:r>
            <a:endParaRPr lang="zh-CN" altLang="en-US" sz="2000" b="1" dirty="0" smtClean="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4742488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0" y="915567"/>
            <a:ext cx="9144000" cy="3240360"/>
          </a:xfrm>
          <a:prstGeom prst="rect">
            <a:avLst/>
          </a:prstGeom>
          <a:solidFill>
            <a:schemeClr val="bg1"/>
          </a:solidFill>
          <a:ln>
            <a:noFill/>
          </a:ln>
          <a:effectLst>
            <a:outerShdw blurRad="266700" sx="99000" sy="99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1" name="直接连接符 40"/>
          <p:cNvCxnSpPr/>
          <p:nvPr/>
        </p:nvCxnSpPr>
        <p:spPr>
          <a:xfrm>
            <a:off x="3935274" y="1996930"/>
            <a:ext cx="0" cy="1069661"/>
          </a:xfrm>
          <a:prstGeom prst="line">
            <a:avLst/>
          </a:prstGeom>
          <a:ln>
            <a:gradFill>
              <a:gsLst>
                <a:gs pos="0">
                  <a:schemeClr val="bg1"/>
                </a:gs>
                <a:gs pos="59000">
                  <a:srgbClr val="A2733A"/>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sp>
        <p:nvSpPr>
          <p:cNvPr id="42" name="TextBox 1"/>
          <p:cNvSpPr txBox="1"/>
          <p:nvPr/>
        </p:nvSpPr>
        <p:spPr>
          <a:xfrm>
            <a:off x="4058063" y="2010406"/>
            <a:ext cx="3729244" cy="500147"/>
          </a:xfrm>
          <a:prstGeom prst="rect">
            <a:avLst/>
          </a:prstGeom>
          <a:noFill/>
        </p:spPr>
        <p:txBody>
          <a:bodyPr wrap="none" lIns="68589" tIns="34295" rIns="68589" bIns="34295" rtlCol="0">
            <a:spAutoFit/>
          </a:bodyPr>
          <a:lstStyle/>
          <a:p>
            <a:pPr marL="0" lvl="1" algn="ctr"/>
            <a:r>
              <a:rPr lang="zh-CN" altLang="en-US" sz="2800" b="1" dirty="0" smtClean="0">
                <a:latin typeface="+mn-lt"/>
                <a:ea typeface="+mn-ea"/>
                <a:cs typeface="+mn-ea"/>
                <a:sym typeface="+mn-lt"/>
              </a:rPr>
              <a:t>单</a:t>
            </a:r>
            <a:r>
              <a:rPr lang="zh-CN" altLang="en-US" sz="2800" b="1" dirty="0">
                <a:latin typeface="+mn-lt"/>
                <a:ea typeface="+mn-ea"/>
                <a:cs typeface="+mn-ea"/>
                <a:sym typeface="+mn-lt"/>
              </a:rPr>
              <a:t>击此处添加标题文本</a:t>
            </a:r>
          </a:p>
        </p:txBody>
      </p:sp>
      <p:sp>
        <p:nvSpPr>
          <p:cNvPr id="43" name="文本框 9"/>
          <p:cNvSpPr txBox="1"/>
          <p:nvPr/>
        </p:nvSpPr>
        <p:spPr>
          <a:xfrm>
            <a:off x="4144720" y="2571037"/>
            <a:ext cx="1506217" cy="153888"/>
          </a:xfrm>
          <a:prstGeom prst="rect">
            <a:avLst/>
          </a:prstGeom>
          <a:noFill/>
        </p:spPr>
        <p:txBody>
          <a:bodyPr wrap="square" lIns="0" tIns="0" rIns="0" bIns="0" rtlCol="0">
            <a:spAutoFit/>
          </a:bodyPr>
          <a:lstStyle/>
          <a:p>
            <a:pPr marL="128605" lvl="1" indent="-128605">
              <a:buFont typeface="Wingdings" pitchFamily="2" charset="2"/>
              <a:buChar char="l"/>
            </a:pPr>
            <a:r>
              <a:rPr lang="zh-CN" altLang="en-US" sz="1000" dirty="0">
                <a:latin typeface="+mn-lt"/>
                <a:ea typeface="+mn-ea"/>
                <a:cs typeface="+mn-ea"/>
                <a:sym typeface="+mn-lt"/>
              </a:rPr>
              <a:t>标题文字内容</a:t>
            </a:r>
          </a:p>
        </p:txBody>
      </p:sp>
      <p:sp>
        <p:nvSpPr>
          <p:cNvPr id="44" name="文本框 9"/>
          <p:cNvSpPr txBox="1"/>
          <p:nvPr/>
        </p:nvSpPr>
        <p:spPr>
          <a:xfrm>
            <a:off x="4144719" y="2798771"/>
            <a:ext cx="1506217" cy="153888"/>
          </a:xfrm>
          <a:prstGeom prst="rect">
            <a:avLst/>
          </a:prstGeom>
          <a:noFill/>
        </p:spPr>
        <p:txBody>
          <a:bodyPr wrap="square" lIns="0" tIns="0" rIns="0" bIns="0" rtlCol="0">
            <a:spAutoFit/>
          </a:bodyPr>
          <a:lstStyle/>
          <a:p>
            <a:pPr marL="128605" lvl="1" indent="-128605">
              <a:buFont typeface="Wingdings" pitchFamily="2" charset="2"/>
              <a:buChar char="l"/>
            </a:pPr>
            <a:r>
              <a:rPr lang="zh-CN" altLang="en-US" sz="1000" dirty="0">
                <a:latin typeface="+mn-lt"/>
                <a:ea typeface="+mn-ea"/>
                <a:cs typeface="+mn-ea"/>
                <a:sym typeface="+mn-lt"/>
              </a:rPr>
              <a:t>标题文字内容</a:t>
            </a:r>
          </a:p>
        </p:txBody>
      </p:sp>
      <p:sp>
        <p:nvSpPr>
          <p:cNvPr id="45" name="文本框 9"/>
          <p:cNvSpPr txBox="1"/>
          <p:nvPr/>
        </p:nvSpPr>
        <p:spPr>
          <a:xfrm>
            <a:off x="5422353" y="2573481"/>
            <a:ext cx="1506217" cy="153888"/>
          </a:xfrm>
          <a:prstGeom prst="rect">
            <a:avLst/>
          </a:prstGeom>
          <a:noFill/>
        </p:spPr>
        <p:txBody>
          <a:bodyPr wrap="square" lIns="0" tIns="0" rIns="0" bIns="0" rtlCol="0">
            <a:spAutoFit/>
          </a:bodyPr>
          <a:lstStyle/>
          <a:p>
            <a:pPr marL="128605" lvl="1" indent="-128605">
              <a:buFont typeface="Wingdings" pitchFamily="2" charset="2"/>
              <a:buChar char="l"/>
            </a:pPr>
            <a:r>
              <a:rPr lang="zh-CN" altLang="en-US" sz="1000" dirty="0">
                <a:latin typeface="+mn-lt"/>
                <a:ea typeface="+mn-ea"/>
                <a:cs typeface="+mn-ea"/>
                <a:sym typeface="+mn-lt"/>
              </a:rPr>
              <a:t>标题文字内容</a:t>
            </a:r>
          </a:p>
        </p:txBody>
      </p:sp>
      <p:sp>
        <p:nvSpPr>
          <p:cNvPr id="46" name="文本框 9"/>
          <p:cNvSpPr txBox="1"/>
          <p:nvPr/>
        </p:nvSpPr>
        <p:spPr>
          <a:xfrm>
            <a:off x="5422353" y="2798771"/>
            <a:ext cx="1506217" cy="153888"/>
          </a:xfrm>
          <a:prstGeom prst="rect">
            <a:avLst/>
          </a:prstGeom>
          <a:noFill/>
        </p:spPr>
        <p:txBody>
          <a:bodyPr wrap="square" lIns="0" tIns="0" rIns="0" bIns="0" rtlCol="0">
            <a:spAutoFit/>
          </a:bodyPr>
          <a:lstStyle/>
          <a:p>
            <a:pPr marL="128605" lvl="1" indent="-128605">
              <a:buFont typeface="Wingdings" pitchFamily="2" charset="2"/>
              <a:buChar char="l"/>
            </a:pPr>
            <a:r>
              <a:rPr lang="zh-CN" altLang="en-US" sz="1000" dirty="0">
                <a:latin typeface="+mn-lt"/>
                <a:ea typeface="+mn-ea"/>
                <a:cs typeface="+mn-ea"/>
                <a:sym typeface="+mn-lt"/>
              </a:rPr>
              <a:t>标题文字内容</a:t>
            </a:r>
          </a:p>
        </p:txBody>
      </p:sp>
      <p:sp>
        <p:nvSpPr>
          <p:cNvPr id="18" name="椭圆 17"/>
          <p:cNvSpPr/>
          <p:nvPr/>
        </p:nvSpPr>
        <p:spPr>
          <a:xfrm>
            <a:off x="1767664" y="1587308"/>
            <a:ext cx="1776530" cy="1776530"/>
          </a:xfrm>
          <a:prstGeom prst="ellipse">
            <a:avLst/>
          </a:prstGeom>
          <a:noFill/>
          <a:ln w="9525"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nvGrpSpPr>
          <p:cNvPr id="26" name="组合 25"/>
          <p:cNvGrpSpPr/>
          <p:nvPr/>
        </p:nvGrpSpPr>
        <p:grpSpPr>
          <a:xfrm>
            <a:off x="1957411" y="1746226"/>
            <a:ext cx="1397036" cy="1397036"/>
            <a:chOff x="775780" y="771550"/>
            <a:chExt cx="1852004" cy="1852004"/>
          </a:xfrm>
        </p:grpSpPr>
        <p:sp>
          <p:nvSpPr>
            <p:cNvPr id="27" name="椭圆 26"/>
            <p:cNvSpPr/>
            <p:nvPr/>
          </p:nvSpPr>
          <p:spPr>
            <a:xfrm>
              <a:off x="775780" y="771550"/>
              <a:ext cx="1852004" cy="1852004"/>
            </a:xfrm>
            <a:prstGeom prst="ellipse">
              <a:avLst/>
            </a:prstGeom>
            <a:solidFill>
              <a:schemeClr val="tx1">
                <a:lumMod val="65000"/>
                <a:lumOff val="35000"/>
              </a:schemeClr>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28" name="椭圆 27"/>
            <p:cNvSpPr/>
            <p:nvPr/>
          </p:nvSpPr>
          <p:spPr>
            <a:xfrm>
              <a:off x="1007828" y="1003597"/>
              <a:ext cx="1387908" cy="1387908"/>
            </a:xfrm>
            <a:prstGeom prst="ellipse">
              <a:avLst/>
            </a:prstGeom>
            <a:gradFill flip="none" rotWithShape="1">
              <a:gsLst>
                <a:gs pos="36000">
                  <a:sysClr val="window" lastClr="FFFFFF">
                    <a:lumMod val="95000"/>
                  </a:sysClr>
                </a:gs>
                <a:gs pos="100000">
                  <a:sysClr val="window" lastClr="FFFFFF">
                    <a:lumMod val="75000"/>
                  </a:sysClr>
                </a:gs>
              </a:gsLst>
              <a:lin ang="18900000" scaled="1"/>
              <a:tileRect/>
            </a:gradFill>
            <a:ln w="3810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2286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sp>
        <p:nvSpPr>
          <p:cNvPr id="29" name="TextBox 19"/>
          <p:cNvSpPr txBox="1"/>
          <p:nvPr/>
        </p:nvSpPr>
        <p:spPr>
          <a:xfrm>
            <a:off x="2462166" y="2019356"/>
            <a:ext cx="938012" cy="877163"/>
          </a:xfrm>
          <a:prstGeom prst="rect">
            <a:avLst/>
          </a:prstGeom>
          <a:noFill/>
        </p:spPr>
        <p:txBody>
          <a:bodyPr wrap="square" lIns="0" tIns="0" rIns="0" bIns="0" rtlCol="0">
            <a:spAutoFit/>
          </a:bodyPr>
          <a:lstStyle/>
          <a:p>
            <a:r>
              <a:rPr lang="en-US" altLang="zh-CN" sz="5700" b="1" dirty="0" smtClean="0">
                <a:solidFill>
                  <a:schemeClr val="tx1">
                    <a:lumMod val="50000"/>
                    <a:lumOff val="50000"/>
                  </a:schemeClr>
                </a:solidFill>
                <a:latin typeface="+mn-lt"/>
                <a:ea typeface="+mn-ea"/>
                <a:cs typeface="+mn-ea"/>
                <a:sym typeface="+mn-lt"/>
              </a:rPr>
              <a:t>4</a:t>
            </a:r>
            <a:endParaRPr lang="zh-CN" altLang="en-US" sz="5700" b="1" dirty="0">
              <a:solidFill>
                <a:schemeClr val="tx1">
                  <a:lumMod val="50000"/>
                  <a:lumOff val="50000"/>
                </a:schemeClr>
              </a:solidFill>
              <a:latin typeface="+mn-lt"/>
              <a:ea typeface="+mn-ea"/>
              <a:cs typeface="+mn-ea"/>
              <a:sym typeface="+mn-lt"/>
            </a:endParaRPr>
          </a:p>
        </p:txBody>
      </p:sp>
      <p:grpSp>
        <p:nvGrpSpPr>
          <p:cNvPr id="2" name="组合 1"/>
          <p:cNvGrpSpPr/>
          <p:nvPr/>
        </p:nvGrpSpPr>
        <p:grpSpPr>
          <a:xfrm rot="10800000" flipV="1">
            <a:off x="-9103" y="919524"/>
            <a:ext cx="3240360" cy="1653402"/>
            <a:chOff x="4470637" y="2088"/>
            <a:chExt cx="4673364" cy="2309523"/>
          </a:xfrm>
        </p:grpSpPr>
        <p:sp>
          <p:nvSpPr>
            <p:cNvPr id="32" name="任意多边形 31"/>
            <p:cNvSpPr/>
            <p:nvPr/>
          </p:nvSpPr>
          <p:spPr>
            <a:xfrm rot="10800000">
              <a:off x="4470637" y="2090"/>
              <a:ext cx="4673364" cy="2116123"/>
            </a:xfrm>
            <a:custGeom>
              <a:avLst/>
              <a:gdLst>
                <a:gd name="connsiteX0" fmla="*/ 0 w 4673364"/>
                <a:gd name="connsiteY0" fmla="*/ 0 h 2116123"/>
                <a:gd name="connsiteX1" fmla="*/ 197496 w 4673364"/>
                <a:gd name="connsiteY1" fmla="*/ 116322 h 2116123"/>
                <a:gd name="connsiteX2" fmla="*/ 1352551 w 4673364"/>
                <a:gd name="connsiteY2" fmla="*/ 601650 h 2116123"/>
                <a:gd name="connsiteX3" fmla="*/ 3419476 w 4673364"/>
                <a:gd name="connsiteY3" fmla="*/ 792150 h 2116123"/>
                <a:gd name="connsiteX4" fmla="*/ 4455989 w 4673364"/>
                <a:gd name="connsiteY4" fmla="*/ 1791159 h 2116123"/>
                <a:gd name="connsiteX5" fmla="*/ 4673364 w 4673364"/>
                <a:gd name="connsiteY5" fmla="*/ 2116123 h 2116123"/>
                <a:gd name="connsiteX6" fmla="*/ 0 w 4673364"/>
                <a:gd name="connsiteY6" fmla="*/ 2116123 h 2116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73364" h="2116123">
                  <a:moveTo>
                    <a:pt x="0" y="0"/>
                  </a:moveTo>
                  <a:lnTo>
                    <a:pt x="197496" y="116322"/>
                  </a:lnTo>
                  <a:cubicBezTo>
                    <a:pt x="542331" y="312924"/>
                    <a:pt x="907257" y="492113"/>
                    <a:pt x="1352551" y="601650"/>
                  </a:cubicBezTo>
                  <a:cubicBezTo>
                    <a:pt x="1946276" y="747700"/>
                    <a:pt x="2854326" y="522275"/>
                    <a:pt x="3419476" y="792150"/>
                  </a:cubicBezTo>
                  <a:cubicBezTo>
                    <a:pt x="3843339" y="994556"/>
                    <a:pt x="4162724" y="1371091"/>
                    <a:pt x="4455989" y="1791159"/>
                  </a:cubicBezTo>
                  <a:lnTo>
                    <a:pt x="4673364" y="2116123"/>
                  </a:lnTo>
                  <a:lnTo>
                    <a:pt x="0" y="2116123"/>
                  </a:lnTo>
                  <a:close/>
                </a:path>
              </a:pathLst>
            </a:custGeom>
            <a:gradFill>
              <a:gsLst>
                <a:gs pos="0">
                  <a:srgbClr val="A2733A">
                    <a:alpha val="55000"/>
                  </a:srgbClr>
                </a:gs>
                <a:gs pos="100000">
                  <a:srgbClr val="A2733A"/>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任意多边形 34"/>
            <p:cNvSpPr/>
            <p:nvPr/>
          </p:nvSpPr>
          <p:spPr>
            <a:xfrm rot="10800000">
              <a:off x="4470637" y="2088"/>
              <a:ext cx="4673364" cy="2309523"/>
            </a:xfrm>
            <a:custGeom>
              <a:avLst/>
              <a:gdLst>
                <a:gd name="connsiteX0" fmla="*/ 0 w 4673364"/>
                <a:gd name="connsiteY0" fmla="*/ 0 h 2116123"/>
                <a:gd name="connsiteX1" fmla="*/ 197496 w 4673364"/>
                <a:gd name="connsiteY1" fmla="*/ 116322 h 2116123"/>
                <a:gd name="connsiteX2" fmla="*/ 1352551 w 4673364"/>
                <a:gd name="connsiteY2" fmla="*/ 601650 h 2116123"/>
                <a:gd name="connsiteX3" fmla="*/ 3419476 w 4673364"/>
                <a:gd name="connsiteY3" fmla="*/ 792150 h 2116123"/>
                <a:gd name="connsiteX4" fmla="*/ 4455989 w 4673364"/>
                <a:gd name="connsiteY4" fmla="*/ 1791159 h 2116123"/>
                <a:gd name="connsiteX5" fmla="*/ 4673364 w 4673364"/>
                <a:gd name="connsiteY5" fmla="*/ 2116123 h 2116123"/>
                <a:gd name="connsiteX6" fmla="*/ 0 w 4673364"/>
                <a:gd name="connsiteY6" fmla="*/ 2116123 h 2116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73364" h="2116123">
                  <a:moveTo>
                    <a:pt x="0" y="0"/>
                  </a:moveTo>
                  <a:lnTo>
                    <a:pt x="197496" y="116322"/>
                  </a:lnTo>
                  <a:cubicBezTo>
                    <a:pt x="542331" y="312924"/>
                    <a:pt x="907257" y="492113"/>
                    <a:pt x="1352551" y="601650"/>
                  </a:cubicBezTo>
                  <a:cubicBezTo>
                    <a:pt x="1946276" y="747700"/>
                    <a:pt x="2854326" y="522275"/>
                    <a:pt x="3419476" y="792150"/>
                  </a:cubicBezTo>
                  <a:cubicBezTo>
                    <a:pt x="3843339" y="994556"/>
                    <a:pt x="4162724" y="1371091"/>
                    <a:pt x="4455989" y="1791159"/>
                  </a:cubicBezTo>
                  <a:lnTo>
                    <a:pt x="4673364" y="2116123"/>
                  </a:lnTo>
                  <a:lnTo>
                    <a:pt x="0" y="2116123"/>
                  </a:lnTo>
                  <a:close/>
                </a:path>
              </a:pathLst>
            </a:custGeom>
            <a:gradFill>
              <a:gsLst>
                <a:gs pos="0">
                  <a:srgbClr val="A2733A">
                    <a:alpha val="55000"/>
                  </a:srgbClr>
                </a:gs>
                <a:gs pos="100000">
                  <a:srgbClr val="A2733A">
                    <a:alpha val="0"/>
                  </a:srgb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7" name="组合 36"/>
          <p:cNvGrpSpPr/>
          <p:nvPr/>
        </p:nvGrpSpPr>
        <p:grpSpPr>
          <a:xfrm flipV="1">
            <a:off x="5922685" y="2500785"/>
            <a:ext cx="3240360" cy="1653402"/>
            <a:chOff x="4470637" y="2088"/>
            <a:chExt cx="4673364" cy="2309523"/>
          </a:xfrm>
        </p:grpSpPr>
        <p:sp>
          <p:nvSpPr>
            <p:cNvPr id="38" name="任意多边形 37"/>
            <p:cNvSpPr/>
            <p:nvPr/>
          </p:nvSpPr>
          <p:spPr>
            <a:xfrm rot="10800000">
              <a:off x="4470637" y="2090"/>
              <a:ext cx="4673364" cy="2116123"/>
            </a:xfrm>
            <a:custGeom>
              <a:avLst/>
              <a:gdLst>
                <a:gd name="connsiteX0" fmla="*/ 0 w 4673364"/>
                <a:gd name="connsiteY0" fmla="*/ 0 h 2116123"/>
                <a:gd name="connsiteX1" fmla="*/ 197496 w 4673364"/>
                <a:gd name="connsiteY1" fmla="*/ 116322 h 2116123"/>
                <a:gd name="connsiteX2" fmla="*/ 1352551 w 4673364"/>
                <a:gd name="connsiteY2" fmla="*/ 601650 h 2116123"/>
                <a:gd name="connsiteX3" fmla="*/ 3419476 w 4673364"/>
                <a:gd name="connsiteY3" fmla="*/ 792150 h 2116123"/>
                <a:gd name="connsiteX4" fmla="*/ 4455989 w 4673364"/>
                <a:gd name="connsiteY4" fmla="*/ 1791159 h 2116123"/>
                <a:gd name="connsiteX5" fmla="*/ 4673364 w 4673364"/>
                <a:gd name="connsiteY5" fmla="*/ 2116123 h 2116123"/>
                <a:gd name="connsiteX6" fmla="*/ 0 w 4673364"/>
                <a:gd name="connsiteY6" fmla="*/ 2116123 h 2116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73364" h="2116123">
                  <a:moveTo>
                    <a:pt x="0" y="0"/>
                  </a:moveTo>
                  <a:lnTo>
                    <a:pt x="197496" y="116322"/>
                  </a:lnTo>
                  <a:cubicBezTo>
                    <a:pt x="542331" y="312924"/>
                    <a:pt x="907257" y="492113"/>
                    <a:pt x="1352551" y="601650"/>
                  </a:cubicBezTo>
                  <a:cubicBezTo>
                    <a:pt x="1946276" y="747700"/>
                    <a:pt x="2854326" y="522275"/>
                    <a:pt x="3419476" y="792150"/>
                  </a:cubicBezTo>
                  <a:cubicBezTo>
                    <a:pt x="3843339" y="994556"/>
                    <a:pt x="4162724" y="1371091"/>
                    <a:pt x="4455989" y="1791159"/>
                  </a:cubicBezTo>
                  <a:lnTo>
                    <a:pt x="4673364" y="2116123"/>
                  </a:lnTo>
                  <a:lnTo>
                    <a:pt x="0" y="2116123"/>
                  </a:lnTo>
                  <a:close/>
                </a:path>
              </a:pathLst>
            </a:custGeom>
            <a:gradFill>
              <a:gsLst>
                <a:gs pos="0">
                  <a:srgbClr val="A2733A">
                    <a:alpha val="55000"/>
                  </a:srgbClr>
                </a:gs>
                <a:gs pos="100000">
                  <a:srgbClr val="A2733A"/>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任意多边形 38"/>
            <p:cNvSpPr/>
            <p:nvPr/>
          </p:nvSpPr>
          <p:spPr>
            <a:xfrm rot="10800000">
              <a:off x="4470637" y="2088"/>
              <a:ext cx="4673364" cy="2309523"/>
            </a:xfrm>
            <a:custGeom>
              <a:avLst/>
              <a:gdLst>
                <a:gd name="connsiteX0" fmla="*/ 0 w 4673364"/>
                <a:gd name="connsiteY0" fmla="*/ 0 h 2116123"/>
                <a:gd name="connsiteX1" fmla="*/ 197496 w 4673364"/>
                <a:gd name="connsiteY1" fmla="*/ 116322 h 2116123"/>
                <a:gd name="connsiteX2" fmla="*/ 1352551 w 4673364"/>
                <a:gd name="connsiteY2" fmla="*/ 601650 h 2116123"/>
                <a:gd name="connsiteX3" fmla="*/ 3419476 w 4673364"/>
                <a:gd name="connsiteY3" fmla="*/ 792150 h 2116123"/>
                <a:gd name="connsiteX4" fmla="*/ 4455989 w 4673364"/>
                <a:gd name="connsiteY4" fmla="*/ 1791159 h 2116123"/>
                <a:gd name="connsiteX5" fmla="*/ 4673364 w 4673364"/>
                <a:gd name="connsiteY5" fmla="*/ 2116123 h 2116123"/>
                <a:gd name="connsiteX6" fmla="*/ 0 w 4673364"/>
                <a:gd name="connsiteY6" fmla="*/ 2116123 h 2116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73364" h="2116123">
                  <a:moveTo>
                    <a:pt x="0" y="0"/>
                  </a:moveTo>
                  <a:lnTo>
                    <a:pt x="197496" y="116322"/>
                  </a:lnTo>
                  <a:cubicBezTo>
                    <a:pt x="542331" y="312924"/>
                    <a:pt x="907257" y="492113"/>
                    <a:pt x="1352551" y="601650"/>
                  </a:cubicBezTo>
                  <a:cubicBezTo>
                    <a:pt x="1946276" y="747700"/>
                    <a:pt x="2854326" y="522275"/>
                    <a:pt x="3419476" y="792150"/>
                  </a:cubicBezTo>
                  <a:cubicBezTo>
                    <a:pt x="3843339" y="994556"/>
                    <a:pt x="4162724" y="1371091"/>
                    <a:pt x="4455989" y="1791159"/>
                  </a:cubicBezTo>
                  <a:lnTo>
                    <a:pt x="4673364" y="2116123"/>
                  </a:lnTo>
                  <a:lnTo>
                    <a:pt x="0" y="2116123"/>
                  </a:lnTo>
                  <a:close/>
                </a:path>
              </a:pathLst>
            </a:custGeom>
            <a:gradFill>
              <a:gsLst>
                <a:gs pos="0">
                  <a:srgbClr val="A2733A">
                    <a:alpha val="55000"/>
                  </a:srgbClr>
                </a:gs>
                <a:gs pos="100000">
                  <a:srgbClr val="A2733A">
                    <a:alpha val="0"/>
                  </a:srgb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extLst>
      <p:ext uri="{BB962C8B-B14F-4D97-AF65-F5344CB8AC3E}">
        <p14:creationId xmlns:p14="http://schemas.microsoft.com/office/powerpoint/2010/main" val="1810851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179512" y="2026"/>
            <a:ext cx="8784976" cy="4948013"/>
          </a:xfrm>
          <a:prstGeom prst="rect">
            <a:avLst/>
          </a:prstGeom>
          <a:solidFill>
            <a:schemeClr val="bg1"/>
          </a:solidFill>
          <a:ln>
            <a:noFill/>
          </a:ln>
          <a:effectLst>
            <a:outerShdw blurRad="266700" sx="99000" sy="99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 name="组合 2"/>
          <p:cNvGrpSpPr/>
          <p:nvPr/>
        </p:nvGrpSpPr>
        <p:grpSpPr>
          <a:xfrm rot="10800000">
            <a:off x="-1" y="2088"/>
            <a:ext cx="9144002" cy="2309523"/>
            <a:chOff x="-1" y="2833977"/>
            <a:chExt cx="9144002" cy="2309523"/>
          </a:xfrm>
        </p:grpSpPr>
        <p:sp>
          <p:nvSpPr>
            <p:cNvPr id="63" name="任意多边形 62"/>
            <p:cNvSpPr/>
            <p:nvPr/>
          </p:nvSpPr>
          <p:spPr>
            <a:xfrm>
              <a:off x="-1" y="3027375"/>
              <a:ext cx="4673364" cy="2116123"/>
            </a:xfrm>
            <a:custGeom>
              <a:avLst/>
              <a:gdLst>
                <a:gd name="connsiteX0" fmla="*/ 0 w 4673364"/>
                <a:gd name="connsiteY0" fmla="*/ 0 h 2116123"/>
                <a:gd name="connsiteX1" fmla="*/ 197496 w 4673364"/>
                <a:gd name="connsiteY1" fmla="*/ 116322 h 2116123"/>
                <a:gd name="connsiteX2" fmla="*/ 1352551 w 4673364"/>
                <a:gd name="connsiteY2" fmla="*/ 601650 h 2116123"/>
                <a:gd name="connsiteX3" fmla="*/ 3419476 w 4673364"/>
                <a:gd name="connsiteY3" fmla="*/ 792150 h 2116123"/>
                <a:gd name="connsiteX4" fmla="*/ 4455989 w 4673364"/>
                <a:gd name="connsiteY4" fmla="*/ 1791159 h 2116123"/>
                <a:gd name="connsiteX5" fmla="*/ 4673364 w 4673364"/>
                <a:gd name="connsiteY5" fmla="*/ 2116123 h 2116123"/>
                <a:gd name="connsiteX6" fmla="*/ 0 w 4673364"/>
                <a:gd name="connsiteY6" fmla="*/ 2116123 h 2116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73364" h="2116123">
                  <a:moveTo>
                    <a:pt x="0" y="0"/>
                  </a:moveTo>
                  <a:lnTo>
                    <a:pt x="197496" y="116322"/>
                  </a:lnTo>
                  <a:cubicBezTo>
                    <a:pt x="542331" y="312924"/>
                    <a:pt x="907257" y="492113"/>
                    <a:pt x="1352551" y="601650"/>
                  </a:cubicBezTo>
                  <a:cubicBezTo>
                    <a:pt x="1946276" y="747700"/>
                    <a:pt x="2854326" y="522275"/>
                    <a:pt x="3419476" y="792150"/>
                  </a:cubicBezTo>
                  <a:cubicBezTo>
                    <a:pt x="3843339" y="994556"/>
                    <a:pt x="4162724" y="1371091"/>
                    <a:pt x="4455989" y="1791159"/>
                  </a:cubicBezTo>
                  <a:lnTo>
                    <a:pt x="4673364" y="2116123"/>
                  </a:lnTo>
                  <a:lnTo>
                    <a:pt x="0" y="2116123"/>
                  </a:lnTo>
                  <a:close/>
                </a:path>
              </a:pathLst>
            </a:custGeom>
            <a:gradFill>
              <a:gsLst>
                <a:gs pos="0">
                  <a:srgbClr val="A2733A">
                    <a:alpha val="55000"/>
                  </a:srgbClr>
                </a:gs>
                <a:gs pos="100000">
                  <a:srgbClr val="A2733A"/>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任意多边形 63"/>
            <p:cNvSpPr/>
            <p:nvPr/>
          </p:nvSpPr>
          <p:spPr>
            <a:xfrm flipH="1">
              <a:off x="4470637" y="3027375"/>
              <a:ext cx="4673364" cy="2116123"/>
            </a:xfrm>
            <a:custGeom>
              <a:avLst/>
              <a:gdLst>
                <a:gd name="connsiteX0" fmla="*/ 0 w 4673364"/>
                <a:gd name="connsiteY0" fmla="*/ 0 h 2116123"/>
                <a:gd name="connsiteX1" fmla="*/ 197496 w 4673364"/>
                <a:gd name="connsiteY1" fmla="*/ 116322 h 2116123"/>
                <a:gd name="connsiteX2" fmla="*/ 1352551 w 4673364"/>
                <a:gd name="connsiteY2" fmla="*/ 601650 h 2116123"/>
                <a:gd name="connsiteX3" fmla="*/ 3419476 w 4673364"/>
                <a:gd name="connsiteY3" fmla="*/ 792150 h 2116123"/>
                <a:gd name="connsiteX4" fmla="*/ 4455989 w 4673364"/>
                <a:gd name="connsiteY4" fmla="*/ 1791159 h 2116123"/>
                <a:gd name="connsiteX5" fmla="*/ 4673364 w 4673364"/>
                <a:gd name="connsiteY5" fmla="*/ 2116123 h 2116123"/>
                <a:gd name="connsiteX6" fmla="*/ 0 w 4673364"/>
                <a:gd name="connsiteY6" fmla="*/ 2116123 h 2116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73364" h="2116123">
                  <a:moveTo>
                    <a:pt x="0" y="0"/>
                  </a:moveTo>
                  <a:lnTo>
                    <a:pt x="197496" y="116322"/>
                  </a:lnTo>
                  <a:cubicBezTo>
                    <a:pt x="542331" y="312924"/>
                    <a:pt x="907257" y="492113"/>
                    <a:pt x="1352551" y="601650"/>
                  </a:cubicBezTo>
                  <a:cubicBezTo>
                    <a:pt x="1946276" y="747700"/>
                    <a:pt x="2854326" y="522275"/>
                    <a:pt x="3419476" y="792150"/>
                  </a:cubicBezTo>
                  <a:cubicBezTo>
                    <a:pt x="3843339" y="994556"/>
                    <a:pt x="4162724" y="1371091"/>
                    <a:pt x="4455989" y="1791159"/>
                  </a:cubicBezTo>
                  <a:lnTo>
                    <a:pt x="4673364" y="2116123"/>
                  </a:lnTo>
                  <a:lnTo>
                    <a:pt x="0" y="2116123"/>
                  </a:lnTo>
                  <a:close/>
                </a:path>
              </a:pathLst>
            </a:custGeom>
            <a:gradFill>
              <a:gsLst>
                <a:gs pos="0">
                  <a:srgbClr val="A2733A">
                    <a:alpha val="55000"/>
                  </a:srgbClr>
                </a:gs>
                <a:gs pos="100000">
                  <a:srgbClr val="A2733A"/>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5" name="组合 64"/>
            <p:cNvGrpSpPr/>
            <p:nvPr/>
          </p:nvGrpSpPr>
          <p:grpSpPr>
            <a:xfrm>
              <a:off x="-1" y="2833977"/>
              <a:ext cx="9144002" cy="2309523"/>
              <a:chOff x="-1" y="2833977"/>
              <a:chExt cx="9144002" cy="2116123"/>
            </a:xfrm>
          </p:grpSpPr>
          <p:sp>
            <p:nvSpPr>
              <p:cNvPr id="66" name="任意多边形 65"/>
              <p:cNvSpPr/>
              <p:nvPr/>
            </p:nvSpPr>
            <p:spPr>
              <a:xfrm>
                <a:off x="-1" y="2833977"/>
                <a:ext cx="4673364" cy="2116123"/>
              </a:xfrm>
              <a:custGeom>
                <a:avLst/>
                <a:gdLst>
                  <a:gd name="connsiteX0" fmla="*/ 0 w 4673364"/>
                  <a:gd name="connsiteY0" fmla="*/ 0 h 2116123"/>
                  <a:gd name="connsiteX1" fmla="*/ 197496 w 4673364"/>
                  <a:gd name="connsiteY1" fmla="*/ 116322 h 2116123"/>
                  <a:gd name="connsiteX2" fmla="*/ 1352551 w 4673364"/>
                  <a:gd name="connsiteY2" fmla="*/ 601650 h 2116123"/>
                  <a:gd name="connsiteX3" fmla="*/ 3419476 w 4673364"/>
                  <a:gd name="connsiteY3" fmla="*/ 792150 h 2116123"/>
                  <a:gd name="connsiteX4" fmla="*/ 4455989 w 4673364"/>
                  <a:gd name="connsiteY4" fmla="*/ 1791159 h 2116123"/>
                  <a:gd name="connsiteX5" fmla="*/ 4673364 w 4673364"/>
                  <a:gd name="connsiteY5" fmla="*/ 2116123 h 2116123"/>
                  <a:gd name="connsiteX6" fmla="*/ 0 w 4673364"/>
                  <a:gd name="connsiteY6" fmla="*/ 2116123 h 2116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73364" h="2116123">
                    <a:moveTo>
                      <a:pt x="0" y="0"/>
                    </a:moveTo>
                    <a:lnTo>
                      <a:pt x="197496" y="116322"/>
                    </a:lnTo>
                    <a:cubicBezTo>
                      <a:pt x="542331" y="312924"/>
                      <a:pt x="907257" y="492113"/>
                      <a:pt x="1352551" y="601650"/>
                    </a:cubicBezTo>
                    <a:cubicBezTo>
                      <a:pt x="1946276" y="747700"/>
                      <a:pt x="2854326" y="522275"/>
                      <a:pt x="3419476" y="792150"/>
                    </a:cubicBezTo>
                    <a:cubicBezTo>
                      <a:pt x="3843339" y="994556"/>
                      <a:pt x="4162724" y="1371091"/>
                      <a:pt x="4455989" y="1791159"/>
                    </a:cubicBezTo>
                    <a:lnTo>
                      <a:pt x="4673364" y="2116123"/>
                    </a:lnTo>
                    <a:lnTo>
                      <a:pt x="0" y="2116123"/>
                    </a:lnTo>
                    <a:close/>
                  </a:path>
                </a:pathLst>
              </a:custGeom>
              <a:gradFill>
                <a:gsLst>
                  <a:gs pos="0">
                    <a:srgbClr val="A2733A">
                      <a:alpha val="55000"/>
                    </a:srgbClr>
                  </a:gs>
                  <a:gs pos="100000">
                    <a:srgbClr val="A2733A">
                      <a:alpha val="0"/>
                    </a:srgb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7" name="任意多边形 66"/>
              <p:cNvSpPr/>
              <p:nvPr/>
            </p:nvSpPr>
            <p:spPr>
              <a:xfrm flipH="1">
                <a:off x="4470637" y="2833977"/>
                <a:ext cx="4673364" cy="2116123"/>
              </a:xfrm>
              <a:custGeom>
                <a:avLst/>
                <a:gdLst>
                  <a:gd name="connsiteX0" fmla="*/ 0 w 4673364"/>
                  <a:gd name="connsiteY0" fmla="*/ 0 h 2116123"/>
                  <a:gd name="connsiteX1" fmla="*/ 197496 w 4673364"/>
                  <a:gd name="connsiteY1" fmla="*/ 116322 h 2116123"/>
                  <a:gd name="connsiteX2" fmla="*/ 1352551 w 4673364"/>
                  <a:gd name="connsiteY2" fmla="*/ 601650 h 2116123"/>
                  <a:gd name="connsiteX3" fmla="*/ 3419476 w 4673364"/>
                  <a:gd name="connsiteY3" fmla="*/ 792150 h 2116123"/>
                  <a:gd name="connsiteX4" fmla="*/ 4455989 w 4673364"/>
                  <a:gd name="connsiteY4" fmla="*/ 1791159 h 2116123"/>
                  <a:gd name="connsiteX5" fmla="*/ 4673364 w 4673364"/>
                  <a:gd name="connsiteY5" fmla="*/ 2116123 h 2116123"/>
                  <a:gd name="connsiteX6" fmla="*/ 0 w 4673364"/>
                  <a:gd name="connsiteY6" fmla="*/ 2116123 h 2116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73364" h="2116123">
                    <a:moveTo>
                      <a:pt x="0" y="0"/>
                    </a:moveTo>
                    <a:lnTo>
                      <a:pt x="197496" y="116322"/>
                    </a:lnTo>
                    <a:cubicBezTo>
                      <a:pt x="542331" y="312924"/>
                      <a:pt x="907257" y="492113"/>
                      <a:pt x="1352551" y="601650"/>
                    </a:cubicBezTo>
                    <a:cubicBezTo>
                      <a:pt x="1946276" y="747700"/>
                      <a:pt x="2854326" y="522275"/>
                      <a:pt x="3419476" y="792150"/>
                    </a:cubicBezTo>
                    <a:cubicBezTo>
                      <a:pt x="3843339" y="994556"/>
                      <a:pt x="4162724" y="1371091"/>
                      <a:pt x="4455989" y="1791159"/>
                    </a:cubicBezTo>
                    <a:lnTo>
                      <a:pt x="4673364" y="2116123"/>
                    </a:lnTo>
                    <a:lnTo>
                      <a:pt x="0" y="2116123"/>
                    </a:lnTo>
                    <a:close/>
                  </a:path>
                </a:pathLst>
              </a:custGeom>
              <a:gradFill>
                <a:gsLst>
                  <a:gs pos="0">
                    <a:srgbClr val="A2733A">
                      <a:alpha val="55000"/>
                    </a:srgbClr>
                  </a:gs>
                  <a:gs pos="100000">
                    <a:srgbClr val="A2733A">
                      <a:alpha val="0"/>
                    </a:srgb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93" name="任意多边形 92"/>
          <p:cNvSpPr/>
          <p:nvPr/>
        </p:nvSpPr>
        <p:spPr>
          <a:xfrm>
            <a:off x="1430102" y="2826269"/>
            <a:ext cx="6260551" cy="1135924"/>
          </a:xfrm>
          <a:custGeom>
            <a:avLst/>
            <a:gdLst>
              <a:gd name="connsiteX0" fmla="*/ 0 w 5689600"/>
              <a:gd name="connsiteY0" fmla="*/ 1079512 h 1079512"/>
              <a:gd name="connsiteX1" fmla="*/ 1917700 w 5689600"/>
              <a:gd name="connsiteY1" fmla="*/ 12 h 1079512"/>
              <a:gd name="connsiteX2" fmla="*/ 3810000 w 5689600"/>
              <a:gd name="connsiteY2" fmla="*/ 1054112 h 1079512"/>
              <a:gd name="connsiteX3" fmla="*/ 5689600 w 5689600"/>
              <a:gd name="connsiteY3" fmla="*/ 12712 h 1079512"/>
              <a:gd name="connsiteX0" fmla="*/ 0 w 7762075"/>
              <a:gd name="connsiteY0" fmla="*/ 1079512 h 1079512"/>
              <a:gd name="connsiteX1" fmla="*/ 1917700 w 7762075"/>
              <a:gd name="connsiteY1" fmla="*/ 12 h 1079512"/>
              <a:gd name="connsiteX2" fmla="*/ 3810000 w 7762075"/>
              <a:gd name="connsiteY2" fmla="*/ 1054112 h 1079512"/>
              <a:gd name="connsiteX3" fmla="*/ 7762075 w 7762075"/>
              <a:gd name="connsiteY3" fmla="*/ 887355 h 1079512"/>
              <a:gd name="connsiteX0" fmla="*/ 0 w 7762075"/>
              <a:gd name="connsiteY0" fmla="*/ 1258016 h 1258016"/>
              <a:gd name="connsiteX1" fmla="*/ 1917700 w 7762075"/>
              <a:gd name="connsiteY1" fmla="*/ 178516 h 1258016"/>
              <a:gd name="connsiteX2" fmla="*/ 3810000 w 7762075"/>
              <a:gd name="connsiteY2" fmla="*/ 1232616 h 1258016"/>
              <a:gd name="connsiteX3" fmla="*/ 6120167 w 7762075"/>
              <a:gd name="connsiteY3" fmla="*/ 511 h 1258016"/>
              <a:gd name="connsiteX4" fmla="*/ 7762075 w 7762075"/>
              <a:gd name="connsiteY4" fmla="*/ 1065859 h 1258016"/>
              <a:gd name="connsiteX0" fmla="*/ 0 w 7872948"/>
              <a:gd name="connsiteY0" fmla="*/ 1257930 h 1296609"/>
              <a:gd name="connsiteX1" fmla="*/ 1917700 w 7872948"/>
              <a:gd name="connsiteY1" fmla="*/ 178430 h 1296609"/>
              <a:gd name="connsiteX2" fmla="*/ 3810000 w 7872948"/>
              <a:gd name="connsiteY2" fmla="*/ 1232530 h 1296609"/>
              <a:gd name="connsiteX3" fmla="*/ 6120167 w 7872948"/>
              <a:gd name="connsiteY3" fmla="*/ 425 h 1296609"/>
              <a:gd name="connsiteX4" fmla="*/ 7872948 w 7872948"/>
              <a:gd name="connsiteY4" fmla="*/ 1296361 h 1296609"/>
              <a:gd name="connsiteX0" fmla="*/ 0 w 7872948"/>
              <a:gd name="connsiteY0" fmla="*/ 1257930 h 1296609"/>
              <a:gd name="connsiteX1" fmla="*/ 1650430 w 7872948"/>
              <a:gd name="connsiteY1" fmla="*/ 263677 h 1296609"/>
              <a:gd name="connsiteX2" fmla="*/ 3810000 w 7872948"/>
              <a:gd name="connsiteY2" fmla="*/ 1232530 h 1296609"/>
              <a:gd name="connsiteX3" fmla="*/ 6120167 w 7872948"/>
              <a:gd name="connsiteY3" fmla="*/ 425 h 1296609"/>
              <a:gd name="connsiteX4" fmla="*/ 7872948 w 7872948"/>
              <a:gd name="connsiteY4" fmla="*/ 1296361 h 1296609"/>
              <a:gd name="connsiteX0" fmla="*/ 0 w 7872948"/>
              <a:gd name="connsiteY0" fmla="*/ 1257930 h 1296609"/>
              <a:gd name="connsiteX1" fmla="*/ 1650430 w 7872948"/>
              <a:gd name="connsiteY1" fmla="*/ 263677 h 1296609"/>
              <a:gd name="connsiteX2" fmla="*/ 3430071 w 7872948"/>
              <a:gd name="connsiteY2" fmla="*/ 1226591 h 1296609"/>
              <a:gd name="connsiteX3" fmla="*/ 6120167 w 7872948"/>
              <a:gd name="connsiteY3" fmla="*/ 425 h 1296609"/>
              <a:gd name="connsiteX4" fmla="*/ 7872948 w 7872948"/>
              <a:gd name="connsiteY4" fmla="*/ 1296361 h 1296609"/>
              <a:gd name="connsiteX0" fmla="*/ 0 w 7872948"/>
              <a:gd name="connsiteY0" fmla="*/ 1191562 h 1230254"/>
              <a:gd name="connsiteX1" fmla="*/ 1650430 w 7872948"/>
              <a:gd name="connsiteY1" fmla="*/ 197309 h 1230254"/>
              <a:gd name="connsiteX2" fmla="*/ 3430071 w 7872948"/>
              <a:gd name="connsiteY2" fmla="*/ 1160223 h 1230254"/>
              <a:gd name="connsiteX3" fmla="*/ 5639957 w 7872948"/>
              <a:gd name="connsiteY3" fmla="*/ 447 h 1230254"/>
              <a:gd name="connsiteX4" fmla="*/ 7872948 w 7872948"/>
              <a:gd name="connsiteY4" fmla="*/ 1229993 h 1230254"/>
              <a:gd name="connsiteX0" fmla="*/ 0 w 7681228"/>
              <a:gd name="connsiteY0" fmla="*/ 1191632 h 1191632"/>
              <a:gd name="connsiteX1" fmla="*/ 1650430 w 7681228"/>
              <a:gd name="connsiteY1" fmla="*/ 197379 h 1191632"/>
              <a:gd name="connsiteX2" fmla="*/ 3430071 w 7681228"/>
              <a:gd name="connsiteY2" fmla="*/ 1160293 h 1191632"/>
              <a:gd name="connsiteX3" fmla="*/ 5639957 w 7681228"/>
              <a:gd name="connsiteY3" fmla="*/ 517 h 1191632"/>
              <a:gd name="connsiteX4" fmla="*/ 7681228 w 7681228"/>
              <a:gd name="connsiteY4" fmla="*/ 1053214 h 1191632"/>
              <a:gd name="connsiteX0" fmla="*/ 0 w 7681228"/>
              <a:gd name="connsiteY0" fmla="*/ 1191576 h 1191576"/>
              <a:gd name="connsiteX1" fmla="*/ 1650430 w 7681228"/>
              <a:gd name="connsiteY1" fmla="*/ 197323 h 1191576"/>
              <a:gd name="connsiteX2" fmla="*/ 3430071 w 7681228"/>
              <a:gd name="connsiteY2" fmla="*/ 1160237 h 1191576"/>
              <a:gd name="connsiteX3" fmla="*/ 5639957 w 7681228"/>
              <a:gd name="connsiteY3" fmla="*/ 461 h 1191576"/>
              <a:gd name="connsiteX4" fmla="*/ 7681228 w 7681228"/>
              <a:gd name="connsiteY4" fmla="*/ 1053158 h 1191576"/>
              <a:gd name="connsiteX0" fmla="*/ 0 w 7826216"/>
              <a:gd name="connsiteY0" fmla="*/ 1191456 h 1508838"/>
              <a:gd name="connsiteX1" fmla="*/ 1650430 w 7826216"/>
              <a:gd name="connsiteY1" fmla="*/ 197203 h 1508838"/>
              <a:gd name="connsiteX2" fmla="*/ 3430071 w 7826216"/>
              <a:gd name="connsiteY2" fmla="*/ 1160117 h 1508838"/>
              <a:gd name="connsiteX3" fmla="*/ 5639957 w 7826216"/>
              <a:gd name="connsiteY3" fmla="*/ 341 h 1508838"/>
              <a:gd name="connsiteX4" fmla="*/ 7826216 w 7826216"/>
              <a:gd name="connsiteY4" fmla="*/ 1498311 h 1508838"/>
              <a:gd name="connsiteX0" fmla="*/ 0 w 7826216"/>
              <a:gd name="connsiteY0" fmla="*/ 1008617 h 1327197"/>
              <a:gd name="connsiteX1" fmla="*/ 1650430 w 7826216"/>
              <a:gd name="connsiteY1" fmla="*/ 14364 h 1327197"/>
              <a:gd name="connsiteX2" fmla="*/ 3430071 w 7826216"/>
              <a:gd name="connsiteY2" fmla="*/ 977278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994938 h 1314128"/>
              <a:gd name="connsiteX1" fmla="*/ 1650430 w 7826216"/>
              <a:gd name="connsiteY1" fmla="*/ 685 h 1314128"/>
              <a:gd name="connsiteX2" fmla="*/ 3737105 w 7826216"/>
              <a:gd name="connsiteY2" fmla="*/ 1122625 h 1314128"/>
              <a:gd name="connsiteX3" fmla="*/ 5946991 w 7826216"/>
              <a:gd name="connsiteY3" fmla="*/ 66216 h 1314128"/>
              <a:gd name="connsiteX4" fmla="*/ 7826216 w 7826216"/>
              <a:gd name="connsiteY4" fmla="*/ 1301793 h 1314128"/>
              <a:gd name="connsiteX0" fmla="*/ 0 w 7826216"/>
              <a:gd name="connsiteY0" fmla="*/ 929125 h 1248315"/>
              <a:gd name="connsiteX1" fmla="*/ 1641902 w 7826216"/>
              <a:gd name="connsiteY1" fmla="*/ 30287 h 1248315"/>
              <a:gd name="connsiteX2" fmla="*/ 3737105 w 7826216"/>
              <a:gd name="connsiteY2" fmla="*/ 1056812 h 1248315"/>
              <a:gd name="connsiteX3" fmla="*/ 5946991 w 7826216"/>
              <a:gd name="connsiteY3" fmla="*/ 403 h 1248315"/>
              <a:gd name="connsiteX4" fmla="*/ 7826216 w 7826216"/>
              <a:gd name="connsiteY4" fmla="*/ 1235980 h 1248315"/>
              <a:gd name="connsiteX0" fmla="*/ 0 w 7826216"/>
              <a:gd name="connsiteY0" fmla="*/ 929125 h 1248315"/>
              <a:gd name="connsiteX1" fmla="*/ 1641902 w 7826216"/>
              <a:gd name="connsiteY1" fmla="*/ 30287 h 1248315"/>
              <a:gd name="connsiteX2" fmla="*/ 3941795 w 7826216"/>
              <a:gd name="connsiteY2" fmla="*/ 1088617 h 1248315"/>
              <a:gd name="connsiteX3" fmla="*/ 5946991 w 7826216"/>
              <a:gd name="connsiteY3" fmla="*/ 403 h 1248315"/>
              <a:gd name="connsiteX4" fmla="*/ 7826216 w 7826216"/>
              <a:gd name="connsiteY4" fmla="*/ 1235980 h 1248315"/>
              <a:gd name="connsiteX0" fmla="*/ 0 w 7698285"/>
              <a:gd name="connsiteY0" fmla="*/ 929138 h 1201018"/>
              <a:gd name="connsiteX1" fmla="*/ 1641902 w 7698285"/>
              <a:gd name="connsiteY1" fmla="*/ 30300 h 1201018"/>
              <a:gd name="connsiteX2" fmla="*/ 3941795 w 7698285"/>
              <a:gd name="connsiteY2" fmla="*/ 1088630 h 1201018"/>
              <a:gd name="connsiteX3" fmla="*/ 5946991 w 7698285"/>
              <a:gd name="connsiteY3" fmla="*/ 416 h 1201018"/>
              <a:gd name="connsiteX4" fmla="*/ 7698285 w 7698285"/>
              <a:gd name="connsiteY4" fmla="*/ 1188285 h 1201018"/>
              <a:gd name="connsiteX0" fmla="*/ 0 w 7698285"/>
              <a:gd name="connsiteY0" fmla="*/ 929194 h 1188341"/>
              <a:gd name="connsiteX1" fmla="*/ 1641902 w 7698285"/>
              <a:gd name="connsiteY1" fmla="*/ 30356 h 1188341"/>
              <a:gd name="connsiteX2" fmla="*/ 3941795 w 7698285"/>
              <a:gd name="connsiteY2" fmla="*/ 1088686 h 1188341"/>
              <a:gd name="connsiteX3" fmla="*/ 5946991 w 7698285"/>
              <a:gd name="connsiteY3" fmla="*/ 472 h 1188341"/>
              <a:gd name="connsiteX4" fmla="*/ 7698285 w 7698285"/>
              <a:gd name="connsiteY4" fmla="*/ 1188341 h 1188341"/>
              <a:gd name="connsiteX0" fmla="*/ 0 w 7766515"/>
              <a:gd name="connsiteY0" fmla="*/ 1064367 h 1188341"/>
              <a:gd name="connsiteX1" fmla="*/ 1710132 w 7766515"/>
              <a:gd name="connsiteY1" fmla="*/ 30356 h 1188341"/>
              <a:gd name="connsiteX2" fmla="*/ 4010025 w 7766515"/>
              <a:gd name="connsiteY2" fmla="*/ 1088686 h 1188341"/>
              <a:gd name="connsiteX3" fmla="*/ 6015221 w 7766515"/>
              <a:gd name="connsiteY3" fmla="*/ 472 h 1188341"/>
              <a:gd name="connsiteX4" fmla="*/ 7766515 w 7766515"/>
              <a:gd name="connsiteY4" fmla="*/ 1188341 h 1188341"/>
              <a:gd name="connsiteX0" fmla="*/ 0 w 7809158"/>
              <a:gd name="connsiteY0" fmla="*/ 682705 h 1188341"/>
              <a:gd name="connsiteX1" fmla="*/ 1752775 w 7809158"/>
              <a:gd name="connsiteY1" fmla="*/ 30356 h 1188341"/>
              <a:gd name="connsiteX2" fmla="*/ 4052668 w 7809158"/>
              <a:gd name="connsiteY2" fmla="*/ 1088686 h 1188341"/>
              <a:gd name="connsiteX3" fmla="*/ 6057864 w 7809158"/>
              <a:gd name="connsiteY3" fmla="*/ 472 h 1188341"/>
              <a:gd name="connsiteX4" fmla="*/ 7809158 w 7809158"/>
              <a:gd name="connsiteY4" fmla="*/ 1188341 h 1188341"/>
              <a:gd name="connsiteX0" fmla="*/ 0 w 7809158"/>
              <a:gd name="connsiteY0" fmla="*/ 682705 h 1188341"/>
              <a:gd name="connsiteX1" fmla="*/ 1752775 w 7809158"/>
              <a:gd name="connsiteY1" fmla="*/ 30356 h 1188341"/>
              <a:gd name="connsiteX2" fmla="*/ 4052668 w 7809158"/>
              <a:gd name="connsiteY2" fmla="*/ 1088686 h 1188341"/>
              <a:gd name="connsiteX3" fmla="*/ 6057864 w 7809158"/>
              <a:gd name="connsiteY3" fmla="*/ 472 h 1188341"/>
              <a:gd name="connsiteX4" fmla="*/ 7809158 w 7809158"/>
              <a:gd name="connsiteY4" fmla="*/ 1188341 h 1188341"/>
              <a:gd name="connsiteX0" fmla="*/ 0 w 7800630"/>
              <a:gd name="connsiteY0" fmla="*/ 1104124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00630"/>
              <a:gd name="connsiteY0" fmla="*/ 1120027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00630"/>
              <a:gd name="connsiteY0" fmla="*/ 1120027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19555 h 1119555"/>
              <a:gd name="connsiteX1" fmla="*/ 1744247 w 7851801"/>
              <a:gd name="connsiteY1" fmla="*/ 29884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851801"/>
              <a:gd name="connsiteY0" fmla="*/ 1119555 h 1119555"/>
              <a:gd name="connsiteX1" fmla="*/ 1744247 w 7851801"/>
              <a:gd name="connsiteY1" fmla="*/ 29884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851801"/>
              <a:gd name="connsiteY0" fmla="*/ 1119555 h 1119555"/>
              <a:gd name="connsiteX1" fmla="*/ 2349784 w 7851801"/>
              <a:gd name="connsiteY1" fmla="*/ 13981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118332"/>
              <a:gd name="connsiteY0" fmla="*/ 1079799 h 1088237"/>
              <a:gd name="connsiteX1" fmla="*/ 1616315 w 7118332"/>
              <a:gd name="connsiteY1" fmla="*/ 13981 h 1088237"/>
              <a:gd name="connsiteX2" fmla="*/ 3310671 w 7118332"/>
              <a:gd name="connsiteY2" fmla="*/ 1088214 h 1088237"/>
              <a:gd name="connsiteX3" fmla="*/ 5315867 w 7118332"/>
              <a:gd name="connsiteY3" fmla="*/ 0 h 1088237"/>
              <a:gd name="connsiteX4" fmla="*/ 7118332 w 7118332"/>
              <a:gd name="connsiteY4" fmla="*/ 1060648 h 1088237"/>
              <a:gd name="connsiteX0" fmla="*/ 0 w 7118332"/>
              <a:gd name="connsiteY0" fmla="*/ 1079799 h 1088237"/>
              <a:gd name="connsiteX1" fmla="*/ 1616315 w 7118332"/>
              <a:gd name="connsiteY1" fmla="*/ 13981 h 1088237"/>
              <a:gd name="connsiteX2" fmla="*/ 3310671 w 7118332"/>
              <a:gd name="connsiteY2" fmla="*/ 1088214 h 1088237"/>
              <a:gd name="connsiteX3" fmla="*/ 5315867 w 7118332"/>
              <a:gd name="connsiteY3" fmla="*/ 0 h 1088237"/>
              <a:gd name="connsiteX4" fmla="*/ 7118332 w 7118332"/>
              <a:gd name="connsiteY4" fmla="*/ 1060648 h 1088237"/>
              <a:gd name="connsiteX0" fmla="*/ 0 w 7118332"/>
              <a:gd name="connsiteY0" fmla="*/ 1065820 h 1074258"/>
              <a:gd name="connsiteX1" fmla="*/ 1616315 w 7118332"/>
              <a:gd name="connsiteY1" fmla="*/ 2 h 1074258"/>
              <a:gd name="connsiteX2" fmla="*/ 3310671 w 7118332"/>
              <a:gd name="connsiteY2" fmla="*/ 1074235 h 1074258"/>
              <a:gd name="connsiteX3" fmla="*/ 4974720 w 7118332"/>
              <a:gd name="connsiteY3" fmla="*/ 1924 h 1074258"/>
              <a:gd name="connsiteX4" fmla="*/ 7118332 w 7118332"/>
              <a:gd name="connsiteY4" fmla="*/ 1046669 h 1074258"/>
              <a:gd name="connsiteX0" fmla="*/ 0 w 6623667"/>
              <a:gd name="connsiteY0" fmla="*/ 1065820 h 1074258"/>
              <a:gd name="connsiteX1" fmla="*/ 1616315 w 6623667"/>
              <a:gd name="connsiteY1" fmla="*/ 2 h 1074258"/>
              <a:gd name="connsiteX2" fmla="*/ 3310671 w 6623667"/>
              <a:gd name="connsiteY2" fmla="*/ 1074235 h 1074258"/>
              <a:gd name="connsiteX3" fmla="*/ 4974720 w 6623667"/>
              <a:gd name="connsiteY3" fmla="*/ 1924 h 1074258"/>
              <a:gd name="connsiteX4" fmla="*/ 6623667 w 6623667"/>
              <a:gd name="connsiteY4" fmla="*/ 1038718 h 1074258"/>
              <a:gd name="connsiteX0" fmla="*/ 0 w 6478679"/>
              <a:gd name="connsiteY0" fmla="*/ 1065820 h 1074258"/>
              <a:gd name="connsiteX1" fmla="*/ 1616315 w 6478679"/>
              <a:gd name="connsiteY1" fmla="*/ 2 h 1074258"/>
              <a:gd name="connsiteX2" fmla="*/ 3310671 w 6478679"/>
              <a:gd name="connsiteY2" fmla="*/ 1074235 h 1074258"/>
              <a:gd name="connsiteX3" fmla="*/ 4974720 w 6478679"/>
              <a:gd name="connsiteY3" fmla="*/ 1924 h 1074258"/>
              <a:gd name="connsiteX4" fmla="*/ 6478679 w 6478679"/>
              <a:gd name="connsiteY4" fmla="*/ 1070523 h 1074258"/>
              <a:gd name="connsiteX0" fmla="*/ 0 w 6700425"/>
              <a:gd name="connsiteY0" fmla="*/ 1065820 h 1074258"/>
              <a:gd name="connsiteX1" fmla="*/ 1616315 w 6700425"/>
              <a:gd name="connsiteY1" fmla="*/ 2 h 1074258"/>
              <a:gd name="connsiteX2" fmla="*/ 3310671 w 6700425"/>
              <a:gd name="connsiteY2" fmla="*/ 1074235 h 1074258"/>
              <a:gd name="connsiteX3" fmla="*/ 4974720 w 6700425"/>
              <a:gd name="connsiteY3" fmla="*/ 1924 h 1074258"/>
              <a:gd name="connsiteX4" fmla="*/ 6700425 w 6700425"/>
              <a:gd name="connsiteY4" fmla="*/ 1038717 h 1074258"/>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22"/>
              <a:gd name="connsiteX1" fmla="*/ 1616315 w 6700425"/>
              <a:gd name="connsiteY1" fmla="*/ 61689 h 1135922"/>
              <a:gd name="connsiteX2" fmla="*/ 3310671 w 6700425"/>
              <a:gd name="connsiteY2" fmla="*/ 1135922 h 1135922"/>
              <a:gd name="connsiteX3" fmla="*/ 5034421 w 6700425"/>
              <a:gd name="connsiteY3" fmla="*/ 0 h 1135922"/>
              <a:gd name="connsiteX4" fmla="*/ 6700425 w 6700425"/>
              <a:gd name="connsiteY4" fmla="*/ 1100404 h 1135922"/>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100406 h 1135924"/>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100406 h 1135924"/>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072905 h 1135924"/>
              <a:gd name="connsiteX0" fmla="*/ 0 w 6715173"/>
              <a:gd name="connsiteY0" fmla="*/ 1127509 h 1135924"/>
              <a:gd name="connsiteX1" fmla="*/ 1616315 w 6715173"/>
              <a:gd name="connsiteY1" fmla="*/ 61691 h 1135924"/>
              <a:gd name="connsiteX2" fmla="*/ 3310671 w 6715173"/>
              <a:gd name="connsiteY2" fmla="*/ 1135924 h 1135924"/>
              <a:gd name="connsiteX3" fmla="*/ 5034421 w 6715173"/>
              <a:gd name="connsiteY3" fmla="*/ 2 h 1135924"/>
              <a:gd name="connsiteX4" fmla="*/ 6715173 w 6715173"/>
              <a:gd name="connsiteY4" fmla="*/ 1059155 h 1135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15173" h="1135924">
                <a:moveTo>
                  <a:pt x="0" y="1127509"/>
                </a:moveTo>
                <a:cubicBezTo>
                  <a:pt x="507007" y="1133134"/>
                  <a:pt x="1064537" y="60289"/>
                  <a:pt x="1616315" y="61691"/>
                </a:cubicBezTo>
                <a:cubicBezTo>
                  <a:pt x="2168093" y="63093"/>
                  <a:pt x="2778719" y="1127987"/>
                  <a:pt x="3310671" y="1135924"/>
                </a:cubicBezTo>
                <a:cubicBezTo>
                  <a:pt x="3866607" y="1117437"/>
                  <a:pt x="4488155" y="10816"/>
                  <a:pt x="5034421" y="2"/>
                </a:cubicBezTo>
                <a:cubicBezTo>
                  <a:pt x="5562285" y="-1785"/>
                  <a:pt x="6713956" y="1071307"/>
                  <a:pt x="6715173" y="1059155"/>
                </a:cubicBezTo>
              </a:path>
            </a:pathLst>
          </a:custGeom>
          <a:ln w="762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94" name="TextBox 6"/>
          <p:cNvSpPr txBox="1">
            <a:spLocks noChangeArrowheads="1"/>
          </p:cNvSpPr>
          <p:nvPr/>
        </p:nvSpPr>
        <p:spPr bwMode="auto">
          <a:xfrm>
            <a:off x="386793" y="2639835"/>
            <a:ext cx="197052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smtClean="0">
                <a:solidFill>
                  <a:schemeClr val="tx1">
                    <a:lumMod val="65000"/>
                    <a:lumOff val="35000"/>
                  </a:schemeClr>
                </a:solidFill>
                <a:latin typeface="+mn-lt"/>
                <a:ea typeface="+mn-ea"/>
                <a:cs typeface="+mn-ea"/>
                <a:sym typeface="+mn-lt"/>
              </a:rPr>
              <a:t>年度工作概述</a:t>
            </a:r>
            <a:endParaRPr lang="zh-CN" altLang="en-US" sz="2000" b="1" dirty="0">
              <a:solidFill>
                <a:schemeClr val="tx1">
                  <a:lumMod val="65000"/>
                  <a:lumOff val="35000"/>
                </a:schemeClr>
              </a:solidFill>
              <a:latin typeface="+mn-lt"/>
              <a:ea typeface="+mn-ea"/>
              <a:cs typeface="+mn-ea"/>
              <a:sym typeface="+mn-lt"/>
            </a:endParaRPr>
          </a:p>
        </p:txBody>
      </p:sp>
      <p:sp>
        <p:nvSpPr>
          <p:cNvPr id="95" name="TextBox 6"/>
          <p:cNvSpPr txBox="1">
            <a:spLocks noChangeArrowheads="1"/>
          </p:cNvSpPr>
          <p:nvPr/>
        </p:nvSpPr>
        <p:spPr bwMode="auto">
          <a:xfrm>
            <a:off x="1953408" y="3592434"/>
            <a:ext cx="197052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smtClean="0">
                <a:solidFill>
                  <a:schemeClr val="tx1">
                    <a:lumMod val="65000"/>
                    <a:lumOff val="35000"/>
                  </a:schemeClr>
                </a:solidFill>
                <a:latin typeface="+mn-lt"/>
                <a:ea typeface="+mn-ea"/>
                <a:cs typeface="+mn-ea"/>
                <a:sym typeface="+mn-lt"/>
              </a:rPr>
              <a:t>工作完成情况</a:t>
            </a:r>
            <a:endParaRPr lang="zh-CN" altLang="en-US" sz="2000" b="1" dirty="0">
              <a:solidFill>
                <a:schemeClr val="tx1">
                  <a:lumMod val="65000"/>
                  <a:lumOff val="35000"/>
                </a:schemeClr>
              </a:solidFill>
              <a:latin typeface="+mn-lt"/>
              <a:ea typeface="+mn-ea"/>
              <a:cs typeface="+mn-ea"/>
              <a:sym typeface="+mn-lt"/>
            </a:endParaRPr>
          </a:p>
        </p:txBody>
      </p:sp>
      <p:sp>
        <p:nvSpPr>
          <p:cNvPr id="96" name="TextBox 6"/>
          <p:cNvSpPr txBox="1">
            <a:spLocks noChangeArrowheads="1"/>
          </p:cNvSpPr>
          <p:nvPr/>
        </p:nvSpPr>
        <p:spPr bwMode="auto">
          <a:xfrm>
            <a:off x="3491880" y="2636981"/>
            <a:ext cx="197052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smtClean="0">
                <a:solidFill>
                  <a:schemeClr val="tx1">
                    <a:lumMod val="65000"/>
                    <a:lumOff val="35000"/>
                  </a:schemeClr>
                </a:solidFill>
                <a:latin typeface="+mn-lt"/>
                <a:ea typeface="+mn-ea"/>
                <a:cs typeface="+mn-ea"/>
                <a:sym typeface="+mn-lt"/>
              </a:rPr>
              <a:t>成功项目展示</a:t>
            </a:r>
            <a:endParaRPr lang="zh-CN" altLang="en-US" sz="2000" b="1" dirty="0">
              <a:solidFill>
                <a:schemeClr val="tx1">
                  <a:lumMod val="65000"/>
                  <a:lumOff val="35000"/>
                </a:schemeClr>
              </a:solidFill>
              <a:latin typeface="+mn-lt"/>
              <a:ea typeface="+mn-ea"/>
              <a:cs typeface="+mn-ea"/>
              <a:sym typeface="+mn-lt"/>
            </a:endParaRPr>
          </a:p>
        </p:txBody>
      </p:sp>
      <p:sp>
        <p:nvSpPr>
          <p:cNvPr id="97" name="TextBox 96"/>
          <p:cNvSpPr txBox="1">
            <a:spLocks noChangeArrowheads="1"/>
          </p:cNvSpPr>
          <p:nvPr/>
        </p:nvSpPr>
        <p:spPr bwMode="auto">
          <a:xfrm>
            <a:off x="5121760" y="3614700"/>
            <a:ext cx="197052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algn="ctr"/>
            <a:r>
              <a:rPr lang="zh-CN" altLang="en-US" sz="2000" b="1" dirty="0" smtClean="0">
                <a:solidFill>
                  <a:schemeClr val="tx1">
                    <a:lumMod val="65000"/>
                    <a:lumOff val="35000"/>
                  </a:schemeClr>
                </a:solidFill>
                <a:latin typeface="+mn-lt"/>
                <a:ea typeface="+mn-ea"/>
                <a:cs typeface="+mn-ea"/>
                <a:sym typeface="+mn-lt"/>
              </a:rPr>
              <a:t>工作存在不足</a:t>
            </a:r>
            <a:endParaRPr lang="zh-CN" sz="2000" b="1" dirty="0">
              <a:solidFill>
                <a:schemeClr val="tx1">
                  <a:lumMod val="65000"/>
                  <a:lumOff val="35000"/>
                </a:schemeClr>
              </a:solidFill>
              <a:latin typeface="+mn-lt"/>
              <a:ea typeface="+mn-ea"/>
              <a:cs typeface="+mn-ea"/>
              <a:sym typeface="+mn-lt"/>
            </a:endParaRPr>
          </a:p>
        </p:txBody>
      </p:sp>
      <p:sp>
        <p:nvSpPr>
          <p:cNvPr id="98" name="TextBox 97"/>
          <p:cNvSpPr txBox="1"/>
          <p:nvPr/>
        </p:nvSpPr>
        <p:spPr>
          <a:xfrm>
            <a:off x="843056" y="2982336"/>
            <a:ext cx="1031051" cy="261610"/>
          </a:xfrm>
          <a:prstGeom prst="rect">
            <a:avLst/>
          </a:prstGeom>
          <a:noFill/>
        </p:spPr>
        <p:txBody>
          <a:bodyPr wrap="none" rtlCol="0">
            <a:spAutoFit/>
          </a:bodyPr>
          <a:lstStyle/>
          <a:p>
            <a:pPr marL="0" lvl="1" algn="ctr"/>
            <a:r>
              <a:rPr lang="zh-CN" altLang="en-US" sz="1100" b="0" dirty="0" smtClean="0">
                <a:latin typeface="+mn-lt"/>
                <a:ea typeface="+mn-ea"/>
                <a:cs typeface="+mn-ea"/>
                <a:sym typeface="+mn-lt"/>
              </a:rPr>
              <a:t>添加文字内容</a:t>
            </a:r>
            <a:endParaRPr lang="zh-CN" altLang="en-US" sz="1100" b="0" dirty="0">
              <a:latin typeface="+mn-lt"/>
              <a:ea typeface="+mn-ea"/>
              <a:cs typeface="+mn-ea"/>
              <a:sym typeface="+mn-lt"/>
            </a:endParaRPr>
          </a:p>
        </p:txBody>
      </p:sp>
      <p:sp>
        <p:nvSpPr>
          <p:cNvPr id="99" name="TextBox 98"/>
          <p:cNvSpPr txBox="1"/>
          <p:nvPr/>
        </p:nvSpPr>
        <p:spPr>
          <a:xfrm>
            <a:off x="2385781" y="3953914"/>
            <a:ext cx="1031051" cy="261610"/>
          </a:xfrm>
          <a:prstGeom prst="rect">
            <a:avLst/>
          </a:prstGeom>
          <a:noFill/>
        </p:spPr>
        <p:txBody>
          <a:bodyPr wrap="none" rtlCol="0">
            <a:spAutoFit/>
          </a:bodyPr>
          <a:lstStyle/>
          <a:p>
            <a:pPr marL="0" lvl="1" algn="ctr"/>
            <a:r>
              <a:rPr lang="zh-CN" altLang="en-US" sz="1100" b="0" dirty="0">
                <a:latin typeface="+mn-lt"/>
                <a:ea typeface="+mn-ea"/>
                <a:cs typeface="+mn-ea"/>
                <a:sym typeface="+mn-lt"/>
              </a:rPr>
              <a:t>添加文字内容</a:t>
            </a:r>
          </a:p>
        </p:txBody>
      </p:sp>
      <p:sp>
        <p:nvSpPr>
          <p:cNvPr id="100" name="TextBox 99"/>
          <p:cNvSpPr txBox="1"/>
          <p:nvPr/>
        </p:nvSpPr>
        <p:spPr>
          <a:xfrm>
            <a:off x="3994072" y="2968886"/>
            <a:ext cx="1031052" cy="261610"/>
          </a:xfrm>
          <a:prstGeom prst="rect">
            <a:avLst/>
          </a:prstGeom>
          <a:noFill/>
        </p:spPr>
        <p:txBody>
          <a:bodyPr wrap="none" rtlCol="0">
            <a:spAutoFit/>
          </a:bodyPr>
          <a:lstStyle/>
          <a:p>
            <a:pPr marL="0" lvl="1" algn="ctr"/>
            <a:r>
              <a:rPr lang="zh-CN" altLang="en-US" sz="1100" b="0" dirty="0">
                <a:latin typeface="+mn-lt"/>
                <a:ea typeface="+mn-ea"/>
                <a:cs typeface="+mn-ea"/>
                <a:sym typeface="+mn-lt"/>
              </a:rPr>
              <a:t>添加文字内容</a:t>
            </a:r>
          </a:p>
        </p:txBody>
      </p:sp>
      <p:sp>
        <p:nvSpPr>
          <p:cNvPr id="101" name="TextBox 100"/>
          <p:cNvSpPr txBox="1"/>
          <p:nvPr/>
        </p:nvSpPr>
        <p:spPr>
          <a:xfrm>
            <a:off x="5599965" y="3990679"/>
            <a:ext cx="1031051" cy="261610"/>
          </a:xfrm>
          <a:prstGeom prst="rect">
            <a:avLst/>
          </a:prstGeom>
          <a:noFill/>
        </p:spPr>
        <p:txBody>
          <a:bodyPr wrap="none" rtlCol="0">
            <a:spAutoFit/>
          </a:bodyPr>
          <a:lstStyle/>
          <a:p>
            <a:pPr marL="0" lvl="1" algn="ctr"/>
            <a:r>
              <a:rPr lang="zh-CN" altLang="en-US" sz="1100" b="0" dirty="0">
                <a:latin typeface="+mn-lt"/>
                <a:ea typeface="+mn-ea"/>
                <a:cs typeface="+mn-ea"/>
                <a:sym typeface="+mn-lt"/>
              </a:rPr>
              <a:t>添加文字内容</a:t>
            </a:r>
          </a:p>
        </p:txBody>
      </p:sp>
      <p:sp>
        <p:nvSpPr>
          <p:cNvPr id="102" name="TextBox 101"/>
          <p:cNvSpPr txBox="1">
            <a:spLocks noChangeArrowheads="1"/>
          </p:cNvSpPr>
          <p:nvPr/>
        </p:nvSpPr>
        <p:spPr bwMode="auto">
          <a:xfrm>
            <a:off x="6660232" y="2619476"/>
            <a:ext cx="197052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smtClean="0">
                <a:solidFill>
                  <a:schemeClr val="tx1">
                    <a:lumMod val="65000"/>
                    <a:lumOff val="35000"/>
                  </a:schemeClr>
                </a:solidFill>
                <a:latin typeface="+mn-lt"/>
                <a:ea typeface="+mn-ea"/>
                <a:cs typeface="+mn-ea"/>
                <a:sym typeface="+mn-lt"/>
              </a:rPr>
              <a:t>明年工作计划</a:t>
            </a:r>
            <a:endParaRPr lang="zh-CN" altLang="en-US" sz="2000" b="1" dirty="0">
              <a:solidFill>
                <a:schemeClr val="tx1">
                  <a:lumMod val="65000"/>
                  <a:lumOff val="35000"/>
                </a:schemeClr>
              </a:solidFill>
              <a:latin typeface="+mn-lt"/>
              <a:ea typeface="+mn-ea"/>
              <a:cs typeface="+mn-ea"/>
              <a:sym typeface="+mn-lt"/>
            </a:endParaRPr>
          </a:p>
        </p:txBody>
      </p:sp>
      <p:sp>
        <p:nvSpPr>
          <p:cNvPr id="103" name="TextBox 102"/>
          <p:cNvSpPr txBox="1"/>
          <p:nvPr/>
        </p:nvSpPr>
        <p:spPr>
          <a:xfrm>
            <a:off x="7117930" y="2947578"/>
            <a:ext cx="1031052" cy="261610"/>
          </a:xfrm>
          <a:prstGeom prst="rect">
            <a:avLst/>
          </a:prstGeom>
          <a:noFill/>
        </p:spPr>
        <p:txBody>
          <a:bodyPr wrap="none" rtlCol="0">
            <a:spAutoFit/>
          </a:bodyPr>
          <a:lstStyle/>
          <a:p>
            <a:pPr marL="0" lvl="1" algn="ctr"/>
            <a:r>
              <a:rPr lang="zh-CN" altLang="en-US" sz="1100" b="0" dirty="0">
                <a:latin typeface="+mn-lt"/>
                <a:ea typeface="+mn-ea"/>
                <a:cs typeface="+mn-ea"/>
                <a:sym typeface="+mn-lt"/>
              </a:rPr>
              <a:t>添加文字内容</a:t>
            </a:r>
          </a:p>
        </p:txBody>
      </p:sp>
      <p:grpSp>
        <p:nvGrpSpPr>
          <p:cNvPr id="4" name="组合 3"/>
          <p:cNvGrpSpPr/>
          <p:nvPr/>
        </p:nvGrpSpPr>
        <p:grpSpPr>
          <a:xfrm>
            <a:off x="846231" y="3454603"/>
            <a:ext cx="845449" cy="845339"/>
            <a:chOff x="846231" y="3363838"/>
            <a:chExt cx="845449" cy="845339"/>
          </a:xfrm>
        </p:grpSpPr>
        <p:grpSp>
          <p:nvGrpSpPr>
            <p:cNvPr id="105" name="组合 104"/>
            <p:cNvGrpSpPr/>
            <p:nvPr/>
          </p:nvGrpSpPr>
          <p:grpSpPr>
            <a:xfrm>
              <a:off x="846231" y="3363838"/>
              <a:ext cx="845449" cy="845339"/>
              <a:chOff x="304800" y="673100"/>
              <a:chExt cx="4000500" cy="4000500"/>
            </a:xfrm>
            <a:effectLst>
              <a:outerShdw blurRad="444500" dist="254000" dir="8100000" algn="tr" rotWithShape="0">
                <a:prstClr val="black">
                  <a:alpha val="50000"/>
                </a:prstClr>
              </a:outerShdw>
            </a:effectLst>
          </p:grpSpPr>
          <p:sp>
            <p:nvSpPr>
              <p:cNvPr id="109" name="同心圆 10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10" name="椭圆 10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2" name="TextBox 1"/>
            <p:cNvSpPr txBox="1"/>
            <p:nvPr/>
          </p:nvSpPr>
          <p:spPr>
            <a:xfrm>
              <a:off x="986826" y="3440409"/>
              <a:ext cx="570669" cy="677108"/>
            </a:xfrm>
            <a:prstGeom prst="rect">
              <a:avLst/>
            </a:prstGeom>
            <a:noFill/>
          </p:spPr>
          <p:txBody>
            <a:bodyPr wrap="none" lIns="0" tIns="0" rIns="0" bIns="0" rtlCol="0">
              <a:spAutoFit/>
            </a:bodyPr>
            <a:lstStyle/>
            <a:p>
              <a:r>
                <a:rPr lang="en-US" altLang="zh-CN" sz="4400" b="1" dirty="0" smtClean="0">
                  <a:solidFill>
                    <a:srgbClr val="B89259"/>
                  </a:solidFill>
                  <a:latin typeface="+mn-lt"/>
                  <a:ea typeface="+mn-ea"/>
                  <a:cs typeface="+mn-ea"/>
                  <a:sym typeface="+mn-lt"/>
                </a:rPr>
                <a:t>01</a:t>
              </a:r>
              <a:endParaRPr lang="zh-CN" altLang="en-US" sz="4400" b="1" dirty="0" smtClean="0">
                <a:solidFill>
                  <a:srgbClr val="B89259"/>
                </a:solidFill>
                <a:latin typeface="+mn-lt"/>
                <a:ea typeface="+mn-ea"/>
                <a:cs typeface="+mn-ea"/>
                <a:sym typeface="+mn-lt"/>
              </a:endParaRPr>
            </a:p>
          </p:txBody>
        </p:sp>
      </p:grpSp>
      <p:grpSp>
        <p:nvGrpSpPr>
          <p:cNvPr id="5" name="组合 4"/>
          <p:cNvGrpSpPr/>
          <p:nvPr/>
        </p:nvGrpSpPr>
        <p:grpSpPr>
          <a:xfrm>
            <a:off x="2483768" y="2374483"/>
            <a:ext cx="845449" cy="845339"/>
            <a:chOff x="2483768" y="2283718"/>
            <a:chExt cx="845449" cy="845339"/>
          </a:xfrm>
        </p:grpSpPr>
        <p:grpSp>
          <p:nvGrpSpPr>
            <p:cNvPr id="112" name="组合 111"/>
            <p:cNvGrpSpPr/>
            <p:nvPr/>
          </p:nvGrpSpPr>
          <p:grpSpPr>
            <a:xfrm>
              <a:off x="2483768" y="2283718"/>
              <a:ext cx="845449" cy="845339"/>
              <a:chOff x="304800" y="673100"/>
              <a:chExt cx="4000500" cy="4000500"/>
            </a:xfrm>
            <a:effectLst>
              <a:outerShdw blurRad="444500" dist="254000" dir="8100000" algn="tr" rotWithShape="0">
                <a:prstClr val="black">
                  <a:alpha val="50000"/>
                </a:prstClr>
              </a:outerShdw>
            </a:effectLst>
          </p:grpSpPr>
          <p:sp>
            <p:nvSpPr>
              <p:cNvPr id="117" name="同心圆 1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18" name="椭圆 11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51" name="TextBox 50"/>
            <p:cNvSpPr txBox="1"/>
            <p:nvPr/>
          </p:nvSpPr>
          <p:spPr>
            <a:xfrm>
              <a:off x="2619177" y="2367833"/>
              <a:ext cx="570669" cy="677108"/>
            </a:xfrm>
            <a:prstGeom prst="rect">
              <a:avLst/>
            </a:prstGeom>
            <a:noFill/>
          </p:spPr>
          <p:txBody>
            <a:bodyPr wrap="none" lIns="0" tIns="0" rIns="0" bIns="0" rtlCol="0">
              <a:spAutoFit/>
            </a:bodyPr>
            <a:lstStyle/>
            <a:p>
              <a:r>
                <a:rPr lang="en-US" altLang="zh-CN" sz="4400" b="1" dirty="0" smtClean="0">
                  <a:solidFill>
                    <a:srgbClr val="B89259"/>
                  </a:solidFill>
                  <a:latin typeface="+mn-lt"/>
                  <a:ea typeface="+mn-ea"/>
                  <a:cs typeface="+mn-ea"/>
                  <a:sym typeface="+mn-lt"/>
                </a:rPr>
                <a:t>02</a:t>
              </a:r>
              <a:endParaRPr lang="zh-CN" altLang="en-US" sz="4400" b="1" dirty="0" smtClean="0">
                <a:solidFill>
                  <a:srgbClr val="B89259"/>
                </a:solidFill>
                <a:latin typeface="+mn-lt"/>
                <a:ea typeface="+mn-ea"/>
                <a:cs typeface="+mn-ea"/>
                <a:sym typeface="+mn-lt"/>
              </a:endParaRPr>
            </a:p>
          </p:txBody>
        </p:sp>
      </p:grpSp>
      <p:grpSp>
        <p:nvGrpSpPr>
          <p:cNvPr id="6" name="组合 5"/>
          <p:cNvGrpSpPr/>
          <p:nvPr/>
        </p:nvGrpSpPr>
        <p:grpSpPr>
          <a:xfrm>
            <a:off x="4086591" y="3598619"/>
            <a:ext cx="845449" cy="845339"/>
            <a:chOff x="4086591" y="3507854"/>
            <a:chExt cx="845449" cy="845339"/>
          </a:xfrm>
        </p:grpSpPr>
        <p:grpSp>
          <p:nvGrpSpPr>
            <p:cNvPr id="120" name="组合 119"/>
            <p:cNvGrpSpPr/>
            <p:nvPr/>
          </p:nvGrpSpPr>
          <p:grpSpPr>
            <a:xfrm>
              <a:off x="4086591" y="3507854"/>
              <a:ext cx="845449" cy="845339"/>
              <a:chOff x="304800" y="673100"/>
              <a:chExt cx="4000500" cy="4000500"/>
            </a:xfrm>
            <a:effectLst>
              <a:outerShdw blurRad="444500" dist="254000" dir="8100000" algn="tr" rotWithShape="0">
                <a:prstClr val="black">
                  <a:alpha val="50000"/>
                </a:prstClr>
              </a:outerShdw>
            </a:effectLst>
          </p:grpSpPr>
          <p:sp>
            <p:nvSpPr>
              <p:cNvPr id="122" name="同心圆 1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23" name="椭圆 12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52" name="TextBox 51"/>
            <p:cNvSpPr txBox="1"/>
            <p:nvPr/>
          </p:nvSpPr>
          <p:spPr>
            <a:xfrm>
              <a:off x="4227469" y="3591969"/>
              <a:ext cx="570669" cy="677108"/>
            </a:xfrm>
            <a:prstGeom prst="rect">
              <a:avLst/>
            </a:prstGeom>
            <a:noFill/>
          </p:spPr>
          <p:txBody>
            <a:bodyPr wrap="none" lIns="0" tIns="0" rIns="0" bIns="0" rtlCol="0">
              <a:spAutoFit/>
            </a:bodyPr>
            <a:lstStyle/>
            <a:p>
              <a:r>
                <a:rPr lang="en-US" altLang="zh-CN" sz="4400" b="1" dirty="0" smtClean="0">
                  <a:solidFill>
                    <a:srgbClr val="B89259"/>
                  </a:solidFill>
                  <a:latin typeface="+mn-lt"/>
                  <a:ea typeface="+mn-ea"/>
                  <a:cs typeface="+mn-ea"/>
                  <a:sym typeface="+mn-lt"/>
                </a:rPr>
                <a:t>03</a:t>
              </a:r>
              <a:endParaRPr lang="zh-CN" altLang="en-US" sz="4400" b="1" dirty="0" smtClean="0">
                <a:solidFill>
                  <a:srgbClr val="B89259"/>
                </a:solidFill>
                <a:latin typeface="+mn-lt"/>
                <a:ea typeface="+mn-ea"/>
                <a:cs typeface="+mn-ea"/>
                <a:sym typeface="+mn-lt"/>
              </a:endParaRPr>
            </a:p>
          </p:txBody>
        </p:sp>
      </p:grpSp>
      <p:grpSp>
        <p:nvGrpSpPr>
          <p:cNvPr id="8" name="组合 7"/>
          <p:cNvGrpSpPr/>
          <p:nvPr/>
        </p:nvGrpSpPr>
        <p:grpSpPr>
          <a:xfrm>
            <a:off x="5724128" y="2249224"/>
            <a:ext cx="845449" cy="845339"/>
            <a:chOff x="5724128" y="2158459"/>
            <a:chExt cx="845449" cy="845339"/>
          </a:xfrm>
        </p:grpSpPr>
        <p:grpSp>
          <p:nvGrpSpPr>
            <p:cNvPr id="132" name="组合 131"/>
            <p:cNvGrpSpPr/>
            <p:nvPr/>
          </p:nvGrpSpPr>
          <p:grpSpPr>
            <a:xfrm>
              <a:off x="5724128" y="2158459"/>
              <a:ext cx="845449" cy="845339"/>
              <a:chOff x="304800" y="673100"/>
              <a:chExt cx="4000500" cy="4000500"/>
            </a:xfrm>
            <a:effectLst>
              <a:outerShdw blurRad="444500" dist="254000" dir="8100000" algn="tr" rotWithShape="0">
                <a:prstClr val="black">
                  <a:alpha val="50000"/>
                </a:prstClr>
              </a:outerShdw>
            </a:effectLst>
          </p:grpSpPr>
          <p:sp>
            <p:nvSpPr>
              <p:cNvPr id="134" name="同心圆 13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35" name="椭圆 13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53" name="TextBox 52"/>
            <p:cNvSpPr txBox="1"/>
            <p:nvPr/>
          </p:nvSpPr>
          <p:spPr>
            <a:xfrm>
              <a:off x="5864723" y="2242574"/>
              <a:ext cx="570669" cy="677108"/>
            </a:xfrm>
            <a:prstGeom prst="rect">
              <a:avLst/>
            </a:prstGeom>
            <a:noFill/>
          </p:spPr>
          <p:txBody>
            <a:bodyPr wrap="none" lIns="0" tIns="0" rIns="0" bIns="0" rtlCol="0">
              <a:spAutoFit/>
            </a:bodyPr>
            <a:lstStyle/>
            <a:p>
              <a:r>
                <a:rPr lang="en-US" altLang="zh-CN" sz="4400" b="1" dirty="0" smtClean="0">
                  <a:solidFill>
                    <a:srgbClr val="B89259"/>
                  </a:solidFill>
                  <a:latin typeface="+mn-lt"/>
                  <a:ea typeface="+mn-ea"/>
                  <a:cs typeface="+mn-ea"/>
                  <a:sym typeface="+mn-lt"/>
                </a:rPr>
                <a:t>04</a:t>
              </a:r>
              <a:endParaRPr lang="zh-CN" altLang="en-US" sz="4400" b="1" dirty="0" smtClean="0">
                <a:solidFill>
                  <a:srgbClr val="B89259"/>
                </a:solidFill>
                <a:latin typeface="+mn-lt"/>
                <a:ea typeface="+mn-ea"/>
                <a:cs typeface="+mn-ea"/>
                <a:sym typeface="+mn-lt"/>
              </a:endParaRPr>
            </a:p>
          </p:txBody>
        </p:sp>
      </p:grpSp>
      <p:grpSp>
        <p:nvGrpSpPr>
          <p:cNvPr id="7" name="组合 6"/>
          <p:cNvGrpSpPr/>
          <p:nvPr/>
        </p:nvGrpSpPr>
        <p:grpSpPr>
          <a:xfrm>
            <a:off x="7303533" y="3495433"/>
            <a:ext cx="845449" cy="845339"/>
            <a:chOff x="7303533" y="3404668"/>
            <a:chExt cx="845449" cy="845339"/>
          </a:xfrm>
        </p:grpSpPr>
        <p:grpSp>
          <p:nvGrpSpPr>
            <p:cNvPr id="125" name="组合 124"/>
            <p:cNvGrpSpPr/>
            <p:nvPr/>
          </p:nvGrpSpPr>
          <p:grpSpPr>
            <a:xfrm>
              <a:off x="7303533" y="3404668"/>
              <a:ext cx="845449" cy="845339"/>
              <a:chOff x="304800" y="673100"/>
              <a:chExt cx="4000500" cy="4000500"/>
            </a:xfrm>
            <a:effectLst>
              <a:outerShdw blurRad="444500" dist="254000" dir="8100000" algn="tr" rotWithShape="0">
                <a:prstClr val="black">
                  <a:alpha val="50000"/>
                </a:prstClr>
              </a:outerShdw>
            </a:effectLst>
          </p:grpSpPr>
          <p:sp>
            <p:nvSpPr>
              <p:cNvPr id="129" name="同心圆 1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30" name="椭圆 12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54" name="TextBox 53"/>
            <p:cNvSpPr txBox="1"/>
            <p:nvPr/>
          </p:nvSpPr>
          <p:spPr>
            <a:xfrm>
              <a:off x="7444128" y="3488783"/>
              <a:ext cx="570669" cy="677108"/>
            </a:xfrm>
            <a:prstGeom prst="rect">
              <a:avLst/>
            </a:prstGeom>
            <a:noFill/>
          </p:spPr>
          <p:txBody>
            <a:bodyPr wrap="none" lIns="0" tIns="0" rIns="0" bIns="0" rtlCol="0">
              <a:spAutoFit/>
            </a:bodyPr>
            <a:lstStyle/>
            <a:p>
              <a:r>
                <a:rPr lang="en-US" altLang="zh-CN" sz="4400" b="1" dirty="0" smtClean="0">
                  <a:solidFill>
                    <a:srgbClr val="B89259"/>
                  </a:solidFill>
                  <a:latin typeface="+mn-lt"/>
                  <a:ea typeface="+mn-ea"/>
                  <a:cs typeface="+mn-ea"/>
                  <a:sym typeface="+mn-lt"/>
                </a:rPr>
                <a:t>05</a:t>
              </a:r>
              <a:endParaRPr lang="zh-CN" altLang="en-US" sz="4400" b="1" dirty="0" smtClean="0">
                <a:solidFill>
                  <a:srgbClr val="B89259"/>
                </a:solidFill>
                <a:latin typeface="+mn-lt"/>
                <a:ea typeface="+mn-ea"/>
                <a:cs typeface="+mn-ea"/>
                <a:sym typeface="+mn-lt"/>
              </a:endParaRPr>
            </a:p>
          </p:txBody>
        </p:sp>
      </p:grpSp>
      <p:sp>
        <p:nvSpPr>
          <p:cNvPr id="44" name="椭圆 43"/>
          <p:cNvSpPr/>
          <p:nvPr/>
        </p:nvSpPr>
        <p:spPr>
          <a:xfrm>
            <a:off x="3711033" y="-2621"/>
            <a:ext cx="1776530" cy="1776530"/>
          </a:xfrm>
          <a:prstGeom prst="ellipse">
            <a:avLst/>
          </a:prstGeom>
          <a:solidFill>
            <a:schemeClr val="bg1"/>
          </a:solidFill>
          <a:ln w="9525"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nvGrpSpPr>
          <p:cNvPr id="56" name="组合 55"/>
          <p:cNvGrpSpPr/>
          <p:nvPr/>
        </p:nvGrpSpPr>
        <p:grpSpPr>
          <a:xfrm>
            <a:off x="3900780" y="195486"/>
            <a:ext cx="1397036" cy="1397036"/>
            <a:chOff x="775780" y="771550"/>
            <a:chExt cx="1852004" cy="1852004"/>
          </a:xfrm>
        </p:grpSpPr>
        <p:sp>
          <p:nvSpPr>
            <p:cNvPr id="57" name="椭圆 56"/>
            <p:cNvSpPr/>
            <p:nvPr/>
          </p:nvSpPr>
          <p:spPr>
            <a:xfrm>
              <a:off x="775780" y="771550"/>
              <a:ext cx="1852004" cy="1852004"/>
            </a:xfrm>
            <a:prstGeom prst="ellipse">
              <a:avLst/>
            </a:prstGeom>
            <a:solidFill>
              <a:srgbClr val="200200"/>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58" name="椭圆 57"/>
            <p:cNvSpPr/>
            <p:nvPr/>
          </p:nvSpPr>
          <p:spPr>
            <a:xfrm>
              <a:off x="1007828" y="1003597"/>
              <a:ext cx="1387908" cy="1387908"/>
            </a:xfrm>
            <a:prstGeom prst="ellipse">
              <a:avLst/>
            </a:prstGeom>
            <a:gradFill flip="none" rotWithShape="1">
              <a:gsLst>
                <a:gs pos="36000">
                  <a:sysClr val="window" lastClr="FFFFFF">
                    <a:lumMod val="95000"/>
                  </a:sysClr>
                </a:gs>
                <a:gs pos="100000">
                  <a:sysClr val="window" lastClr="FFFFFF">
                    <a:lumMod val="75000"/>
                  </a:sysClr>
                </a:gs>
              </a:gsLst>
              <a:lin ang="18900000" scaled="1"/>
              <a:tileRect/>
            </a:gradFill>
            <a:ln w="3810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2286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sp>
        <p:nvSpPr>
          <p:cNvPr id="59" name="TextBox 19"/>
          <p:cNvSpPr txBox="1"/>
          <p:nvPr/>
        </p:nvSpPr>
        <p:spPr>
          <a:xfrm>
            <a:off x="4139952" y="700703"/>
            <a:ext cx="938012" cy="430887"/>
          </a:xfrm>
          <a:prstGeom prst="rect">
            <a:avLst/>
          </a:prstGeom>
          <a:noFill/>
        </p:spPr>
        <p:txBody>
          <a:bodyPr wrap="square" lIns="0" tIns="0" rIns="0" bIns="0" rtlCol="0">
            <a:spAutoFit/>
          </a:bodyPr>
          <a:lstStyle/>
          <a:p>
            <a:pPr algn="ctr"/>
            <a:r>
              <a:rPr lang="zh-CN" altLang="en-US" sz="2800" b="1" dirty="0">
                <a:solidFill>
                  <a:srgbClr val="200200"/>
                </a:solidFill>
                <a:latin typeface="+mn-lt"/>
                <a:ea typeface="+mn-ea"/>
                <a:cs typeface="+mn-ea"/>
                <a:sym typeface="+mn-lt"/>
              </a:rPr>
              <a:t>目录</a:t>
            </a:r>
          </a:p>
        </p:txBody>
      </p:sp>
    </p:spTree>
    <p:extLst>
      <p:ext uri="{BB962C8B-B14F-4D97-AF65-F5344CB8AC3E}">
        <p14:creationId xmlns:p14="http://schemas.microsoft.com/office/powerpoint/2010/main" val="20721482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2923535" y="1148749"/>
            <a:ext cx="3459121" cy="3486608"/>
            <a:chOff x="5525410" y="469900"/>
            <a:chExt cx="5894387" cy="5940425"/>
          </a:xfrm>
          <a:solidFill>
            <a:sysClr val="window" lastClr="FFFFFF"/>
          </a:solidFill>
          <a:effectLst>
            <a:outerShdw blurRad="63500" sx="102000" sy="102000" algn="ctr" rotWithShape="0">
              <a:prstClr val="black">
                <a:alpha val="40000"/>
              </a:prstClr>
            </a:outerShdw>
          </a:effectLst>
        </p:grpSpPr>
        <p:sp>
          <p:nvSpPr>
            <p:cNvPr id="21" name="Freeform 5"/>
            <p:cNvSpPr>
              <a:spLocks noEditPoints="1"/>
            </p:cNvSpPr>
            <p:nvPr/>
          </p:nvSpPr>
          <p:spPr bwMode="auto">
            <a:xfrm>
              <a:off x="5525410" y="469900"/>
              <a:ext cx="5894387" cy="5940425"/>
            </a:xfrm>
            <a:custGeom>
              <a:avLst/>
              <a:gdLst>
                <a:gd name="T0" fmla="*/ 67 w 133"/>
                <a:gd name="T1" fmla="*/ 130 h 134"/>
                <a:gd name="T2" fmla="*/ 4 w 133"/>
                <a:gd name="T3" fmla="*/ 67 h 134"/>
                <a:gd name="T4" fmla="*/ 67 w 133"/>
                <a:gd name="T5" fmla="*/ 4 h 134"/>
                <a:gd name="T6" fmla="*/ 129 w 133"/>
                <a:gd name="T7" fmla="*/ 67 h 134"/>
                <a:gd name="T8" fmla="*/ 67 w 133"/>
                <a:gd name="T9" fmla="*/ 130 h 134"/>
                <a:gd name="T10" fmla="*/ 67 w 133"/>
                <a:gd name="T11" fmla="*/ 0 h 134"/>
                <a:gd name="T12" fmla="*/ 0 w 133"/>
                <a:gd name="T13" fmla="*/ 67 h 134"/>
                <a:gd name="T14" fmla="*/ 67 w 133"/>
                <a:gd name="T15" fmla="*/ 134 h 134"/>
                <a:gd name="T16" fmla="*/ 133 w 133"/>
                <a:gd name="T17" fmla="*/ 67 h 134"/>
                <a:gd name="T18" fmla="*/ 67 w 133"/>
                <a:gd name="T19"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 h="134">
                  <a:moveTo>
                    <a:pt x="67" y="130"/>
                  </a:moveTo>
                  <a:cubicBezTo>
                    <a:pt x="32" y="130"/>
                    <a:pt x="4" y="102"/>
                    <a:pt x="4" y="67"/>
                  </a:cubicBezTo>
                  <a:cubicBezTo>
                    <a:pt x="4" y="32"/>
                    <a:pt x="32" y="4"/>
                    <a:pt x="67" y="4"/>
                  </a:cubicBezTo>
                  <a:cubicBezTo>
                    <a:pt x="101" y="4"/>
                    <a:pt x="129" y="32"/>
                    <a:pt x="129" y="67"/>
                  </a:cubicBezTo>
                  <a:cubicBezTo>
                    <a:pt x="129" y="102"/>
                    <a:pt x="101" y="130"/>
                    <a:pt x="67" y="130"/>
                  </a:cubicBezTo>
                  <a:moveTo>
                    <a:pt x="67" y="0"/>
                  </a:moveTo>
                  <a:cubicBezTo>
                    <a:pt x="30" y="0"/>
                    <a:pt x="0" y="30"/>
                    <a:pt x="0" y="67"/>
                  </a:cubicBezTo>
                  <a:cubicBezTo>
                    <a:pt x="0" y="104"/>
                    <a:pt x="30" y="134"/>
                    <a:pt x="67" y="134"/>
                  </a:cubicBezTo>
                  <a:cubicBezTo>
                    <a:pt x="104" y="134"/>
                    <a:pt x="133" y="104"/>
                    <a:pt x="133" y="67"/>
                  </a:cubicBezTo>
                  <a:cubicBezTo>
                    <a:pt x="133" y="30"/>
                    <a:pt x="104" y="0"/>
                    <a:pt x="67" y="0"/>
                  </a:cubicBezTo>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22" name="Freeform 6"/>
            <p:cNvSpPr>
              <a:spLocks noEditPoints="1"/>
            </p:cNvSpPr>
            <p:nvPr/>
          </p:nvSpPr>
          <p:spPr bwMode="auto">
            <a:xfrm>
              <a:off x="5834973" y="823913"/>
              <a:ext cx="5275262" cy="5230813"/>
            </a:xfrm>
            <a:custGeom>
              <a:avLst/>
              <a:gdLst>
                <a:gd name="T0" fmla="*/ 60 w 119"/>
                <a:gd name="T1" fmla="*/ 114 h 118"/>
                <a:gd name="T2" fmla="*/ 5 w 119"/>
                <a:gd name="T3" fmla="*/ 59 h 118"/>
                <a:gd name="T4" fmla="*/ 60 w 119"/>
                <a:gd name="T5" fmla="*/ 4 h 118"/>
                <a:gd name="T6" fmla="*/ 114 w 119"/>
                <a:gd name="T7" fmla="*/ 59 h 118"/>
                <a:gd name="T8" fmla="*/ 60 w 119"/>
                <a:gd name="T9" fmla="*/ 114 h 118"/>
                <a:gd name="T10" fmla="*/ 60 w 119"/>
                <a:gd name="T11" fmla="*/ 0 h 118"/>
                <a:gd name="T12" fmla="*/ 0 w 119"/>
                <a:gd name="T13" fmla="*/ 59 h 118"/>
                <a:gd name="T14" fmla="*/ 60 w 119"/>
                <a:gd name="T15" fmla="*/ 118 h 118"/>
                <a:gd name="T16" fmla="*/ 119 w 119"/>
                <a:gd name="T17" fmla="*/ 59 h 118"/>
                <a:gd name="T18" fmla="*/ 60 w 119"/>
                <a:gd name="T19"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 h="118">
                  <a:moveTo>
                    <a:pt x="60" y="114"/>
                  </a:moveTo>
                  <a:cubicBezTo>
                    <a:pt x="29" y="114"/>
                    <a:pt x="5" y="89"/>
                    <a:pt x="5" y="59"/>
                  </a:cubicBezTo>
                  <a:cubicBezTo>
                    <a:pt x="5" y="29"/>
                    <a:pt x="29" y="4"/>
                    <a:pt x="60" y="4"/>
                  </a:cubicBezTo>
                  <a:cubicBezTo>
                    <a:pt x="90" y="4"/>
                    <a:pt x="114" y="29"/>
                    <a:pt x="114" y="59"/>
                  </a:cubicBezTo>
                  <a:cubicBezTo>
                    <a:pt x="114" y="89"/>
                    <a:pt x="90" y="114"/>
                    <a:pt x="60" y="114"/>
                  </a:cubicBezTo>
                  <a:moveTo>
                    <a:pt x="60" y="0"/>
                  </a:moveTo>
                  <a:cubicBezTo>
                    <a:pt x="27" y="0"/>
                    <a:pt x="0" y="26"/>
                    <a:pt x="0" y="59"/>
                  </a:cubicBezTo>
                  <a:cubicBezTo>
                    <a:pt x="0" y="92"/>
                    <a:pt x="27" y="118"/>
                    <a:pt x="60" y="118"/>
                  </a:cubicBezTo>
                  <a:cubicBezTo>
                    <a:pt x="92" y="118"/>
                    <a:pt x="119" y="92"/>
                    <a:pt x="119" y="59"/>
                  </a:cubicBezTo>
                  <a:cubicBezTo>
                    <a:pt x="119" y="26"/>
                    <a:pt x="92" y="0"/>
                    <a:pt x="60" y="0"/>
                  </a:cubicBezTo>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23" name="Freeform 7"/>
            <p:cNvSpPr>
              <a:spLocks noEditPoints="1"/>
            </p:cNvSpPr>
            <p:nvPr/>
          </p:nvSpPr>
          <p:spPr bwMode="auto">
            <a:xfrm>
              <a:off x="6233435" y="1179513"/>
              <a:ext cx="4478337" cy="4521200"/>
            </a:xfrm>
            <a:custGeom>
              <a:avLst/>
              <a:gdLst>
                <a:gd name="T0" fmla="*/ 51 w 101"/>
                <a:gd name="T1" fmla="*/ 98 h 102"/>
                <a:gd name="T2" fmla="*/ 4 w 101"/>
                <a:gd name="T3" fmla="*/ 51 h 102"/>
                <a:gd name="T4" fmla="*/ 51 w 101"/>
                <a:gd name="T5" fmla="*/ 4 h 102"/>
                <a:gd name="T6" fmla="*/ 97 w 101"/>
                <a:gd name="T7" fmla="*/ 51 h 102"/>
                <a:gd name="T8" fmla="*/ 51 w 101"/>
                <a:gd name="T9" fmla="*/ 98 h 102"/>
                <a:gd name="T10" fmla="*/ 51 w 101"/>
                <a:gd name="T11" fmla="*/ 0 h 102"/>
                <a:gd name="T12" fmla="*/ 0 w 101"/>
                <a:gd name="T13" fmla="*/ 51 h 102"/>
                <a:gd name="T14" fmla="*/ 51 w 101"/>
                <a:gd name="T15" fmla="*/ 102 h 102"/>
                <a:gd name="T16" fmla="*/ 101 w 101"/>
                <a:gd name="T17" fmla="*/ 51 h 102"/>
                <a:gd name="T18" fmla="*/ 51 w 101"/>
                <a:gd name="T19"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102">
                  <a:moveTo>
                    <a:pt x="51" y="98"/>
                  </a:moveTo>
                  <a:cubicBezTo>
                    <a:pt x="25" y="98"/>
                    <a:pt x="4" y="77"/>
                    <a:pt x="4" y="51"/>
                  </a:cubicBezTo>
                  <a:cubicBezTo>
                    <a:pt x="4" y="25"/>
                    <a:pt x="25" y="4"/>
                    <a:pt x="51" y="4"/>
                  </a:cubicBezTo>
                  <a:cubicBezTo>
                    <a:pt x="76" y="4"/>
                    <a:pt x="97" y="25"/>
                    <a:pt x="97" y="51"/>
                  </a:cubicBezTo>
                  <a:cubicBezTo>
                    <a:pt x="97" y="77"/>
                    <a:pt x="76" y="98"/>
                    <a:pt x="51" y="98"/>
                  </a:cubicBezTo>
                  <a:moveTo>
                    <a:pt x="51" y="0"/>
                  </a:moveTo>
                  <a:cubicBezTo>
                    <a:pt x="22" y="0"/>
                    <a:pt x="0" y="23"/>
                    <a:pt x="0" y="51"/>
                  </a:cubicBezTo>
                  <a:cubicBezTo>
                    <a:pt x="0" y="79"/>
                    <a:pt x="22" y="102"/>
                    <a:pt x="51" y="102"/>
                  </a:cubicBezTo>
                  <a:cubicBezTo>
                    <a:pt x="79" y="102"/>
                    <a:pt x="101" y="79"/>
                    <a:pt x="101" y="51"/>
                  </a:cubicBezTo>
                  <a:cubicBezTo>
                    <a:pt x="101" y="23"/>
                    <a:pt x="79" y="0"/>
                    <a:pt x="51" y="0"/>
                  </a:cubicBezTo>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24" name="Freeform 8"/>
            <p:cNvSpPr>
              <a:spLocks noEditPoints="1"/>
            </p:cNvSpPr>
            <p:nvPr/>
          </p:nvSpPr>
          <p:spPr bwMode="auto">
            <a:xfrm>
              <a:off x="6589035" y="1533525"/>
              <a:ext cx="3767137" cy="3813175"/>
            </a:xfrm>
            <a:custGeom>
              <a:avLst/>
              <a:gdLst>
                <a:gd name="T0" fmla="*/ 43 w 85"/>
                <a:gd name="T1" fmla="*/ 82 h 86"/>
                <a:gd name="T2" fmla="*/ 4 w 85"/>
                <a:gd name="T3" fmla="*/ 43 h 86"/>
                <a:gd name="T4" fmla="*/ 43 w 85"/>
                <a:gd name="T5" fmla="*/ 4 h 86"/>
                <a:gd name="T6" fmla="*/ 81 w 85"/>
                <a:gd name="T7" fmla="*/ 43 h 86"/>
                <a:gd name="T8" fmla="*/ 43 w 85"/>
                <a:gd name="T9" fmla="*/ 82 h 86"/>
                <a:gd name="T10" fmla="*/ 43 w 85"/>
                <a:gd name="T11" fmla="*/ 0 h 86"/>
                <a:gd name="T12" fmla="*/ 0 w 85"/>
                <a:gd name="T13" fmla="*/ 43 h 86"/>
                <a:gd name="T14" fmla="*/ 43 w 85"/>
                <a:gd name="T15" fmla="*/ 86 h 86"/>
                <a:gd name="T16" fmla="*/ 85 w 85"/>
                <a:gd name="T17" fmla="*/ 43 h 86"/>
                <a:gd name="T18" fmla="*/ 43 w 85"/>
                <a:gd name="T19"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 h="86">
                  <a:moveTo>
                    <a:pt x="43" y="82"/>
                  </a:moveTo>
                  <a:cubicBezTo>
                    <a:pt x="21" y="82"/>
                    <a:pt x="4" y="65"/>
                    <a:pt x="4" y="43"/>
                  </a:cubicBezTo>
                  <a:cubicBezTo>
                    <a:pt x="4" y="22"/>
                    <a:pt x="21" y="4"/>
                    <a:pt x="43" y="4"/>
                  </a:cubicBezTo>
                  <a:cubicBezTo>
                    <a:pt x="64" y="4"/>
                    <a:pt x="81" y="22"/>
                    <a:pt x="81" y="43"/>
                  </a:cubicBezTo>
                  <a:cubicBezTo>
                    <a:pt x="81" y="65"/>
                    <a:pt x="64" y="82"/>
                    <a:pt x="43" y="82"/>
                  </a:cubicBezTo>
                  <a:moveTo>
                    <a:pt x="43" y="0"/>
                  </a:moveTo>
                  <a:cubicBezTo>
                    <a:pt x="19" y="0"/>
                    <a:pt x="0" y="19"/>
                    <a:pt x="0" y="43"/>
                  </a:cubicBezTo>
                  <a:cubicBezTo>
                    <a:pt x="0" y="67"/>
                    <a:pt x="19" y="86"/>
                    <a:pt x="43" y="86"/>
                  </a:cubicBezTo>
                  <a:cubicBezTo>
                    <a:pt x="66" y="86"/>
                    <a:pt x="85" y="67"/>
                    <a:pt x="85" y="43"/>
                  </a:cubicBezTo>
                  <a:cubicBezTo>
                    <a:pt x="85" y="19"/>
                    <a:pt x="66" y="0"/>
                    <a:pt x="43" y="0"/>
                  </a:cubicBezTo>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25" name="Freeform 9"/>
            <p:cNvSpPr>
              <a:spLocks noEditPoints="1"/>
            </p:cNvSpPr>
            <p:nvPr/>
          </p:nvSpPr>
          <p:spPr bwMode="auto">
            <a:xfrm>
              <a:off x="6943048" y="1889125"/>
              <a:ext cx="3059112" cy="3101975"/>
            </a:xfrm>
            <a:custGeom>
              <a:avLst/>
              <a:gdLst>
                <a:gd name="T0" fmla="*/ 35 w 69"/>
                <a:gd name="T1" fmla="*/ 66 h 70"/>
                <a:gd name="T2" fmla="*/ 4 w 69"/>
                <a:gd name="T3" fmla="*/ 35 h 70"/>
                <a:gd name="T4" fmla="*/ 35 w 69"/>
                <a:gd name="T5" fmla="*/ 4 h 70"/>
                <a:gd name="T6" fmla="*/ 65 w 69"/>
                <a:gd name="T7" fmla="*/ 35 h 70"/>
                <a:gd name="T8" fmla="*/ 35 w 69"/>
                <a:gd name="T9" fmla="*/ 66 h 70"/>
                <a:gd name="T10" fmla="*/ 35 w 69"/>
                <a:gd name="T11" fmla="*/ 0 h 70"/>
                <a:gd name="T12" fmla="*/ 0 w 69"/>
                <a:gd name="T13" fmla="*/ 35 h 70"/>
                <a:gd name="T14" fmla="*/ 35 w 69"/>
                <a:gd name="T15" fmla="*/ 70 h 70"/>
                <a:gd name="T16" fmla="*/ 69 w 69"/>
                <a:gd name="T17" fmla="*/ 35 h 70"/>
                <a:gd name="T18" fmla="*/ 35 w 69"/>
                <a:gd name="T19"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70">
                  <a:moveTo>
                    <a:pt x="35" y="66"/>
                  </a:moveTo>
                  <a:cubicBezTo>
                    <a:pt x="18" y="66"/>
                    <a:pt x="4" y="52"/>
                    <a:pt x="4" y="35"/>
                  </a:cubicBezTo>
                  <a:cubicBezTo>
                    <a:pt x="4" y="18"/>
                    <a:pt x="18" y="4"/>
                    <a:pt x="35" y="4"/>
                  </a:cubicBezTo>
                  <a:cubicBezTo>
                    <a:pt x="52" y="4"/>
                    <a:pt x="65" y="18"/>
                    <a:pt x="65" y="35"/>
                  </a:cubicBezTo>
                  <a:cubicBezTo>
                    <a:pt x="65" y="52"/>
                    <a:pt x="52" y="66"/>
                    <a:pt x="35" y="66"/>
                  </a:cubicBezTo>
                  <a:moveTo>
                    <a:pt x="35" y="0"/>
                  </a:moveTo>
                  <a:cubicBezTo>
                    <a:pt x="15" y="0"/>
                    <a:pt x="0" y="16"/>
                    <a:pt x="0" y="35"/>
                  </a:cubicBezTo>
                  <a:cubicBezTo>
                    <a:pt x="0" y="54"/>
                    <a:pt x="15" y="70"/>
                    <a:pt x="35" y="70"/>
                  </a:cubicBezTo>
                  <a:cubicBezTo>
                    <a:pt x="54" y="70"/>
                    <a:pt x="69" y="54"/>
                    <a:pt x="69" y="35"/>
                  </a:cubicBezTo>
                  <a:cubicBezTo>
                    <a:pt x="69" y="16"/>
                    <a:pt x="54" y="0"/>
                    <a:pt x="35" y="0"/>
                  </a:cubicBezTo>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26" name="Freeform 10"/>
            <p:cNvSpPr>
              <a:spLocks noEditPoints="1"/>
            </p:cNvSpPr>
            <p:nvPr/>
          </p:nvSpPr>
          <p:spPr bwMode="auto">
            <a:xfrm>
              <a:off x="7298648" y="2243138"/>
              <a:ext cx="2347912" cy="2393950"/>
            </a:xfrm>
            <a:custGeom>
              <a:avLst/>
              <a:gdLst>
                <a:gd name="T0" fmla="*/ 27 w 53"/>
                <a:gd name="T1" fmla="*/ 50 h 54"/>
                <a:gd name="T2" fmla="*/ 4 w 53"/>
                <a:gd name="T3" fmla="*/ 27 h 54"/>
                <a:gd name="T4" fmla="*/ 27 w 53"/>
                <a:gd name="T5" fmla="*/ 4 h 54"/>
                <a:gd name="T6" fmla="*/ 50 w 53"/>
                <a:gd name="T7" fmla="*/ 27 h 54"/>
                <a:gd name="T8" fmla="*/ 27 w 53"/>
                <a:gd name="T9" fmla="*/ 50 h 54"/>
                <a:gd name="T10" fmla="*/ 27 w 53"/>
                <a:gd name="T11" fmla="*/ 0 h 54"/>
                <a:gd name="T12" fmla="*/ 0 w 53"/>
                <a:gd name="T13" fmla="*/ 27 h 54"/>
                <a:gd name="T14" fmla="*/ 27 w 53"/>
                <a:gd name="T15" fmla="*/ 54 h 54"/>
                <a:gd name="T16" fmla="*/ 53 w 53"/>
                <a:gd name="T17" fmla="*/ 27 h 54"/>
                <a:gd name="T18" fmla="*/ 27 w 53"/>
                <a:gd name="T1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54">
                  <a:moveTo>
                    <a:pt x="27" y="50"/>
                  </a:moveTo>
                  <a:cubicBezTo>
                    <a:pt x="14" y="50"/>
                    <a:pt x="4" y="40"/>
                    <a:pt x="4" y="27"/>
                  </a:cubicBezTo>
                  <a:cubicBezTo>
                    <a:pt x="4" y="14"/>
                    <a:pt x="14" y="4"/>
                    <a:pt x="27" y="4"/>
                  </a:cubicBezTo>
                  <a:cubicBezTo>
                    <a:pt x="39" y="4"/>
                    <a:pt x="50" y="14"/>
                    <a:pt x="50" y="27"/>
                  </a:cubicBezTo>
                  <a:cubicBezTo>
                    <a:pt x="50" y="40"/>
                    <a:pt x="39" y="50"/>
                    <a:pt x="27" y="50"/>
                  </a:cubicBezTo>
                  <a:moveTo>
                    <a:pt x="27" y="0"/>
                  </a:moveTo>
                  <a:cubicBezTo>
                    <a:pt x="12" y="0"/>
                    <a:pt x="0" y="12"/>
                    <a:pt x="0" y="27"/>
                  </a:cubicBezTo>
                  <a:cubicBezTo>
                    <a:pt x="0" y="42"/>
                    <a:pt x="12" y="54"/>
                    <a:pt x="27" y="54"/>
                  </a:cubicBezTo>
                  <a:cubicBezTo>
                    <a:pt x="41" y="54"/>
                    <a:pt x="53" y="42"/>
                    <a:pt x="53" y="27"/>
                  </a:cubicBezTo>
                  <a:cubicBezTo>
                    <a:pt x="53" y="12"/>
                    <a:pt x="41" y="0"/>
                    <a:pt x="27" y="0"/>
                  </a:cubicBezTo>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27" name="Freeform 11"/>
            <p:cNvSpPr>
              <a:spLocks noEditPoints="1"/>
            </p:cNvSpPr>
            <p:nvPr/>
          </p:nvSpPr>
          <p:spPr bwMode="auto">
            <a:xfrm>
              <a:off x="7608210" y="2597150"/>
              <a:ext cx="1728787" cy="1685925"/>
            </a:xfrm>
            <a:custGeom>
              <a:avLst/>
              <a:gdLst>
                <a:gd name="T0" fmla="*/ 20 w 39"/>
                <a:gd name="T1" fmla="*/ 34 h 38"/>
                <a:gd name="T2" fmla="*/ 4 w 39"/>
                <a:gd name="T3" fmla="*/ 19 h 38"/>
                <a:gd name="T4" fmla="*/ 20 w 39"/>
                <a:gd name="T5" fmla="*/ 4 h 38"/>
                <a:gd name="T6" fmla="*/ 35 w 39"/>
                <a:gd name="T7" fmla="*/ 19 h 38"/>
                <a:gd name="T8" fmla="*/ 20 w 39"/>
                <a:gd name="T9" fmla="*/ 34 h 38"/>
                <a:gd name="T10" fmla="*/ 20 w 39"/>
                <a:gd name="T11" fmla="*/ 0 h 38"/>
                <a:gd name="T12" fmla="*/ 0 w 39"/>
                <a:gd name="T13" fmla="*/ 19 h 38"/>
                <a:gd name="T14" fmla="*/ 20 w 39"/>
                <a:gd name="T15" fmla="*/ 38 h 38"/>
                <a:gd name="T16" fmla="*/ 39 w 39"/>
                <a:gd name="T17" fmla="*/ 19 h 38"/>
                <a:gd name="T18" fmla="*/ 20 w 39"/>
                <a:gd name="T19"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8">
                  <a:moveTo>
                    <a:pt x="20" y="34"/>
                  </a:moveTo>
                  <a:cubicBezTo>
                    <a:pt x="11" y="34"/>
                    <a:pt x="4" y="27"/>
                    <a:pt x="4" y="19"/>
                  </a:cubicBezTo>
                  <a:cubicBezTo>
                    <a:pt x="4" y="11"/>
                    <a:pt x="11" y="4"/>
                    <a:pt x="20" y="4"/>
                  </a:cubicBezTo>
                  <a:cubicBezTo>
                    <a:pt x="28" y="4"/>
                    <a:pt x="35" y="11"/>
                    <a:pt x="35" y="19"/>
                  </a:cubicBezTo>
                  <a:cubicBezTo>
                    <a:pt x="35" y="27"/>
                    <a:pt x="28" y="34"/>
                    <a:pt x="20" y="34"/>
                  </a:cubicBezTo>
                  <a:moveTo>
                    <a:pt x="20" y="0"/>
                  </a:moveTo>
                  <a:cubicBezTo>
                    <a:pt x="9" y="0"/>
                    <a:pt x="0" y="9"/>
                    <a:pt x="0" y="19"/>
                  </a:cubicBezTo>
                  <a:cubicBezTo>
                    <a:pt x="0" y="30"/>
                    <a:pt x="9" y="38"/>
                    <a:pt x="20" y="38"/>
                  </a:cubicBezTo>
                  <a:cubicBezTo>
                    <a:pt x="30" y="38"/>
                    <a:pt x="39" y="30"/>
                    <a:pt x="39" y="19"/>
                  </a:cubicBezTo>
                  <a:cubicBezTo>
                    <a:pt x="39" y="9"/>
                    <a:pt x="30" y="0"/>
                    <a:pt x="20" y="0"/>
                  </a:cubicBezTo>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28" name="Oval 12"/>
            <p:cNvSpPr>
              <a:spLocks noChangeArrowheads="1"/>
            </p:cNvSpPr>
            <p:nvPr/>
          </p:nvSpPr>
          <p:spPr bwMode="auto">
            <a:xfrm>
              <a:off x="7962223" y="2952750"/>
              <a:ext cx="1020762" cy="974725"/>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29" name="组合 28"/>
          <p:cNvGrpSpPr/>
          <p:nvPr/>
        </p:nvGrpSpPr>
        <p:grpSpPr>
          <a:xfrm>
            <a:off x="2659608" y="1006850"/>
            <a:ext cx="4023558" cy="3762356"/>
            <a:chOff x="3726956" y="1898825"/>
            <a:chExt cx="4737259" cy="4429125"/>
          </a:xfrm>
        </p:grpSpPr>
        <p:grpSp>
          <p:nvGrpSpPr>
            <p:cNvPr id="30" name="组合 29"/>
            <p:cNvGrpSpPr/>
            <p:nvPr/>
          </p:nvGrpSpPr>
          <p:grpSpPr>
            <a:xfrm>
              <a:off x="4535119" y="2441590"/>
              <a:ext cx="1914662" cy="1217652"/>
              <a:chOff x="4535119" y="2441590"/>
              <a:chExt cx="1914662" cy="1217652"/>
            </a:xfrm>
          </p:grpSpPr>
          <p:sp>
            <p:nvSpPr>
              <p:cNvPr id="46" name="Freeform 237"/>
              <p:cNvSpPr>
                <a:spLocks/>
              </p:cNvSpPr>
              <p:nvPr/>
            </p:nvSpPr>
            <p:spPr bwMode="auto">
              <a:xfrm rot="19864295">
                <a:off x="4535119" y="2441590"/>
                <a:ext cx="1914662" cy="1217652"/>
              </a:xfrm>
              <a:custGeom>
                <a:avLst/>
                <a:gdLst>
                  <a:gd name="T0" fmla="*/ 98 w 148"/>
                  <a:gd name="T1" fmla="*/ 93 h 94"/>
                  <a:gd name="T2" fmla="*/ 144 w 148"/>
                  <a:gd name="T3" fmla="*/ 13 h 94"/>
                  <a:gd name="T4" fmla="*/ 136 w 148"/>
                  <a:gd name="T5" fmla="*/ 0 h 94"/>
                  <a:gd name="T6" fmla="*/ 11 w 148"/>
                  <a:gd name="T7" fmla="*/ 0 h 94"/>
                  <a:gd name="T8" fmla="*/ 4 w 148"/>
                  <a:gd name="T9" fmla="*/ 13 h 94"/>
                  <a:gd name="T10" fmla="*/ 50 w 148"/>
                  <a:gd name="T11" fmla="*/ 94 h 94"/>
                  <a:gd name="T12" fmla="*/ 75 w 148"/>
                  <a:gd name="T13" fmla="*/ 88 h 94"/>
                  <a:gd name="T14" fmla="*/ 98 w 148"/>
                  <a:gd name="T15" fmla="*/ 93 h 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 h="94">
                    <a:moveTo>
                      <a:pt x="98" y="93"/>
                    </a:moveTo>
                    <a:cubicBezTo>
                      <a:pt x="144" y="13"/>
                      <a:pt x="144" y="13"/>
                      <a:pt x="144" y="13"/>
                    </a:cubicBezTo>
                    <a:cubicBezTo>
                      <a:pt x="148" y="6"/>
                      <a:pt x="145" y="0"/>
                      <a:pt x="136" y="0"/>
                    </a:cubicBezTo>
                    <a:cubicBezTo>
                      <a:pt x="11" y="0"/>
                      <a:pt x="11" y="0"/>
                      <a:pt x="11" y="0"/>
                    </a:cubicBezTo>
                    <a:cubicBezTo>
                      <a:pt x="3" y="0"/>
                      <a:pt x="0" y="6"/>
                      <a:pt x="4" y="13"/>
                    </a:cubicBezTo>
                    <a:cubicBezTo>
                      <a:pt x="50" y="94"/>
                      <a:pt x="50" y="94"/>
                      <a:pt x="50" y="94"/>
                    </a:cubicBezTo>
                    <a:cubicBezTo>
                      <a:pt x="58" y="90"/>
                      <a:pt x="66" y="88"/>
                      <a:pt x="75" y="88"/>
                    </a:cubicBezTo>
                    <a:cubicBezTo>
                      <a:pt x="83" y="88"/>
                      <a:pt x="91" y="90"/>
                      <a:pt x="98" y="93"/>
                    </a:cubicBezTo>
                    <a:close/>
                  </a:path>
                </a:pathLst>
              </a:custGeom>
              <a:solidFill>
                <a:srgbClr val="200200"/>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7" name="文本框 322"/>
              <p:cNvSpPr txBox="1"/>
              <p:nvPr/>
            </p:nvSpPr>
            <p:spPr>
              <a:xfrm>
                <a:off x="5140343" y="2693340"/>
                <a:ext cx="628864" cy="59783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dirty="0" smtClean="0">
                    <a:ln>
                      <a:noFill/>
                    </a:ln>
                    <a:solidFill>
                      <a:sysClr val="window" lastClr="FFFFFF"/>
                    </a:solidFill>
                    <a:effectLst/>
                    <a:uLnTx/>
                    <a:uFillTx/>
                    <a:latin typeface="+mn-lt"/>
                    <a:ea typeface="+mn-ea"/>
                    <a:cs typeface="+mn-ea"/>
                    <a:sym typeface="+mn-lt"/>
                  </a:rPr>
                  <a:t>01</a:t>
                </a:r>
                <a:endParaRPr kumimoji="0" lang="zh-CN" altLang="en-US" sz="2700" b="0" i="0" u="none" strike="noStrike" kern="0" cap="none" spc="0" normalizeH="0" baseline="0" noProof="0" dirty="0">
                  <a:ln>
                    <a:noFill/>
                  </a:ln>
                  <a:solidFill>
                    <a:sysClr val="window" lastClr="FFFFFF"/>
                  </a:solidFill>
                  <a:effectLst/>
                  <a:uLnTx/>
                  <a:uFillTx/>
                  <a:latin typeface="+mn-lt"/>
                  <a:ea typeface="+mn-ea"/>
                  <a:cs typeface="+mn-ea"/>
                  <a:sym typeface="+mn-lt"/>
                </a:endParaRPr>
              </a:p>
            </p:txBody>
          </p:sp>
        </p:grpSp>
        <p:grpSp>
          <p:nvGrpSpPr>
            <p:cNvPr id="31" name="组合 30"/>
            <p:cNvGrpSpPr/>
            <p:nvPr/>
          </p:nvGrpSpPr>
          <p:grpSpPr>
            <a:xfrm>
              <a:off x="5718959" y="4583601"/>
              <a:ext cx="1914662" cy="1217652"/>
              <a:chOff x="5718959" y="4583601"/>
              <a:chExt cx="1914662" cy="1217652"/>
            </a:xfrm>
          </p:grpSpPr>
          <p:sp>
            <p:nvSpPr>
              <p:cNvPr id="44" name="Freeform 238"/>
              <p:cNvSpPr>
                <a:spLocks/>
              </p:cNvSpPr>
              <p:nvPr/>
            </p:nvSpPr>
            <p:spPr bwMode="auto">
              <a:xfrm rot="19864295">
                <a:off x="5718959" y="4583601"/>
                <a:ext cx="1914662" cy="1217652"/>
              </a:xfrm>
              <a:custGeom>
                <a:avLst/>
                <a:gdLst>
                  <a:gd name="T0" fmla="*/ 50 w 148"/>
                  <a:gd name="T1" fmla="*/ 0 h 94"/>
                  <a:gd name="T2" fmla="*/ 4 w 148"/>
                  <a:gd name="T3" fmla="*/ 81 h 94"/>
                  <a:gd name="T4" fmla="*/ 11 w 148"/>
                  <a:gd name="T5" fmla="*/ 94 h 94"/>
                  <a:gd name="T6" fmla="*/ 136 w 148"/>
                  <a:gd name="T7" fmla="*/ 94 h 94"/>
                  <a:gd name="T8" fmla="*/ 144 w 148"/>
                  <a:gd name="T9" fmla="*/ 81 h 94"/>
                  <a:gd name="T10" fmla="*/ 98 w 148"/>
                  <a:gd name="T11" fmla="*/ 1 h 94"/>
                  <a:gd name="T12" fmla="*/ 75 w 148"/>
                  <a:gd name="T13" fmla="*/ 6 h 94"/>
                  <a:gd name="T14" fmla="*/ 50 w 148"/>
                  <a:gd name="T15" fmla="*/ 0 h 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 h="94">
                    <a:moveTo>
                      <a:pt x="50" y="0"/>
                    </a:moveTo>
                    <a:cubicBezTo>
                      <a:pt x="4" y="81"/>
                      <a:pt x="4" y="81"/>
                      <a:pt x="4" y="81"/>
                    </a:cubicBezTo>
                    <a:cubicBezTo>
                      <a:pt x="0" y="88"/>
                      <a:pt x="3" y="94"/>
                      <a:pt x="11" y="94"/>
                    </a:cubicBezTo>
                    <a:cubicBezTo>
                      <a:pt x="136" y="94"/>
                      <a:pt x="136" y="94"/>
                      <a:pt x="136" y="94"/>
                    </a:cubicBezTo>
                    <a:cubicBezTo>
                      <a:pt x="145" y="94"/>
                      <a:pt x="148" y="88"/>
                      <a:pt x="144" y="81"/>
                    </a:cubicBezTo>
                    <a:cubicBezTo>
                      <a:pt x="98" y="1"/>
                      <a:pt x="98" y="1"/>
                      <a:pt x="98" y="1"/>
                    </a:cubicBezTo>
                    <a:cubicBezTo>
                      <a:pt x="91" y="4"/>
                      <a:pt x="83" y="6"/>
                      <a:pt x="75" y="6"/>
                    </a:cubicBezTo>
                    <a:cubicBezTo>
                      <a:pt x="66" y="6"/>
                      <a:pt x="58" y="4"/>
                      <a:pt x="50" y="0"/>
                    </a:cubicBezTo>
                    <a:close/>
                  </a:path>
                </a:pathLst>
              </a:custGeom>
              <a:solidFill>
                <a:srgbClr val="B89259"/>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5" name="文本框 329"/>
              <p:cNvSpPr txBox="1"/>
              <p:nvPr/>
            </p:nvSpPr>
            <p:spPr>
              <a:xfrm>
                <a:off x="6345894" y="4939204"/>
                <a:ext cx="640188" cy="59783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dirty="0" smtClean="0">
                    <a:ln>
                      <a:noFill/>
                    </a:ln>
                    <a:solidFill>
                      <a:sysClr val="window" lastClr="FFFFFF"/>
                    </a:solidFill>
                    <a:effectLst/>
                    <a:uLnTx/>
                    <a:uFillTx/>
                    <a:latin typeface="+mn-lt"/>
                    <a:ea typeface="+mn-ea"/>
                    <a:cs typeface="+mn-ea"/>
                    <a:sym typeface="+mn-lt"/>
                  </a:rPr>
                  <a:t>04</a:t>
                </a:r>
                <a:endParaRPr kumimoji="0" lang="zh-CN" altLang="en-US" sz="2700" b="0" i="0" u="none" strike="noStrike" kern="0" cap="none" spc="0" normalizeH="0" baseline="0" noProof="0" dirty="0">
                  <a:ln>
                    <a:noFill/>
                  </a:ln>
                  <a:solidFill>
                    <a:sysClr val="window" lastClr="FFFFFF"/>
                  </a:solidFill>
                  <a:effectLst/>
                  <a:uLnTx/>
                  <a:uFillTx/>
                  <a:latin typeface="+mn-lt"/>
                  <a:ea typeface="+mn-ea"/>
                  <a:cs typeface="+mn-ea"/>
                  <a:sym typeface="+mn-lt"/>
                </a:endParaRPr>
              </a:p>
            </p:txBody>
          </p:sp>
        </p:grpSp>
        <p:grpSp>
          <p:nvGrpSpPr>
            <p:cNvPr id="32" name="组合 31"/>
            <p:cNvGrpSpPr/>
            <p:nvPr/>
          </p:nvGrpSpPr>
          <p:grpSpPr>
            <a:xfrm>
              <a:off x="3726956" y="3116265"/>
              <a:ext cx="1682728" cy="1658569"/>
              <a:chOff x="3726956" y="3116265"/>
              <a:chExt cx="1682728" cy="1658569"/>
            </a:xfrm>
          </p:grpSpPr>
          <p:sp>
            <p:nvSpPr>
              <p:cNvPr id="42" name="Freeform 235"/>
              <p:cNvSpPr>
                <a:spLocks/>
              </p:cNvSpPr>
              <p:nvPr/>
            </p:nvSpPr>
            <p:spPr bwMode="auto">
              <a:xfrm rot="19864295">
                <a:off x="3726956" y="3116265"/>
                <a:ext cx="1682728" cy="1658569"/>
              </a:xfrm>
              <a:custGeom>
                <a:avLst/>
                <a:gdLst>
                  <a:gd name="T0" fmla="*/ 130 w 130"/>
                  <a:gd name="T1" fmla="*/ 90 h 128"/>
                  <a:gd name="T2" fmla="*/ 82 w 130"/>
                  <a:gd name="T3" fmla="*/ 7 h 128"/>
                  <a:gd name="T4" fmla="*/ 67 w 130"/>
                  <a:gd name="T5" fmla="*/ 7 h 128"/>
                  <a:gd name="T6" fmla="*/ 4 w 130"/>
                  <a:gd name="T7" fmla="*/ 115 h 128"/>
                  <a:gd name="T8" fmla="*/ 12 w 130"/>
                  <a:gd name="T9" fmla="*/ 128 h 128"/>
                  <a:gd name="T10" fmla="*/ 109 w 130"/>
                  <a:gd name="T11" fmla="*/ 128 h 128"/>
                  <a:gd name="T12" fmla="*/ 130 w 130"/>
                  <a:gd name="T13" fmla="*/ 90 h 128"/>
                </a:gdLst>
                <a:ahLst/>
                <a:cxnLst>
                  <a:cxn ang="0">
                    <a:pos x="T0" y="T1"/>
                  </a:cxn>
                  <a:cxn ang="0">
                    <a:pos x="T2" y="T3"/>
                  </a:cxn>
                  <a:cxn ang="0">
                    <a:pos x="T4" y="T5"/>
                  </a:cxn>
                  <a:cxn ang="0">
                    <a:pos x="T6" y="T7"/>
                  </a:cxn>
                  <a:cxn ang="0">
                    <a:pos x="T8" y="T9"/>
                  </a:cxn>
                  <a:cxn ang="0">
                    <a:pos x="T10" y="T11"/>
                  </a:cxn>
                  <a:cxn ang="0">
                    <a:pos x="T12" y="T13"/>
                  </a:cxn>
                </a:cxnLst>
                <a:rect l="0" t="0" r="r" b="b"/>
                <a:pathLst>
                  <a:path w="130" h="128">
                    <a:moveTo>
                      <a:pt x="130" y="90"/>
                    </a:moveTo>
                    <a:cubicBezTo>
                      <a:pt x="82" y="7"/>
                      <a:pt x="82" y="7"/>
                      <a:pt x="82" y="7"/>
                    </a:cubicBezTo>
                    <a:cubicBezTo>
                      <a:pt x="78" y="0"/>
                      <a:pt x="71" y="0"/>
                      <a:pt x="67" y="7"/>
                    </a:cubicBezTo>
                    <a:cubicBezTo>
                      <a:pt x="4" y="115"/>
                      <a:pt x="4" y="115"/>
                      <a:pt x="4" y="115"/>
                    </a:cubicBezTo>
                    <a:cubicBezTo>
                      <a:pt x="0" y="123"/>
                      <a:pt x="4" y="128"/>
                      <a:pt x="12" y="128"/>
                    </a:cubicBezTo>
                    <a:cubicBezTo>
                      <a:pt x="109" y="128"/>
                      <a:pt x="109" y="128"/>
                      <a:pt x="109" y="128"/>
                    </a:cubicBezTo>
                    <a:cubicBezTo>
                      <a:pt x="110" y="113"/>
                      <a:pt x="118" y="99"/>
                      <a:pt x="130" y="90"/>
                    </a:cubicBezTo>
                    <a:close/>
                  </a:path>
                </a:pathLst>
              </a:custGeom>
              <a:solidFill>
                <a:srgbClr val="B89259"/>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3" name="文本框 331"/>
              <p:cNvSpPr txBox="1"/>
              <p:nvPr/>
            </p:nvSpPr>
            <p:spPr>
              <a:xfrm>
                <a:off x="4433344" y="3826645"/>
                <a:ext cx="628864" cy="597829"/>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dirty="0" smtClean="0">
                    <a:ln>
                      <a:noFill/>
                    </a:ln>
                    <a:solidFill>
                      <a:sysClr val="window" lastClr="FFFFFF"/>
                    </a:solidFill>
                    <a:effectLst/>
                    <a:uLnTx/>
                    <a:uFillTx/>
                    <a:latin typeface="+mn-lt"/>
                    <a:ea typeface="+mn-ea"/>
                    <a:cs typeface="+mn-ea"/>
                    <a:sym typeface="+mn-lt"/>
                  </a:rPr>
                  <a:t>06</a:t>
                </a:r>
                <a:endParaRPr kumimoji="0" lang="zh-CN" altLang="en-US" sz="2700" b="0" i="0" u="none" strike="noStrike" kern="0" cap="none" spc="0" normalizeH="0" baseline="0" noProof="0" dirty="0">
                  <a:ln>
                    <a:noFill/>
                  </a:ln>
                  <a:solidFill>
                    <a:sysClr val="window" lastClr="FFFFFF"/>
                  </a:solidFill>
                  <a:effectLst/>
                  <a:uLnTx/>
                  <a:uFillTx/>
                  <a:latin typeface="+mn-lt"/>
                  <a:ea typeface="+mn-ea"/>
                  <a:cs typeface="+mn-ea"/>
                  <a:sym typeface="+mn-lt"/>
                </a:endParaRPr>
              </a:p>
            </p:txBody>
          </p:sp>
        </p:grpSp>
        <p:grpSp>
          <p:nvGrpSpPr>
            <p:cNvPr id="33" name="组合 32"/>
            <p:cNvGrpSpPr/>
            <p:nvPr/>
          </p:nvGrpSpPr>
          <p:grpSpPr>
            <a:xfrm>
              <a:off x="5936404" y="1898825"/>
              <a:ext cx="1669440" cy="1658569"/>
              <a:chOff x="5936404" y="1898825"/>
              <a:chExt cx="1669440" cy="1658569"/>
            </a:xfrm>
          </p:grpSpPr>
          <p:sp>
            <p:nvSpPr>
              <p:cNvPr id="40" name="Freeform 233"/>
              <p:cNvSpPr>
                <a:spLocks/>
              </p:cNvSpPr>
              <p:nvPr/>
            </p:nvSpPr>
            <p:spPr bwMode="auto">
              <a:xfrm rot="19864295">
                <a:off x="5936404" y="1898825"/>
                <a:ext cx="1669440" cy="1658569"/>
              </a:xfrm>
              <a:custGeom>
                <a:avLst/>
                <a:gdLst>
                  <a:gd name="T0" fmla="*/ 21 w 129"/>
                  <a:gd name="T1" fmla="*/ 128 h 128"/>
                  <a:gd name="T2" fmla="*/ 117 w 129"/>
                  <a:gd name="T3" fmla="*/ 128 h 128"/>
                  <a:gd name="T4" fmla="*/ 125 w 129"/>
                  <a:gd name="T5" fmla="*/ 115 h 128"/>
                  <a:gd name="T6" fmla="*/ 62 w 129"/>
                  <a:gd name="T7" fmla="*/ 7 h 128"/>
                  <a:gd name="T8" fmla="*/ 47 w 129"/>
                  <a:gd name="T9" fmla="*/ 7 h 128"/>
                  <a:gd name="T10" fmla="*/ 0 w 129"/>
                  <a:gd name="T11" fmla="*/ 90 h 128"/>
                  <a:gd name="T12" fmla="*/ 21 w 129"/>
                  <a:gd name="T13" fmla="*/ 128 h 128"/>
                </a:gdLst>
                <a:ahLst/>
                <a:cxnLst>
                  <a:cxn ang="0">
                    <a:pos x="T0" y="T1"/>
                  </a:cxn>
                  <a:cxn ang="0">
                    <a:pos x="T2" y="T3"/>
                  </a:cxn>
                  <a:cxn ang="0">
                    <a:pos x="T4" y="T5"/>
                  </a:cxn>
                  <a:cxn ang="0">
                    <a:pos x="T6" y="T7"/>
                  </a:cxn>
                  <a:cxn ang="0">
                    <a:pos x="T8" y="T9"/>
                  </a:cxn>
                  <a:cxn ang="0">
                    <a:pos x="T10" y="T11"/>
                  </a:cxn>
                  <a:cxn ang="0">
                    <a:pos x="T12" y="T13"/>
                  </a:cxn>
                </a:cxnLst>
                <a:rect l="0" t="0" r="r" b="b"/>
                <a:pathLst>
                  <a:path w="129" h="128">
                    <a:moveTo>
                      <a:pt x="21" y="128"/>
                    </a:moveTo>
                    <a:cubicBezTo>
                      <a:pt x="117" y="128"/>
                      <a:pt x="117" y="128"/>
                      <a:pt x="117" y="128"/>
                    </a:cubicBezTo>
                    <a:cubicBezTo>
                      <a:pt x="126" y="128"/>
                      <a:pt x="129" y="123"/>
                      <a:pt x="125" y="115"/>
                    </a:cubicBezTo>
                    <a:cubicBezTo>
                      <a:pt x="62" y="7"/>
                      <a:pt x="62" y="7"/>
                      <a:pt x="62" y="7"/>
                    </a:cubicBezTo>
                    <a:cubicBezTo>
                      <a:pt x="58" y="0"/>
                      <a:pt x="51" y="0"/>
                      <a:pt x="47" y="7"/>
                    </a:cubicBezTo>
                    <a:cubicBezTo>
                      <a:pt x="0" y="90"/>
                      <a:pt x="0" y="90"/>
                      <a:pt x="0" y="90"/>
                    </a:cubicBezTo>
                    <a:cubicBezTo>
                      <a:pt x="11" y="99"/>
                      <a:pt x="19" y="113"/>
                      <a:pt x="21" y="128"/>
                    </a:cubicBezTo>
                    <a:close/>
                  </a:path>
                </a:pathLst>
              </a:custGeom>
              <a:solidFill>
                <a:srgbClr val="B89259"/>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1" name="文本框 333"/>
              <p:cNvSpPr txBox="1"/>
              <p:nvPr/>
            </p:nvSpPr>
            <p:spPr>
              <a:xfrm>
                <a:off x="6533383" y="2693340"/>
                <a:ext cx="640188" cy="597829"/>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dirty="0" smtClean="0">
                    <a:ln>
                      <a:noFill/>
                    </a:ln>
                    <a:solidFill>
                      <a:sysClr val="window" lastClr="FFFFFF"/>
                    </a:solidFill>
                    <a:effectLst/>
                    <a:uLnTx/>
                    <a:uFillTx/>
                    <a:latin typeface="+mn-lt"/>
                    <a:ea typeface="+mn-ea"/>
                    <a:cs typeface="+mn-ea"/>
                    <a:sym typeface="+mn-lt"/>
                  </a:rPr>
                  <a:t>02</a:t>
                </a:r>
                <a:endParaRPr kumimoji="0" lang="zh-CN" altLang="en-US" sz="2700" b="0" i="0" u="none" strike="noStrike" kern="0" cap="none" spc="0" normalizeH="0" baseline="0" noProof="0" dirty="0">
                  <a:ln>
                    <a:noFill/>
                  </a:ln>
                  <a:solidFill>
                    <a:sysClr val="window" lastClr="FFFFFF"/>
                  </a:solidFill>
                  <a:effectLst/>
                  <a:uLnTx/>
                  <a:uFillTx/>
                  <a:latin typeface="+mn-lt"/>
                  <a:ea typeface="+mn-ea"/>
                  <a:cs typeface="+mn-ea"/>
                  <a:sym typeface="+mn-lt"/>
                </a:endParaRPr>
              </a:p>
            </p:txBody>
          </p:sp>
        </p:grpSp>
        <p:grpSp>
          <p:nvGrpSpPr>
            <p:cNvPr id="34" name="组合 33"/>
            <p:cNvGrpSpPr/>
            <p:nvPr/>
          </p:nvGrpSpPr>
          <p:grpSpPr>
            <a:xfrm>
              <a:off x="4585327" y="4669381"/>
              <a:ext cx="1682728" cy="1658569"/>
              <a:chOff x="4585327" y="4669381"/>
              <a:chExt cx="1682728" cy="1658569"/>
            </a:xfrm>
          </p:grpSpPr>
          <p:sp>
            <p:nvSpPr>
              <p:cNvPr id="38" name="Freeform 236"/>
              <p:cNvSpPr>
                <a:spLocks/>
              </p:cNvSpPr>
              <p:nvPr/>
            </p:nvSpPr>
            <p:spPr bwMode="auto">
              <a:xfrm rot="19864295">
                <a:off x="4585327" y="4669381"/>
                <a:ext cx="1682728" cy="1658569"/>
              </a:xfrm>
              <a:custGeom>
                <a:avLst/>
                <a:gdLst>
                  <a:gd name="T0" fmla="*/ 109 w 130"/>
                  <a:gd name="T1" fmla="*/ 0 h 128"/>
                  <a:gd name="T2" fmla="*/ 12 w 130"/>
                  <a:gd name="T3" fmla="*/ 0 h 128"/>
                  <a:gd name="T4" fmla="*/ 4 w 130"/>
                  <a:gd name="T5" fmla="*/ 12 h 128"/>
                  <a:gd name="T6" fmla="*/ 67 w 130"/>
                  <a:gd name="T7" fmla="*/ 121 h 128"/>
                  <a:gd name="T8" fmla="*/ 82 w 130"/>
                  <a:gd name="T9" fmla="*/ 121 h 128"/>
                  <a:gd name="T10" fmla="*/ 130 w 130"/>
                  <a:gd name="T11" fmla="*/ 38 h 128"/>
                  <a:gd name="T12" fmla="*/ 109 w 130"/>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130" h="128">
                    <a:moveTo>
                      <a:pt x="109" y="0"/>
                    </a:moveTo>
                    <a:cubicBezTo>
                      <a:pt x="12" y="0"/>
                      <a:pt x="12" y="0"/>
                      <a:pt x="12" y="0"/>
                    </a:cubicBezTo>
                    <a:cubicBezTo>
                      <a:pt x="4" y="0"/>
                      <a:pt x="0" y="5"/>
                      <a:pt x="4" y="12"/>
                    </a:cubicBezTo>
                    <a:cubicBezTo>
                      <a:pt x="67" y="121"/>
                      <a:pt x="67" y="121"/>
                      <a:pt x="67" y="121"/>
                    </a:cubicBezTo>
                    <a:cubicBezTo>
                      <a:pt x="71" y="128"/>
                      <a:pt x="78" y="128"/>
                      <a:pt x="82" y="121"/>
                    </a:cubicBezTo>
                    <a:cubicBezTo>
                      <a:pt x="130" y="38"/>
                      <a:pt x="130" y="38"/>
                      <a:pt x="130" y="38"/>
                    </a:cubicBezTo>
                    <a:cubicBezTo>
                      <a:pt x="118" y="29"/>
                      <a:pt x="110" y="15"/>
                      <a:pt x="109" y="0"/>
                    </a:cubicBezTo>
                    <a:close/>
                  </a:path>
                </a:pathLst>
              </a:custGeom>
              <a:solidFill>
                <a:srgbClr val="200200"/>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39" name="文本框 335"/>
              <p:cNvSpPr txBox="1"/>
              <p:nvPr/>
            </p:nvSpPr>
            <p:spPr>
              <a:xfrm>
                <a:off x="5054525" y="4939204"/>
                <a:ext cx="628864" cy="597829"/>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dirty="0" smtClean="0">
                    <a:ln>
                      <a:noFill/>
                    </a:ln>
                    <a:solidFill>
                      <a:sysClr val="window" lastClr="FFFFFF"/>
                    </a:solidFill>
                    <a:effectLst/>
                    <a:uLnTx/>
                    <a:uFillTx/>
                    <a:latin typeface="+mn-lt"/>
                    <a:ea typeface="+mn-ea"/>
                    <a:cs typeface="+mn-ea"/>
                    <a:sym typeface="+mn-lt"/>
                  </a:rPr>
                  <a:t>05</a:t>
                </a:r>
                <a:endParaRPr kumimoji="0" lang="zh-CN" altLang="en-US" sz="2700" b="0" i="0" u="none" strike="noStrike" kern="0" cap="none" spc="0" normalizeH="0" baseline="0" noProof="0" dirty="0">
                  <a:ln>
                    <a:noFill/>
                  </a:ln>
                  <a:solidFill>
                    <a:sysClr val="window" lastClr="FFFFFF"/>
                  </a:solidFill>
                  <a:effectLst/>
                  <a:uLnTx/>
                  <a:uFillTx/>
                  <a:latin typeface="+mn-lt"/>
                  <a:ea typeface="+mn-ea"/>
                  <a:cs typeface="+mn-ea"/>
                  <a:sym typeface="+mn-lt"/>
                </a:endParaRPr>
              </a:p>
            </p:txBody>
          </p:sp>
        </p:grpSp>
        <p:grpSp>
          <p:nvGrpSpPr>
            <p:cNvPr id="35" name="组合 34"/>
            <p:cNvGrpSpPr/>
            <p:nvPr/>
          </p:nvGrpSpPr>
          <p:grpSpPr>
            <a:xfrm>
              <a:off x="6794775" y="3451942"/>
              <a:ext cx="1669440" cy="1658569"/>
              <a:chOff x="6794775" y="3451942"/>
              <a:chExt cx="1669440" cy="1658569"/>
            </a:xfrm>
          </p:grpSpPr>
          <p:sp>
            <p:nvSpPr>
              <p:cNvPr id="36" name="Freeform 234"/>
              <p:cNvSpPr>
                <a:spLocks/>
              </p:cNvSpPr>
              <p:nvPr/>
            </p:nvSpPr>
            <p:spPr bwMode="auto">
              <a:xfrm rot="19864295">
                <a:off x="6794775" y="3451942"/>
                <a:ext cx="1669440" cy="1658569"/>
              </a:xfrm>
              <a:custGeom>
                <a:avLst/>
                <a:gdLst>
                  <a:gd name="T0" fmla="*/ 117 w 129"/>
                  <a:gd name="T1" fmla="*/ 0 h 128"/>
                  <a:gd name="T2" fmla="*/ 21 w 129"/>
                  <a:gd name="T3" fmla="*/ 0 h 128"/>
                  <a:gd name="T4" fmla="*/ 0 w 129"/>
                  <a:gd name="T5" fmla="*/ 38 h 128"/>
                  <a:gd name="T6" fmla="*/ 47 w 129"/>
                  <a:gd name="T7" fmla="*/ 121 h 128"/>
                  <a:gd name="T8" fmla="*/ 62 w 129"/>
                  <a:gd name="T9" fmla="*/ 121 h 128"/>
                  <a:gd name="T10" fmla="*/ 125 w 129"/>
                  <a:gd name="T11" fmla="*/ 12 h 128"/>
                  <a:gd name="T12" fmla="*/ 117 w 129"/>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129" h="128">
                    <a:moveTo>
                      <a:pt x="117" y="0"/>
                    </a:moveTo>
                    <a:cubicBezTo>
                      <a:pt x="21" y="0"/>
                      <a:pt x="21" y="0"/>
                      <a:pt x="21" y="0"/>
                    </a:cubicBezTo>
                    <a:cubicBezTo>
                      <a:pt x="19" y="15"/>
                      <a:pt x="11" y="29"/>
                      <a:pt x="0" y="38"/>
                    </a:cubicBezTo>
                    <a:cubicBezTo>
                      <a:pt x="47" y="121"/>
                      <a:pt x="47" y="121"/>
                      <a:pt x="47" y="121"/>
                    </a:cubicBezTo>
                    <a:cubicBezTo>
                      <a:pt x="51" y="128"/>
                      <a:pt x="58" y="128"/>
                      <a:pt x="62" y="121"/>
                    </a:cubicBezTo>
                    <a:cubicBezTo>
                      <a:pt x="125" y="12"/>
                      <a:pt x="125" y="12"/>
                      <a:pt x="125" y="12"/>
                    </a:cubicBezTo>
                    <a:cubicBezTo>
                      <a:pt x="129" y="5"/>
                      <a:pt x="126" y="0"/>
                      <a:pt x="117" y="0"/>
                    </a:cubicBezTo>
                    <a:close/>
                  </a:path>
                </a:pathLst>
              </a:custGeom>
              <a:solidFill>
                <a:srgbClr val="200200"/>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37" name="文本框 337"/>
              <p:cNvSpPr txBox="1"/>
              <p:nvPr/>
            </p:nvSpPr>
            <p:spPr>
              <a:xfrm>
                <a:off x="7082826" y="3826646"/>
                <a:ext cx="653399" cy="597829"/>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dirty="0" smtClean="0">
                    <a:ln>
                      <a:noFill/>
                    </a:ln>
                    <a:solidFill>
                      <a:sysClr val="window" lastClr="FFFFFF"/>
                    </a:solidFill>
                    <a:effectLst/>
                    <a:uLnTx/>
                    <a:uFillTx/>
                    <a:latin typeface="+mn-lt"/>
                    <a:ea typeface="+mn-ea"/>
                    <a:cs typeface="+mn-ea"/>
                    <a:sym typeface="+mn-lt"/>
                  </a:rPr>
                  <a:t>03</a:t>
                </a:r>
                <a:endParaRPr kumimoji="0" lang="zh-CN" altLang="en-US" sz="2700" b="0" i="0" u="none" strike="noStrike" kern="0" cap="none" spc="0" normalizeH="0" baseline="0" noProof="0" dirty="0">
                  <a:ln>
                    <a:noFill/>
                  </a:ln>
                  <a:solidFill>
                    <a:sysClr val="window" lastClr="FFFFFF"/>
                  </a:solidFill>
                  <a:effectLst/>
                  <a:uLnTx/>
                  <a:uFillTx/>
                  <a:latin typeface="+mn-lt"/>
                  <a:ea typeface="+mn-ea"/>
                  <a:cs typeface="+mn-ea"/>
                  <a:sym typeface="+mn-lt"/>
                </a:endParaRPr>
              </a:p>
            </p:txBody>
          </p:sp>
        </p:grpSp>
      </p:grpSp>
      <p:cxnSp>
        <p:nvCxnSpPr>
          <p:cNvPr id="48" name="直接连接符 47"/>
          <p:cNvCxnSpPr/>
          <p:nvPr/>
        </p:nvCxnSpPr>
        <p:spPr>
          <a:xfrm>
            <a:off x="2662018" y="1504574"/>
            <a:ext cx="1198327" cy="0"/>
          </a:xfrm>
          <a:prstGeom prst="line">
            <a:avLst/>
          </a:prstGeom>
          <a:noFill/>
          <a:ln w="6350" cap="flat" cmpd="sng" algn="ctr">
            <a:solidFill>
              <a:schemeClr val="tx1">
                <a:lumMod val="50000"/>
                <a:lumOff val="50000"/>
              </a:schemeClr>
            </a:solidFill>
            <a:prstDash val="solid"/>
            <a:miter lim="800000"/>
          </a:ln>
          <a:effectLst/>
        </p:spPr>
      </p:cxnSp>
      <p:grpSp>
        <p:nvGrpSpPr>
          <p:cNvPr id="49" name="组合 48"/>
          <p:cNvGrpSpPr/>
          <p:nvPr/>
        </p:nvGrpSpPr>
        <p:grpSpPr>
          <a:xfrm>
            <a:off x="2507994" y="1375515"/>
            <a:ext cx="258085" cy="258119"/>
            <a:chOff x="3845536" y="1830658"/>
            <a:chExt cx="1990017" cy="1990017"/>
          </a:xfrm>
        </p:grpSpPr>
        <p:sp>
          <p:nvSpPr>
            <p:cNvPr id="50" name="圆角矩形 23"/>
            <p:cNvSpPr/>
            <p:nvPr/>
          </p:nvSpPr>
          <p:spPr>
            <a:xfrm>
              <a:off x="3845536" y="1830658"/>
              <a:ext cx="1990017" cy="1990017"/>
            </a:xfrm>
            <a:prstGeom prst="ellipse">
              <a:avLst/>
            </a:prstGeom>
            <a:gradFill flip="none" rotWithShape="1">
              <a:gsLst>
                <a:gs pos="50000">
                  <a:srgbClr val="F2F2F2"/>
                </a:gs>
                <a:gs pos="50000">
                  <a:sysClr val="window" lastClr="FFFFFF"/>
                </a:gs>
              </a:gsLst>
              <a:lin ang="13500000" scaled="1"/>
              <a:tileRect/>
            </a:gradFill>
            <a:ln w="12700" cap="flat" cmpd="sng" algn="ctr">
              <a:noFill/>
              <a:prstDash val="solid"/>
              <a:miter lim="800000"/>
            </a:ln>
            <a:effectLst>
              <a:outerShdw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51" name="圆角矩形 24"/>
            <p:cNvSpPr/>
            <p:nvPr/>
          </p:nvSpPr>
          <p:spPr>
            <a:xfrm>
              <a:off x="4036823" y="2021945"/>
              <a:ext cx="1607443" cy="1607443"/>
            </a:xfrm>
            <a:prstGeom prst="ellipse">
              <a:avLst/>
            </a:prstGeom>
            <a:gradFill flip="none" rotWithShape="1">
              <a:gsLst>
                <a:gs pos="50000">
                  <a:srgbClr val="F2F2F2"/>
                </a:gs>
                <a:gs pos="50000">
                  <a:sysClr val="window" lastClr="FFFFFF"/>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52" name="圆角矩形 25"/>
            <p:cNvSpPr/>
            <p:nvPr/>
          </p:nvSpPr>
          <p:spPr>
            <a:xfrm>
              <a:off x="4331496" y="2316618"/>
              <a:ext cx="1018097" cy="1018097"/>
            </a:xfrm>
            <a:prstGeom prst="ellipse">
              <a:avLst/>
            </a:prstGeom>
            <a:solidFill>
              <a:schemeClr val="tx1">
                <a:lumMod val="50000"/>
                <a:lumOff val="50000"/>
              </a:schemeClr>
            </a:solidFill>
            <a:ln w="12700" cap="flat" cmpd="sng" algn="ctr">
              <a:noFill/>
              <a:prstDash val="solid"/>
              <a:miter lim="800000"/>
            </a:ln>
            <a:effectLst>
              <a:innerShdw dist="38100" dir="13500000">
                <a:srgbClr val="5B9BD5">
                  <a:lumMod val="50000"/>
                  <a:alpha val="5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sp>
        <p:nvSpPr>
          <p:cNvPr id="70" name="TextBox 69"/>
          <p:cNvSpPr txBox="1"/>
          <p:nvPr/>
        </p:nvSpPr>
        <p:spPr>
          <a:xfrm>
            <a:off x="38104" y="1031088"/>
            <a:ext cx="2384385" cy="854090"/>
          </a:xfrm>
          <a:prstGeom prst="rect">
            <a:avLst/>
          </a:prstGeom>
          <a:noFill/>
        </p:spPr>
        <p:txBody>
          <a:bodyPr wrap="square" lIns="68589" tIns="34295" rIns="68589" bIns="34295" rtlCol="0">
            <a:spAutoFit/>
          </a:bodyPr>
          <a:lstStyle/>
          <a:p>
            <a:pPr algn="r">
              <a:lnSpc>
                <a:spcPct val="150000"/>
              </a:lnSpc>
              <a:defRPr/>
            </a:pPr>
            <a:r>
              <a:rPr lang="zh-CN" altLang="en-US" kern="0" dirty="0" smtClean="0">
                <a:solidFill>
                  <a:schemeClr val="tx1">
                    <a:lumMod val="75000"/>
                    <a:lumOff val="25000"/>
                  </a:schemeClr>
                </a:solidFill>
                <a:latin typeface="+mj-ea"/>
                <a:ea typeface="+mj-ea"/>
                <a:cs typeface="+mn-ea"/>
                <a:sym typeface="+mn-lt"/>
              </a:rPr>
              <a:t>输入标题</a:t>
            </a:r>
            <a:endParaRPr lang="zh-CN" altLang="en-US" kern="0" dirty="0">
              <a:solidFill>
                <a:schemeClr val="tx1">
                  <a:lumMod val="75000"/>
                  <a:lumOff val="25000"/>
                </a:schemeClr>
              </a:solidFill>
              <a:latin typeface="+mj-ea"/>
              <a:ea typeface="+mj-ea"/>
              <a:cs typeface="+mn-ea"/>
              <a:sym typeface="+mn-lt"/>
            </a:endParaRPr>
          </a:p>
          <a:p>
            <a:pPr algn="r">
              <a:lnSpc>
                <a:spcPct val="150000"/>
              </a:lnSpc>
              <a:defRPr/>
            </a:pPr>
            <a:r>
              <a:rPr lang="zh-CN" altLang="en-US" sz="800" kern="0" dirty="0" smtClean="0">
                <a:solidFill>
                  <a:schemeClr val="tx1">
                    <a:lumMod val="75000"/>
                    <a:lumOff val="25000"/>
                  </a:schemeClr>
                </a:solidFill>
                <a:latin typeface="+mj-ea"/>
                <a:ea typeface="+mj-ea"/>
                <a:cs typeface="+mn-ea"/>
                <a:sym typeface="+mn-lt"/>
              </a:rPr>
              <a:t>点击</a:t>
            </a:r>
            <a:r>
              <a:rPr lang="zh-CN" altLang="en-US" sz="800" kern="0" dirty="0">
                <a:solidFill>
                  <a:schemeClr val="tx1">
                    <a:lumMod val="75000"/>
                    <a:lumOff val="25000"/>
                  </a:schemeClr>
                </a:solidFill>
                <a:latin typeface="+mj-ea"/>
                <a:ea typeface="+mj-ea"/>
                <a:cs typeface="+mn-ea"/>
                <a:sym typeface="+mn-lt"/>
              </a:rPr>
              <a:t>此处添加段落文本点击此处添加段落文本</a:t>
            </a:r>
          </a:p>
          <a:p>
            <a:pPr algn="r">
              <a:lnSpc>
                <a:spcPct val="150000"/>
              </a:lnSpc>
              <a:defRPr/>
            </a:pPr>
            <a:r>
              <a:rPr lang="zh-CN" altLang="en-US" sz="800" kern="0" dirty="0">
                <a:solidFill>
                  <a:schemeClr val="tx1">
                    <a:lumMod val="75000"/>
                    <a:lumOff val="25000"/>
                  </a:schemeClr>
                </a:solidFill>
                <a:latin typeface="+mj-ea"/>
                <a:ea typeface="+mj-ea"/>
                <a:cs typeface="+mn-ea"/>
                <a:sym typeface="+mn-lt"/>
              </a:rPr>
              <a:t>点击此处添加段落文本点击此处添加段落文本</a:t>
            </a:r>
          </a:p>
        </p:txBody>
      </p:sp>
      <p:cxnSp>
        <p:nvCxnSpPr>
          <p:cNvPr id="71" name="直接连接符 70"/>
          <p:cNvCxnSpPr/>
          <p:nvPr/>
        </p:nvCxnSpPr>
        <p:spPr>
          <a:xfrm>
            <a:off x="1982171" y="2858247"/>
            <a:ext cx="1094267" cy="1"/>
          </a:xfrm>
          <a:prstGeom prst="line">
            <a:avLst/>
          </a:prstGeom>
          <a:noFill/>
          <a:ln w="6350" cap="flat" cmpd="sng" algn="ctr">
            <a:solidFill>
              <a:schemeClr val="tx1">
                <a:lumMod val="50000"/>
                <a:lumOff val="50000"/>
              </a:schemeClr>
            </a:solidFill>
            <a:prstDash val="solid"/>
            <a:miter lim="800000"/>
          </a:ln>
          <a:effectLst/>
        </p:spPr>
      </p:cxnSp>
      <p:grpSp>
        <p:nvGrpSpPr>
          <p:cNvPr id="72" name="组合 71"/>
          <p:cNvGrpSpPr/>
          <p:nvPr/>
        </p:nvGrpSpPr>
        <p:grpSpPr>
          <a:xfrm>
            <a:off x="1832960" y="2729188"/>
            <a:ext cx="258085" cy="258119"/>
            <a:chOff x="3845536" y="1830658"/>
            <a:chExt cx="1990017" cy="1990017"/>
          </a:xfrm>
        </p:grpSpPr>
        <p:sp>
          <p:nvSpPr>
            <p:cNvPr id="73" name="圆角矩形 23"/>
            <p:cNvSpPr/>
            <p:nvPr/>
          </p:nvSpPr>
          <p:spPr>
            <a:xfrm>
              <a:off x="3845536" y="1830658"/>
              <a:ext cx="1990017" cy="1990017"/>
            </a:xfrm>
            <a:prstGeom prst="ellipse">
              <a:avLst/>
            </a:prstGeom>
            <a:gradFill flip="none" rotWithShape="1">
              <a:gsLst>
                <a:gs pos="50000">
                  <a:srgbClr val="F2F2F2"/>
                </a:gs>
                <a:gs pos="50000">
                  <a:sysClr val="window" lastClr="FFFFFF"/>
                </a:gs>
              </a:gsLst>
              <a:lin ang="13500000" scaled="1"/>
              <a:tileRect/>
            </a:gradFill>
            <a:ln w="12700" cap="flat" cmpd="sng" algn="ctr">
              <a:noFill/>
              <a:prstDash val="solid"/>
              <a:miter lim="800000"/>
            </a:ln>
            <a:effectLst>
              <a:outerShdw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74" name="圆角矩形 24"/>
            <p:cNvSpPr/>
            <p:nvPr/>
          </p:nvSpPr>
          <p:spPr>
            <a:xfrm>
              <a:off x="4036823" y="2021945"/>
              <a:ext cx="1607443" cy="1607443"/>
            </a:xfrm>
            <a:prstGeom prst="ellipse">
              <a:avLst/>
            </a:prstGeom>
            <a:gradFill flip="none" rotWithShape="1">
              <a:gsLst>
                <a:gs pos="50000">
                  <a:srgbClr val="F2F2F2"/>
                </a:gs>
                <a:gs pos="50000">
                  <a:sysClr val="window" lastClr="FFFFFF"/>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75" name="圆角矩形 25"/>
            <p:cNvSpPr/>
            <p:nvPr/>
          </p:nvSpPr>
          <p:spPr>
            <a:xfrm>
              <a:off x="4331496" y="2316618"/>
              <a:ext cx="1018097" cy="1018097"/>
            </a:xfrm>
            <a:prstGeom prst="ellipse">
              <a:avLst/>
            </a:prstGeom>
            <a:solidFill>
              <a:schemeClr val="tx1">
                <a:lumMod val="50000"/>
                <a:lumOff val="50000"/>
              </a:schemeClr>
            </a:solidFill>
            <a:ln w="12700" cap="flat" cmpd="sng" algn="ctr">
              <a:noFill/>
              <a:prstDash val="solid"/>
              <a:miter lim="800000"/>
            </a:ln>
            <a:effectLst>
              <a:innerShdw dist="38100" dir="13500000">
                <a:srgbClr val="5B9BD5">
                  <a:lumMod val="50000"/>
                  <a:alpha val="5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sp>
        <p:nvSpPr>
          <p:cNvPr id="76" name="TextBox 75"/>
          <p:cNvSpPr txBox="1"/>
          <p:nvPr/>
        </p:nvSpPr>
        <p:spPr>
          <a:xfrm>
            <a:off x="38105" y="2347481"/>
            <a:ext cx="1698464" cy="1038756"/>
          </a:xfrm>
          <a:prstGeom prst="rect">
            <a:avLst/>
          </a:prstGeom>
          <a:noFill/>
        </p:spPr>
        <p:txBody>
          <a:bodyPr wrap="square" lIns="68589" tIns="34295" rIns="68589" bIns="34295" rtlCol="0">
            <a:spAutoFit/>
          </a:bodyPr>
          <a:lstStyle/>
          <a:p>
            <a:pPr algn="r">
              <a:lnSpc>
                <a:spcPct val="150000"/>
              </a:lnSpc>
              <a:defRPr/>
            </a:pPr>
            <a:r>
              <a:rPr lang="zh-CN" altLang="en-US" kern="0" dirty="0">
                <a:solidFill>
                  <a:schemeClr val="tx1">
                    <a:lumMod val="75000"/>
                    <a:lumOff val="25000"/>
                  </a:schemeClr>
                </a:solidFill>
                <a:latin typeface="+mj-ea"/>
                <a:ea typeface="+mj-ea"/>
                <a:cs typeface="+mn-ea"/>
                <a:sym typeface="+mn-lt"/>
              </a:rPr>
              <a:t>输入标题</a:t>
            </a:r>
          </a:p>
          <a:p>
            <a:pPr algn="r">
              <a:lnSpc>
                <a:spcPct val="150000"/>
              </a:lnSpc>
              <a:defRPr/>
            </a:pPr>
            <a:r>
              <a:rPr lang="zh-CN" altLang="en-US" sz="800" kern="0" dirty="0" smtClean="0">
                <a:solidFill>
                  <a:schemeClr val="tx1">
                    <a:lumMod val="75000"/>
                    <a:lumOff val="25000"/>
                  </a:schemeClr>
                </a:solidFill>
                <a:latin typeface="+mj-ea"/>
                <a:ea typeface="+mj-ea"/>
                <a:cs typeface="+mn-ea"/>
                <a:sym typeface="+mn-lt"/>
              </a:rPr>
              <a:t>点击</a:t>
            </a:r>
            <a:r>
              <a:rPr lang="zh-CN" altLang="en-US" sz="800" kern="0" dirty="0">
                <a:solidFill>
                  <a:schemeClr val="tx1">
                    <a:lumMod val="75000"/>
                    <a:lumOff val="25000"/>
                  </a:schemeClr>
                </a:solidFill>
                <a:latin typeface="+mj-ea"/>
                <a:ea typeface="+mj-ea"/>
                <a:cs typeface="+mn-ea"/>
                <a:sym typeface="+mn-lt"/>
              </a:rPr>
              <a:t>此处添加段落文本</a:t>
            </a:r>
            <a:endParaRPr lang="en-US" altLang="zh-CN" sz="800" kern="0" dirty="0">
              <a:solidFill>
                <a:schemeClr val="tx1">
                  <a:lumMod val="75000"/>
                  <a:lumOff val="25000"/>
                </a:schemeClr>
              </a:solidFill>
              <a:latin typeface="+mj-ea"/>
              <a:ea typeface="+mj-ea"/>
              <a:cs typeface="+mn-ea"/>
              <a:sym typeface="+mn-lt"/>
            </a:endParaRPr>
          </a:p>
          <a:p>
            <a:pPr algn="r">
              <a:lnSpc>
                <a:spcPct val="150000"/>
              </a:lnSpc>
              <a:defRPr/>
            </a:pPr>
            <a:r>
              <a:rPr lang="zh-CN" altLang="en-US" sz="800" kern="0" dirty="0">
                <a:solidFill>
                  <a:schemeClr val="tx1">
                    <a:lumMod val="75000"/>
                    <a:lumOff val="25000"/>
                  </a:schemeClr>
                </a:solidFill>
                <a:latin typeface="+mj-ea"/>
                <a:ea typeface="+mj-ea"/>
                <a:cs typeface="+mn-ea"/>
                <a:sym typeface="+mn-lt"/>
              </a:rPr>
              <a:t>点击此处添加段落文本</a:t>
            </a:r>
          </a:p>
          <a:p>
            <a:pPr algn="r">
              <a:lnSpc>
                <a:spcPct val="150000"/>
              </a:lnSpc>
              <a:defRPr/>
            </a:pPr>
            <a:r>
              <a:rPr lang="zh-CN" altLang="en-US" sz="800" kern="0" dirty="0">
                <a:solidFill>
                  <a:schemeClr val="tx1">
                    <a:lumMod val="75000"/>
                    <a:lumOff val="25000"/>
                  </a:schemeClr>
                </a:solidFill>
                <a:latin typeface="+mj-ea"/>
                <a:ea typeface="+mj-ea"/>
                <a:cs typeface="+mn-ea"/>
                <a:sym typeface="+mn-lt"/>
              </a:rPr>
              <a:t>点击此处添加段落</a:t>
            </a:r>
            <a:r>
              <a:rPr lang="zh-CN" altLang="en-US" sz="800" kern="0" dirty="0" smtClean="0">
                <a:solidFill>
                  <a:schemeClr val="tx1">
                    <a:lumMod val="75000"/>
                    <a:lumOff val="25000"/>
                  </a:schemeClr>
                </a:solidFill>
                <a:latin typeface="+mj-ea"/>
                <a:ea typeface="+mj-ea"/>
                <a:cs typeface="+mn-ea"/>
                <a:sym typeface="+mn-lt"/>
              </a:rPr>
              <a:t>文本</a:t>
            </a:r>
            <a:endParaRPr lang="en-US" altLang="zh-CN" sz="800" kern="0" dirty="0">
              <a:solidFill>
                <a:schemeClr val="tx1">
                  <a:lumMod val="75000"/>
                  <a:lumOff val="25000"/>
                </a:schemeClr>
              </a:solidFill>
              <a:latin typeface="+mj-ea"/>
              <a:ea typeface="+mj-ea"/>
              <a:cs typeface="+mn-ea"/>
              <a:sym typeface="+mn-lt"/>
            </a:endParaRPr>
          </a:p>
        </p:txBody>
      </p:sp>
      <p:cxnSp>
        <p:nvCxnSpPr>
          <p:cNvPr id="77" name="直接连接符 76"/>
          <p:cNvCxnSpPr/>
          <p:nvPr/>
        </p:nvCxnSpPr>
        <p:spPr>
          <a:xfrm>
            <a:off x="2662018" y="4278114"/>
            <a:ext cx="1198327" cy="0"/>
          </a:xfrm>
          <a:prstGeom prst="line">
            <a:avLst/>
          </a:prstGeom>
          <a:noFill/>
          <a:ln w="6350" cap="flat" cmpd="sng" algn="ctr">
            <a:solidFill>
              <a:schemeClr val="tx1">
                <a:lumMod val="50000"/>
                <a:lumOff val="50000"/>
              </a:schemeClr>
            </a:solidFill>
            <a:prstDash val="solid"/>
            <a:miter lim="800000"/>
          </a:ln>
          <a:effectLst/>
        </p:spPr>
      </p:cxnSp>
      <p:grpSp>
        <p:nvGrpSpPr>
          <p:cNvPr id="78" name="组合 77"/>
          <p:cNvGrpSpPr/>
          <p:nvPr/>
        </p:nvGrpSpPr>
        <p:grpSpPr>
          <a:xfrm>
            <a:off x="2507994" y="4149054"/>
            <a:ext cx="258085" cy="258119"/>
            <a:chOff x="3845536" y="1830658"/>
            <a:chExt cx="1990017" cy="1990017"/>
          </a:xfrm>
        </p:grpSpPr>
        <p:sp>
          <p:nvSpPr>
            <p:cNvPr id="79" name="圆角矩形 23"/>
            <p:cNvSpPr/>
            <p:nvPr/>
          </p:nvSpPr>
          <p:spPr>
            <a:xfrm>
              <a:off x="3845536" y="1830658"/>
              <a:ext cx="1990017" cy="1990017"/>
            </a:xfrm>
            <a:prstGeom prst="ellipse">
              <a:avLst/>
            </a:prstGeom>
            <a:gradFill flip="none" rotWithShape="1">
              <a:gsLst>
                <a:gs pos="50000">
                  <a:srgbClr val="F2F2F2"/>
                </a:gs>
                <a:gs pos="50000">
                  <a:sysClr val="window" lastClr="FFFFFF"/>
                </a:gs>
              </a:gsLst>
              <a:lin ang="13500000" scaled="1"/>
              <a:tileRect/>
            </a:gradFill>
            <a:ln w="12700" cap="flat" cmpd="sng" algn="ctr">
              <a:noFill/>
              <a:prstDash val="solid"/>
              <a:miter lim="800000"/>
            </a:ln>
            <a:effectLst>
              <a:outerShdw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80" name="圆角矩形 24"/>
            <p:cNvSpPr/>
            <p:nvPr/>
          </p:nvSpPr>
          <p:spPr>
            <a:xfrm>
              <a:off x="4036823" y="2021945"/>
              <a:ext cx="1607443" cy="1607443"/>
            </a:xfrm>
            <a:prstGeom prst="ellipse">
              <a:avLst/>
            </a:prstGeom>
            <a:gradFill flip="none" rotWithShape="1">
              <a:gsLst>
                <a:gs pos="50000">
                  <a:srgbClr val="F2F2F2"/>
                </a:gs>
                <a:gs pos="50000">
                  <a:sysClr val="window" lastClr="FFFFFF"/>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81" name="圆角矩形 25"/>
            <p:cNvSpPr/>
            <p:nvPr/>
          </p:nvSpPr>
          <p:spPr>
            <a:xfrm>
              <a:off x="4331496" y="2316618"/>
              <a:ext cx="1018097" cy="1018097"/>
            </a:xfrm>
            <a:prstGeom prst="ellipse">
              <a:avLst/>
            </a:prstGeom>
            <a:solidFill>
              <a:schemeClr val="tx1">
                <a:lumMod val="50000"/>
                <a:lumOff val="50000"/>
              </a:schemeClr>
            </a:solidFill>
            <a:ln w="12700" cap="flat" cmpd="sng" algn="ctr">
              <a:noFill/>
              <a:prstDash val="solid"/>
              <a:miter lim="800000"/>
            </a:ln>
            <a:effectLst>
              <a:innerShdw dist="38100" dir="13500000">
                <a:srgbClr val="5B9BD5">
                  <a:lumMod val="50000"/>
                  <a:alpha val="5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sp>
        <p:nvSpPr>
          <p:cNvPr id="82" name="TextBox 81"/>
          <p:cNvSpPr txBox="1"/>
          <p:nvPr/>
        </p:nvSpPr>
        <p:spPr>
          <a:xfrm>
            <a:off x="38104" y="3804627"/>
            <a:ext cx="2384385" cy="854090"/>
          </a:xfrm>
          <a:prstGeom prst="rect">
            <a:avLst/>
          </a:prstGeom>
          <a:noFill/>
        </p:spPr>
        <p:txBody>
          <a:bodyPr wrap="square" lIns="68589" tIns="34295" rIns="68589" bIns="34295" rtlCol="0">
            <a:spAutoFit/>
          </a:bodyPr>
          <a:lstStyle/>
          <a:p>
            <a:pPr algn="r">
              <a:lnSpc>
                <a:spcPct val="150000"/>
              </a:lnSpc>
              <a:defRPr/>
            </a:pPr>
            <a:r>
              <a:rPr lang="zh-CN" altLang="en-US" kern="0" dirty="0">
                <a:solidFill>
                  <a:schemeClr val="tx1">
                    <a:lumMod val="75000"/>
                    <a:lumOff val="25000"/>
                  </a:schemeClr>
                </a:solidFill>
                <a:latin typeface="+mj-ea"/>
                <a:ea typeface="+mj-ea"/>
                <a:cs typeface="+mn-ea"/>
                <a:sym typeface="+mn-lt"/>
              </a:rPr>
              <a:t>输入标题</a:t>
            </a:r>
          </a:p>
          <a:p>
            <a:pPr algn="r">
              <a:lnSpc>
                <a:spcPct val="150000"/>
              </a:lnSpc>
              <a:defRPr/>
            </a:pPr>
            <a:r>
              <a:rPr lang="zh-CN" altLang="en-US" sz="800" kern="0" dirty="0" smtClean="0">
                <a:solidFill>
                  <a:schemeClr val="tx1">
                    <a:lumMod val="75000"/>
                    <a:lumOff val="25000"/>
                  </a:schemeClr>
                </a:solidFill>
                <a:latin typeface="+mj-ea"/>
                <a:ea typeface="+mj-ea"/>
                <a:cs typeface="+mn-ea"/>
                <a:sym typeface="+mn-lt"/>
              </a:rPr>
              <a:t>点击</a:t>
            </a:r>
            <a:r>
              <a:rPr lang="zh-CN" altLang="en-US" sz="800" kern="0" dirty="0">
                <a:solidFill>
                  <a:schemeClr val="tx1">
                    <a:lumMod val="75000"/>
                    <a:lumOff val="25000"/>
                  </a:schemeClr>
                </a:solidFill>
                <a:latin typeface="+mj-ea"/>
                <a:ea typeface="+mj-ea"/>
                <a:cs typeface="+mn-ea"/>
                <a:sym typeface="+mn-lt"/>
              </a:rPr>
              <a:t>此处添加段落文本点击此处添加段落文本</a:t>
            </a:r>
          </a:p>
          <a:p>
            <a:pPr algn="r">
              <a:lnSpc>
                <a:spcPct val="150000"/>
              </a:lnSpc>
              <a:defRPr/>
            </a:pPr>
            <a:r>
              <a:rPr lang="zh-CN" altLang="en-US" sz="800" kern="0" dirty="0">
                <a:solidFill>
                  <a:schemeClr val="tx1">
                    <a:lumMod val="75000"/>
                    <a:lumOff val="25000"/>
                  </a:schemeClr>
                </a:solidFill>
                <a:latin typeface="+mj-ea"/>
                <a:ea typeface="+mj-ea"/>
                <a:cs typeface="+mn-ea"/>
                <a:sym typeface="+mn-lt"/>
              </a:rPr>
              <a:t>点击此处添加段落文本点击此处添加段落文本</a:t>
            </a:r>
          </a:p>
        </p:txBody>
      </p:sp>
      <p:cxnSp>
        <p:nvCxnSpPr>
          <p:cNvPr id="83" name="直接连接符 82"/>
          <p:cNvCxnSpPr/>
          <p:nvPr/>
        </p:nvCxnSpPr>
        <p:spPr>
          <a:xfrm>
            <a:off x="5451648" y="1521143"/>
            <a:ext cx="1198327" cy="0"/>
          </a:xfrm>
          <a:prstGeom prst="line">
            <a:avLst/>
          </a:prstGeom>
          <a:noFill/>
          <a:ln w="6350" cap="flat" cmpd="sng" algn="ctr">
            <a:solidFill>
              <a:schemeClr val="tx1">
                <a:lumMod val="50000"/>
                <a:lumOff val="50000"/>
              </a:schemeClr>
            </a:solidFill>
            <a:prstDash val="solid"/>
            <a:miter lim="800000"/>
          </a:ln>
          <a:effectLst/>
        </p:spPr>
      </p:cxnSp>
      <p:grpSp>
        <p:nvGrpSpPr>
          <p:cNvPr id="84" name="组合 83"/>
          <p:cNvGrpSpPr/>
          <p:nvPr/>
        </p:nvGrpSpPr>
        <p:grpSpPr>
          <a:xfrm>
            <a:off x="6517012" y="1392084"/>
            <a:ext cx="258085" cy="258119"/>
            <a:chOff x="3845536" y="1830658"/>
            <a:chExt cx="1990017" cy="1990017"/>
          </a:xfrm>
        </p:grpSpPr>
        <p:sp>
          <p:nvSpPr>
            <p:cNvPr id="85" name="圆角矩形 23"/>
            <p:cNvSpPr/>
            <p:nvPr/>
          </p:nvSpPr>
          <p:spPr>
            <a:xfrm>
              <a:off x="3845536" y="1830658"/>
              <a:ext cx="1990017" cy="1990017"/>
            </a:xfrm>
            <a:prstGeom prst="ellipse">
              <a:avLst/>
            </a:prstGeom>
            <a:gradFill flip="none" rotWithShape="1">
              <a:gsLst>
                <a:gs pos="50000">
                  <a:srgbClr val="F2F2F2"/>
                </a:gs>
                <a:gs pos="50000">
                  <a:sysClr val="window" lastClr="FFFFFF"/>
                </a:gs>
              </a:gsLst>
              <a:lin ang="13500000" scaled="1"/>
              <a:tileRect/>
            </a:gradFill>
            <a:ln w="12700" cap="flat" cmpd="sng" algn="ctr">
              <a:noFill/>
              <a:prstDash val="solid"/>
              <a:miter lim="800000"/>
            </a:ln>
            <a:effectLst>
              <a:outerShdw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86" name="圆角矩形 24"/>
            <p:cNvSpPr/>
            <p:nvPr/>
          </p:nvSpPr>
          <p:spPr>
            <a:xfrm>
              <a:off x="4036823" y="2021945"/>
              <a:ext cx="1607443" cy="1607443"/>
            </a:xfrm>
            <a:prstGeom prst="ellipse">
              <a:avLst/>
            </a:prstGeom>
            <a:gradFill flip="none" rotWithShape="1">
              <a:gsLst>
                <a:gs pos="50000">
                  <a:srgbClr val="F2F2F2"/>
                </a:gs>
                <a:gs pos="50000">
                  <a:sysClr val="window" lastClr="FFFFFF"/>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87" name="圆角矩形 25"/>
            <p:cNvSpPr/>
            <p:nvPr/>
          </p:nvSpPr>
          <p:spPr>
            <a:xfrm>
              <a:off x="4331496" y="2316618"/>
              <a:ext cx="1018097" cy="1018097"/>
            </a:xfrm>
            <a:prstGeom prst="ellipse">
              <a:avLst/>
            </a:prstGeom>
            <a:solidFill>
              <a:schemeClr val="tx1">
                <a:lumMod val="50000"/>
                <a:lumOff val="50000"/>
              </a:schemeClr>
            </a:solidFill>
            <a:ln w="12700" cap="flat" cmpd="sng" algn="ctr">
              <a:noFill/>
              <a:prstDash val="solid"/>
              <a:miter lim="800000"/>
            </a:ln>
            <a:effectLst>
              <a:innerShdw dist="38100" dir="13500000">
                <a:srgbClr val="5B9BD5">
                  <a:lumMod val="50000"/>
                  <a:alpha val="5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sp>
        <p:nvSpPr>
          <p:cNvPr id="88" name="TextBox 87"/>
          <p:cNvSpPr txBox="1"/>
          <p:nvPr/>
        </p:nvSpPr>
        <p:spPr>
          <a:xfrm>
            <a:off x="6758082" y="1031088"/>
            <a:ext cx="2384385" cy="854090"/>
          </a:xfrm>
          <a:prstGeom prst="rect">
            <a:avLst/>
          </a:prstGeom>
          <a:noFill/>
        </p:spPr>
        <p:txBody>
          <a:bodyPr wrap="square" lIns="68589" tIns="34295" rIns="68589" bIns="34295" rtlCol="0">
            <a:spAutoFit/>
          </a:bodyPr>
          <a:lstStyle/>
          <a:p>
            <a:pPr>
              <a:lnSpc>
                <a:spcPct val="150000"/>
              </a:lnSpc>
              <a:defRPr/>
            </a:pPr>
            <a:r>
              <a:rPr lang="zh-CN" altLang="en-US" kern="0" dirty="0">
                <a:solidFill>
                  <a:schemeClr val="tx1">
                    <a:lumMod val="75000"/>
                    <a:lumOff val="25000"/>
                  </a:schemeClr>
                </a:solidFill>
                <a:latin typeface="+mj-ea"/>
                <a:ea typeface="+mj-ea"/>
                <a:cs typeface="+mn-ea"/>
                <a:sym typeface="+mn-lt"/>
              </a:rPr>
              <a:t>输入标题</a:t>
            </a:r>
          </a:p>
          <a:p>
            <a:pPr>
              <a:lnSpc>
                <a:spcPct val="150000"/>
              </a:lnSpc>
              <a:defRPr/>
            </a:pPr>
            <a:r>
              <a:rPr lang="zh-CN" altLang="en-US" sz="800" kern="0" dirty="0" smtClean="0">
                <a:solidFill>
                  <a:schemeClr val="tx1">
                    <a:lumMod val="75000"/>
                    <a:lumOff val="25000"/>
                  </a:schemeClr>
                </a:solidFill>
                <a:latin typeface="+mj-ea"/>
                <a:ea typeface="+mj-ea"/>
                <a:cs typeface="+mn-ea"/>
                <a:sym typeface="+mn-lt"/>
              </a:rPr>
              <a:t>点击</a:t>
            </a:r>
            <a:r>
              <a:rPr lang="zh-CN" altLang="en-US" sz="800" kern="0" dirty="0">
                <a:solidFill>
                  <a:schemeClr val="tx1">
                    <a:lumMod val="75000"/>
                    <a:lumOff val="25000"/>
                  </a:schemeClr>
                </a:solidFill>
                <a:latin typeface="+mj-ea"/>
                <a:ea typeface="+mj-ea"/>
                <a:cs typeface="+mn-ea"/>
                <a:sym typeface="+mn-lt"/>
              </a:rPr>
              <a:t>此处添加段落文本点击此处添加段落文本</a:t>
            </a:r>
          </a:p>
          <a:p>
            <a:pPr>
              <a:lnSpc>
                <a:spcPct val="150000"/>
              </a:lnSpc>
              <a:defRPr/>
            </a:pPr>
            <a:r>
              <a:rPr lang="zh-CN" altLang="en-US" sz="800" kern="0" dirty="0">
                <a:solidFill>
                  <a:schemeClr val="tx1">
                    <a:lumMod val="75000"/>
                    <a:lumOff val="25000"/>
                  </a:schemeClr>
                </a:solidFill>
                <a:latin typeface="+mj-ea"/>
                <a:ea typeface="+mj-ea"/>
                <a:cs typeface="+mn-ea"/>
                <a:sym typeface="+mn-lt"/>
              </a:rPr>
              <a:t>点击此处添加段落文本点击此处添加段落文本</a:t>
            </a:r>
          </a:p>
        </p:txBody>
      </p:sp>
      <p:cxnSp>
        <p:nvCxnSpPr>
          <p:cNvPr id="89" name="直接连接符 88"/>
          <p:cNvCxnSpPr/>
          <p:nvPr/>
        </p:nvCxnSpPr>
        <p:spPr>
          <a:xfrm>
            <a:off x="6206359" y="2887349"/>
            <a:ext cx="1002333" cy="1"/>
          </a:xfrm>
          <a:prstGeom prst="line">
            <a:avLst/>
          </a:prstGeom>
          <a:noFill/>
          <a:ln w="6350" cap="flat" cmpd="sng" algn="ctr">
            <a:solidFill>
              <a:schemeClr val="tx1">
                <a:lumMod val="50000"/>
                <a:lumOff val="50000"/>
              </a:schemeClr>
            </a:solidFill>
            <a:prstDash val="solid"/>
            <a:miter lim="800000"/>
          </a:ln>
          <a:effectLst/>
        </p:spPr>
      </p:cxnSp>
      <p:grpSp>
        <p:nvGrpSpPr>
          <p:cNvPr id="90" name="组合 89"/>
          <p:cNvGrpSpPr/>
          <p:nvPr/>
        </p:nvGrpSpPr>
        <p:grpSpPr>
          <a:xfrm>
            <a:off x="7075728" y="2758290"/>
            <a:ext cx="258085" cy="258119"/>
            <a:chOff x="3845536" y="1830658"/>
            <a:chExt cx="1990017" cy="1990017"/>
          </a:xfrm>
        </p:grpSpPr>
        <p:sp>
          <p:nvSpPr>
            <p:cNvPr id="91" name="圆角矩形 23"/>
            <p:cNvSpPr/>
            <p:nvPr/>
          </p:nvSpPr>
          <p:spPr>
            <a:xfrm>
              <a:off x="3845536" y="1830658"/>
              <a:ext cx="1990017" cy="1990017"/>
            </a:xfrm>
            <a:prstGeom prst="ellipse">
              <a:avLst/>
            </a:prstGeom>
            <a:gradFill flip="none" rotWithShape="1">
              <a:gsLst>
                <a:gs pos="50000">
                  <a:srgbClr val="F2F2F2"/>
                </a:gs>
                <a:gs pos="50000">
                  <a:sysClr val="window" lastClr="FFFFFF"/>
                </a:gs>
              </a:gsLst>
              <a:lin ang="13500000" scaled="1"/>
              <a:tileRect/>
            </a:gradFill>
            <a:ln w="12700" cap="flat" cmpd="sng" algn="ctr">
              <a:noFill/>
              <a:prstDash val="solid"/>
              <a:miter lim="800000"/>
            </a:ln>
            <a:effectLst>
              <a:outerShdw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92" name="圆角矩形 24"/>
            <p:cNvSpPr/>
            <p:nvPr/>
          </p:nvSpPr>
          <p:spPr>
            <a:xfrm>
              <a:off x="4036823" y="2021945"/>
              <a:ext cx="1607443" cy="1607443"/>
            </a:xfrm>
            <a:prstGeom prst="ellipse">
              <a:avLst/>
            </a:prstGeom>
            <a:gradFill flip="none" rotWithShape="1">
              <a:gsLst>
                <a:gs pos="50000">
                  <a:srgbClr val="F2F2F2"/>
                </a:gs>
                <a:gs pos="50000">
                  <a:sysClr val="window" lastClr="FFFFFF"/>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93" name="圆角矩形 25"/>
            <p:cNvSpPr/>
            <p:nvPr/>
          </p:nvSpPr>
          <p:spPr>
            <a:xfrm>
              <a:off x="4331496" y="2316618"/>
              <a:ext cx="1018097" cy="1018097"/>
            </a:xfrm>
            <a:prstGeom prst="ellipse">
              <a:avLst/>
            </a:prstGeom>
            <a:solidFill>
              <a:schemeClr val="tx1">
                <a:lumMod val="75000"/>
                <a:lumOff val="25000"/>
              </a:schemeClr>
            </a:solidFill>
            <a:ln w="12700" cap="flat" cmpd="sng" algn="ctr">
              <a:noFill/>
              <a:prstDash val="solid"/>
              <a:miter lim="800000"/>
            </a:ln>
            <a:effectLst>
              <a:innerShdw dist="38100" dir="13500000">
                <a:srgbClr val="5B9BD5">
                  <a:lumMod val="50000"/>
                  <a:alpha val="5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sp>
        <p:nvSpPr>
          <p:cNvPr id="94" name="TextBox 93"/>
          <p:cNvSpPr txBox="1"/>
          <p:nvPr/>
        </p:nvSpPr>
        <p:spPr>
          <a:xfrm>
            <a:off x="7381106" y="2347481"/>
            <a:ext cx="1636226" cy="1038756"/>
          </a:xfrm>
          <a:prstGeom prst="rect">
            <a:avLst/>
          </a:prstGeom>
          <a:noFill/>
        </p:spPr>
        <p:txBody>
          <a:bodyPr wrap="square" lIns="68589" tIns="34295" rIns="68589" bIns="34295" rtlCol="0">
            <a:spAutoFit/>
          </a:bodyPr>
          <a:lstStyle/>
          <a:p>
            <a:pPr>
              <a:lnSpc>
                <a:spcPct val="150000"/>
              </a:lnSpc>
              <a:defRPr/>
            </a:pPr>
            <a:r>
              <a:rPr lang="zh-CN" altLang="en-US" kern="0" dirty="0">
                <a:solidFill>
                  <a:schemeClr val="tx1">
                    <a:lumMod val="75000"/>
                    <a:lumOff val="25000"/>
                  </a:schemeClr>
                </a:solidFill>
                <a:latin typeface="+mj-ea"/>
                <a:ea typeface="+mj-ea"/>
                <a:cs typeface="+mn-ea"/>
                <a:sym typeface="+mn-lt"/>
              </a:rPr>
              <a:t>输入标题</a:t>
            </a:r>
          </a:p>
          <a:p>
            <a:pPr>
              <a:lnSpc>
                <a:spcPct val="150000"/>
              </a:lnSpc>
              <a:defRPr/>
            </a:pPr>
            <a:r>
              <a:rPr lang="zh-CN" altLang="en-US" sz="800" kern="0" dirty="0" smtClean="0">
                <a:solidFill>
                  <a:schemeClr val="tx1">
                    <a:lumMod val="75000"/>
                    <a:lumOff val="25000"/>
                  </a:schemeClr>
                </a:solidFill>
                <a:latin typeface="+mj-ea"/>
                <a:ea typeface="+mj-ea"/>
                <a:cs typeface="+mn-ea"/>
                <a:sym typeface="+mn-lt"/>
              </a:rPr>
              <a:t>点击</a:t>
            </a:r>
            <a:r>
              <a:rPr lang="zh-CN" altLang="en-US" sz="800" kern="0" dirty="0">
                <a:solidFill>
                  <a:schemeClr val="tx1">
                    <a:lumMod val="75000"/>
                    <a:lumOff val="25000"/>
                  </a:schemeClr>
                </a:solidFill>
                <a:latin typeface="+mj-ea"/>
                <a:ea typeface="+mj-ea"/>
                <a:cs typeface="+mn-ea"/>
                <a:sym typeface="+mn-lt"/>
              </a:rPr>
              <a:t>此处添加段落文本</a:t>
            </a:r>
            <a:endParaRPr lang="en-US" altLang="zh-CN" sz="800" kern="0" dirty="0">
              <a:solidFill>
                <a:schemeClr val="tx1">
                  <a:lumMod val="75000"/>
                  <a:lumOff val="25000"/>
                </a:schemeClr>
              </a:solidFill>
              <a:latin typeface="+mj-ea"/>
              <a:ea typeface="+mj-ea"/>
              <a:cs typeface="+mn-ea"/>
              <a:sym typeface="+mn-lt"/>
            </a:endParaRPr>
          </a:p>
          <a:p>
            <a:pPr>
              <a:lnSpc>
                <a:spcPct val="150000"/>
              </a:lnSpc>
              <a:defRPr/>
            </a:pPr>
            <a:r>
              <a:rPr lang="zh-CN" altLang="en-US" sz="800" kern="0" dirty="0">
                <a:solidFill>
                  <a:schemeClr val="tx1">
                    <a:lumMod val="75000"/>
                    <a:lumOff val="25000"/>
                  </a:schemeClr>
                </a:solidFill>
                <a:latin typeface="+mj-ea"/>
                <a:ea typeface="+mj-ea"/>
                <a:cs typeface="+mn-ea"/>
                <a:sym typeface="+mn-lt"/>
              </a:rPr>
              <a:t>点击此处添加段落文本</a:t>
            </a:r>
          </a:p>
          <a:p>
            <a:pPr>
              <a:lnSpc>
                <a:spcPct val="150000"/>
              </a:lnSpc>
              <a:defRPr/>
            </a:pPr>
            <a:r>
              <a:rPr lang="zh-CN" altLang="en-US" sz="800" kern="0" dirty="0">
                <a:solidFill>
                  <a:schemeClr val="tx1">
                    <a:lumMod val="75000"/>
                    <a:lumOff val="25000"/>
                  </a:schemeClr>
                </a:solidFill>
                <a:latin typeface="+mj-ea"/>
                <a:ea typeface="+mj-ea"/>
                <a:cs typeface="+mn-ea"/>
                <a:sym typeface="+mn-lt"/>
              </a:rPr>
              <a:t>点击此处添加段落</a:t>
            </a:r>
            <a:r>
              <a:rPr lang="zh-CN" altLang="en-US" sz="800" kern="0" dirty="0" smtClean="0">
                <a:solidFill>
                  <a:schemeClr val="tx1">
                    <a:lumMod val="75000"/>
                    <a:lumOff val="25000"/>
                  </a:schemeClr>
                </a:solidFill>
                <a:latin typeface="+mj-ea"/>
                <a:ea typeface="+mj-ea"/>
                <a:cs typeface="+mn-ea"/>
                <a:sym typeface="+mn-lt"/>
              </a:rPr>
              <a:t>文本</a:t>
            </a:r>
            <a:endParaRPr lang="en-US" altLang="zh-CN" sz="800" kern="0" dirty="0">
              <a:solidFill>
                <a:schemeClr val="tx1">
                  <a:lumMod val="75000"/>
                  <a:lumOff val="25000"/>
                </a:schemeClr>
              </a:solidFill>
              <a:latin typeface="+mj-ea"/>
              <a:ea typeface="+mj-ea"/>
              <a:cs typeface="+mn-ea"/>
              <a:sym typeface="+mn-lt"/>
            </a:endParaRPr>
          </a:p>
        </p:txBody>
      </p:sp>
      <p:cxnSp>
        <p:nvCxnSpPr>
          <p:cNvPr id="95" name="直接连接符 94"/>
          <p:cNvCxnSpPr/>
          <p:nvPr/>
        </p:nvCxnSpPr>
        <p:spPr>
          <a:xfrm>
            <a:off x="5403754" y="4301673"/>
            <a:ext cx="1198327" cy="0"/>
          </a:xfrm>
          <a:prstGeom prst="line">
            <a:avLst/>
          </a:prstGeom>
          <a:noFill/>
          <a:ln w="6350" cap="flat" cmpd="sng" algn="ctr">
            <a:solidFill>
              <a:schemeClr val="tx1">
                <a:lumMod val="50000"/>
                <a:lumOff val="50000"/>
              </a:schemeClr>
            </a:solidFill>
            <a:prstDash val="solid"/>
            <a:miter lim="800000"/>
          </a:ln>
          <a:effectLst/>
        </p:spPr>
      </p:cxnSp>
      <p:grpSp>
        <p:nvGrpSpPr>
          <p:cNvPr id="96" name="组合 95"/>
          <p:cNvGrpSpPr/>
          <p:nvPr/>
        </p:nvGrpSpPr>
        <p:grpSpPr>
          <a:xfrm>
            <a:off x="6469117" y="4172614"/>
            <a:ext cx="258085" cy="258119"/>
            <a:chOff x="3845536" y="1830658"/>
            <a:chExt cx="1990017" cy="1990017"/>
          </a:xfrm>
        </p:grpSpPr>
        <p:sp>
          <p:nvSpPr>
            <p:cNvPr id="97" name="圆角矩形 23"/>
            <p:cNvSpPr/>
            <p:nvPr/>
          </p:nvSpPr>
          <p:spPr>
            <a:xfrm>
              <a:off x="3845536" y="1830658"/>
              <a:ext cx="1990017" cy="1990017"/>
            </a:xfrm>
            <a:prstGeom prst="ellipse">
              <a:avLst/>
            </a:prstGeom>
            <a:gradFill flip="none" rotWithShape="1">
              <a:gsLst>
                <a:gs pos="50000">
                  <a:srgbClr val="F2F2F2"/>
                </a:gs>
                <a:gs pos="50000">
                  <a:sysClr val="window" lastClr="FFFFFF"/>
                </a:gs>
              </a:gsLst>
              <a:lin ang="13500000" scaled="1"/>
              <a:tileRect/>
            </a:gradFill>
            <a:ln w="12700" cap="flat" cmpd="sng" algn="ctr">
              <a:noFill/>
              <a:prstDash val="solid"/>
              <a:miter lim="800000"/>
            </a:ln>
            <a:effectLst>
              <a:outerShdw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98" name="圆角矩形 24"/>
            <p:cNvSpPr/>
            <p:nvPr/>
          </p:nvSpPr>
          <p:spPr>
            <a:xfrm>
              <a:off x="4036823" y="2021945"/>
              <a:ext cx="1607443" cy="1607443"/>
            </a:xfrm>
            <a:prstGeom prst="ellipse">
              <a:avLst/>
            </a:prstGeom>
            <a:gradFill flip="none" rotWithShape="1">
              <a:gsLst>
                <a:gs pos="50000">
                  <a:srgbClr val="F2F2F2"/>
                </a:gs>
                <a:gs pos="50000">
                  <a:sysClr val="window" lastClr="FFFFFF"/>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99" name="圆角矩形 25"/>
            <p:cNvSpPr/>
            <p:nvPr/>
          </p:nvSpPr>
          <p:spPr>
            <a:xfrm>
              <a:off x="4331496" y="2316618"/>
              <a:ext cx="1018097" cy="1018097"/>
            </a:xfrm>
            <a:prstGeom prst="ellipse">
              <a:avLst/>
            </a:prstGeom>
            <a:solidFill>
              <a:schemeClr val="tx1">
                <a:lumMod val="50000"/>
                <a:lumOff val="50000"/>
              </a:schemeClr>
            </a:solidFill>
            <a:ln w="12700" cap="flat" cmpd="sng" algn="ctr">
              <a:noFill/>
              <a:prstDash val="solid"/>
              <a:miter lim="800000"/>
            </a:ln>
            <a:effectLst>
              <a:innerShdw dist="38100" dir="13500000">
                <a:srgbClr val="5B9BD5">
                  <a:lumMod val="50000"/>
                  <a:alpha val="5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sp>
        <p:nvSpPr>
          <p:cNvPr id="100" name="TextBox 99"/>
          <p:cNvSpPr txBox="1"/>
          <p:nvPr/>
        </p:nvSpPr>
        <p:spPr>
          <a:xfrm>
            <a:off x="6710188" y="3811618"/>
            <a:ext cx="2384385" cy="854090"/>
          </a:xfrm>
          <a:prstGeom prst="rect">
            <a:avLst/>
          </a:prstGeom>
          <a:noFill/>
        </p:spPr>
        <p:txBody>
          <a:bodyPr wrap="square" lIns="68589" tIns="34295" rIns="68589" bIns="34295" rtlCol="0">
            <a:spAutoFit/>
          </a:bodyPr>
          <a:lstStyle/>
          <a:p>
            <a:pPr>
              <a:lnSpc>
                <a:spcPct val="150000"/>
              </a:lnSpc>
              <a:defRPr/>
            </a:pPr>
            <a:r>
              <a:rPr lang="zh-CN" altLang="en-US" kern="0" dirty="0">
                <a:solidFill>
                  <a:schemeClr val="tx1">
                    <a:lumMod val="75000"/>
                    <a:lumOff val="25000"/>
                  </a:schemeClr>
                </a:solidFill>
                <a:latin typeface="+mj-ea"/>
                <a:ea typeface="+mj-ea"/>
                <a:cs typeface="+mn-ea"/>
                <a:sym typeface="+mn-lt"/>
              </a:rPr>
              <a:t>输入标题</a:t>
            </a:r>
          </a:p>
          <a:p>
            <a:pPr>
              <a:lnSpc>
                <a:spcPct val="150000"/>
              </a:lnSpc>
              <a:defRPr/>
            </a:pPr>
            <a:r>
              <a:rPr lang="zh-CN" altLang="en-US" sz="800" kern="0" dirty="0" smtClean="0">
                <a:solidFill>
                  <a:schemeClr val="tx1">
                    <a:lumMod val="75000"/>
                    <a:lumOff val="25000"/>
                  </a:schemeClr>
                </a:solidFill>
                <a:latin typeface="+mj-ea"/>
                <a:ea typeface="+mj-ea"/>
                <a:cs typeface="+mn-ea"/>
                <a:sym typeface="+mn-lt"/>
              </a:rPr>
              <a:t>点击</a:t>
            </a:r>
            <a:r>
              <a:rPr lang="zh-CN" altLang="en-US" sz="800" kern="0" dirty="0">
                <a:solidFill>
                  <a:schemeClr val="tx1">
                    <a:lumMod val="75000"/>
                    <a:lumOff val="25000"/>
                  </a:schemeClr>
                </a:solidFill>
                <a:latin typeface="+mj-ea"/>
                <a:ea typeface="+mj-ea"/>
                <a:cs typeface="+mn-ea"/>
                <a:sym typeface="+mn-lt"/>
              </a:rPr>
              <a:t>此处添加段落文本点击此处添加段落文本</a:t>
            </a:r>
          </a:p>
          <a:p>
            <a:pPr>
              <a:lnSpc>
                <a:spcPct val="150000"/>
              </a:lnSpc>
              <a:defRPr/>
            </a:pPr>
            <a:r>
              <a:rPr lang="zh-CN" altLang="en-US" sz="800" kern="0" dirty="0">
                <a:solidFill>
                  <a:schemeClr val="tx1">
                    <a:lumMod val="75000"/>
                    <a:lumOff val="25000"/>
                  </a:schemeClr>
                </a:solidFill>
                <a:latin typeface="+mj-ea"/>
                <a:ea typeface="+mj-ea"/>
                <a:cs typeface="+mn-ea"/>
                <a:sym typeface="+mn-lt"/>
              </a:rPr>
              <a:t>点击此处添加段落文本点击此处添加段落文本</a:t>
            </a:r>
          </a:p>
        </p:txBody>
      </p:sp>
      <p:grpSp>
        <p:nvGrpSpPr>
          <p:cNvPr id="101" name="组合 100"/>
          <p:cNvGrpSpPr/>
          <p:nvPr/>
        </p:nvGrpSpPr>
        <p:grpSpPr>
          <a:xfrm>
            <a:off x="4176304" y="2388500"/>
            <a:ext cx="999719" cy="999713"/>
            <a:chOff x="4176304" y="2388500"/>
            <a:chExt cx="999719" cy="999713"/>
          </a:xfrm>
        </p:grpSpPr>
        <p:sp>
          <p:nvSpPr>
            <p:cNvPr id="102" name="椭圆 101"/>
            <p:cNvSpPr/>
            <p:nvPr/>
          </p:nvSpPr>
          <p:spPr>
            <a:xfrm rot="1738458">
              <a:off x="4176304" y="2388500"/>
              <a:ext cx="999719" cy="999713"/>
            </a:xfrm>
            <a:prstGeom prst="ellipse">
              <a:avLst/>
            </a:prstGeom>
            <a:gradFill flip="none" rotWithShape="1">
              <a:gsLst>
                <a:gs pos="27000">
                  <a:sysClr val="window" lastClr="FFFFFF">
                    <a:lumMod val="95000"/>
                  </a:sysClr>
                </a:gs>
                <a:gs pos="100000">
                  <a:sysClr val="window" lastClr="FFFFFF">
                    <a:lumMod val="75000"/>
                  </a:sysClr>
                </a:gs>
              </a:gsLst>
              <a:lin ang="18900000" scaled="1"/>
              <a:tileRect/>
            </a:gradFill>
            <a:ln w="1905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1524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03" name="TextBox 102"/>
            <p:cNvSpPr txBox="1"/>
            <p:nvPr/>
          </p:nvSpPr>
          <p:spPr>
            <a:xfrm>
              <a:off x="4333432" y="2518017"/>
              <a:ext cx="739305" cy="738664"/>
            </a:xfrm>
            <a:prstGeom prst="rect">
              <a:avLst/>
            </a:prstGeom>
            <a:noFill/>
          </p:spPr>
          <p:txBody>
            <a:bodyPr wrap="none" rtlCol="0">
              <a:spAutoFit/>
            </a:bodyPr>
            <a:lstStyle/>
            <a:p>
              <a:r>
                <a:rPr lang="zh-CN" altLang="en-US" sz="2100" b="1" dirty="0" smtClean="0">
                  <a:solidFill>
                    <a:schemeClr val="tx1">
                      <a:lumMod val="65000"/>
                      <a:lumOff val="35000"/>
                    </a:schemeClr>
                  </a:solidFill>
                  <a:latin typeface="+mn-lt"/>
                  <a:ea typeface="+mn-ea"/>
                  <a:cs typeface="+mn-ea"/>
                  <a:sym typeface="+mn-lt"/>
                </a:rPr>
                <a:t>活动</a:t>
              </a:r>
              <a:endParaRPr lang="en-US" altLang="zh-CN" sz="2100" b="1" dirty="0" smtClean="0">
                <a:solidFill>
                  <a:schemeClr val="tx1">
                    <a:lumMod val="65000"/>
                    <a:lumOff val="35000"/>
                  </a:schemeClr>
                </a:solidFill>
                <a:latin typeface="+mn-lt"/>
                <a:ea typeface="+mn-ea"/>
                <a:cs typeface="+mn-ea"/>
                <a:sym typeface="+mn-lt"/>
              </a:endParaRPr>
            </a:p>
            <a:p>
              <a:r>
                <a:rPr lang="zh-CN" altLang="en-US" sz="2100" b="1" dirty="0" smtClean="0">
                  <a:solidFill>
                    <a:schemeClr val="tx1">
                      <a:lumMod val="65000"/>
                      <a:lumOff val="35000"/>
                    </a:schemeClr>
                  </a:solidFill>
                  <a:latin typeface="+mn-lt"/>
                  <a:ea typeface="+mn-ea"/>
                  <a:cs typeface="+mn-ea"/>
                  <a:sym typeface="+mn-lt"/>
                </a:rPr>
                <a:t>内容</a:t>
              </a:r>
              <a:endParaRPr lang="zh-CN" altLang="en-US" sz="2100" b="1" dirty="0">
                <a:solidFill>
                  <a:schemeClr val="tx1">
                    <a:lumMod val="65000"/>
                    <a:lumOff val="35000"/>
                  </a:schemeClr>
                </a:solidFill>
                <a:latin typeface="+mn-lt"/>
                <a:ea typeface="+mn-ea"/>
                <a:cs typeface="+mn-ea"/>
                <a:sym typeface="+mn-lt"/>
              </a:endParaRPr>
            </a:p>
          </p:txBody>
        </p:sp>
      </p:grpSp>
      <p:sp>
        <p:nvSpPr>
          <p:cNvPr id="104" name="矩形 103"/>
          <p:cNvSpPr/>
          <p:nvPr/>
        </p:nvSpPr>
        <p:spPr>
          <a:xfrm>
            <a:off x="1125176" y="165869"/>
            <a:ext cx="3262432" cy="461665"/>
          </a:xfrm>
          <a:prstGeom prst="rect">
            <a:avLst/>
          </a:prstGeom>
        </p:spPr>
        <p:txBody>
          <a:bodyPr wrap="none">
            <a:spAutoFit/>
          </a:bodyPr>
          <a:lstStyle/>
          <a:p>
            <a:r>
              <a:rPr lang="zh-CN" altLang="en-US" sz="2400" dirty="0">
                <a:latin typeface="+mn-ea"/>
                <a:ea typeface="+mn-ea"/>
              </a:rPr>
              <a:t>单击此处添加标题文本</a:t>
            </a:r>
          </a:p>
        </p:txBody>
      </p:sp>
      <p:sp>
        <p:nvSpPr>
          <p:cNvPr id="105" name="文本框 104"/>
          <p:cNvSpPr txBox="1"/>
          <p:nvPr/>
        </p:nvSpPr>
        <p:spPr>
          <a:xfrm>
            <a:off x="611560" y="319757"/>
            <a:ext cx="158698" cy="307777"/>
          </a:xfrm>
          <a:prstGeom prst="rect">
            <a:avLst/>
          </a:prstGeom>
          <a:noFill/>
        </p:spPr>
        <p:txBody>
          <a:bodyPr wrap="none" lIns="0" tIns="0" rIns="0" bIns="0" rtlCol="0">
            <a:spAutoFit/>
          </a:bodyPr>
          <a:lstStyle/>
          <a:p>
            <a:r>
              <a:rPr lang="en-US" altLang="zh-CN" sz="2000" b="1" dirty="0" smtClean="0">
                <a:solidFill>
                  <a:schemeClr val="bg1"/>
                </a:solidFill>
                <a:latin typeface="微软雅黑" pitchFamily="34" charset="-122"/>
                <a:ea typeface="微软雅黑" pitchFamily="34" charset="-122"/>
              </a:rPr>
              <a:t>1</a:t>
            </a:r>
            <a:endParaRPr lang="zh-CN" altLang="en-US" sz="2000" b="1" dirty="0" smtClean="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0471470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Rectangle 2"/>
          <p:cNvSpPr/>
          <p:nvPr/>
        </p:nvSpPr>
        <p:spPr>
          <a:xfrm>
            <a:off x="4572000" y="987574"/>
            <a:ext cx="3662363" cy="1750219"/>
          </a:xfrm>
          <a:prstGeom prst="rect">
            <a:avLst/>
          </a:prstGeom>
          <a:blipFill>
            <a:blip r:embed="rId3" cstate="screen">
              <a:extLst>
                <a:ext uri="{28A0092B-C50C-407E-A947-70E740481C1C}">
                  <a14:useLocalDpi xmlns:a14="http://schemas.microsoft.com/office/drawing/2010/main"/>
                </a:ext>
              </a:extLst>
            </a:blip>
            <a:srcRec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en-US">
              <a:cs typeface="+mn-ea"/>
              <a:sym typeface="+mn-lt"/>
            </a:endParaRPr>
          </a:p>
        </p:txBody>
      </p:sp>
      <p:sp>
        <p:nvSpPr>
          <p:cNvPr id="74" name="Rectangle 3"/>
          <p:cNvSpPr/>
          <p:nvPr/>
        </p:nvSpPr>
        <p:spPr>
          <a:xfrm>
            <a:off x="914400" y="987574"/>
            <a:ext cx="3657600" cy="1752600"/>
          </a:xfrm>
          <a:prstGeom prst="rect">
            <a:avLst/>
          </a:prstGeom>
          <a:solidFill>
            <a:srgbClr val="B89259"/>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en-US">
              <a:cs typeface="+mn-ea"/>
              <a:sym typeface="+mn-lt"/>
            </a:endParaRPr>
          </a:p>
        </p:txBody>
      </p:sp>
      <p:sp>
        <p:nvSpPr>
          <p:cNvPr id="75" name="Oval 4"/>
          <p:cNvSpPr/>
          <p:nvPr/>
        </p:nvSpPr>
        <p:spPr>
          <a:xfrm>
            <a:off x="1259682" y="2872333"/>
            <a:ext cx="716756" cy="720329"/>
          </a:xfrm>
          <a:prstGeom prst="ellipse">
            <a:avLst/>
          </a:prstGeom>
          <a:solidFill>
            <a:srgbClr val="200200"/>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anchor="ctr"/>
          <a:lstStyle/>
          <a:p>
            <a:pPr algn="ctr" defTabSz="685749" fontAlgn="auto">
              <a:spcBef>
                <a:spcPts val="0"/>
              </a:spcBef>
              <a:spcAft>
                <a:spcPts val="0"/>
              </a:spcAft>
              <a:defRPr/>
            </a:pPr>
            <a:endParaRPr lang="en-US" sz="8800">
              <a:solidFill>
                <a:schemeClr val="bg1"/>
              </a:solidFill>
              <a:cs typeface="+mn-ea"/>
              <a:sym typeface="+mn-lt"/>
            </a:endParaRPr>
          </a:p>
        </p:txBody>
      </p:sp>
      <p:sp>
        <p:nvSpPr>
          <p:cNvPr id="76" name="Oval 12"/>
          <p:cNvSpPr/>
          <p:nvPr/>
        </p:nvSpPr>
        <p:spPr>
          <a:xfrm>
            <a:off x="3239691" y="2872333"/>
            <a:ext cx="717947" cy="720329"/>
          </a:xfrm>
          <a:prstGeom prst="ellipse">
            <a:avLst/>
          </a:prstGeom>
          <a:solidFill>
            <a:srgbClr val="B89259"/>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anchor="ctr"/>
          <a:lstStyle/>
          <a:p>
            <a:pPr algn="ctr" defTabSz="685749" fontAlgn="auto">
              <a:spcBef>
                <a:spcPts val="0"/>
              </a:spcBef>
              <a:spcAft>
                <a:spcPts val="0"/>
              </a:spcAft>
              <a:defRPr/>
            </a:pPr>
            <a:endParaRPr lang="en-US" sz="8800">
              <a:solidFill>
                <a:schemeClr val="bg1"/>
              </a:solidFill>
              <a:cs typeface="+mn-ea"/>
              <a:sym typeface="+mn-lt"/>
            </a:endParaRPr>
          </a:p>
        </p:txBody>
      </p:sp>
      <p:sp>
        <p:nvSpPr>
          <p:cNvPr id="77" name="Oval 14"/>
          <p:cNvSpPr/>
          <p:nvPr/>
        </p:nvSpPr>
        <p:spPr>
          <a:xfrm>
            <a:off x="5219701" y="2872333"/>
            <a:ext cx="716756" cy="720329"/>
          </a:xfrm>
          <a:prstGeom prst="ellipse">
            <a:avLst/>
          </a:prstGeom>
          <a:solidFill>
            <a:srgbClr val="200200"/>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anchor="ctr"/>
          <a:lstStyle/>
          <a:p>
            <a:pPr algn="ctr" defTabSz="685749" fontAlgn="auto">
              <a:spcBef>
                <a:spcPts val="0"/>
              </a:spcBef>
              <a:spcAft>
                <a:spcPts val="0"/>
              </a:spcAft>
              <a:defRPr/>
            </a:pPr>
            <a:endParaRPr lang="en-US" sz="8800">
              <a:solidFill>
                <a:schemeClr val="bg1"/>
              </a:solidFill>
              <a:cs typeface="+mn-ea"/>
              <a:sym typeface="+mn-lt"/>
            </a:endParaRPr>
          </a:p>
        </p:txBody>
      </p:sp>
      <p:sp>
        <p:nvSpPr>
          <p:cNvPr id="78" name="Oval 16"/>
          <p:cNvSpPr/>
          <p:nvPr/>
        </p:nvSpPr>
        <p:spPr>
          <a:xfrm>
            <a:off x="7198519" y="2872333"/>
            <a:ext cx="716756" cy="720329"/>
          </a:xfrm>
          <a:prstGeom prst="ellipse">
            <a:avLst/>
          </a:prstGeom>
          <a:solidFill>
            <a:srgbClr val="B89259"/>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anchor="ctr"/>
          <a:lstStyle/>
          <a:p>
            <a:pPr algn="ctr" defTabSz="685749" fontAlgn="auto">
              <a:spcBef>
                <a:spcPts val="0"/>
              </a:spcBef>
              <a:spcAft>
                <a:spcPts val="0"/>
              </a:spcAft>
              <a:defRPr/>
            </a:pPr>
            <a:endParaRPr lang="en-US" sz="8800">
              <a:solidFill>
                <a:schemeClr val="bg1"/>
              </a:solidFill>
              <a:cs typeface="+mn-ea"/>
              <a:sym typeface="+mn-lt"/>
            </a:endParaRPr>
          </a:p>
        </p:txBody>
      </p:sp>
      <p:grpSp>
        <p:nvGrpSpPr>
          <p:cNvPr id="79" name="Group 20"/>
          <p:cNvGrpSpPr/>
          <p:nvPr/>
        </p:nvGrpSpPr>
        <p:grpSpPr>
          <a:xfrm>
            <a:off x="1427362" y="3028334"/>
            <a:ext cx="401822" cy="404317"/>
            <a:chOff x="7971783" y="2080670"/>
            <a:chExt cx="401822" cy="404317"/>
          </a:xfrm>
          <a:solidFill>
            <a:schemeClr val="bg1"/>
          </a:solidFill>
        </p:grpSpPr>
        <p:sp>
          <p:nvSpPr>
            <p:cNvPr id="80" name="Freeform 42"/>
            <p:cNvSpPr>
              <a:spLocks noEditPoints="1"/>
            </p:cNvSpPr>
            <p:nvPr/>
          </p:nvSpPr>
          <p:spPr bwMode="auto">
            <a:xfrm>
              <a:off x="7971783" y="2080670"/>
              <a:ext cx="401822" cy="404317"/>
            </a:xfrm>
            <a:custGeom>
              <a:avLst/>
              <a:gdLst>
                <a:gd name="T0" fmla="*/ 60 w 121"/>
                <a:gd name="T1" fmla="*/ 0 h 121"/>
                <a:gd name="T2" fmla="*/ 0 w 121"/>
                <a:gd name="T3" fmla="*/ 61 h 121"/>
                <a:gd name="T4" fmla="*/ 60 w 121"/>
                <a:gd name="T5" fmla="*/ 121 h 121"/>
                <a:gd name="T6" fmla="*/ 121 w 121"/>
                <a:gd name="T7" fmla="*/ 61 h 121"/>
                <a:gd name="T8" fmla="*/ 60 w 121"/>
                <a:gd name="T9" fmla="*/ 0 h 121"/>
                <a:gd name="T10" fmla="*/ 60 w 121"/>
                <a:gd name="T11" fmla="*/ 111 h 121"/>
                <a:gd name="T12" fmla="*/ 10 w 121"/>
                <a:gd name="T13" fmla="*/ 61 h 121"/>
                <a:gd name="T14" fmla="*/ 60 w 121"/>
                <a:gd name="T15" fmla="*/ 10 h 121"/>
                <a:gd name="T16" fmla="*/ 111 w 121"/>
                <a:gd name="T17" fmla="*/ 61 h 121"/>
                <a:gd name="T18" fmla="*/ 60 w 121"/>
                <a:gd name="T19" fmla="*/ 11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grpFill/>
            <a:ln>
              <a:noFill/>
            </a:ln>
            <a:extLst/>
          </p:spPr>
          <p:txBody>
            <a:bodyPr/>
            <a:lstStyle/>
            <a:p>
              <a:pPr defTabSz="685749" fontAlgn="auto">
                <a:spcBef>
                  <a:spcPts val="0"/>
                </a:spcBef>
                <a:spcAft>
                  <a:spcPts val="0"/>
                </a:spcAft>
                <a:defRPr/>
              </a:pPr>
              <a:endParaRPr lang="en-US">
                <a:latin typeface="+mn-lt"/>
                <a:ea typeface="+mn-ea"/>
                <a:cs typeface="+mn-ea"/>
                <a:sym typeface="+mn-lt"/>
              </a:endParaRPr>
            </a:p>
          </p:txBody>
        </p:sp>
        <p:sp>
          <p:nvSpPr>
            <p:cNvPr id="81" name="Freeform 43"/>
            <p:cNvSpPr>
              <a:spLocks/>
            </p:cNvSpPr>
            <p:nvPr/>
          </p:nvSpPr>
          <p:spPr bwMode="auto">
            <a:xfrm>
              <a:off x="8079103" y="2178006"/>
              <a:ext cx="139764" cy="199662"/>
            </a:xfrm>
            <a:custGeom>
              <a:avLst/>
              <a:gdLst>
                <a:gd name="T0" fmla="*/ 42 w 42"/>
                <a:gd name="T1" fmla="*/ 60 h 60"/>
                <a:gd name="T2" fmla="*/ 42 w 42"/>
                <a:gd name="T3" fmla="*/ 0 h 60"/>
                <a:gd name="T4" fmla="*/ 0 w 42"/>
                <a:gd name="T5" fmla="*/ 42 h 60"/>
                <a:gd name="T6" fmla="*/ 42 w 42"/>
                <a:gd name="T7" fmla="*/ 60 h 60"/>
              </a:gdLst>
              <a:ahLst/>
              <a:cxnLst>
                <a:cxn ang="0">
                  <a:pos x="T0" y="T1"/>
                </a:cxn>
                <a:cxn ang="0">
                  <a:pos x="T2" y="T3"/>
                </a:cxn>
                <a:cxn ang="0">
                  <a:pos x="T4" y="T5"/>
                </a:cxn>
                <a:cxn ang="0">
                  <a:pos x="T6" y="T7"/>
                </a:cxn>
              </a:cxnLst>
              <a:rect l="0" t="0" r="r" b="b"/>
              <a:pathLst>
                <a:path w="42" h="60">
                  <a:moveTo>
                    <a:pt x="42" y="60"/>
                  </a:moveTo>
                  <a:cubicBezTo>
                    <a:pt x="42" y="0"/>
                    <a:pt x="42" y="0"/>
                    <a:pt x="42" y="0"/>
                  </a:cubicBezTo>
                  <a:cubicBezTo>
                    <a:pt x="0" y="42"/>
                    <a:pt x="0" y="42"/>
                    <a:pt x="0" y="42"/>
                  </a:cubicBezTo>
                  <a:cubicBezTo>
                    <a:pt x="29" y="42"/>
                    <a:pt x="42" y="60"/>
                    <a:pt x="42" y="60"/>
                  </a:cubicBezTo>
                  <a:close/>
                </a:path>
              </a:pathLst>
            </a:custGeom>
            <a:grpFill/>
            <a:ln>
              <a:noFill/>
            </a:ln>
            <a:extLst/>
          </p:spPr>
          <p:txBody>
            <a:bodyPr/>
            <a:lstStyle/>
            <a:p>
              <a:pPr defTabSz="685749" fontAlgn="auto">
                <a:spcBef>
                  <a:spcPts val="0"/>
                </a:spcBef>
                <a:spcAft>
                  <a:spcPts val="0"/>
                </a:spcAft>
                <a:defRPr/>
              </a:pPr>
              <a:endParaRPr lang="en-US">
                <a:latin typeface="+mn-lt"/>
                <a:ea typeface="+mn-ea"/>
                <a:cs typeface="+mn-ea"/>
                <a:sym typeface="+mn-lt"/>
              </a:endParaRPr>
            </a:p>
          </p:txBody>
        </p:sp>
      </p:grpSp>
      <p:grpSp>
        <p:nvGrpSpPr>
          <p:cNvPr id="82" name="Group 23"/>
          <p:cNvGrpSpPr/>
          <p:nvPr/>
        </p:nvGrpSpPr>
        <p:grpSpPr>
          <a:xfrm>
            <a:off x="3437021" y="3072010"/>
            <a:ext cx="389342" cy="339426"/>
            <a:chOff x="7540014" y="4306907"/>
            <a:chExt cx="389342" cy="339426"/>
          </a:xfrm>
          <a:solidFill>
            <a:schemeClr val="bg1"/>
          </a:solidFill>
        </p:grpSpPr>
        <p:sp>
          <p:nvSpPr>
            <p:cNvPr id="83"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p:spPr>
          <p:txBody>
            <a:bodyPr/>
            <a:lstStyle/>
            <a:p>
              <a:pPr defTabSz="685749" fontAlgn="auto">
                <a:spcBef>
                  <a:spcPts val="0"/>
                </a:spcBef>
                <a:spcAft>
                  <a:spcPts val="0"/>
                </a:spcAft>
                <a:defRPr/>
              </a:pPr>
              <a:endParaRPr lang="en-US">
                <a:latin typeface="+mn-lt"/>
                <a:ea typeface="+mn-ea"/>
                <a:cs typeface="+mn-ea"/>
                <a:sym typeface="+mn-lt"/>
              </a:endParaRPr>
            </a:p>
          </p:txBody>
        </p:sp>
        <p:sp>
          <p:nvSpPr>
            <p:cNvPr id="84"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p:spPr>
          <p:txBody>
            <a:bodyPr/>
            <a:lstStyle/>
            <a:p>
              <a:pPr defTabSz="685749" fontAlgn="auto">
                <a:spcBef>
                  <a:spcPts val="0"/>
                </a:spcBef>
                <a:spcAft>
                  <a:spcPts val="0"/>
                </a:spcAft>
                <a:defRPr/>
              </a:pPr>
              <a:endParaRPr lang="en-US">
                <a:latin typeface="+mn-lt"/>
                <a:ea typeface="+mn-ea"/>
                <a:cs typeface="+mn-ea"/>
                <a:sym typeface="+mn-lt"/>
              </a:endParaRPr>
            </a:p>
          </p:txBody>
        </p:sp>
        <p:sp>
          <p:nvSpPr>
            <p:cNvPr id="85"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p:spPr>
          <p:txBody>
            <a:bodyPr/>
            <a:lstStyle/>
            <a:p>
              <a:pPr defTabSz="685749" fontAlgn="auto">
                <a:spcBef>
                  <a:spcPts val="0"/>
                </a:spcBef>
                <a:spcAft>
                  <a:spcPts val="0"/>
                </a:spcAft>
                <a:defRPr/>
              </a:pPr>
              <a:endParaRPr lang="en-US">
                <a:latin typeface="+mn-lt"/>
                <a:ea typeface="+mn-ea"/>
                <a:cs typeface="+mn-ea"/>
                <a:sym typeface="+mn-lt"/>
              </a:endParaRPr>
            </a:p>
          </p:txBody>
        </p:sp>
        <p:sp>
          <p:nvSpPr>
            <p:cNvPr id="86"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p:spPr>
          <p:txBody>
            <a:bodyPr/>
            <a:lstStyle/>
            <a:p>
              <a:pPr defTabSz="685749" fontAlgn="auto">
                <a:spcBef>
                  <a:spcPts val="0"/>
                </a:spcBef>
                <a:spcAft>
                  <a:spcPts val="0"/>
                </a:spcAft>
                <a:defRPr/>
              </a:pPr>
              <a:endParaRPr lang="en-US">
                <a:latin typeface="+mn-lt"/>
                <a:ea typeface="+mn-ea"/>
                <a:cs typeface="+mn-ea"/>
                <a:sym typeface="+mn-lt"/>
              </a:endParaRPr>
            </a:p>
          </p:txBody>
        </p:sp>
        <p:sp>
          <p:nvSpPr>
            <p:cNvPr id="87"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p:spPr>
          <p:txBody>
            <a:bodyPr/>
            <a:lstStyle/>
            <a:p>
              <a:pPr defTabSz="685749" fontAlgn="auto">
                <a:spcBef>
                  <a:spcPts val="0"/>
                </a:spcBef>
                <a:spcAft>
                  <a:spcPts val="0"/>
                </a:spcAft>
                <a:defRPr/>
              </a:pPr>
              <a:endParaRPr lang="en-US">
                <a:latin typeface="+mn-lt"/>
                <a:ea typeface="+mn-ea"/>
                <a:cs typeface="+mn-ea"/>
                <a:sym typeface="+mn-lt"/>
              </a:endParaRPr>
            </a:p>
          </p:txBody>
        </p:sp>
        <p:sp>
          <p:nvSpPr>
            <p:cNvPr id="88"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p:spPr>
          <p:txBody>
            <a:bodyPr/>
            <a:lstStyle/>
            <a:p>
              <a:pPr defTabSz="685749" fontAlgn="auto">
                <a:spcBef>
                  <a:spcPts val="0"/>
                </a:spcBef>
                <a:spcAft>
                  <a:spcPts val="0"/>
                </a:spcAft>
                <a:defRPr/>
              </a:pPr>
              <a:endParaRPr lang="en-US">
                <a:latin typeface="+mn-lt"/>
                <a:ea typeface="+mn-ea"/>
                <a:cs typeface="+mn-ea"/>
                <a:sym typeface="+mn-lt"/>
              </a:endParaRPr>
            </a:p>
          </p:txBody>
        </p:sp>
        <p:sp>
          <p:nvSpPr>
            <p:cNvPr id="89"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p:spPr>
          <p:txBody>
            <a:bodyPr/>
            <a:lstStyle/>
            <a:p>
              <a:pPr defTabSz="685749" fontAlgn="auto">
                <a:spcBef>
                  <a:spcPts val="0"/>
                </a:spcBef>
                <a:spcAft>
                  <a:spcPts val="0"/>
                </a:spcAft>
                <a:defRPr/>
              </a:pPr>
              <a:endParaRPr lang="en-US">
                <a:latin typeface="+mn-lt"/>
                <a:ea typeface="+mn-ea"/>
                <a:cs typeface="+mn-ea"/>
                <a:sym typeface="+mn-lt"/>
              </a:endParaRPr>
            </a:p>
          </p:txBody>
        </p:sp>
        <p:sp>
          <p:nvSpPr>
            <p:cNvPr id="90" name="Rectangle 117"/>
            <p:cNvSpPr>
              <a:spLocks noChangeArrowheads="1"/>
            </p:cNvSpPr>
            <p:nvPr/>
          </p:nvSpPr>
          <p:spPr bwMode="auto">
            <a:xfrm>
              <a:off x="7589930" y="4421713"/>
              <a:ext cx="109814" cy="17471"/>
            </a:xfrm>
            <a:prstGeom prst="rect">
              <a:avLst/>
            </a:prstGeom>
            <a:grpFill/>
            <a:ln>
              <a:noFill/>
            </a:ln>
            <a:extLst/>
          </p:spPr>
          <p:txBody>
            <a:bodyPr/>
            <a:lstStyle/>
            <a:p>
              <a:pPr defTabSz="685749" fontAlgn="auto">
                <a:spcBef>
                  <a:spcPts val="0"/>
                </a:spcBef>
                <a:spcAft>
                  <a:spcPts val="0"/>
                </a:spcAft>
                <a:defRPr/>
              </a:pPr>
              <a:endParaRPr lang="en-US">
                <a:latin typeface="+mn-lt"/>
                <a:ea typeface="+mn-ea"/>
                <a:cs typeface="+mn-ea"/>
                <a:sym typeface="+mn-lt"/>
              </a:endParaRPr>
            </a:p>
          </p:txBody>
        </p:sp>
        <p:sp>
          <p:nvSpPr>
            <p:cNvPr id="91" name="Rectangle 118"/>
            <p:cNvSpPr>
              <a:spLocks noChangeArrowheads="1"/>
            </p:cNvSpPr>
            <p:nvPr/>
          </p:nvSpPr>
          <p:spPr bwMode="auto">
            <a:xfrm>
              <a:off x="7589930" y="4461645"/>
              <a:ext cx="109814" cy="17471"/>
            </a:xfrm>
            <a:prstGeom prst="rect">
              <a:avLst/>
            </a:prstGeom>
            <a:grpFill/>
            <a:ln>
              <a:noFill/>
            </a:ln>
            <a:extLst/>
          </p:spPr>
          <p:txBody>
            <a:bodyPr/>
            <a:lstStyle/>
            <a:p>
              <a:pPr defTabSz="685749" fontAlgn="auto">
                <a:spcBef>
                  <a:spcPts val="0"/>
                </a:spcBef>
                <a:spcAft>
                  <a:spcPts val="0"/>
                </a:spcAft>
                <a:defRPr/>
              </a:pPr>
              <a:endParaRPr lang="en-US">
                <a:latin typeface="+mn-lt"/>
                <a:ea typeface="+mn-ea"/>
                <a:cs typeface="+mn-ea"/>
                <a:sym typeface="+mn-lt"/>
              </a:endParaRPr>
            </a:p>
          </p:txBody>
        </p:sp>
        <p:sp>
          <p:nvSpPr>
            <p:cNvPr id="92" name="Rectangle 119"/>
            <p:cNvSpPr>
              <a:spLocks noChangeArrowheads="1"/>
            </p:cNvSpPr>
            <p:nvPr/>
          </p:nvSpPr>
          <p:spPr bwMode="auto">
            <a:xfrm>
              <a:off x="7589930" y="4506569"/>
              <a:ext cx="109814" cy="14975"/>
            </a:xfrm>
            <a:prstGeom prst="rect">
              <a:avLst/>
            </a:prstGeom>
            <a:grpFill/>
            <a:ln>
              <a:noFill/>
            </a:ln>
            <a:extLst/>
          </p:spPr>
          <p:txBody>
            <a:bodyPr/>
            <a:lstStyle/>
            <a:p>
              <a:pPr defTabSz="685749" fontAlgn="auto">
                <a:spcBef>
                  <a:spcPts val="0"/>
                </a:spcBef>
                <a:spcAft>
                  <a:spcPts val="0"/>
                </a:spcAft>
                <a:defRPr/>
              </a:pPr>
              <a:endParaRPr lang="en-US">
                <a:latin typeface="+mn-lt"/>
                <a:ea typeface="+mn-ea"/>
                <a:cs typeface="+mn-ea"/>
                <a:sym typeface="+mn-lt"/>
              </a:endParaRPr>
            </a:p>
          </p:txBody>
        </p:sp>
        <p:sp>
          <p:nvSpPr>
            <p:cNvPr id="93" name="Rectangle 120"/>
            <p:cNvSpPr>
              <a:spLocks noChangeArrowheads="1"/>
            </p:cNvSpPr>
            <p:nvPr/>
          </p:nvSpPr>
          <p:spPr bwMode="auto">
            <a:xfrm>
              <a:off x="7589930" y="4548998"/>
              <a:ext cx="109814" cy="17471"/>
            </a:xfrm>
            <a:prstGeom prst="rect">
              <a:avLst/>
            </a:prstGeom>
            <a:grpFill/>
            <a:ln>
              <a:noFill/>
            </a:ln>
            <a:extLst/>
          </p:spPr>
          <p:txBody>
            <a:bodyPr/>
            <a:lstStyle/>
            <a:p>
              <a:pPr defTabSz="685749" fontAlgn="auto">
                <a:spcBef>
                  <a:spcPts val="0"/>
                </a:spcBef>
                <a:spcAft>
                  <a:spcPts val="0"/>
                </a:spcAft>
                <a:defRPr/>
              </a:pPr>
              <a:endParaRPr lang="en-US">
                <a:latin typeface="+mn-lt"/>
                <a:ea typeface="+mn-ea"/>
                <a:cs typeface="+mn-ea"/>
                <a:sym typeface="+mn-lt"/>
              </a:endParaRPr>
            </a:p>
          </p:txBody>
        </p:sp>
      </p:grpSp>
      <p:grpSp>
        <p:nvGrpSpPr>
          <p:cNvPr id="94" name="Group 35"/>
          <p:cNvGrpSpPr/>
          <p:nvPr/>
        </p:nvGrpSpPr>
        <p:grpSpPr>
          <a:xfrm>
            <a:off x="7366135" y="3037517"/>
            <a:ext cx="379359" cy="376864"/>
            <a:chOff x="6853673" y="3715407"/>
            <a:chExt cx="379359" cy="376864"/>
          </a:xfrm>
          <a:solidFill>
            <a:schemeClr val="bg1"/>
          </a:solidFill>
        </p:grpSpPr>
        <p:sp>
          <p:nvSpPr>
            <p:cNvPr id="95" name="Freeform 150"/>
            <p:cNvSpPr>
              <a:spLocks noEditPoints="1"/>
            </p:cNvSpPr>
            <p:nvPr/>
          </p:nvSpPr>
          <p:spPr bwMode="auto">
            <a:xfrm>
              <a:off x="6853673" y="3715407"/>
              <a:ext cx="379359" cy="376864"/>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8 h 114"/>
                <a:gd name="T12" fmla="*/ 6 w 114"/>
                <a:gd name="T13" fmla="*/ 57 h 114"/>
                <a:gd name="T14" fmla="*/ 57 w 114"/>
                <a:gd name="T15" fmla="*/ 6 h 114"/>
                <a:gd name="T16" fmla="*/ 108 w 114"/>
                <a:gd name="T17" fmla="*/ 57 h 114"/>
                <a:gd name="T18" fmla="*/ 57 w 114"/>
                <a:gd name="T19" fmla="*/ 10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p:spPr>
          <p:txBody>
            <a:bodyPr/>
            <a:lstStyle/>
            <a:p>
              <a:pPr defTabSz="685749" fontAlgn="auto">
                <a:spcBef>
                  <a:spcPts val="0"/>
                </a:spcBef>
                <a:spcAft>
                  <a:spcPts val="0"/>
                </a:spcAft>
                <a:defRPr/>
              </a:pPr>
              <a:endParaRPr lang="en-US">
                <a:latin typeface="+mn-lt"/>
                <a:ea typeface="+mn-ea"/>
                <a:cs typeface="+mn-ea"/>
                <a:sym typeface="+mn-lt"/>
              </a:endParaRPr>
            </a:p>
          </p:txBody>
        </p:sp>
        <p:sp>
          <p:nvSpPr>
            <p:cNvPr id="96" name="Rectangle 151"/>
            <p:cNvSpPr>
              <a:spLocks noChangeArrowheads="1"/>
            </p:cNvSpPr>
            <p:nvPr/>
          </p:nvSpPr>
          <p:spPr bwMode="auto">
            <a:xfrm>
              <a:off x="6998429" y="3987447"/>
              <a:ext cx="22463" cy="42429"/>
            </a:xfrm>
            <a:prstGeom prst="rect">
              <a:avLst/>
            </a:prstGeom>
            <a:grpFill/>
            <a:ln>
              <a:noFill/>
            </a:ln>
            <a:extLst/>
          </p:spPr>
          <p:txBody>
            <a:bodyPr/>
            <a:lstStyle/>
            <a:p>
              <a:pPr defTabSz="685749" fontAlgn="auto">
                <a:spcBef>
                  <a:spcPts val="0"/>
                </a:spcBef>
                <a:spcAft>
                  <a:spcPts val="0"/>
                </a:spcAft>
                <a:defRPr/>
              </a:pPr>
              <a:endParaRPr lang="en-US">
                <a:latin typeface="+mn-lt"/>
                <a:ea typeface="+mn-ea"/>
                <a:cs typeface="+mn-ea"/>
                <a:sym typeface="+mn-lt"/>
              </a:endParaRPr>
            </a:p>
          </p:txBody>
        </p:sp>
        <p:sp>
          <p:nvSpPr>
            <p:cNvPr id="97" name="Rectangle 152"/>
            <p:cNvSpPr>
              <a:spLocks noChangeArrowheads="1"/>
            </p:cNvSpPr>
            <p:nvPr/>
          </p:nvSpPr>
          <p:spPr bwMode="auto">
            <a:xfrm>
              <a:off x="7033370" y="3987447"/>
              <a:ext cx="19966" cy="42429"/>
            </a:xfrm>
            <a:prstGeom prst="rect">
              <a:avLst/>
            </a:prstGeom>
            <a:grpFill/>
            <a:ln>
              <a:noFill/>
            </a:ln>
            <a:extLst/>
          </p:spPr>
          <p:txBody>
            <a:bodyPr/>
            <a:lstStyle/>
            <a:p>
              <a:pPr defTabSz="685749" fontAlgn="auto">
                <a:spcBef>
                  <a:spcPts val="0"/>
                </a:spcBef>
                <a:spcAft>
                  <a:spcPts val="0"/>
                </a:spcAft>
                <a:defRPr/>
              </a:pPr>
              <a:endParaRPr lang="en-US">
                <a:latin typeface="+mn-lt"/>
                <a:ea typeface="+mn-ea"/>
                <a:cs typeface="+mn-ea"/>
                <a:sym typeface="+mn-lt"/>
              </a:endParaRPr>
            </a:p>
          </p:txBody>
        </p:sp>
        <p:sp>
          <p:nvSpPr>
            <p:cNvPr id="98" name="Rectangle 153"/>
            <p:cNvSpPr>
              <a:spLocks noChangeArrowheads="1"/>
            </p:cNvSpPr>
            <p:nvPr/>
          </p:nvSpPr>
          <p:spPr bwMode="auto">
            <a:xfrm>
              <a:off x="7068311" y="3987447"/>
              <a:ext cx="19966" cy="42429"/>
            </a:xfrm>
            <a:prstGeom prst="rect">
              <a:avLst/>
            </a:prstGeom>
            <a:grpFill/>
            <a:ln>
              <a:noFill/>
            </a:ln>
            <a:extLst/>
          </p:spPr>
          <p:txBody>
            <a:bodyPr/>
            <a:lstStyle/>
            <a:p>
              <a:pPr defTabSz="685749" fontAlgn="auto">
                <a:spcBef>
                  <a:spcPts val="0"/>
                </a:spcBef>
                <a:spcAft>
                  <a:spcPts val="0"/>
                </a:spcAft>
                <a:defRPr/>
              </a:pPr>
              <a:endParaRPr lang="en-US">
                <a:latin typeface="+mn-lt"/>
                <a:ea typeface="+mn-ea"/>
                <a:cs typeface="+mn-ea"/>
                <a:sym typeface="+mn-lt"/>
              </a:endParaRPr>
            </a:p>
          </p:txBody>
        </p:sp>
        <p:sp>
          <p:nvSpPr>
            <p:cNvPr id="99" name="Freeform 154"/>
            <p:cNvSpPr>
              <a:spLocks/>
            </p:cNvSpPr>
            <p:nvPr/>
          </p:nvSpPr>
          <p:spPr bwMode="auto">
            <a:xfrm>
              <a:off x="6970976" y="3822725"/>
              <a:ext cx="82362" cy="84857"/>
            </a:xfrm>
            <a:custGeom>
              <a:avLst/>
              <a:gdLst>
                <a:gd name="T0" fmla="*/ 19 w 25"/>
                <a:gd name="T1" fmla="*/ 22 h 25"/>
                <a:gd name="T2" fmla="*/ 22 w 25"/>
                <a:gd name="T3" fmla="*/ 25 h 25"/>
                <a:gd name="T4" fmla="*/ 25 w 25"/>
                <a:gd name="T5" fmla="*/ 22 h 25"/>
                <a:gd name="T6" fmla="*/ 22 w 25"/>
                <a:gd name="T7" fmla="*/ 19 h 25"/>
                <a:gd name="T8" fmla="*/ 21 w 25"/>
                <a:gd name="T9" fmla="*/ 19 h 25"/>
                <a:gd name="T10" fmla="*/ 0 w 25"/>
                <a:gd name="T11" fmla="*/ 0 h 25"/>
                <a:gd name="T12" fmla="*/ 19 w 25"/>
                <a:gd name="T13" fmla="*/ 22 h 25"/>
                <a:gd name="T14" fmla="*/ 19 w 25"/>
                <a:gd name="T15" fmla="*/ 2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p:spPr>
          <p:txBody>
            <a:bodyPr/>
            <a:lstStyle/>
            <a:p>
              <a:pPr defTabSz="685749" fontAlgn="auto">
                <a:spcBef>
                  <a:spcPts val="0"/>
                </a:spcBef>
                <a:spcAft>
                  <a:spcPts val="0"/>
                </a:spcAft>
                <a:defRPr/>
              </a:pPr>
              <a:endParaRPr lang="en-US">
                <a:latin typeface="+mn-lt"/>
                <a:ea typeface="+mn-ea"/>
                <a:cs typeface="+mn-ea"/>
                <a:sym typeface="+mn-lt"/>
              </a:endParaRPr>
            </a:p>
          </p:txBody>
        </p:sp>
        <p:sp>
          <p:nvSpPr>
            <p:cNvPr id="100" name="Freeform 155"/>
            <p:cNvSpPr>
              <a:spLocks/>
            </p:cNvSpPr>
            <p:nvPr/>
          </p:nvSpPr>
          <p:spPr bwMode="auto">
            <a:xfrm>
              <a:off x="6921060" y="3987447"/>
              <a:ext cx="22463" cy="19966"/>
            </a:xfrm>
            <a:custGeom>
              <a:avLst/>
              <a:gdLst>
                <a:gd name="T0" fmla="*/ 0 w 9"/>
                <a:gd name="T1" fmla="*/ 6 h 8"/>
                <a:gd name="T2" fmla="*/ 3 w 9"/>
                <a:gd name="T3" fmla="*/ 8 h 8"/>
                <a:gd name="T4" fmla="*/ 9 w 9"/>
                <a:gd name="T5" fmla="*/ 1 h 8"/>
                <a:gd name="T6" fmla="*/ 7 w 9"/>
                <a:gd name="T7" fmla="*/ 0 h 8"/>
                <a:gd name="T8" fmla="*/ 0 w 9"/>
                <a:gd name="T9" fmla="*/ 6 h 8"/>
              </a:gdLst>
              <a:ahLst/>
              <a:cxnLst>
                <a:cxn ang="0">
                  <a:pos x="T0" y="T1"/>
                </a:cxn>
                <a:cxn ang="0">
                  <a:pos x="T2" y="T3"/>
                </a:cxn>
                <a:cxn ang="0">
                  <a:pos x="T4" y="T5"/>
                </a:cxn>
                <a:cxn ang="0">
                  <a:pos x="T6" y="T7"/>
                </a:cxn>
                <a:cxn ang="0">
                  <a:pos x="T8" y="T9"/>
                </a:cxn>
              </a:cxnLst>
              <a:rect l="0" t="0" r="r" b="b"/>
              <a:pathLst>
                <a:path w="9" h="8">
                  <a:moveTo>
                    <a:pt x="0" y="6"/>
                  </a:moveTo>
                  <a:lnTo>
                    <a:pt x="3" y="8"/>
                  </a:lnTo>
                  <a:lnTo>
                    <a:pt x="9" y="1"/>
                  </a:lnTo>
                  <a:lnTo>
                    <a:pt x="7" y="0"/>
                  </a:lnTo>
                  <a:lnTo>
                    <a:pt x="0" y="6"/>
                  </a:lnTo>
                  <a:close/>
                </a:path>
              </a:pathLst>
            </a:custGeom>
            <a:grpFill/>
            <a:ln>
              <a:noFill/>
            </a:ln>
            <a:extLst/>
          </p:spPr>
          <p:txBody>
            <a:bodyPr/>
            <a:lstStyle/>
            <a:p>
              <a:pPr defTabSz="685749" fontAlgn="auto">
                <a:spcBef>
                  <a:spcPts val="0"/>
                </a:spcBef>
                <a:spcAft>
                  <a:spcPts val="0"/>
                </a:spcAft>
                <a:defRPr/>
              </a:pPr>
              <a:endParaRPr lang="en-US">
                <a:latin typeface="+mn-lt"/>
                <a:ea typeface="+mn-ea"/>
                <a:cs typeface="+mn-ea"/>
                <a:sym typeface="+mn-lt"/>
              </a:endParaRPr>
            </a:p>
          </p:txBody>
        </p:sp>
        <p:sp>
          <p:nvSpPr>
            <p:cNvPr id="101" name="Freeform 156"/>
            <p:cNvSpPr>
              <a:spLocks/>
            </p:cNvSpPr>
            <p:nvPr/>
          </p:nvSpPr>
          <p:spPr bwMode="auto">
            <a:xfrm>
              <a:off x="6901094" y="3942523"/>
              <a:ext cx="27454" cy="14975"/>
            </a:xfrm>
            <a:custGeom>
              <a:avLst/>
              <a:gdLst>
                <a:gd name="T0" fmla="*/ 9 w 11"/>
                <a:gd name="T1" fmla="*/ 0 h 6"/>
                <a:gd name="T2" fmla="*/ 0 w 11"/>
                <a:gd name="T3" fmla="*/ 3 h 6"/>
                <a:gd name="T4" fmla="*/ 1 w 11"/>
                <a:gd name="T5" fmla="*/ 6 h 6"/>
                <a:gd name="T6" fmla="*/ 11 w 11"/>
                <a:gd name="T7" fmla="*/ 3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lnTo>
                    <a:pt x="0" y="3"/>
                  </a:lnTo>
                  <a:lnTo>
                    <a:pt x="1" y="6"/>
                  </a:lnTo>
                  <a:lnTo>
                    <a:pt x="11" y="3"/>
                  </a:lnTo>
                  <a:lnTo>
                    <a:pt x="9" y="0"/>
                  </a:lnTo>
                  <a:close/>
                </a:path>
              </a:pathLst>
            </a:custGeom>
            <a:grpFill/>
            <a:ln>
              <a:noFill/>
            </a:ln>
            <a:extLst/>
          </p:spPr>
          <p:txBody>
            <a:bodyPr/>
            <a:lstStyle/>
            <a:p>
              <a:pPr defTabSz="685749" fontAlgn="auto">
                <a:spcBef>
                  <a:spcPts val="0"/>
                </a:spcBef>
                <a:spcAft>
                  <a:spcPts val="0"/>
                </a:spcAft>
                <a:defRPr/>
              </a:pPr>
              <a:endParaRPr lang="en-US">
                <a:latin typeface="+mn-lt"/>
                <a:ea typeface="+mn-ea"/>
                <a:cs typeface="+mn-ea"/>
                <a:sym typeface="+mn-lt"/>
              </a:endParaRPr>
            </a:p>
          </p:txBody>
        </p:sp>
        <p:sp>
          <p:nvSpPr>
            <p:cNvPr id="102" name="Freeform 157"/>
            <p:cNvSpPr>
              <a:spLocks/>
            </p:cNvSpPr>
            <p:nvPr/>
          </p:nvSpPr>
          <p:spPr bwMode="auto">
            <a:xfrm>
              <a:off x="6933538" y="3790281"/>
              <a:ext cx="19966" cy="22463"/>
            </a:xfrm>
            <a:custGeom>
              <a:avLst/>
              <a:gdLst>
                <a:gd name="T0" fmla="*/ 0 w 8"/>
                <a:gd name="T1" fmla="*/ 3 h 9"/>
                <a:gd name="T2" fmla="*/ 7 w 8"/>
                <a:gd name="T3" fmla="*/ 9 h 9"/>
                <a:gd name="T4" fmla="*/ 8 w 8"/>
                <a:gd name="T5" fmla="*/ 7 h 9"/>
                <a:gd name="T6" fmla="*/ 2 w 8"/>
                <a:gd name="T7" fmla="*/ 0 h 9"/>
                <a:gd name="T8" fmla="*/ 0 w 8"/>
                <a:gd name="T9" fmla="*/ 3 h 9"/>
              </a:gdLst>
              <a:ahLst/>
              <a:cxnLst>
                <a:cxn ang="0">
                  <a:pos x="T0" y="T1"/>
                </a:cxn>
                <a:cxn ang="0">
                  <a:pos x="T2" y="T3"/>
                </a:cxn>
                <a:cxn ang="0">
                  <a:pos x="T4" y="T5"/>
                </a:cxn>
                <a:cxn ang="0">
                  <a:pos x="T6" y="T7"/>
                </a:cxn>
                <a:cxn ang="0">
                  <a:pos x="T8" y="T9"/>
                </a:cxn>
              </a:cxnLst>
              <a:rect l="0" t="0" r="r" b="b"/>
              <a:pathLst>
                <a:path w="8" h="9">
                  <a:moveTo>
                    <a:pt x="0" y="3"/>
                  </a:moveTo>
                  <a:lnTo>
                    <a:pt x="7" y="9"/>
                  </a:lnTo>
                  <a:lnTo>
                    <a:pt x="8" y="7"/>
                  </a:lnTo>
                  <a:lnTo>
                    <a:pt x="2" y="0"/>
                  </a:lnTo>
                  <a:lnTo>
                    <a:pt x="0" y="3"/>
                  </a:lnTo>
                  <a:close/>
                </a:path>
              </a:pathLst>
            </a:custGeom>
            <a:grpFill/>
            <a:ln>
              <a:noFill/>
            </a:ln>
            <a:extLst/>
          </p:spPr>
          <p:txBody>
            <a:bodyPr/>
            <a:lstStyle/>
            <a:p>
              <a:pPr defTabSz="685749" fontAlgn="auto">
                <a:spcBef>
                  <a:spcPts val="0"/>
                </a:spcBef>
                <a:spcAft>
                  <a:spcPts val="0"/>
                </a:spcAft>
                <a:defRPr/>
              </a:pPr>
              <a:endParaRPr lang="en-US">
                <a:latin typeface="+mn-lt"/>
                <a:ea typeface="+mn-ea"/>
                <a:cs typeface="+mn-ea"/>
                <a:sym typeface="+mn-lt"/>
              </a:endParaRPr>
            </a:p>
          </p:txBody>
        </p:sp>
        <p:sp>
          <p:nvSpPr>
            <p:cNvPr id="103" name="Freeform 158"/>
            <p:cNvSpPr>
              <a:spLocks/>
            </p:cNvSpPr>
            <p:nvPr/>
          </p:nvSpPr>
          <p:spPr bwMode="auto">
            <a:xfrm>
              <a:off x="6903589" y="3840196"/>
              <a:ext cx="27454" cy="12480"/>
            </a:xfrm>
            <a:custGeom>
              <a:avLst/>
              <a:gdLst>
                <a:gd name="T0" fmla="*/ 11 w 11"/>
                <a:gd name="T1" fmla="*/ 3 h 5"/>
                <a:gd name="T2" fmla="*/ 2 w 11"/>
                <a:gd name="T3" fmla="*/ 0 h 5"/>
                <a:gd name="T4" fmla="*/ 0 w 11"/>
                <a:gd name="T5" fmla="*/ 3 h 5"/>
                <a:gd name="T6" fmla="*/ 10 w 11"/>
                <a:gd name="T7" fmla="*/ 5 h 5"/>
                <a:gd name="T8" fmla="*/ 11 w 11"/>
                <a:gd name="T9" fmla="*/ 3 h 5"/>
              </a:gdLst>
              <a:ahLst/>
              <a:cxnLst>
                <a:cxn ang="0">
                  <a:pos x="T0" y="T1"/>
                </a:cxn>
                <a:cxn ang="0">
                  <a:pos x="T2" y="T3"/>
                </a:cxn>
                <a:cxn ang="0">
                  <a:pos x="T4" y="T5"/>
                </a:cxn>
                <a:cxn ang="0">
                  <a:pos x="T6" y="T7"/>
                </a:cxn>
                <a:cxn ang="0">
                  <a:pos x="T8" y="T9"/>
                </a:cxn>
              </a:cxnLst>
              <a:rect l="0" t="0" r="r" b="b"/>
              <a:pathLst>
                <a:path w="11" h="5">
                  <a:moveTo>
                    <a:pt x="11" y="3"/>
                  </a:moveTo>
                  <a:lnTo>
                    <a:pt x="2" y="0"/>
                  </a:lnTo>
                  <a:lnTo>
                    <a:pt x="0" y="3"/>
                  </a:lnTo>
                  <a:lnTo>
                    <a:pt x="10" y="5"/>
                  </a:lnTo>
                  <a:lnTo>
                    <a:pt x="11" y="3"/>
                  </a:lnTo>
                  <a:close/>
                </a:path>
              </a:pathLst>
            </a:custGeom>
            <a:grpFill/>
            <a:ln>
              <a:noFill/>
            </a:ln>
            <a:extLst/>
          </p:spPr>
          <p:txBody>
            <a:bodyPr/>
            <a:lstStyle/>
            <a:p>
              <a:pPr defTabSz="685749" fontAlgn="auto">
                <a:spcBef>
                  <a:spcPts val="0"/>
                </a:spcBef>
                <a:spcAft>
                  <a:spcPts val="0"/>
                </a:spcAft>
                <a:defRPr/>
              </a:pPr>
              <a:endParaRPr lang="en-US">
                <a:latin typeface="+mn-lt"/>
                <a:ea typeface="+mn-ea"/>
                <a:cs typeface="+mn-ea"/>
                <a:sym typeface="+mn-lt"/>
              </a:endParaRPr>
            </a:p>
          </p:txBody>
        </p:sp>
        <p:sp>
          <p:nvSpPr>
            <p:cNvPr id="104" name="Rectangle 159"/>
            <p:cNvSpPr>
              <a:spLocks noChangeArrowheads="1"/>
            </p:cNvSpPr>
            <p:nvPr/>
          </p:nvSpPr>
          <p:spPr bwMode="auto">
            <a:xfrm>
              <a:off x="7040858" y="3750348"/>
              <a:ext cx="7488" cy="22463"/>
            </a:xfrm>
            <a:prstGeom prst="rect">
              <a:avLst/>
            </a:prstGeom>
            <a:grpFill/>
            <a:ln>
              <a:noFill/>
            </a:ln>
            <a:extLst/>
          </p:spPr>
          <p:txBody>
            <a:bodyPr/>
            <a:lstStyle/>
            <a:p>
              <a:pPr defTabSz="685749" fontAlgn="auto">
                <a:spcBef>
                  <a:spcPts val="0"/>
                </a:spcBef>
                <a:spcAft>
                  <a:spcPts val="0"/>
                </a:spcAft>
                <a:defRPr/>
              </a:pPr>
              <a:endParaRPr lang="en-US">
                <a:latin typeface="+mn-lt"/>
                <a:ea typeface="+mn-ea"/>
                <a:cs typeface="+mn-ea"/>
                <a:sym typeface="+mn-lt"/>
              </a:endParaRPr>
            </a:p>
          </p:txBody>
        </p:sp>
        <p:sp>
          <p:nvSpPr>
            <p:cNvPr id="105" name="Freeform 160"/>
            <p:cNvSpPr>
              <a:spLocks/>
            </p:cNvSpPr>
            <p:nvPr/>
          </p:nvSpPr>
          <p:spPr bwMode="auto">
            <a:xfrm>
              <a:off x="6973471" y="3760331"/>
              <a:ext cx="17471" cy="22463"/>
            </a:xfrm>
            <a:custGeom>
              <a:avLst/>
              <a:gdLst>
                <a:gd name="T0" fmla="*/ 7 w 7"/>
                <a:gd name="T1" fmla="*/ 8 h 9"/>
                <a:gd name="T2" fmla="*/ 3 w 7"/>
                <a:gd name="T3" fmla="*/ 0 h 9"/>
                <a:gd name="T4" fmla="*/ 0 w 7"/>
                <a:gd name="T5" fmla="*/ 2 h 9"/>
                <a:gd name="T6" fmla="*/ 4 w 7"/>
                <a:gd name="T7" fmla="*/ 9 h 9"/>
                <a:gd name="T8" fmla="*/ 7 w 7"/>
                <a:gd name="T9" fmla="*/ 8 h 9"/>
              </a:gdLst>
              <a:ahLst/>
              <a:cxnLst>
                <a:cxn ang="0">
                  <a:pos x="T0" y="T1"/>
                </a:cxn>
                <a:cxn ang="0">
                  <a:pos x="T2" y="T3"/>
                </a:cxn>
                <a:cxn ang="0">
                  <a:pos x="T4" y="T5"/>
                </a:cxn>
                <a:cxn ang="0">
                  <a:pos x="T6" y="T7"/>
                </a:cxn>
                <a:cxn ang="0">
                  <a:pos x="T8" y="T9"/>
                </a:cxn>
              </a:cxnLst>
              <a:rect l="0" t="0" r="r" b="b"/>
              <a:pathLst>
                <a:path w="7" h="9">
                  <a:moveTo>
                    <a:pt x="7" y="8"/>
                  </a:moveTo>
                  <a:lnTo>
                    <a:pt x="3" y="0"/>
                  </a:lnTo>
                  <a:lnTo>
                    <a:pt x="0" y="2"/>
                  </a:lnTo>
                  <a:lnTo>
                    <a:pt x="4" y="9"/>
                  </a:lnTo>
                  <a:lnTo>
                    <a:pt x="7" y="8"/>
                  </a:lnTo>
                  <a:close/>
                </a:path>
              </a:pathLst>
            </a:custGeom>
            <a:grpFill/>
            <a:ln>
              <a:noFill/>
            </a:ln>
            <a:extLst/>
          </p:spPr>
          <p:txBody>
            <a:bodyPr/>
            <a:lstStyle/>
            <a:p>
              <a:pPr defTabSz="685749" fontAlgn="auto">
                <a:spcBef>
                  <a:spcPts val="0"/>
                </a:spcBef>
                <a:spcAft>
                  <a:spcPts val="0"/>
                </a:spcAft>
                <a:defRPr/>
              </a:pPr>
              <a:endParaRPr lang="en-US">
                <a:latin typeface="+mn-lt"/>
                <a:ea typeface="+mn-ea"/>
                <a:cs typeface="+mn-ea"/>
                <a:sym typeface="+mn-lt"/>
              </a:endParaRPr>
            </a:p>
          </p:txBody>
        </p:sp>
        <p:sp>
          <p:nvSpPr>
            <p:cNvPr id="106" name="Freeform 161"/>
            <p:cNvSpPr>
              <a:spLocks/>
            </p:cNvSpPr>
            <p:nvPr/>
          </p:nvSpPr>
          <p:spPr bwMode="auto">
            <a:xfrm>
              <a:off x="7088277" y="3760331"/>
              <a:ext cx="12480" cy="27454"/>
            </a:xfrm>
            <a:custGeom>
              <a:avLst/>
              <a:gdLst>
                <a:gd name="T0" fmla="*/ 0 w 5"/>
                <a:gd name="T1" fmla="*/ 9 h 11"/>
                <a:gd name="T2" fmla="*/ 2 w 5"/>
                <a:gd name="T3" fmla="*/ 11 h 11"/>
                <a:gd name="T4" fmla="*/ 5 w 5"/>
                <a:gd name="T5" fmla="*/ 2 h 11"/>
                <a:gd name="T6" fmla="*/ 2 w 5"/>
                <a:gd name="T7" fmla="*/ 0 h 11"/>
                <a:gd name="T8" fmla="*/ 0 w 5"/>
                <a:gd name="T9" fmla="*/ 9 h 11"/>
              </a:gdLst>
              <a:ahLst/>
              <a:cxnLst>
                <a:cxn ang="0">
                  <a:pos x="T0" y="T1"/>
                </a:cxn>
                <a:cxn ang="0">
                  <a:pos x="T2" y="T3"/>
                </a:cxn>
                <a:cxn ang="0">
                  <a:pos x="T4" y="T5"/>
                </a:cxn>
                <a:cxn ang="0">
                  <a:pos x="T6" y="T7"/>
                </a:cxn>
                <a:cxn ang="0">
                  <a:pos x="T8" y="T9"/>
                </a:cxn>
              </a:cxnLst>
              <a:rect l="0" t="0" r="r" b="b"/>
              <a:pathLst>
                <a:path w="5" h="11">
                  <a:moveTo>
                    <a:pt x="0" y="9"/>
                  </a:moveTo>
                  <a:lnTo>
                    <a:pt x="2" y="11"/>
                  </a:lnTo>
                  <a:lnTo>
                    <a:pt x="5" y="2"/>
                  </a:lnTo>
                  <a:lnTo>
                    <a:pt x="2" y="0"/>
                  </a:lnTo>
                  <a:lnTo>
                    <a:pt x="0" y="9"/>
                  </a:lnTo>
                  <a:close/>
                </a:path>
              </a:pathLst>
            </a:custGeom>
            <a:grpFill/>
            <a:ln>
              <a:noFill/>
            </a:ln>
            <a:extLst/>
          </p:spPr>
          <p:txBody>
            <a:bodyPr/>
            <a:lstStyle/>
            <a:p>
              <a:pPr defTabSz="685749" fontAlgn="auto">
                <a:spcBef>
                  <a:spcPts val="0"/>
                </a:spcBef>
                <a:spcAft>
                  <a:spcPts val="0"/>
                </a:spcAft>
                <a:defRPr/>
              </a:pPr>
              <a:endParaRPr lang="en-US">
                <a:latin typeface="+mn-lt"/>
                <a:ea typeface="+mn-ea"/>
                <a:cs typeface="+mn-ea"/>
                <a:sym typeface="+mn-lt"/>
              </a:endParaRPr>
            </a:p>
          </p:txBody>
        </p:sp>
        <p:sp>
          <p:nvSpPr>
            <p:cNvPr id="107" name="Freeform 162"/>
            <p:cNvSpPr>
              <a:spLocks/>
            </p:cNvSpPr>
            <p:nvPr/>
          </p:nvSpPr>
          <p:spPr bwMode="auto">
            <a:xfrm>
              <a:off x="7130706" y="3987447"/>
              <a:ext cx="22463" cy="19966"/>
            </a:xfrm>
            <a:custGeom>
              <a:avLst/>
              <a:gdLst>
                <a:gd name="T0" fmla="*/ 0 w 9"/>
                <a:gd name="T1" fmla="*/ 1 h 8"/>
                <a:gd name="T2" fmla="*/ 8 w 9"/>
                <a:gd name="T3" fmla="*/ 8 h 8"/>
                <a:gd name="T4" fmla="*/ 9 w 9"/>
                <a:gd name="T5" fmla="*/ 6 h 8"/>
                <a:gd name="T6" fmla="*/ 3 w 9"/>
                <a:gd name="T7" fmla="*/ 0 h 8"/>
                <a:gd name="T8" fmla="*/ 0 w 9"/>
                <a:gd name="T9" fmla="*/ 1 h 8"/>
              </a:gdLst>
              <a:ahLst/>
              <a:cxnLst>
                <a:cxn ang="0">
                  <a:pos x="T0" y="T1"/>
                </a:cxn>
                <a:cxn ang="0">
                  <a:pos x="T2" y="T3"/>
                </a:cxn>
                <a:cxn ang="0">
                  <a:pos x="T4" y="T5"/>
                </a:cxn>
                <a:cxn ang="0">
                  <a:pos x="T6" y="T7"/>
                </a:cxn>
                <a:cxn ang="0">
                  <a:pos x="T8" y="T9"/>
                </a:cxn>
              </a:cxnLst>
              <a:rect l="0" t="0" r="r" b="b"/>
              <a:pathLst>
                <a:path w="9" h="8">
                  <a:moveTo>
                    <a:pt x="0" y="1"/>
                  </a:moveTo>
                  <a:lnTo>
                    <a:pt x="8" y="8"/>
                  </a:lnTo>
                  <a:lnTo>
                    <a:pt x="9" y="6"/>
                  </a:lnTo>
                  <a:lnTo>
                    <a:pt x="3" y="0"/>
                  </a:lnTo>
                  <a:lnTo>
                    <a:pt x="0" y="1"/>
                  </a:lnTo>
                  <a:close/>
                </a:path>
              </a:pathLst>
            </a:custGeom>
            <a:grpFill/>
            <a:ln>
              <a:noFill/>
            </a:ln>
            <a:extLst/>
          </p:spPr>
          <p:txBody>
            <a:bodyPr/>
            <a:lstStyle/>
            <a:p>
              <a:pPr defTabSz="685749" fontAlgn="auto">
                <a:spcBef>
                  <a:spcPts val="0"/>
                </a:spcBef>
                <a:spcAft>
                  <a:spcPts val="0"/>
                </a:spcAft>
                <a:defRPr/>
              </a:pPr>
              <a:endParaRPr lang="en-US">
                <a:latin typeface="+mn-lt"/>
                <a:ea typeface="+mn-ea"/>
                <a:cs typeface="+mn-ea"/>
                <a:sym typeface="+mn-lt"/>
              </a:endParaRPr>
            </a:p>
          </p:txBody>
        </p:sp>
        <p:sp>
          <p:nvSpPr>
            <p:cNvPr id="108" name="Freeform 163"/>
            <p:cNvSpPr>
              <a:spLocks/>
            </p:cNvSpPr>
            <p:nvPr/>
          </p:nvSpPr>
          <p:spPr bwMode="auto">
            <a:xfrm>
              <a:off x="7158159" y="3942523"/>
              <a:ext cx="24958" cy="14975"/>
            </a:xfrm>
            <a:custGeom>
              <a:avLst/>
              <a:gdLst>
                <a:gd name="T0" fmla="*/ 0 w 10"/>
                <a:gd name="T1" fmla="*/ 3 h 6"/>
                <a:gd name="T2" fmla="*/ 9 w 10"/>
                <a:gd name="T3" fmla="*/ 6 h 6"/>
                <a:gd name="T4" fmla="*/ 10 w 10"/>
                <a:gd name="T5" fmla="*/ 3 h 6"/>
                <a:gd name="T6" fmla="*/ 1 w 10"/>
                <a:gd name="T7" fmla="*/ 0 h 6"/>
                <a:gd name="T8" fmla="*/ 0 w 10"/>
                <a:gd name="T9" fmla="*/ 3 h 6"/>
              </a:gdLst>
              <a:ahLst/>
              <a:cxnLst>
                <a:cxn ang="0">
                  <a:pos x="T0" y="T1"/>
                </a:cxn>
                <a:cxn ang="0">
                  <a:pos x="T2" y="T3"/>
                </a:cxn>
                <a:cxn ang="0">
                  <a:pos x="T4" y="T5"/>
                </a:cxn>
                <a:cxn ang="0">
                  <a:pos x="T6" y="T7"/>
                </a:cxn>
                <a:cxn ang="0">
                  <a:pos x="T8" y="T9"/>
                </a:cxn>
              </a:cxnLst>
              <a:rect l="0" t="0" r="r" b="b"/>
              <a:pathLst>
                <a:path w="10" h="6">
                  <a:moveTo>
                    <a:pt x="0" y="3"/>
                  </a:moveTo>
                  <a:lnTo>
                    <a:pt x="9" y="6"/>
                  </a:lnTo>
                  <a:lnTo>
                    <a:pt x="10" y="3"/>
                  </a:lnTo>
                  <a:lnTo>
                    <a:pt x="1" y="0"/>
                  </a:lnTo>
                  <a:lnTo>
                    <a:pt x="0" y="3"/>
                  </a:lnTo>
                  <a:close/>
                </a:path>
              </a:pathLst>
            </a:custGeom>
            <a:grpFill/>
            <a:ln>
              <a:noFill/>
            </a:ln>
            <a:extLst/>
          </p:spPr>
          <p:txBody>
            <a:bodyPr/>
            <a:lstStyle/>
            <a:p>
              <a:pPr defTabSz="685749" fontAlgn="auto">
                <a:spcBef>
                  <a:spcPts val="0"/>
                </a:spcBef>
                <a:spcAft>
                  <a:spcPts val="0"/>
                </a:spcAft>
                <a:defRPr/>
              </a:pPr>
              <a:endParaRPr lang="en-US">
                <a:latin typeface="+mn-lt"/>
                <a:ea typeface="+mn-ea"/>
                <a:cs typeface="+mn-ea"/>
                <a:sym typeface="+mn-lt"/>
              </a:endParaRPr>
            </a:p>
          </p:txBody>
        </p:sp>
        <p:sp>
          <p:nvSpPr>
            <p:cNvPr id="109" name="Freeform 164"/>
            <p:cNvSpPr>
              <a:spLocks/>
            </p:cNvSpPr>
            <p:nvPr/>
          </p:nvSpPr>
          <p:spPr bwMode="auto">
            <a:xfrm>
              <a:off x="7128209" y="3790281"/>
              <a:ext cx="22463" cy="22463"/>
            </a:xfrm>
            <a:custGeom>
              <a:avLst/>
              <a:gdLst>
                <a:gd name="T0" fmla="*/ 9 w 9"/>
                <a:gd name="T1" fmla="*/ 3 h 9"/>
                <a:gd name="T2" fmla="*/ 8 w 9"/>
                <a:gd name="T3" fmla="*/ 0 h 9"/>
                <a:gd name="T4" fmla="*/ 0 w 9"/>
                <a:gd name="T5" fmla="*/ 7 h 9"/>
                <a:gd name="T6" fmla="*/ 2 w 9"/>
                <a:gd name="T7" fmla="*/ 9 h 9"/>
                <a:gd name="T8" fmla="*/ 9 w 9"/>
                <a:gd name="T9" fmla="*/ 3 h 9"/>
              </a:gdLst>
              <a:ahLst/>
              <a:cxnLst>
                <a:cxn ang="0">
                  <a:pos x="T0" y="T1"/>
                </a:cxn>
                <a:cxn ang="0">
                  <a:pos x="T2" y="T3"/>
                </a:cxn>
                <a:cxn ang="0">
                  <a:pos x="T4" y="T5"/>
                </a:cxn>
                <a:cxn ang="0">
                  <a:pos x="T6" y="T7"/>
                </a:cxn>
                <a:cxn ang="0">
                  <a:pos x="T8" y="T9"/>
                </a:cxn>
              </a:cxnLst>
              <a:rect l="0" t="0" r="r" b="b"/>
              <a:pathLst>
                <a:path w="9" h="9">
                  <a:moveTo>
                    <a:pt x="9" y="3"/>
                  </a:moveTo>
                  <a:lnTo>
                    <a:pt x="8" y="0"/>
                  </a:lnTo>
                  <a:lnTo>
                    <a:pt x="0" y="7"/>
                  </a:lnTo>
                  <a:lnTo>
                    <a:pt x="2" y="9"/>
                  </a:lnTo>
                  <a:lnTo>
                    <a:pt x="9" y="3"/>
                  </a:lnTo>
                  <a:close/>
                </a:path>
              </a:pathLst>
            </a:custGeom>
            <a:grpFill/>
            <a:ln>
              <a:noFill/>
            </a:ln>
            <a:extLst/>
          </p:spPr>
          <p:txBody>
            <a:bodyPr/>
            <a:lstStyle/>
            <a:p>
              <a:pPr defTabSz="685749" fontAlgn="auto">
                <a:spcBef>
                  <a:spcPts val="0"/>
                </a:spcBef>
                <a:spcAft>
                  <a:spcPts val="0"/>
                </a:spcAft>
                <a:defRPr/>
              </a:pPr>
              <a:endParaRPr lang="en-US">
                <a:latin typeface="+mn-lt"/>
                <a:ea typeface="+mn-ea"/>
                <a:cs typeface="+mn-ea"/>
                <a:sym typeface="+mn-lt"/>
              </a:endParaRPr>
            </a:p>
          </p:txBody>
        </p:sp>
        <p:sp>
          <p:nvSpPr>
            <p:cNvPr id="110" name="Freeform 165"/>
            <p:cNvSpPr>
              <a:spLocks/>
            </p:cNvSpPr>
            <p:nvPr/>
          </p:nvSpPr>
          <p:spPr bwMode="auto">
            <a:xfrm>
              <a:off x="7153167" y="3840196"/>
              <a:ext cx="27454" cy="12480"/>
            </a:xfrm>
            <a:custGeom>
              <a:avLst/>
              <a:gdLst>
                <a:gd name="T0" fmla="*/ 10 w 11"/>
                <a:gd name="T1" fmla="*/ 0 h 5"/>
                <a:gd name="T2" fmla="*/ 0 w 11"/>
                <a:gd name="T3" fmla="*/ 3 h 5"/>
                <a:gd name="T4" fmla="*/ 2 w 11"/>
                <a:gd name="T5" fmla="*/ 5 h 5"/>
                <a:gd name="T6" fmla="*/ 11 w 11"/>
                <a:gd name="T7" fmla="*/ 3 h 5"/>
                <a:gd name="T8" fmla="*/ 10 w 11"/>
                <a:gd name="T9" fmla="*/ 0 h 5"/>
              </a:gdLst>
              <a:ahLst/>
              <a:cxnLst>
                <a:cxn ang="0">
                  <a:pos x="T0" y="T1"/>
                </a:cxn>
                <a:cxn ang="0">
                  <a:pos x="T2" y="T3"/>
                </a:cxn>
                <a:cxn ang="0">
                  <a:pos x="T4" y="T5"/>
                </a:cxn>
                <a:cxn ang="0">
                  <a:pos x="T6" y="T7"/>
                </a:cxn>
                <a:cxn ang="0">
                  <a:pos x="T8" y="T9"/>
                </a:cxn>
              </a:cxnLst>
              <a:rect l="0" t="0" r="r" b="b"/>
              <a:pathLst>
                <a:path w="11" h="5">
                  <a:moveTo>
                    <a:pt x="10" y="0"/>
                  </a:moveTo>
                  <a:lnTo>
                    <a:pt x="0" y="3"/>
                  </a:lnTo>
                  <a:lnTo>
                    <a:pt x="2" y="5"/>
                  </a:lnTo>
                  <a:lnTo>
                    <a:pt x="11" y="3"/>
                  </a:lnTo>
                  <a:lnTo>
                    <a:pt x="10" y="0"/>
                  </a:lnTo>
                  <a:close/>
                </a:path>
              </a:pathLst>
            </a:custGeom>
            <a:grpFill/>
            <a:ln>
              <a:noFill/>
            </a:ln>
            <a:extLst/>
          </p:spPr>
          <p:txBody>
            <a:bodyPr/>
            <a:lstStyle/>
            <a:p>
              <a:pPr defTabSz="685749" fontAlgn="auto">
                <a:spcBef>
                  <a:spcPts val="0"/>
                </a:spcBef>
                <a:spcAft>
                  <a:spcPts val="0"/>
                </a:spcAft>
                <a:defRPr/>
              </a:pPr>
              <a:endParaRPr lang="en-US">
                <a:latin typeface="+mn-lt"/>
                <a:ea typeface="+mn-ea"/>
                <a:cs typeface="+mn-ea"/>
                <a:sym typeface="+mn-lt"/>
              </a:endParaRPr>
            </a:p>
          </p:txBody>
        </p:sp>
        <p:sp>
          <p:nvSpPr>
            <p:cNvPr id="111" name="Rectangle 166"/>
            <p:cNvSpPr>
              <a:spLocks noChangeArrowheads="1"/>
            </p:cNvSpPr>
            <p:nvPr/>
          </p:nvSpPr>
          <p:spPr bwMode="auto">
            <a:xfrm>
              <a:off x="6893606" y="3890112"/>
              <a:ext cx="24958" cy="7488"/>
            </a:xfrm>
            <a:prstGeom prst="rect">
              <a:avLst/>
            </a:prstGeom>
            <a:grpFill/>
            <a:ln>
              <a:noFill/>
            </a:ln>
            <a:extLst/>
          </p:spPr>
          <p:txBody>
            <a:bodyPr/>
            <a:lstStyle/>
            <a:p>
              <a:pPr defTabSz="685749" fontAlgn="auto">
                <a:spcBef>
                  <a:spcPts val="0"/>
                </a:spcBef>
                <a:spcAft>
                  <a:spcPts val="0"/>
                </a:spcAft>
                <a:defRPr/>
              </a:pPr>
              <a:endParaRPr lang="en-US">
                <a:latin typeface="+mn-lt"/>
                <a:ea typeface="+mn-ea"/>
                <a:cs typeface="+mn-ea"/>
                <a:sym typeface="+mn-lt"/>
              </a:endParaRPr>
            </a:p>
          </p:txBody>
        </p:sp>
        <p:sp>
          <p:nvSpPr>
            <p:cNvPr id="112" name="Rectangle 167"/>
            <p:cNvSpPr>
              <a:spLocks noChangeArrowheads="1"/>
            </p:cNvSpPr>
            <p:nvPr/>
          </p:nvSpPr>
          <p:spPr bwMode="auto">
            <a:xfrm>
              <a:off x="7170638" y="3892607"/>
              <a:ext cx="27454" cy="7488"/>
            </a:xfrm>
            <a:prstGeom prst="rect">
              <a:avLst/>
            </a:prstGeom>
            <a:grpFill/>
            <a:ln>
              <a:noFill/>
            </a:ln>
            <a:extLst/>
          </p:spPr>
          <p:txBody>
            <a:bodyPr/>
            <a:lstStyle/>
            <a:p>
              <a:pPr defTabSz="685749" fontAlgn="auto">
                <a:spcBef>
                  <a:spcPts val="0"/>
                </a:spcBef>
                <a:spcAft>
                  <a:spcPts val="0"/>
                </a:spcAft>
                <a:defRPr/>
              </a:pPr>
              <a:endParaRPr lang="en-US">
                <a:latin typeface="+mn-lt"/>
                <a:ea typeface="+mn-ea"/>
                <a:cs typeface="+mn-ea"/>
                <a:sym typeface="+mn-lt"/>
              </a:endParaRPr>
            </a:p>
          </p:txBody>
        </p:sp>
      </p:grpSp>
      <p:grpSp>
        <p:nvGrpSpPr>
          <p:cNvPr id="113" name="Group 54"/>
          <p:cNvGrpSpPr/>
          <p:nvPr/>
        </p:nvGrpSpPr>
        <p:grpSpPr>
          <a:xfrm>
            <a:off x="5432105" y="3073760"/>
            <a:ext cx="299494" cy="389342"/>
            <a:chOff x="6421904" y="4798576"/>
            <a:chExt cx="299494" cy="389342"/>
          </a:xfrm>
          <a:solidFill>
            <a:schemeClr val="bg1"/>
          </a:solidFill>
        </p:grpSpPr>
        <p:sp>
          <p:nvSpPr>
            <p:cNvPr id="114" name="Freeform 170"/>
            <p:cNvSpPr>
              <a:spLocks/>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xtLst/>
          </p:spPr>
          <p:txBody>
            <a:bodyPr/>
            <a:lstStyle/>
            <a:p>
              <a:pPr defTabSz="685749" fontAlgn="auto">
                <a:spcBef>
                  <a:spcPts val="0"/>
                </a:spcBef>
                <a:spcAft>
                  <a:spcPts val="0"/>
                </a:spcAft>
                <a:defRPr/>
              </a:pPr>
              <a:endParaRPr lang="en-US">
                <a:latin typeface="+mn-lt"/>
                <a:ea typeface="+mn-ea"/>
                <a:cs typeface="+mn-ea"/>
                <a:sym typeface="+mn-lt"/>
              </a:endParaRPr>
            </a:p>
          </p:txBody>
        </p:sp>
        <p:sp>
          <p:nvSpPr>
            <p:cNvPr id="115" name="Freeform 171"/>
            <p:cNvSpPr>
              <a:spLocks/>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xtLst/>
          </p:spPr>
          <p:txBody>
            <a:bodyPr/>
            <a:lstStyle/>
            <a:p>
              <a:pPr defTabSz="685749" fontAlgn="auto">
                <a:spcBef>
                  <a:spcPts val="0"/>
                </a:spcBef>
                <a:spcAft>
                  <a:spcPts val="0"/>
                </a:spcAft>
                <a:defRPr/>
              </a:pPr>
              <a:endParaRPr lang="en-US">
                <a:latin typeface="+mn-lt"/>
                <a:ea typeface="+mn-ea"/>
                <a:cs typeface="+mn-ea"/>
                <a:sym typeface="+mn-lt"/>
              </a:endParaRPr>
            </a:p>
          </p:txBody>
        </p:sp>
      </p:grpSp>
      <p:sp>
        <p:nvSpPr>
          <p:cNvPr id="116" name="矩形 115"/>
          <p:cNvSpPr/>
          <p:nvPr/>
        </p:nvSpPr>
        <p:spPr>
          <a:xfrm>
            <a:off x="3284612" y="1274515"/>
            <a:ext cx="1036167" cy="330854"/>
          </a:xfrm>
          <a:prstGeom prst="rect">
            <a:avLst/>
          </a:prstGeom>
        </p:spPr>
        <p:txBody>
          <a:bodyPr wrap="none" lIns="68573" tIns="34287" rIns="68573" bIns="34287">
            <a:spAutoFit/>
          </a:bodyPr>
          <a:lstStyle/>
          <a:p>
            <a:pPr algn="r" defTabSz="685749" fontAlgn="auto">
              <a:spcBef>
                <a:spcPts val="0"/>
              </a:spcBef>
              <a:spcAft>
                <a:spcPts val="0"/>
              </a:spcAft>
              <a:defRPr/>
            </a:pPr>
            <a:r>
              <a:rPr lang="zh-CN" altLang="en-US" sz="1700" b="1" dirty="0">
                <a:solidFill>
                  <a:schemeClr val="bg1">
                    <a:lumMod val="95000"/>
                  </a:schemeClr>
                </a:solidFill>
                <a:latin typeface="+mn-lt"/>
                <a:ea typeface="+mn-ea"/>
                <a:cs typeface="+mn-ea"/>
                <a:sym typeface="+mn-lt"/>
              </a:rPr>
              <a:t>添加标题</a:t>
            </a:r>
            <a:endParaRPr lang="en-US" altLang="zh-CN" sz="1700" b="1" dirty="0">
              <a:solidFill>
                <a:schemeClr val="bg1">
                  <a:lumMod val="95000"/>
                </a:schemeClr>
              </a:solidFill>
              <a:latin typeface="+mn-lt"/>
              <a:ea typeface="+mn-ea"/>
              <a:cs typeface="+mn-ea"/>
              <a:sym typeface="+mn-lt"/>
            </a:endParaRPr>
          </a:p>
        </p:txBody>
      </p:sp>
      <p:sp>
        <p:nvSpPr>
          <p:cNvPr id="117" name="矩形 47"/>
          <p:cNvSpPr>
            <a:spLocks noChangeArrowheads="1"/>
          </p:cNvSpPr>
          <p:nvPr/>
        </p:nvSpPr>
        <p:spPr bwMode="auto">
          <a:xfrm>
            <a:off x="1172766" y="1613843"/>
            <a:ext cx="3148013" cy="881774"/>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defTabSz="685749" fontAlgn="auto">
              <a:lnSpc>
                <a:spcPct val="120000"/>
              </a:lnSpc>
              <a:spcBef>
                <a:spcPct val="0"/>
              </a:spcBef>
              <a:spcAft>
                <a:spcPts val="0"/>
              </a:spcAft>
              <a:buNone/>
              <a:defRPr/>
            </a:pPr>
            <a:r>
              <a:rPr lang="zh-CN" altLang="en-US" sz="1100" dirty="0">
                <a:solidFill>
                  <a:schemeClr val="bg1">
                    <a:lumMod val="95000"/>
                  </a:schemeClr>
                </a:solidFill>
                <a:latin typeface="+mn-lt"/>
                <a:ea typeface="+mn-ea"/>
                <a:cs typeface="+mn-ea"/>
                <a:sym typeface="+mn-lt"/>
              </a:rPr>
              <a:t>此处添加详细文本描述，建议与标题相关并符合整体语言风格，语言描述尽量简洁生动。尽量将每页幻灯片的字数控制在</a:t>
            </a:r>
            <a:r>
              <a:rPr lang="en-US" altLang="zh-CN" sz="1100" dirty="0">
                <a:solidFill>
                  <a:schemeClr val="bg1">
                    <a:lumMod val="95000"/>
                  </a:schemeClr>
                </a:solidFill>
                <a:latin typeface="+mn-lt"/>
                <a:ea typeface="+mn-ea"/>
                <a:cs typeface="+mn-ea"/>
                <a:sym typeface="+mn-lt"/>
              </a:rPr>
              <a:t>200</a:t>
            </a:r>
            <a:r>
              <a:rPr lang="zh-CN" altLang="en-US" sz="1100" dirty="0">
                <a:solidFill>
                  <a:schemeClr val="bg1">
                    <a:lumMod val="95000"/>
                  </a:schemeClr>
                </a:solidFill>
                <a:latin typeface="+mn-lt"/>
                <a:ea typeface="+mn-ea"/>
                <a:cs typeface="+mn-ea"/>
                <a:sym typeface="+mn-lt"/>
              </a:rPr>
              <a:t>字以内，据统计每页幻灯片的最好控制在</a:t>
            </a:r>
            <a:r>
              <a:rPr lang="en-US" altLang="zh-CN" sz="1100" dirty="0">
                <a:solidFill>
                  <a:schemeClr val="bg1">
                    <a:lumMod val="95000"/>
                  </a:schemeClr>
                </a:solidFill>
                <a:latin typeface="+mn-lt"/>
                <a:ea typeface="+mn-ea"/>
                <a:cs typeface="+mn-ea"/>
                <a:sym typeface="+mn-lt"/>
              </a:rPr>
              <a:t>5</a:t>
            </a:r>
            <a:r>
              <a:rPr lang="zh-CN" altLang="en-US" sz="1100" dirty="0">
                <a:solidFill>
                  <a:schemeClr val="bg1">
                    <a:lumMod val="95000"/>
                  </a:schemeClr>
                </a:solidFill>
                <a:latin typeface="+mn-lt"/>
                <a:ea typeface="+mn-ea"/>
                <a:cs typeface="+mn-ea"/>
                <a:sym typeface="+mn-lt"/>
              </a:rPr>
              <a:t>分钟之内。</a:t>
            </a:r>
          </a:p>
        </p:txBody>
      </p:sp>
      <p:sp>
        <p:nvSpPr>
          <p:cNvPr id="118" name="矩形 117"/>
          <p:cNvSpPr>
            <a:spLocks noChangeArrowheads="1"/>
          </p:cNvSpPr>
          <p:nvPr/>
        </p:nvSpPr>
        <p:spPr bwMode="auto">
          <a:xfrm>
            <a:off x="1035844" y="3678387"/>
            <a:ext cx="1164431" cy="330854"/>
          </a:xfrm>
          <a:prstGeom prst="rect">
            <a:avLst/>
          </a:prstGeom>
          <a:noFill/>
          <a:ln w="9525">
            <a:noFill/>
            <a:miter lim="800000"/>
            <a:headEnd/>
            <a:tailEnd/>
          </a:ln>
        </p:spPr>
        <p:txBody>
          <a:bodyPr lIns="68573" tIns="34287" rIns="68573" bIns="34287">
            <a:spAutoFit/>
          </a:bodyPr>
          <a:lstStyle/>
          <a:p>
            <a:pPr algn="ctr"/>
            <a:r>
              <a:rPr lang="zh-CN" altLang="en-US" sz="1700" b="1" dirty="0">
                <a:solidFill>
                  <a:srgbClr val="404040"/>
                </a:solidFill>
                <a:latin typeface="+mn-lt"/>
                <a:ea typeface="+mn-ea"/>
                <a:cs typeface="+mn-ea"/>
                <a:sym typeface="+mn-lt"/>
              </a:rPr>
              <a:t>添加标题</a:t>
            </a:r>
            <a:endParaRPr lang="en-US" altLang="zh-CN" sz="1700" b="1" dirty="0">
              <a:solidFill>
                <a:srgbClr val="404040"/>
              </a:solidFill>
              <a:latin typeface="+mn-lt"/>
              <a:ea typeface="+mn-ea"/>
              <a:cs typeface="+mn-ea"/>
              <a:sym typeface="+mn-lt"/>
            </a:endParaRPr>
          </a:p>
        </p:txBody>
      </p:sp>
      <p:sp>
        <p:nvSpPr>
          <p:cNvPr id="119" name="矩形 47"/>
          <p:cNvSpPr>
            <a:spLocks noChangeArrowheads="1"/>
          </p:cNvSpPr>
          <p:nvPr/>
        </p:nvSpPr>
        <p:spPr bwMode="auto">
          <a:xfrm>
            <a:off x="878682" y="3993903"/>
            <a:ext cx="1478756" cy="866963"/>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20000"/>
              </a:lnSpc>
              <a:spcBef>
                <a:spcPct val="0"/>
              </a:spcBef>
              <a:spcAft>
                <a:spcPts val="0"/>
              </a:spcAft>
              <a:buNone/>
              <a:defRPr/>
            </a:pPr>
            <a:r>
              <a:rPr lang="zh-CN" altLang="en-US" sz="1100" dirty="0">
                <a:solidFill>
                  <a:schemeClr val="tx1">
                    <a:lumMod val="65000"/>
                    <a:lumOff val="35000"/>
                  </a:schemeClr>
                </a:solidFill>
                <a:latin typeface="+mn-lt"/>
                <a:ea typeface="+mn-ea"/>
                <a:cs typeface="+mn-ea"/>
                <a:sym typeface="+mn-lt"/>
              </a:rPr>
              <a:t>点击输入简要文本内容，文字内容需概况精炼的说明该分项内容</a:t>
            </a:r>
            <a:r>
              <a:rPr lang="en-US" altLang="zh-CN" sz="1100" dirty="0">
                <a:solidFill>
                  <a:schemeClr val="tx1">
                    <a:lumMod val="65000"/>
                    <a:lumOff val="35000"/>
                  </a:schemeClr>
                </a:solidFill>
                <a:latin typeface="+mn-lt"/>
                <a:ea typeface="+mn-ea"/>
                <a:cs typeface="+mn-ea"/>
                <a:sym typeface="+mn-lt"/>
              </a:rPr>
              <a:t>……</a:t>
            </a:r>
            <a:endParaRPr lang="zh-CN" altLang="en-US" sz="1100" dirty="0">
              <a:solidFill>
                <a:schemeClr val="tx1">
                  <a:lumMod val="65000"/>
                  <a:lumOff val="35000"/>
                </a:schemeClr>
              </a:solidFill>
              <a:latin typeface="+mn-lt"/>
              <a:ea typeface="+mn-ea"/>
              <a:cs typeface="+mn-ea"/>
              <a:sym typeface="+mn-lt"/>
            </a:endParaRPr>
          </a:p>
        </p:txBody>
      </p:sp>
      <p:sp>
        <p:nvSpPr>
          <p:cNvPr id="120" name="矩形 119"/>
          <p:cNvSpPr>
            <a:spLocks noChangeArrowheads="1"/>
          </p:cNvSpPr>
          <p:nvPr/>
        </p:nvSpPr>
        <p:spPr bwMode="auto">
          <a:xfrm>
            <a:off x="3015854" y="3678387"/>
            <a:ext cx="1163240" cy="330854"/>
          </a:xfrm>
          <a:prstGeom prst="rect">
            <a:avLst/>
          </a:prstGeom>
          <a:noFill/>
          <a:ln w="9525">
            <a:noFill/>
            <a:miter lim="800000"/>
            <a:headEnd/>
            <a:tailEnd/>
          </a:ln>
        </p:spPr>
        <p:txBody>
          <a:bodyPr lIns="68573" tIns="34287" rIns="68573" bIns="34287">
            <a:spAutoFit/>
          </a:bodyPr>
          <a:lstStyle/>
          <a:p>
            <a:pPr algn="ctr"/>
            <a:r>
              <a:rPr lang="zh-CN" altLang="en-US" sz="1700" b="1" dirty="0">
                <a:solidFill>
                  <a:srgbClr val="404040"/>
                </a:solidFill>
                <a:latin typeface="+mn-lt"/>
                <a:ea typeface="+mn-ea"/>
                <a:cs typeface="+mn-ea"/>
                <a:sym typeface="+mn-lt"/>
              </a:rPr>
              <a:t>添加标题</a:t>
            </a:r>
            <a:endParaRPr lang="en-US" altLang="zh-CN" sz="1700" b="1" dirty="0">
              <a:solidFill>
                <a:srgbClr val="404040"/>
              </a:solidFill>
              <a:latin typeface="+mn-lt"/>
              <a:ea typeface="+mn-ea"/>
              <a:cs typeface="+mn-ea"/>
              <a:sym typeface="+mn-lt"/>
            </a:endParaRPr>
          </a:p>
        </p:txBody>
      </p:sp>
      <p:sp>
        <p:nvSpPr>
          <p:cNvPr id="121" name="矩形 47"/>
          <p:cNvSpPr>
            <a:spLocks noChangeArrowheads="1"/>
          </p:cNvSpPr>
          <p:nvPr/>
        </p:nvSpPr>
        <p:spPr bwMode="auto">
          <a:xfrm>
            <a:off x="2858692" y="3993903"/>
            <a:ext cx="1477565" cy="866963"/>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20000"/>
              </a:lnSpc>
              <a:spcBef>
                <a:spcPct val="0"/>
              </a:spcBef>
              <a:spcAft>
                <a:spcPts val="0"/>
              </a:spcAft>
              <a:buNone/>
              <a:defRPr/>
            </a:pPr>
            <a:r>
              <a:rPr lang="zh-CN" altLang="en-US" sz="1100" dirty="0">
                <a:solidFill>
                  <a:schemeClr val="tx1">
                    <a:lumMod val="65000"/>
                    <a:lumOff val="35000"/>
                  </a:schemeClr>
                </a:solidFill>
                <a:latin typeface="+mn-lt"/>
                <a:ea typeface="+mn-ea"/>
                <a:cs typeface="+mn-ea"/>
                <a:sym typeface="+mn-lt"/>
              </a:rPr>
              <a:t>点击输入简要文本内容，文字内容需概况精炼的说明该分项内容</a:t>
            </a:r>
            <a:r>
              <a:rPr lang="en-US" altLang="zh-CN" sz="1100" dirty="0">
                <a:solidFill>
                  <a:schemeClr val="tx1">
                    <a:lumMod val="65000"/>
                    <a:lumOff val="35000"/>
                  </a:schemeClr>
                </a:solidFill>
                <a:latin typeface="+mn-lt"/>
                <a:ea typeface="+mn-ea"/>
                <a:cs typeface="+mn-ea"/>
                <a:sym typeface="+mn-lt"/>
              </a:rPr>
              <a:t>……</a:t>
            </a:r>
            <a:endParaRPr lang="zh-CN" altLang="en-US" sz="1100" dirty="0">
              <a:solidFill>
                <a:schemeClr val="tx1">
                  <a:lumMod val="65000"/>
                  <a:lumOff val="35000"/>
                </a:schemeClr>
              </a:solidFill>
              <a:latin typeface="+mn-lt"/>
              <a:ea typeface="+mn-ea"/>
              <a:cs typeface="+mn-ea"/>
              <a:sym typeface="+mn-lt"/>
            </a:endParaRPr>
          </a:p>
        </p:txBody>
      </p:sp>
      <p:sp>
        <p:nvSpPr>
          <p:cNvPr id="122" name="矩形 121"/>
          <p:cNvSpPr>
            <a:spLocks noChangeArrowheads="1"/>
          </p:cNvSpPr>
          <p:nvPr/>
        </p:nvSpPr>
        <p:spPr bwMode="auto">
          <a:xfrm>
            <a:off x="6974682" y="3678387"/>
            <a:ext cx="1164431" cy="330854"/>
          </a:xfrm>
          <a:prstGeom prst="rect">
            <a:avLst/>
          </a:prstGeom>
          <a:noFill/>
          <a:ln w="9525">
            <a:noFill/>
            <a:miter lim="800000"/>
            <a:headEnd/>
            <a:tailEnd/>
          </a:ln>
        </p:spPr>
        <p:txBody>
          <a:bodyPr lIns="68573" tIns="34287" rIns="68573" bIns="34287">
            <a:spAutoFit/>
          </a:bodyPr>
          <a:lstStyle/>
          <a:p>
            <a:pPr algn="ctr"/>
            <a:r>
              <a:rPr lang="zh-CN" altLang="en-US" sz="1700" b="1" dirty="0">
                <a:solidFill>
                  <a:srgbClr val="404040"/>
                </a:solidFill>
                <a:latin typeface="+mn-lt"/>
                <a:ea typeface="+mn-ea"/>
                <a:cs typeface="+mn-ea"/>
                <a:sym typeface="+mn-lt"/>
              </a:rPr>
              <a:t>添加标题</a:t>
            </a:r>
            <a:endParaRPr lang="en-US" altLang="zh-CN" sz="1700" b="1" dirty="0">
              <a:solidFill>
                <a:srgbClr val="404040"/>
              </a:solidFill>
              <a:latin typeface="+mn-lt"/>
              <a:ea typeface="+mn-ea"/>
              <a:cs typeface="+mn-ea"/>
              <a:sym typeface="+mn-lt"/>
            </a:endParaRPr>
          </a:p>
        </p:txBody>
      </p:sp>
      <p:sp>
        <p:nvSpPr>
          <p:cNvPr id="123" name="矩形 47"/>
          <p:cNvSpPr>
            <a:spLocks noChangeArrowheads="1"/>
          </p:cNvSpPr>
          <p:nvPr/>
        </p:nvSpPr>
        <p:spPr bwMode="auto">
          <a:xfrm>
            <a:off x="6817519" y="3993903"/>
            <a:ext cx="1478756" cy="866963"/>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20000"/>
              </a:lnSpc>
              <a:spcBef>
                <a:spcPct val="0"/>
              </a:spcBef>
              <a:spcAft>
                <a:spcPts val="0"/>
              </a:spcAft>
              <a:buNone/>
              <a:defRPr/>
            </a:pPr>
            <a:r>
              <a:rPr lang="zh-CN" altLang="en-US" sz="1100" dirty="0">
                <a:solidFill>
                  <a:schemeClr val="tx1">
                    <a:lumMod val="65000"/>
                    <a:lumOff val="35000"/>
                  </a:schemeClr>
                </a:solidFill>
                <a:latin typeface="+mn-lt"/>
                <a:ea typeface="+mn-ea"/>
                <a:cs typeface="+mn-ea"/>
                <a:sym typeface="+mn-lt"/>
              </a:rPr>
              <a:t>点击输入简要文本内容，文字内容需概况精炼的说明该分项内容</a:t>
            </a:r>
            <a:r>
              <a:rPr lang="en-US" altLang="zh-CN" sz="1100" dirty="0">
                <a:solidFill>
                  <a:schemeClr val="tx1">
                    <a:lumMod val="65000"/>
                    <a:lumOff val="35000"/>
                  </a:schemeClr>
                </a:solidFill>
                <a:latin typeface="+mn-lt"/>
                <a:ea typeface="+mn-ea"/>
                <a:cs typeface="+mn-ea"/>
                <a:sym typeface="+mn-lt"/>
              </a:rPr>
              <a:t>……</a:t>
            </a:r>
            <a:endParaRPr lang="zh-CN" altLang="en-US" sz="1100" dirty="0">
              <a:solidFill>
                <a:schemeClr val="tx1">
                  <a:lumMod val="65000"/>
                  <a:lumOff val="35000"/>
                </a:schemeClr>
              </a:solidFill>
              <a:latin typeface="+mn-lt"/>
              <a:ea typeface="+mn-ea"/>
              <a:cs typeface="+mn-ea"/>
              <a:sym typeface="+mn-lt"/>
            </a:endParaRPr>
          </a:p>
        </p:txBody>
      </p:sp>
      <p:sp>
        <p:nvSpPr>
          <p:cNvPr id="124" name="矩形 123"/>
          <p:cNvSpPr>
            <a:spLocks noChangeArrowheads="1"/>
          </p:cNvSpPr>
          <p:nvPr/>
        </p:nvSpPr>
        <p:spPr bwMode="auto">
          <a:xfrm>
            <a:off x="4994673" y="3678387"/>
            <a:ext cx="1164431" cy="330854"/>
          </a:xfrm>
          <a:prstGeom prst="rect">
            <a:avLst/>
          </a:prstGeom>
          <a:noFill/>
          <a:ln w="9525">
            <a:noFill/>
            <a:miter lim="800000"/>
            <a:headEnd/>
            <a:tailEnd/>
          </a:ln>
        </p:spPr>
        <p:txBody>
          <a:bodyPr lIns="68573" tIns="34287" rIns="68573" bIns="34287">
            <a:spAutoFit/>
          </a:bodyPr>
          <a:lstStyle/>
          <a:p>
            <a:pPr algn="ctr"/>
            <a:r>
              <a:rPr lang="zh-CN" altLang="en-US" sz="1700" b="1" dirty="0">
                <a:solidFill>
                  <a:srgbClr val="404040"/>
                </a:solidFill>
                <a:latin typeface="+mn-lt"/>
                <a:ea typeface="+mn-ea"/>
                <a:cs typeface="+mn-ea"/>
                <a:sym typeface="+mn-lt"/>
              </a:rPr>
              <a:t>添加标题</a:t>
            </a:r>
            <a:endParaRPr lang="en-US" altLang="zh-CN" sz="1700" b="1" dirty="0">
              <a:solidFill>
                <a:srgbClr val="404040"/>
              </a:solidFill>
              <a:latin typeface="+mn-lt"/>
              <a:ea typeface="+mn-ea"/>
              <a:cs typeface="+mn-ea"/>
              <a:sym typeface="+mn-lt"/>
            </a:endParaRPr>
          </a:p>
        </p:txBody>
      </p:sp>
      <p:sp>
        <p:nvSpPr>
          <p:cNvPr id="125" name="矩形 47"/>
          <p:cNvSpPr>
            <a:spLocks noChangeArrowheads="1"/>
          </p:cNvSpPr>
          <p:nvPr/>
        </p:nvSpPr>
        <p:spPr bwMode="auto">
          <a:xfrm>
            <a:off x="4837510" y="3993903"/>
            <a:ext cx="1478756" cy="866963"/>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20000"/>
              </a:lnSpc>
              <a:spcBef>
                <a:spcPct val="0"/>
              </a:spcBef>
              <a:spcAft>
                <a:spcPts val="0"/>
              </a:spcAft>
              <a:buNone/>
              <a:defRPr/>
            </a:pPr>
            <a:r>
              <a:rPr lang="zh-CN" altLang="en-US" sz="1100" dirty="0">
                <a:solidFill>
                  <a:schemeClr val="tx1">
                    <a:lumMod val="65000"/>
                    <a:lumOff val="35000"/>
                  </a:schemeClr>
                </a:solidFill>
                <a:latin typeface="+mn-lt"/>
                <a:ea typeface="+mn-ea"/>
                <a:cs typeface="+mn-ea"/>
                <a:sym typeface="+mn-lt"/>
              </a:rPr>
              <a:t>点击输入简要文本内容，文字内容需概况精炼的说明该分项内容</a:t>
            </a:r>
            <a:r>
              <a:rPr lang="en-US" altLang="zh-CN" sz="1100" dirty="0">
                <a:solidFill>
                  <a:schemeClr val="tx1">
                    <a:lumMod val="65000"/>
                    <a:lumOff val="35000"/>
                  </a:schemeClr>
                </a:solidFill>
                <a:latin typeface="+mn-lt"/>
                <a:ea typeface="+mn-ea"/>
                <a:cs typeface="+mn-ea"/>
                <a:sym typeface="+mn-lt"/>
              </a:rPr>
              <a:t>……</a:t>
            </a:r>
            <a:endParaRPr lang="zh-CN" altLang="en-US" sz="1100" dirty="0">
              <a:solidFill>
                <a:schemeClr val="tx1">
                  <a:lumMod val="65000"/>
                  <a:lumOff val="35000"/>
                </a:schemeClr>
              </a:solidFill>
              <a:latin typeface="+mn-lt"/>
              <a:ea typeface="+mn-ea"/>
              <a:cs typeface="+mn-ea"/>
              <a:sym typeface="+mn-lt"/>
            </a:endParaRPr>
          </a:p>
        </p:txBody>
      </p:sp>
      <p:sp>
        <p:nvSpPr>
          <p:cNvPr id="56" name="矩形 55"/>
          <p:cNvSpPr/>
          <p:nvPr/>
        </p:nvSpPr>
        <p:spPr>
          <a:xfrm>
            <a:off x="1125176" y="165869"/>
            <a:ext cx="3262432" cy="461665"/>
          </a:xfrm>
          <a:prstGeom prst="rect">
            <a:avLst/>
          </a:prstGeom>
        </p:spPr>
        <p:txBody>
          <a:bodyPr wrap="none">
            <a:spAutoFit/>
          </a:bodyPr>
          <a:lstStyle/>
          <a:p>
            <a:r>
              <a:rPr lang="zh-CN" altLang="en-US" sz="2400" dirty="0">
                <a:latin typeface="+mn-ea"/>
                <a:ea typeface="+mn-ea"/>
              </a:rPr>
              <a:t>单击此处添加标题文本</a:t>
            </a:r>
          </a:p>
        </p:txBody>
      </p:sp>
      <p:sp>
        <p:nvSpPr>
          <p:cNvPr id="57" name="文本框 56"/>
          <p:cNvSpPr txBox="1"/>
          <p:nvPr/>
        </p:nvSpPr>
        <p:spPr>
          <a:xfrm>
            <a:off x="611560" y="319757"/>
            <a:ext cx="158698" cy="307777"/>
          </a:xfrm>
          <a:prstGeom prst="rect">
            <a:avLst/>
          </a:prstGeom>
          <a:noFill/>
        </p:spPr>
        <p:txBody>
          <a:bodyPr wrap="none" lIns="0" tIns="0" rIns="0" bIns="0" rtlCol="0">
            <a:spAutoFit/>
          </a:bodyPr>
          <a:lstStyle/>
          <a:p>
            <a:r>
              <a:rPr lang="en-US" altLang="zh-CN" sz="2000" b="1" dirty="0" smtClean="0">
                <a:solidFill>
                  <a:schemeClr val="bg1"/>
                </a:solidFill>
                <a:latin typeface="微软雅黑" pitchFamily="34" charset="-122"/>
                <a:ea typeface="微软雅黑" pitchFamily="34" charset="-122"/>
              </a:rPr>
              <a:t>1</a:t>
            </a:r>
            <a:endParaRPr lang="zh-CN" altLang="en-US" sz="2000" b="1" dirty="0" smtClean="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9571097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619538" y="1561822"/>
            <a:ext cx="5563899" cy="2738120"/>
            <a:chOff x="776287" y="706437"/>
            <a:chExt cx="7658101" cy="3768726"/>
          </a:xfrm>
          <a:solidFill>
            <a:srgbClr val="200200">
              <a:alpha val="98000"/>
            </a:srgbClr>
          </a:solidFill>
        </p:grpSpPr>
        <p:sp>
          <p:nvSpPr>
            <p:cNvPr id="58" name="Freeform 10"/>
            <p:cNvSpPr>
              <a:spLocks/>
            </p:cNvSpPr>
            <p:nvPr/>
          </p:nvSpPr>
          <p:spPr bwMode="auto">
            <a:xfrm>
              <a:off x="5540375" y="830262"/>
              <a:ext cx="55563" cy="30163"/>
            </a:xfrm>
            <a:custGeom>
              <a:avLst/>
              <a:gdLst>
                <a:gd name="T0" fmla="*/ 8 w 15"/>
                <a:gd name="T1" fmla="*/ 0 h 8"/>
                <a:gd name="T2" fmla="*/ 9 w 15"/>
                <a:gd name="T3" fmla="*/ 1 h 8"/>
                <a:gd name="T4" fmla="*/ 12 w 15"/>
                <a:gd name="T5" fmla="*/ 7 h 8"/>
                <a:gd name="T6" fmla="*/ 5 w 15"/>
                <a:gd name="T7" fmla="*/ 4 h 8"/>
                <a:gd name="T8" fmla="*/ 8 w 15"/>
                <a:gd name="T9" fmla="*/ 0 h 8"/>
              </a:gdLst>
              <a:ahLst/>
              <a:cxnLst>
                <a:cxn ang="0">
                  <a:pos x="T0" y="T1"/>
                </a:cxn>
                <a:cxn ang="0">
                  <a:pos x="T2" y="T3"/>
                </a:cxn>
                <a:cxn ang="0">
                  <a:pos x="T4" y="T5"/>
                </a:cxn>
                <a:cxn ang="0">
                  <a:pos x="T6" y="T7"/>
                </a:cxn>
                <a:cxn ang="0">
                  <a:pos x="T8" y="T9"/>
                </a:cxn>
              </a:cxnLst>
              <a:rect l="0" t="0" r="r" b="b"/>
              <a:pathLst>
                <a:path w="15" h="8">
                  <a:moveTo>
                    <a:pt x="8" y="0"/>
                  </a:moveTo>
                  <a:cubicBezTo>
                    <a:pt x="9" y="0"/>
                    <a:pt x="9" y="0"/>
                    <a:pt x="9" y="1"/>
                  </a:cubicBezTo>
                  <a:cubicBezTo>
                    <a:pt x="10" y="4"/>
                    <a:pt x="15" y="4"/>
                    <a:pt x="12" y="7"/>
                  </a:cubicBezTo>
                  <a:cubicBezTo>
                    <a:pt x="8" y="8"/>
                    <a:pt x="10" y="2"/>
                    <a:pt x="5" y="4"/>
                  </a:cubicBezTo>
                  <a:cubicBezTo>
                    <a:pt x="0" y="2"/>
                    <a:pt x="11" y="4"/>
                    <a:pt x="8"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59" name="Freeform 11"/>
            <p:cNvSpPr>
              <a:spLocks/>
            </p:cNvSpPr>
            <p:nvPr/>
          </p:nvSpPr>
          <p:spPr bwMode="auto">
            <a:xfrm>
              <a:off x="6342062" y="830262"/>
              <a:ext cx="109538" cy="55563"/>
            </a:xfrm>
            <a:custGeom>
              <a:avLst/>
              <a:gdLst>
                <a:gd name="T0" fmla="*/ 28 w 29"/>
                <a:gd name="T1" fmla="*/ 11 h 15"/>
                <a:gd name="T2" fmla="*/ 17 w 29"/>
                <a:gd name="T3" fmla="*/ 14 h 15"/>
                <a:gd name="T4" fmla="*/ 3 w 29"/>
                <a:gd name="T5" fmla="*/ 14 h 15"/>
                <a:gd name="T6" fmla="*/ 0 w 29"/>
                <a:gd name="T7" fmla="*/ 11 h 15"/>
                <a:gd name="T8" fmla="*/ 22 w 29"/>
                <a:gd name="T9" fmla="*/ 0 h 15"/>
                <a:gd name="T10" fmla="*/ 27 w 29"/>
                <a:gd name="T11" fmla="*/ 3 h 15"/>
                <a:gd name="T12" fmla="*/ 24 w 29"/>
                <a:gd name="T13" fmla="*/ 4 h 15"/>
                <a:gd name="T14" fmla="*/ 28 w 29"/>
                <a:gd name="T15" fmla="*/ 1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5">
                  <a:moveTo>
                    <a:pt x="28" y="11"/>
                  </a:moveTo>
                  <a:cubicBezTo>
                    <a:pt x="24" y="11"/>
                    <a:pt x="17" y="9"/>
                    <a:pt x="17" y="14"/>
                  </a:cubicBezTo>
                  <a:cubicBezTo>
                    <a:pt x="14" y="12"/>
                    <a:pt x="9" y="15"/>
                    <a:pt x="3" y="14"/>
                  </a:cubicBezTo>
                  <a:cubicBezTo>
                    <a:pt x="3" y="11"/>
                    <a:pt x="2" y="11"/>
                    <a:pt x="0" y="11"/>
                  </a:cubicBezTo>
                  <a:cubicBezTo>
                    <a:pt x="3" y="3"/>
                    <a:pt x="11" y="0"/>
                    <a:pt x="22" y="0"/>
                  </a:cubicBezTo>
                  <a:cubicBezTo>
                    <a:pt x="21" y="4"/>
                    <a:pt x="26" y="1"/>
                    <a:pt x="27" y="3"/>
                  </a:cubicBezTo>
                  <a:cubicBezTo>
                    <a:pt x="27" y="4"/>
                    <a:pt x="24" y="4"/>
                    <a:pt x="24" y="4"/>
                  </a:cubicBezTo>
                  <a:cubicBezTo>
                    <a:pt x="23" y="6"/>
                    <a:pt x="29" y="5"/>
                    <a:pt x="28" y="1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60" name="Freeform 12"/>
            <p:cNvSpPr>
              <a:spLocks/>
            </p:cNvSpPr>
            <p:nvPr/>
          </p:nvSpPr>
          <p:spPr bwMode="auto">
            <a:xfrm>
              <a:off x="5711825" y="833437"/>
              <a:ext cx="57150" cy="33338"/>
            </a:xfrm>
            <a:custGeom>
              <a:avLst/>
              <a:gdLst>
                <a:gd name="T0" fmla="*/ 15 w 15"/>
                <a:gd name="T1" fmla="*/ 2 h 9"/>
                <a:gd name="T2" fmla="*/ 14 w 15"/>
                <a:gd name="T3" fmla="*/ 7 h 9"/>
                <a:gd name="T4" fmla="*/ 8 w 15"/>
                <a:gd name="T5" fmla="*/ 9 h 9"/>
                <a:gd name="T6" fmla="*/ 1 w 15"/>
                <a:gd name="T7" fmla="*/ 4 h 9"/>
                <a:gd name="T8" fmla="*/ 9 w 15"/>
                <a:gd name="T9" fmla="*/ 4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3" y="5"/>
                    <a:pt x="14" y="7"/>
                  </a:cubicBezTo>
                  <a:cubicBezTo>
                    <a:pt x="11" y="7"/>
                    <a:pt x="10" y="8"/>
                    <a:pt x="8" y="9"/>
                  </a:cubicBezTo>
                  <a:cubicBezTo>
                    <a:pt x="6" y="7"/>
                    <a:pt x="0" y="9"/>
                    <a:pt x="1" y="4"/>
                  </a:cubicBezTo>
                  <a:cubicBezTo>
                    <a:pt x="5" y="5"/>
                    <a:pt x="6" y="1"/>
                    <a:pt x="9" y="4"/>
                  </a:cubicBezTo>
                  <a:cubicBezTo>
                    <a:pt x="12" y="4"/>
                    <a:pt x="11" y="0"/>
                    <a:pt x="15"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61" name="Freeform 13"/>
            <p:cNvSpPr>
              <a:spLocks/>
            </p:cNvSpPr>
            <p:nvPr/>
          </p:nvSpPr>
          <p:spPr bwMode="auto">
            <a:xfrm>
              <a:off x="5375275" y="849312"/>
              <a:ext cx="71438" cy="36513"/>
            </a:xfrm>
            <a:custGeom>
              <a:avLst/>
              <a:gdLst>
                <a:gd name="T0" fmla="*/ 18 w 19"/>
                <a:gd name="T1" fmla="*/ 0 h 10"/>
                <a:gd name="T2" fmla="*/ 15 w 19"/>
                <a:gd name="T3" fmla="*/ 5 h 10"/>
                <a:gd name="T4" fmla="*/ 11 w 19"/>
                <a:gd name="T5" fmla="*/ 9 h 10"/>
                <a:gd name="T6" fmla="*/ 8 w 19"/>
                <a:gd name="T7" fmla="*/ 6 h 10"/>
                <a:gd name="T8" fmla="*/ 4 w 19"/>
                <a:gd name="T9" fmla="*/ 7 h 10"/>
                <a:gd name="T10" fmla="*/ 1 w 19"/>
                <a:gd name="T11" fmla="*/ 5 h 10"/>
                <a:gd name="T12" fmla="*/ 8 w 19"/>
                <a:gd name="T13" fmla="*/ 3 h 10"/>
                <a:gd name="T14" fmla="*/ 8 w 19"/>
                <a:gd name="T15" fmla="*/ 2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4"/>
                    <a:pt x="15" y="2"/>
                    <a:pt x="15" y="5"/>
                  </a:cubicBezTo>
                  <a:cubicBezTo>
                    <a:pt x="15" y="5"/>
                    <a:pt x="13" y="8"/>
                    <a:pt x="11" y="9"/>
                  </a:cubicBezTo>
                  <a:cubicBezTo>
                    <a:pt x="8" y="10"/>
                    <a:pt x="9" y="6"/>
                    <a:pt x="8" y="6"/>
                  </a:cubicBezTo>
                  <a:cubicBezTo>
                    <a:pt x="8" y="6"/>
                    <a:pt x="6" y="8"/>
                    <a:pt x="4" y="7"/>
                  </a:cubicBezTo>
                  <a:cubicBezTo>
                    <a:pt x="3" y="7"/>
                    <a:pt x="3" y="4"/>
                    <a:pt x="1" y="5"/>
                  </a:cubicBezTo>
                  <a:cubicBezTo>
                    <a:pt x="0" y="1"/>
                    <a:pt x="7" y="5"/>
                    <a:pt x="8" y="3"/>
                  </a:cubicBezTo>
                  <a:cubicBezTo>
                    <a:pt x="8" y="3"/>
                    <a:pt x="8" y="2"/>
                    <a:pt x="8" y="2"/>
                  </a:cubicBezTo>
                  <a:cubicBezTo>
                    <a:pt x="12" y="1"/>
                    <a:pt x="13" y="1"/>
                    <a:pt x="18"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62" name="Freeform 14"/>
            <p:cNvSpPr>
              <a:spLocks/>
            </p:cNvSpPr>
            <p:nvPr/>
          </p:nvSpPr>
          <p:spPr bwMode="auto">
            <a:xfrm>
              <a:off x="5648325" y="849312"/>
              <a:ext cx="57150" cy="17463"/>
            </a:xfrm>
            <a:custGeom>
              <a:avLst/>
              <a:gdLst>
                <a:gd name="T0" fmla="*/ 14 w 15"/>
                <a:gd name="T1" fmla="*/ 5 h 5"/>
                <a:gd name="T2" fmla="*/ 3 w 15"/>
                <a:gd name="T3" fmla="*/ 5 h 5"/>
                <a:gd name="T4" fmla="*/ 7 w 15"/>
                <a:gd name="T5" fmla="*/ 0 h 5"/>
                <a:gd name="T6" fmla="*/ 14 w 15"/>
                <a:gd name="T7" fmla="*/ 5 h 5"/>
              </a:gdLst>
              <a:ahLst/>
              <a:cxnLst>
                <a:cxn ang="0">
                  <a:pos x="T0" y="T1"/>
                </a:cxn>
                <a:cxn ang="0">
                  <a:pos x="T2" y="T3"/>
                </a:cxn>
                <a:cxn ang="0">
                  <a:pos x="T4" y="T5"/>
                </a:cxn>
                <a:cxn ang="0">
                  <a:pos x="T6" y="T7"/>
                </a:cxn>
              </a:cxnLst>
              <a:rect l="0" t="0" r="r" b="b"/>
              <a:pathLst>
                <a:path w="15" h="5">
                  <a:moveTo>
                    <a:pt x="14" y="5"/>
                  </a:moveTo>
                  <a:cubicBezTo>
                    <a:pt x="3" y="5"/>
                    <a:pt x="3" y="5"/>
                    <a:pt x="3" y="5"/>
                  </a:cubicBezTo>
                  <a:cubicBezTo>
                    <a:pt x="0" y="0"/>
                    <a:pt x="7" y="4"/>
                    <a:pt x="7" y="0"/>
                  </a:cubicBezTo>
                  <a:cubicBezTo>
                    <a:pt x="8" y="3"/>
                    <a:pt x="15" y="0"/>
                    <a:pt x="14"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63" name="Freeform 15"/>
            <p:cNvSpPr>
              <a:spLocks/>
            </p:cNvSpPr>
            <p:nvPr/>
          </p:nvSpPr>
          <p:spPr bwMode="auto">
            <a:xfrm>
              <a:off x="5568950" y="871537"/>
              <a:ext cx="68263" cy="25400"/>
            </a:xfrm>
            <a:custGeom>
              <a:avLst/>
              <a:gdLst>
                <a:gd name="T0" fmla="*/ 12 w 18"/>
                <a:gd name="T1" fmla="*/ 0 h 7"/>
                <a:gd name="T2" fmla="*/ 12 w 18"/>
                <a:gd name="T3" fmla="*/ 6 h 7"/>
                <a:gd name="T4" fmla="*/ 0 w 18"/>
                <a:gd name="T5" fmla="*/ 4 h 7"/>
                <a:gd name="T6" fmla="*/ 12 w 18"/>
                <a:gd name="T7" fmla="*/ 0 h 7"/>
              </a:gdLst>
              <a:ahLst/>
              <a:cxnLst>
                <a:cxn ang="0">
                  <a:pos x="T0" y="T1"/>
                </a:cxn>
                <a:cxn ang="0">
                  <a:pos x="T2" y="T3"/>
                </a:cxn>
                <a:cxn ang="0">
                  <a:pos x="T4" y="T5"/>
                </a:cxn>
                <a:cxn ang="0">
                  <a:pos x="T6" y="T7"/>
                </a:cxn>
              </a:cxnLst>
              <a:rect l="0" t="0" r="r" b="b"/>
              <a:pathLst>
                <a:path w="18" h="7">
                  <a:moveTo>
                    <a:pt x="12" y="0"/>
                  </a:moveTo>
                  <a:cubicBezTo>
                    <a:pt x="18" y="2"/>
                    <a:pt x="12" y="2"/>
                    <a:pt x="12" y="6"/>
                  </a:cubicBezTo>
                  <a:cubicBezTo>
                    <a:pt x="8" y="5"/>
                    <a:pt x="2" y="7"/>
                    <a:pt x="0" y="4"/>
                  </a:cubicBezTo>
                  <a:cubicBezTo>
                    <a:pt x="2" y="1"/>
                    <a:pt x="10" y="3"/>
                    <a:pt x="1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64" name="Freeform 16"/>
            <p:cNvSpPr>
              <a:spLocks/>
            </p:cNvSpPr>
            <p:nvPr/>
          </p:nvSpPr>
          <p:spPr bwMode="auto">
            <a:xfrm>
              <a:off x="2220912" y="893762"/>
              <a:ext cx="30163" cy="19050"/>
            </a:xfrm>
            <a:custGeom>
              <a:avLst/>
              <a:gdLst>
                <a:gd name="T0" fmla="*/ 0 w 8"/>
                <a:gd name="T1" fmla="*/ 0 h 5"/>
                <a:gd name="T2" fmla="*/ 8 w 8"/>
                <a:gd name="T3" fmla="*/ 5 h 5"/>
                <a:gd name="T4" fmla="*/ 0 w 8"/>
                <a:gd name="T5" fmla="*/ 0 h 5"/>
              </a:gdLst>
              <a:ahLst/>
              <a:cxnLst>
                <a:cxn ang="0">
                  <a:pos x="T0" y="T1"/>
                </a:cxn>
                <a:cxn ang="0">
                  <a:pos x="T2" y="T3"/>
                </a:cxn>
                <a:cxn ang="0">
                  <a:pos x="T4" y="T5"/>
                </a:cxn>
              </a:cxnLst>
              <a:rect l="0" t="0" r="r" b="b"/>
              <a:pathLst>
                <a:path w="8" h="5">
                  <a:moveTo>
                    <a:pt x="0" y="0"/>
                  </a:moveTo>
                  <a:cubicBezTo>
                    <a:pt x="5" y="0"/>
                    <a:pt x="8" y="0"/>
                    <a:pt x="8" y="5"/>
                  </a:cubicBezTo>
                  <a:cubicBezTo>
                    <a:pt x="5" y="3"/>
                    <a:pt x="0" y="4"/>
                    <a:pt x="0"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65" name="Freeform 17"/>
            <p:cNvSpPr>
              <a:spLocks/>
            </p:cNvSpPr>
            <p:nvPr/>
          </p:nvSpPr>
          <p:spPr bwMode="auto">
            <a:xfrm>
              <a:off x="6380162" y="890587"/>
              <a:ext cx="123825" cy="58738"/>
            </a:xfrm>
            <a:custGeom>
              <a:avLst/>
              <a:gdLst>
                <a:gd name="T0" fmla="*/ 29 w 33"/>
                <a:gd name="T1" fmla="*/ 3 h 16"/>
                <a:gd name="T2" fmla="*/ 32 w 33"/>
                <a:gd name="T3" fmla="*/ 10 h 16"/>
                <a:gd name="T4" fmla="*/ 18 w 33"/>
                <a:gd name="T5" fmla="*/ 15 h 16"/>
                <a:gd name="T6" fmla="*/ 15 w 33"/>
                <a:gd name="T7" fmla="*/ 13 h 16"/>
                <a:gd name="T8" fmla="*/ 10 w 33"/>
                <a:gd name="T9" fmla="*/ 13 h 16"/>
                <a:gd name="T10" fmla="*/ 10 w 33"/>
                <a:gd name="T11" fmla="*/ 10 h 16"/>
                <a:gd name="T12" fmla="*/ 5 w 33"/>
                <a:gd name="T13" fmla="*/ 12 h 16"/>
                <a:gd name="T14" fmla="*/ 7 w 33"/>
                <a:gd name="T15" fmla="*/ 9 h 16"/>
                <a:gd name="T16" fmla="*/ 1 w 33"/>
                <a:gd name="T17" fmla="*/ 8 h 16"/>
                <a:gd name="T18" fmla="*/ 4 w 33"/>
                <a:gd name="T19" fmla="*/ 5 h 16"/>
                <a:gd name="T20" fmla="*/ 8 w 33"/>
                <a:gd name="T21" fmla="*/ 2 h 16"/>
                <a:gd name="T22" fmla="*/ 21 w 33"/>
                <a:gd name="T23" fmla="*/ 1 h 16"/>
                <a:gd name="T24" fmla="*/ 21 w 33"/>
                <a:gd name="T25" fmla="*/ 3 h 16"/>
                <a:gd name="T26" fmla="*/ 29 w 33"/>
                <a:gd name="T27"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6">
                  <a:moveTo>
                    <a:pt x="29" y="3"/>
                  </a:moveTo>
                  <a:cubicBezTo>
                    <a:pt x="28" y="8"/>
                    <a:pt x="24" y="11"/>
                    <a:pt x="32" y="10"/>
                  </a:cubicBezTo>
                  <a:cubicBezTo>
                    <a:pt x="33" y="16"/>
                    <a:pt x="23" y="15"/>
                    <a:pt x="18" y="15"/>
                  </a:cubicBezTo>
                  <a:cubicBezTo>
                    <a:pt x="16" y="14"/>
                    <a:pt x="16" y="14"/>
                    <a:pt x="15" y="13"/>
                  </a:cubicBezTo>
                  <a:cubicBezTo>
                    <a:pt x="12" y="11"/>
                    <a:pt x="13" y="15"/>
                    <a:pt x="10" y="13"/>
                  </a:cubicBezTo>
                  <a:cubicBezTo>
                    <a:pt x="9" y="13"/>
                    <a:pt x="10" y="11"/>
                    <a:pt x="10" y="10"/>
                  </a:cubicBezTo>
                  <a:cubicBezTo>
                    <a:pt x="9" y="10"/>
                    <a:pt x="7" y="13"/>
                    <a:pt x="5" y="12"/>
                  </a:cubicBezTo>
                  <a:cubicBezTo>
                    <a:pt x="5" y="12"/>
                    <a:pt x="7" y="10"/>
                    <a:pt x="7" y="9"/>
                  </a:cubicBezTo>
                  <a:cubicBezTo>
                    <a:pt x="6" y="8"/>
                    <a:pt x="0" y="11"/>
                    <a:pt x="1" y="8"/>
                  </a:cubicBezTo>
                  <a:cubicBezTo>
                    <a:pt x="0" y="5"/>
                    <a:pt x="3" y="6"/>
                    <a:pt x="4" y="5"/>
                  </a:cubicBezTo>
                  <a:cubicBezTo>
                    <a:pt x="6" y="3"/>
                    <a:pt x="5" y="3"/>
                    <a:pt x="8" y="2"/>
                  </a:cubicBezTo>
                  <a:cubicBezTo>
                    <a:pt x="9" y="2"/>
                    <a:pt x="15" y="0"/>
                    <a:pt x="21" y="1"/>
                  </a:cubicBezTo>
                  <a:cubicBezTo>
                    <a:pt x="21" y="1"/>
                    <a:pt x="21" y="3"/>
                    <a:pt x="21" y="3"/>
                  </a:cubicBezTo>
                  <a:cubicBezTo>
                    <a:pt x="23" y="5"/>
                    <a:pt x="28" y="2"/>
                    <a:pt x="29"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66" name="Freeform 18"/>
            <p:cNvSpPr>
              <a:spLocks/>
            </p:cNvSpPr>
            <p:nvPr/>
          </p:nvSpPr>
          <p:spPr bwMode="auto">
            <a:xfrm>
              <a:off x="6330950" y="890587"/>
              <a:ext cx="49213" cy="33338"/>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3" y="0"/>
                    <a:pt x="9" y="3"/>
                    <a:pt x="13"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67" name="Freeform 19"/>
            <p:cNvSpPr>
              <a:spLocks/>
            </p:cNvSpPr>
            <p:nvPr/>
          </p:nvSpPr>
          <p:spPr bwMode="auto">
            <a:xfrm>
              <a:off x="2111375" y="927100"/>
              <a:ext cx="123825" cy="68263"/>
            </a:xfrm>
            <a:custGeom>
              <a:avLst/>
              <a:gdLst>
                <a:gd name="T0" fmla="*/ 24 w 33"/>
                <a:gd name="T1" fmla="*/ 5 h 18"/>
                <a:gd name="T2" fmla="*/ 28 w 33"/>
                <a:gd name="T3" fmla="*/ 10 h 18"/>
                <a:gd name="T4" fmla="*/ 32 w 33"/>
                <a:gd name="T5" fmla="*/ 17 h 18"/>
                <a:gd name="T6" fmla="*/ 28 w 33"/>
                <a:gd name="T7" fmla="*/ 17 h 18"/>
                <a:gd name="T8" fmla="*/ 28 w 33"/>
                <a:gd name="T9" fmla="*/ 15 h 18"/>
                <a:gd name="T10" fmla="*/ 25 w 33"/>
                <a:gd name="T11" fmla="*/ 13 h 18"/>
                <a:gd name="T12" fmla="*/ 7 w 33"/>
                <a:gd name="T13" fmla="*/ 12 h 18"/>
                <a:gd name="T14" fmla="*/ 11 w 33"/>
                <a:gd name="T15" fmla="*/ 9 h 18"/>
                <a:gd name="T16" fmla="*/ 8 w 33"/>
                <a:gd name="T17" fmla="*/ 6 h 18"/>
                <a:gd name="T18" fmla="*/ 0 w 33"/>
                <a:gd name="T19" fmla="*/ 2 h 18"/>
                <a:gd name="T20" fmla="*/ 11 w 33"/>
                <a:gd name="T21" fmla="*/ 2 h 18"/>
                <a:gd name="T22" fmla="*/ 14 w 33"/>
                <a:gd name="T23" fmla="*/ 5 h 18"/>
                <a:gd name="T24" fmla="*/ 20 w 33"/>
                <a:gd name="T25" fmla="*/ 5 h 18"/>
                <a:gd name="T26" fmla="*/ 24 w 33"/>
                <a:gd name="T27"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8">
                  <a:moveTo>
                    <a:pt x="24" y="5"/>
                  </a:moveTo>
                  <a:cubicBezTo>
                    <a:pt x="26" y="6"/>
                    <a:pt x="27" y="8"/>
                    <a:pt x="28" y="10"/>
                  </a:cubicBezTo>
                  <a:cubicBezTo>
                    <a:pt x="30" y="12"/>
                    <a:pt x="33" y="14"/>
                    <a:pt x="32" y="17"/>
                  </a:cubicBezTo>
                  <a:cubicBezTo>
                    <a:pt x="32" y="17"/>
                    <a:pt x="29" y="18"/>
                    <a:pt x="28" y="17"/>
                  </a:cubicBezTo>
                  <a:cubicBezTo>
                    <a:pt x="28" y="17"/>
                    <a:pt x="29" y="15"/>
                    <a:pt x="28" y="15"/>
                  </a:cubicBezTo>
                  <a:cubicBezTo>
                    <a:pt x="28" y="14"/>
                    <a:pt x="24" y="17"/>
                    <a:pt x="25" y="13"/>
                  </a:cubicBezTo>
                  <a:cubicBezTo>
                    <a:pt x="17" y="13"/>
                    <a:pt x="12" y="13"/>
                    <a:pt x="7" y="12"/>
                  </a:cubicBezTo>
                  <a:cubicBezTo>
                    <a:pt x="6" y="9"/>
                    <a:pt x="9" y="9"/>
                    <a:pt x="11" y="9"/>
                  </a:cubicBezTo>
                  <a:cubicBezTo>
                    <a:pt x="11" y="7"/>
                    <a:pt x="8" y="8"/>
                    <a:pt x="8" y="6"/>
                  </a:cubicBezTo>
                  <a:cubicBezTo>
                    <a:pt x="3" y="4"/>
                    <a:pt x="1" y="8"/>
                    <a:pt x="0" y="2"/>
                  </a:cubicBezTo>
                  <a:cubicBezTo>
                    <a:pt x="3" y="0"/>
                    <a:pt x="8" y="1"/>
                    <a:pt x="11" y="2"/>
                  </a:cubicBezTo>
                  <a:cubicBezTo>
                    <a:pt x="13" y="2"/>
                    <a:pt x="14" y="2"/>
                    <a:pt x="14" y="5"/>
                  </a:cubicBezTo>
                  <a:cubicBezTo>
                    <a:pt x="16" y="6"/>
                    <a:pt x="20" y="0"/>
                    <a:pt x="20" y="5"/>
                  </a:cubicBezTo>
                  <a:cubicBezTo>
                    <a:pt x="20" y="6"/>
                    <a:pt x="24" y="7"/>
                    <a:pt x="24"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68" name="Freeform 20"/>
            <p:cNvSpPr>
              <a:spLocks/>
            </p:cNvSpPr>
            <p:nvPr/>
          </p:nvSpPr>
          <p:spPr bwMode="auto">
            <a:xfrm>
              <a:off x="6507162" y="927100"/>
              <a:ext cx="123825" cy="63500"/>
            </a:xfrm>
            <a:custGeom>
              <a:avLst/>
              <a:gdLst>
                <a:gd name="T0" fmla="*/ 13 w 33"/>
                <a:gd name="T1" fmla="*/ 0 h 17"/>
                <a:gd name="T2" fmla="*/ 19 w 33"/>
                <a:gd name="T3" fmla="*/ 5 h 17"/>
                <a:gd name="T4" fmla="*/ 20 w 33"/>
                <a:gd name="T5" fmla="*/ 2 h 17"/>
                <a:gd name="T6" fmla="*/ 23 w 33"/>
                <a:gd name="T7" fmla="*/ 5 h 17"/>
                <a:gd name="T8" fmla="*/ 26 w 33"/>
                <a:gd name="T9" fmla="*/ 5 h 17"/>
                <a:gd name="T10" fmla="*/ 26 w 33"/>
                <a:gd name="T11" fmla="*/ 6 h 17"/>
                <a:gd name="T12" fmla="*/ 32 w 33"/>
                <a:gd name="T13" fmla="*/ 7 h 17"/>
                <a:gd name="T14" fmla="*/ 22 w 33"/>
                <a:gd name="T15" fmla="*/ 10 h 17"/>
                <a:gd name="T16" fmla="*/ 20 w 33"/>
                <a:gd name="T17" fmla="*/ 13 h 17"/>
                <a:gd name="T18" fmla="*/ 8 w 33"/>
                <a:gd name="T19" fmla="*/ 13 h 17"/>
                <a:gd name="T20" fmla="*/ 6 w 33"/>
                <a:gd name="T21" fmla="*/ 16 h 17"/>
                <a:gd name="T22" fmla="*/ 1 w 33"/>
                <a:gd name="T23" fmla="*/ 15 h 17"/>
                <a:gd name="T24" fmla="*/ 1 w 33"/>
                <a:gd name="T25" fmla="*/ 10 h 17"/>
                <a:gd name="T26" fmla="*/ 4 w 33"/>
                <a:gd name="T27" fmla="*/ 10 h 17"/>
                <a:gd name="T28" fmla="*/ 5 w 33"/>
                <a:gd name="T29" fmla="*/ 6 h 17"/>
                <a:gd name="T30" fmla="*/ 8 w 33"/>
                <a:gd name="T31" fmla="*/ 6 h 17"/>
                <a:gd name="T32" fmla="*/ 13 w 33"/>
                <a:gd name="T3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17">
                  <a:moveTo>
                    <a:pt x="13" y="0"/>
                  </a:moveTo>
                  <a:cubicBezTo>
                    <a:pt x="14" y="3"/>
                    <a:pt x="20" y="0"/>
                    <a:pt x="19" y="5"/>
                  </a:cubicBezTo>
                  <a:cubicBezTo>
                    <a:pt x="20" y="6"/>
                    <a:pt x="20" y="2"/>
                    <a:pt x="20" y="2"/>
                  </a:cubicBezTo>
                  <a:cubicBezTo>
                    <a:pt x="22" y="2"/>
                    <a:pt x="22" y="4"/>
                    <a:pt x="23" y="5"/>
                  </a:cubicBezTo>
                  <a:cubicBezTo>
                    <a:pt x="24" y="5"/>
                    <a:pt x="26" y="4"/>
                    <a:pt x="26" y="5"/>
                  </a:cubicBezTo>
                  <a:cubicBezTo>
                    <a:pt x="26" y="5"/>
                    <a:pt x="26" y="6"/>
                    <a:pt x="26" y="6"/>
                  </a:cubicBezTo>
                  <a:cubicBezTo>
                    <a:pt x="28" y="7"/>
                    <a:pt x="32" y="5"/>
                    <a:pt x="32" y="7"/>
                  </a:cubicBezTo>
                  <a:cubicBezTo>
                    <a:pt x="33" y="13"/>
                    <a:pt x="25" y="9"/>
                    <a:pt x="22" y="10"/>
                  </a:cubicBezTo>
                  <a:cubicBezTo>
                    <a:pt x="20" y="10"/>
                    <a:pt x="21" y="13"/>
                    <a:pt x="20" y="13"/>
                  </a:cubicBezTo>
                  <a:cubicBezTo>
                    <a:pt x="17" y="15"/>
                    <a:pt x="9" y="14"/>
                    <a:pt x="8" y="13"/>
                  </a:cubicBezTo>
                  <a:cubicBezTo>
                    <a:pt x="6" y="13"/>
                    <a:pt x="7" y="15"/>
                    <a:pt x="6" y="16"/>
                  </a:cubicBezTo>
                  <a:cubicBezTo>
                    <a:pt x="4" y="13"/>
                    <a:pt x="4" y="17"/>
                    <a:pt x="1" y="15"/>
                  </a:cubicBezTo>
                  <a:cubicBezTo>
                    <a:pt x="1" y="14"/>
                    <a:pt x="0" y="11"/>
                    <a:pt x="1" y="10"/>
                  </a:cubicBezTo>
                  <a:cubicBezTo>
                    <a:pt x="1" y="10"/>
                    <a:pt x="3" y="11"/>
                    <a:pt x="4" y="10"/>
                  </a:cubicBezTo>
                  <a:cubicBezTo>
                    <a:pt x="5" y="9"/>
                    <a:pt x="4" y="7"/>
                    <a:pt x="5" y="6"/>
                  </a:cubicBezTo>
                  <a:cubicBezTo>
                    <a:pt x="5" y="6"/>
                    <a:pt x="7" y="7"/>
                    <a:pt x="8" y="6"/>
                  </a:cubicBezTo>
                  <a:cubicBezTo>
                    <a:pt x="9" y="4"/>
                    <a:pt x="12" y="3"/>
                    <a:pt x="13"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69" name="Freeform 21"/>
            <p:cNvSpPr>
              <a:spLocks/>
            </p:cNvSpPr>
            <p:nvPr/>
          </p:nvSpPr>
          <p:spPr bwMode="auto">
            <a:xfrm>
              <a:off x="1893887" y="973137"/>
              <a:ext cx="23813" cy="36513"/>
            </a:xfrm>
            <a:custGeom>
              <a:avLst/>
              <a:gdLst>
                <a:gd name="T0" fmla="*/ 6 w 6"/>
                <a:gd name="T1" fmla="*/ 5 h 10"/>
                <a:gd name="T2" fmla="*/ 6 w 6"/>
                <a:gd name="T3" fmla="*/ 5 h 10"/>
              </a:gdLst>
              <a:ahLst/>
              <a:cxnLst>
                <a:cxn ang="0">
                  <a:pos x="T0" y="T1"/>
                </a:cxn>
                <a:cxn ang="0">
                  <a:pos x="T2" y="T3"/>
                </a:cxn>
              </a:cxnLst>
              <a:rect l="0" t="0" r="r" b="b"/>
              <a:pathLst>
                <a:path w="6" h="10">
                  <a:moveTo>
                    <a:pt x="6" y="5"/>
                  </a:moveTo>
                  <a:cubicBezTo>
                    <a:pt x="3" y="10"/>
                    <a:pt x="0" y="0"/>
                    <a:pt x="6"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70" name="Freeform 22"/>
            <p:cNvSpPr>
              <a:spLocks/>
            </p:cNvSpPr>
            <p:nvPr/>
          </p:nvSpPr>
          <p:spPr bwMode="auto">
            <a:xfrm>
              <a:off x="1943100" y="979487"/>
              <a:ext cx="68263" cy="41275"/>
            </a:xfrm>
            <a:custGeom>
              <a:avLst/>
              <a:gdLst>
                <a:gd name="T0" fmla="*/ 17 w 18"/>
                <a:gd name="T1" fmla="*/ 3 h 11"/>
                <a:gd name="T2" fmla="*/ 4 w 18"/>
                <a:gd name="T3" fmla="*/ 10 h 11"/>
                <a:gd name="T4" fmla="*/ 0 w 18"/>
                <a:gd name="T5" fmla="*/ 6 h 11"/>
                <a:gd name="T6" fmla="*/ 9 w 18"/>
                <a:gd name="T7" fmla="*/ 3 h 11"/>
                <a:gd name="T8" fmla="*/ 17 w 18"/>
                <a:gd name="T9" fmla="*/ 3 h 11"/>
              </a:gdLst>
              <a:ahLst/>
              <a:cxnLst>
                <a:cxn ang="0">
                  <a:pos x="T0" y="T1"/>
                </a:cxn>
                <a:cxn ang="0">
                  <a:pos x="T2" y="T3"/>
                </a:cxn>
                <a:cxn ang="0">
                  <a:pos x="T4" y="T5"/>
                </a:cxn>
                <a:cxn ang="0">
                  <a:pos x="T6" y="T7"/>
                </a:cxn>
                <a:cxn ang="0">
                  <a:pos x="T8" y="T9"/>
                </a:cxn>
              </a:cxnLst>
              <a:rect l="0" t="0" r="r" b="b"/>
              <a:pathLst>
                <a:path w="18" h="11">
                  <a:moveTo>
                    <a:pt x="17" y="3"/>
                  </a:moveTo>
                  <a:cubicBezTo>
                    <a:pt x="18" y="11"/>
                    <a:pt x="8" y="7"/>
                    <a:pt x="4" y="10"/>
                  </a:cubicBezTo>
                  <a:cubicBezTo>
                    <a:pt x="2" y="10"/>
                    <a:pt x="3" y="6"/>
                    <a:pt x="0" y="6"/>
                  </a:cubicBezTo>
                  <a:cubicBezTo>
                    <a:pt x="1" y="2"/>
                    <a:pt x="8" y="7"/>
                    <a:pt x="9" y="3"/>
                  </a:cubicBezTo>
                  <a:cubicBezTo>
                    <a:pt x="9" y="0"/>
                    <a:pt x="12" y="5"/>
                    <a:pt x="17"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71" name="Freeform 23"/>
            <p:cNvSpPr>
              <a:spLocks/>
            </p:cNvSpPr>
            <p:nvPr/>
          </p:nvSpPr>
          <p:spPr bwMode="auto">
            <a:xfrm>
              <a:off x="2317750" y="987425"/>
              <a:ext cx="60325" cy="30163"/>
            </a:xfrm>
            <a:custGeom>
              <a:avLst/>
              <a:gdLst>
                <a:gd name="T0" fmla="*/ 14 w 16"/>
                <a:gd name="T1" fmla="*/ 3 h 8"/>
                <a:gd name="T2" fmla="*/ 14 w 16"/>
                <a:gd name="T3" fmla="*/ 5 h 8"/>
                <a:gd name="T4" fmla="*/ 10 w 16"/>
                <a:gd name="T5" fmla="*/ 7 h 8"/>
                <a:gd name="T6" fmla="*/ 8 w 16"/>
                <a:gd name="T7" fmla="*/ 8 h 8"/>
                <a:gd name="T8" fmla="*/ 4 w 16"/>
                <a:gd name="T9" fmla="*/ 7 h 8"/>
                <a:gd name="T10" fmla="*/ 3 w 16"/>
                <a:gd name="T11" fmla="*/ 8 h 8"/>
                <a:gd name="T12" fmla="*/ 1 w 16"/>
                <a:gd name="T13" fmla="*/ 7 h 8"/>
                <a:gd name="T14" fmla="*/ 14 w 16"/>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8">
                  <a:moveTo>
                    <a:pt x="14" y="3"/>
                  </a:moveTo>
                  <a:cubicBezTo>
                    <a:pt x="16" y="4"/>
                    <a:pt x="15" y="5"/>
                    <a:pt x="14" y="5"/>
                  </a:cubicBezTo>
                  <a:cubicBezTo>
                    <a:pt x="13" y="7"/>
                    <a:pt x="12" y="6"/>
                    <a:pt x="10" y="7"/>
                  </a:cubicBezTo>
                  <a:cubicBezTo>
                    <a:pt x="9" y="7"/>
                    <a:pt x="8" y="8"/>
                    <a:pt x="8" y="8"/>
                  </a:cubicBezTo>
                  <a:cubicBezTo>
                    <a:pt x="7" y="8"/>
                    <a:pt x="6" y="7"/>
                    <a:pt x="4" y="7"/>
                  </a:cubicBezTo>
                  <a:cubicBezTo>
                    <a:pt x="4" y="7"/>
                    <a:pt x="3" y="8"/>
                    <a:pt x="3" y="8"/>
                  </a:cubicBezTo>
                  <a:cubicBezTo>
                    <a:pt x="1" y="8"/>
                    <a:pt x="1" y="8"/>
                    <a:pt x="1" y="7"/>
                  </a:cubicBezTo>
                  <a:cubicBezTo>
                    <a:pt x="0" y="0"/>
                    <a:pt x="13" y="7"/>
                    <a:pt x="14"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72" name="Freeform 24"/>
            <p:cNvSpPr>
              <a:spLocks/>
            </p:cNvSpPr>
            <p:nvPr/>
          </p:nvSpPr>
          <p:spPr bwMode="auto">
            <a:xfrm>
              <a:off x="2097087" y="1001712"/>
              <a:ext cx="33338" cy="19050"/>
            </a:xfrm>
            <a:custGeom>
              <a:avLst/>
              <a:gdLst>
                <a:gd name="T0" fmla="*/ 0 w 9"/>
                <a:gd name="T1" fmla="*/ 3 h 5"/>
                <a:gd name="T2" fmla="*/ 7 w 9"/>
                <a:gd name="T3" fmla="*/ 4 h 5"/>
                <a:gd name="T4" fmla="*/ 0 w 9"/>
                <a:gd name="T5" fmla="*/ 3 h 5"/>
              </a:gdLst>
              <a:ahLst/>
              <a:cxnLst>
                <a:cxn ang="0">
                  <a:pos x="T0" y="T1"/>
                </a:cxn>
                <a:cxn ang="0">
                  <a:pos x="T2" y="T3"/>
                </a:cxn>
                <a:cxn ang="0">
                  <a:pos x="T4" y="T5"/>
                </a:cxn>
              </a:cxnLst>
              <a:rect l="0" t="0" r="r" b="b"/>
              <a:pathLst>
                <a:path w="9" h="5">
                  <a:moveTo>
                    <a:pt x="0" y="3"/>
                  </a:moveTo>
                  <a:cubicBezTo>
                    <a:pt x="0" y="1"/>
                    <a:pt x="9" y="0"/>
                    <a:pt x="7" y="4"/>
                  </a:cubicBezTo>
                  <a:cubicBezTo>
                    <a:pt x="4" y="3"/>
                    <a:pt x="4" y="5"/>
                    <a:pt x="0"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73" name="Freeform 25"/>
            <p:cNvSpPr>
              <a:spLocks/>
            </p:cNvSpPr>
            <p:nvPr/>
          </p:nvSpPr>
          <p:spPr bwMode="auto">
            <a:xfrm>
              <a:off x="2427287" y="1006475"/>
              <a:ext cx="19050" cy="19050"/>
            </a:xfrm>
            <a:custGeom>
              <a:avLst/>
              <a:gdLst>
                <a:gd name="T0" fmla="*/ 0 w 5"/>
                <a:gd name="T1" fmla="*/ 0 h 5"/>
                <a:gd name="T2" fmla="*/ 4 w 5"/>
                <a:gd name="T3" fmla="*/ 5 h 5"/>
                <a:gd name="T4" fmla="*/ 0 w 5"/>
                <a:gd name="T5" fmla="*/ 5 h 5"/>
                <a:gd name="T6" fmla="*/ 0 w 5"/>
                <a:gd name="T7" fmla="*/ 0 h 5"/>
              </a:gdLst>
              <a:ahLst/>
              <a:cxnLst>
                <a:cxn ang="0">
                  <a:pos x="T0" y="T1"/>
                </a:cxn>
                <a:cxn ang="0">
                  <a:pos x="T2" y="T3"/>
                </a:cxn>
                <a:cxn ang="0">
                  <a:pos x="T4" y="T5"/>
                </a:cxn>
                <a:cxn ang="0">
                  <a:pos x="T6" y="T7"/>
                </a:cxn>
              </a:cxnLst>
              <a:rect l="0" t="0" r="r" b="b"/>
              <a:pathLst>
                <a:path w="5" h="5">
                  <a:moveTo>
                    <a:pt x="0" y="0"/>
                  </a:moveTo>
                  <a:cubicBezTo>
                    <a:pt x="3" y="0"/>
                    <a:pt x="5" y="2"/>
                    <a:pt x="4" y="5"/>
                  </a:cubicBezTo>
                  <a:cubicBezTo>
                    <a:pt x="0" y="5"/>
                    <a:pt x="0" y="5"/>
                    <a:pt x="0" y="5"/>
                  </a:cubicBezTo>
                  <a:lnTo>
                    <a:pt x="0" y="0"/>
                  </a:lnTo>
                  <a:close/>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74" name="Freeform 26"/>
            <p:cNvSpPr>
              <a:spLocks/>
            </p:cNvSpPr>
            <p:nvPr/>
          </p:nvSpPr>
          <p:spPr bwMode="auto">
            <a:xfrm>
              <a:off x="2284412" y="1036637"/>
              <a:ext cx="374650" cy="112713"/>
            </a:xfrm>
            <a:custGeom>
              <a:avLst/>
              <a:gdLst>
                <a:gd name="T0" fmla="*/ 100 w 100"/>
                <a:gd name="T1" fmla="*/ 16 h 30"/>
                <a:gd name="T2" fmla="*/ 100 w 100"/>
                <a:gd name="T3" fmla="*/ 23 h 30"/>
                <a:gd name="T4" fmla="*/ 96 w 100"/>
                <a:gd name="T5" fmla="*/ 26 h 30"/>
                <a:gd name="T6" fmla="*/ 79 w 100"/>
                <a:gd name="T7" fmla="*/ 26 h 30"/>
                <a:gd name="T8" fmla="*/ 73 w 100"/>
                <a:gd name="T9" fmla="*/ 29 h 30"/>
                <a:gd name="T10" fmla="*/ 69 w 100"/>
                <a:gd name="T11" fmla="*/ 28 h 30"/>
                <a:gd name="T12" fmla="*/ 68 w 100"/>
                <a:gd name="T13" fmla="*/ 29 h 30"/>
                <a:gd name="T14" fmla="*/ 62 w 100"/>
                <a:gd name="T15" fmla="*/ 29 h 30"/>
                <a:gd name="T16" fmla="*/ 62 w 100"/>
                <a:gd name="T17" fmla="*/ 28 h 30"/>
                <a:gd name="T18" fmla="*/ 59 w 100"/>
                <a:gd name="T19" fmla="*/ 29 h 30"/>
                <a:gd name="T20" fmla="*/ 54 w 100"/>
                <a:gd name="T21" fmla="*/ 26 h 30"/>
                <a:gd name="T22" fmla="*/ 33 w 100"/>
                <a:gd name="T23" fmla="*/ 26 h 30"/>
                <a:gd name="T24" fmla="*/ 34 w 100"/>
                <a:gd name="T25" fmla="*/ 23 h 30"/>
                <a:gd name="T26" fmla="*/ 31 w 100"/>
                <a:gd name="T27" fmla="*/ 22 h 30"/>
                <a:gd name="T28" fmla="*/ 28 w 100"/>
                <a:gd name="T29" fmla="*/ 16 h 30"/>
                <a:gd name="T30" fmla="*/ 31 w 100"/>
                <a:gd name="T31" fmla="*/ 14 h 30"/>
                <a:gd name="T32" fmla="*/ 28 w 100"/>
                <a:gd name="T33" fmla="*/ 8 h 30"/>
                <a:gd name="T34" fmla="*/ 16 w 100"/>
                <a:gd name="T35" fmla="*/ 9 h 30"/>
                <a:gd name="T36" fmla="*/ 13 w 100"/>
                <a:gd name="T37" fmla="*/ 7 h 30"/>
                <a:gd name="T38" fmla="*/ 10 w 100"/>
                <a:gd name="T39" fmla="*/ 5 h 30"/>
                <a:gd name="T40" fmla="*/ 5 w 100"/>
                <a:gd name="T41" fmla="*/ 7 h 30"/>
                <a:gd name="T42" fmla="*/ 2 w 100"/>
                <a:gd name="T43" fmla="*/ 1 h 30"/>
                <a:gd name="T44" fmla="*/ 17 w 100"/>
                <a:gd name="T45" fmla="*/ 0 h 30"/>
                <a:gd name="T46" fmla="*/ 20 w 100"/>
                <a:gd name="T47" fmla="*/ 1 h 30"/>
                <a:gd name="T48" fmla="*/ 20 w 100"/>
                <a:gd name="T49" fmla="*/ 4 h 30"/>
                <a:gd name="T50" fmla="*/ 24 w 100"/>
                <a:gd name="T51" fmla="*/ 7 h 30"/>
                <a:gd name="T52" fmla="*/ 37 w 100"/>
                <a:gd name="T53" fmla="*/ 7 h 30"/>
                <a:gd name="T54" fmla="*/ 37 w 100"/>
                <a:gd name="T55" fmla="*/ 14 h 30"/>
                <a:gd name="T56" fmla="*/ 47 w 100"/>
                <a:gd name="T57" fmla="*/ 15 h 30"/>
                <a:gd name="T58" fmla="*/ 47 w 100"/>
                <a:gd name="T59" fmla="*/ 18 h 30"/>
                <a:gd name="T60" fmla="*/ 49 w 100"/>
                <a:gd name="T61" fmla="*/ 16 h 30"/>
                <a:gd name="T62" fmla="*/ 66 w 100"/>
                <a:gd name="T63" fmla="*/ 16 h 30"/>
                <a:gd name="T64" fmla="*/ 69 w 100"/>
                <a:gd name="T65" fmla="*/ 18 h 30"/>
                <a:gd name="T66" fmla="*/ 73 w 100"/>
                <a:gd name="T67" fmla="*/ 15 h 30"/>
                <a:gd name="T68" fmla="*/ 77 w 100"/>
                <a:gd name="T69" fmla="*/ 15 h 30"/>
                <a:gd name="T70" fmla="*/ 100 w 100"/>
                <a:gd name="T71"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30">
                  <a:moveTo>
                    <a:pt x="100" y="16"/>
                  </a:moveTo>
                  <a:cubicBezTo>
                    <a:pt x="100" y="23"/>
                    <a:pt x="100" y="23"/>
                    <a:pt x="100" y="23"/>
                  </a:cubicBezTo>
                  <a:cubicBezTo>
                    <a:pt x="98" y="23"/>
                    <a:pt x="96" y="24"/>
                    <a:pt x="96" y="26"/>
                  </a:cubicBezTo>
                  <a:cubicBezTo>
                    <a:pt x="89" y="27"/>
                    <a:pt x="84" y="26"/>
                    <a:pt x="79" y="26"/>
                  </a:cubicBezTo>
                  <a:cubicBezTo>
                    <a:pt x="77" y="26"/>
                    <a:pt x="75" y="29"/>
                    <a:pt x="73" y="29"/>
                  </a:cubicBezTo>
                  <a:cubicBezTo>
                    <a:pt x="71" y="29"/>
                    <a:pt x="71" y="28"/>
                    <a:pt x="69" y="28"/>
                  </a:cubicBezTo>
                  <a:cubicBezTo>
                    <a:pt x="70" y="28"/>
                    <a:pt x="68" y="29"/>
                    <a:pt x="68" y="29"/>
                  </a:cubicBezTo>
                  <a:cubicBezTo>
                    <a:pt x="67" y="29"/>
                    <a:pt x="62" y="29"/>
                    <a:pt x="62" y="29"/>
                  </a:cubicBezTo>
                  <a:cubicBezTo>
                    <a:pt x="62" y="29"/>
                    <a:pt x="62" y="28"/>
                    <a:pt x="62" y="28"/>
                  </a:cubicBezTo>
                  <a:cubicBezTo>
                    <a:pt x="61" y="27"/>
                    <a:pt x="59" y="29"/>
                    <a:pt x="59" y="29"/>
                  </a:cubicBezTo>
                  <a:cubicBezTo>
                    <a:pt x="56" y="28"/>
                    <a:pt x="56" y="26"/>
                    <a:pt x="54" y="26"/>
                  </a:cubicBezTo>
                  <a:cubicBezTo>
                    <a:pt x="48" y="26"/>
                    <a:pt x="41" y="30"/>
                    <a:pt x="33" y="26"/>
                  </a:cubicBezTo>
                  <a:cubicBezTo>
                    <a:pt x="33" y="25"/>
                    <a:pt x="34" y="25"/>
                    <a:pt x="34" y="23"/>
                  </a:cubicBezTo>
                  <a:cubicBezTo>
                    <a:pt x="34" y="21"/>
                    <a:pt x="32" y="23"/>
                    <a:pt x="31" y="22"/>
                  </a:cubicBezTo>
                  <a:cubicBezTo>
                    <a:pt x="30" y="20"/>
                    <a:pt x="31" y="17"/>
                    <a:pt x="28" y="16"/>
                  </a:cubicBezTo>
                  <a:cubicBezTo>
                    <a:pt x="29" y="15"/>
                    <a:pt x="31" y="15"/>
                    <a:pt x="31" y="14"/>
                  </a:cubicBezTo>
                  <a:cubicBezTo>
                    <a:pt x="31" y="11"/>
                    <a:pt x="27" y="12"/>
                    <a:pt x="28" y="8"/>
                  </a:cubicBezTo>
                  <a:cubicBezTo>
                    <a:pt x="26" y="10"/>
                    <a:pt x="20" y="9"/>
                    <a:pt x="16" y="9"/>
                  </a:cubicBezTo>
                  <a:cubicBezTo>
                    <a:pt x="13" y="11"/>
                    <a:pt x="14" y="7"/>
                    <a:pt x="13" y="7"/>
                  </a:cubicBezTo>
                  <a:cubicBezTo>
                    <a:pt x="12" y="6"/>
                    <a:pt x="10" y="7"/>
                    <a:pt x="10" y="5"/>
                  </a:cubicBezTo>
                  <a:cubicBezTo>
                    <a:pt x="9" y="6"/>
                    <a:pt x="7" y="7"/>
                    <a:pt x="5" y="7"/>
                  </a:cubicBezTo>
                  <a:cubicBezTo>
                    <a:pt x="9" y="2"/>
                    <a:pt x="0" y="6"/>
                    <a:pt x="2" y="1"/>
                  </a:cubicBezTo>
                  <a:cubicBezTo>
                    <a:pt x="8" y="2"/>
                    <a:pt x="12" y="0"/>
                    <a:pt x="17" y="0"/>
                  </a:cubicBezTo>
                  <a:cubicBezTo>
                    <a:pt x="17" y="1"/>
                    <a:pt x="19" y="0"/>
                    <a:pt x="20" y="1"/>
                  </a:cubicBezTo>
                  <a:cubicBezTo>
                    <a:pt x="20" y="1"/>
                    <a:pt x="20" y="3"/>
                    <a:pt x="20" y="4"/>
                  </a:cubicBezTo>
                  <a:cubicBezTo>
                    <a:pt x="21" y="5"/>
                    <a:pt x="25" y="3"/>
                    <a:pt x="24" y="7"/>
                  </a:cubicBezTo>
                  <a:cubicBezTo>
                    <a:pt x="28" y="3"/>
                    <a:pt x="32" y="7"/>
                    <a:pt x="37" y="7"/>
                  </a:cubicBezTo>
                  <a:cubicBezTo>
                    <a:pt x="36" y="11"/>
                    <a:pt x="39" y="11"/>
                    <a:pt x="37" y="14"/>
                  </a:cubicBezTo>
                  <a:cubicBezTo>
                    <a:pt x="39" y="14"/>
                    <a:pt x="43" y="13"/>
                    <a:pt x="47" y="15"/>
                  </a:cubicBezTo>
                  <a:cubicBezTo>
                    <a:pt x="48" y="15"/>
                    <a:pt x="40" y="18"/>
                    <a:pt x="47" y="18"/>
                  </a:cubicBezTo>
                  <a:cubicBezTo>
                    <a:pt x="48" y="18"/>
                    <a:pt x="48" y="16"/>
                    <a:pt x="49" y="16"/>
                  </a:cubicBezTo>
                  <a:cubicBezTo>
                    <a:pt x="54" y="16"/>
                    <a:pt x="60" y="16"/>
                    <a:pt x="66" y="16"/>
                  </a:cubicBezTo>
                  <a:cubicBezTo>
                    <a:pt x="67" y="16"/>
                    <a:pt x="69" y="18"/>
                    <a:pt x="69" y="18"/>
                  </a:cubicBezTo>
                  <a:cubicBezTo>
                    <a:pt x="72" y="17"/>
                    <a:pt x="66" y="15"/>
                    <a:pt x="73" y="15"/>
                  </a:cubicBezTo>
                  <a:cubicBezTo>
                    <a:pt x="75" y="15"/>
                    <a:pt x="76" y="15"/>
                    <a:pt x="77" y="15"/>
                  </a:cubicBezTo>
                  <a:cubicBezTo>
                    <a:pt x="83" y="14"/>
                    <a:pt x="92" y="14"/>
                    <a:pt x="100" y="1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75" name="Freeform 27"/>
            <p:cNvSpPr>
              <a:spLocks/>
            </p:cNvSpPr>
            <p:nvPr/>
          </p:nvSpPr>
          <p:spPr bwMode="auto">
            <a:xfrm>
              <a:off x="5475287" y="1031875"/>
              <a:ext cx="376238" cy="269875"/>
            </a:xfrm>
            <a:custGeom>
              <a:avLst/>
              <a:gdLst>
                <a:gd name="T0" fmla="*/ 82 w 100"/>
                <a:gd name="T1" fmla="*/ 2 h 72"/>
                <a:gd name="T2" fmla="*/ 99 w 100"/>
                <a:gd name="T3" fmla="*/ 1 h 72"/>
                <a:gd name="T4" fmla="*/ 98 w 100"/>
                <a:gd name="T5" fmla="*/ 8 h 72"/>
                <a:gd name="T6" fmla="*/ 79 w 100"/>
                <a:gd name="T7" fmla="*/ 10 h 72"/>
                <a:gd name="T8" fmla="*/ 77 w 100"/>
                <a:gd name="T9" fmla="*/ 13 h 72"/>
                <a:gd name="T10" fmla="*/ 74 w 100"/>
                <a:gd name="T11" fmla="*/ 13 h 72"/>
                <a:gd name="T12" fmla="*/ 71 w 100"/>
                <a:gd name="T13" fmla="*/ 16 h 72"/>
                <a:gd name="T14" fmla="*/ 68 w 100"/>
                <a:gd name="T15" fmla="*/ 15 h 72"/>
                <a:gd name="T16" fmla="*/ 63 w 100"/>
                <a:gd name="T17" fmla="*/ 16 h 72"/>
                <a:gd name="T18" fmla="*/ 57 w 100"/>
                <a:gd name="T19" fmla="*/ 17 h 72"/>
                <a:gd name="T20" fmla="*/ 56 w 100"/>
                <a:gd name="T21" fmla="*/ 20 h 72"/>
                <a:gd name="T22" fmla="*/ 49 w 100"/>
                <a:gd name="T23" fmla="*/ 24 h 72"/>
                <a:gd name="T24" fmla="*/ 44 w 100"/>
                <a:gd name="T25" fmla="*/ 27 h 72"/>
                <a:gd name="T26" fmla="*/ 42 w 100"/>
                <a:gd name="T27" fmla="*/ 30 h 72"/>
                <a:gd name="T28" fmla="*/ 40 w 100"/>
                <a:gd name="T29" fmla="*/ 33 h 72"/>
                <a:gd name="T30" fmla="*/ 33 w 100"/>
                <a:gd name="T31" fmla="*/ 36 h 72"/>
                <a:gd name="T32" fmla="*/ 32 w 100"/>
                <a:gd name="T33" fmla="*/ 37 h 72"/>
                <a:gd name="T34" fmla="*/ 26 w 100"/>
                <a:gd name="T35" fmla="*/ 40 h 72"/>
                <a:gd name="T36" fmla="*/ 23 w 100"/>
                <a:gd name="T37" fmla="*/ 45 h 72"/>
                <a:gd name="T38" fmla="*/ 25 w 100"/>
                <a:gd name="T39" fmla="*/ 54 h 72"/>
                <a:gd name="T40" fmla="*/ 20 w 100"/>
                <a:gd name="T41" fmla="*/ 57 h 72"/>
                <a:gd name="T42" fmla="*/ 23 w 100"/>
                <a:gd name="T43" fmla="*/ 62 h 72"/>
                <a:gd name="T44" fmla="*/ 22 w 100"/>
                <a:gd name="T45" fmla="*/ 64 h 72"/>
                <a:gd name="T46" fmla="*/ 23 w 100"/>
                <a:gd name="T47" fmla="*/ 65 h 72"/>
                <a:gd name="T48" fmla="*/ 25 w 100"/>
                <a:gd name="T49" fmla="*/ 64 h 72"/>
                <a:gd name="T50" fmla="*/ 29 w 100"/>
                <a:gd name="T51" fmla="*/ 66 h 72"/>
                <a:gd name="T52" fmla="*/ 27 w 100"/>
                <a:gd name="T53" fmla="*/ 72 h 72"/>
                <a:gd name="T54" fmla="*/ 15 w 100"/>
                <a:gd name="T55" fmla="*/ 72 h 72"/>
                <a:gd name="T56" fmla="*/ 16 w 100"/>
                <a:gd name="T57" fmla="*/ 69 h 72"/>
                <a:gd name="T58" fmla="*/ 12 w 100"/>
                <a:gd name="T59" fmla="*/ 68 h 72"/>
                <a:gd name="T60" fmla="*/ 9 w 100"/>
                <a:gd name="T61" fmla="*/ 65 h 72"/>
                <a:gd name="T62" fmla="*/ 6 w 100"/>
                <a:gd name="T63" fmla="*/ 65 h 72"/>
                <a:gd name="T64" fmla="*/ 2 w 100"/>
                <a:gd name="T65" fmla="*/ 65 h 72"/>
                <a:gd name="T66" fmla="*/ 1 w 100"/>
                <a:gd name="T67" fmla="*/ 55 h 72"/>
                <a:gd name="T68" fmla="*/ 8 w 100"/>
                <a:gd name="T69" fmla="*/ 52 h 72"/>
                <a:gd name="T70" fmla="*/ 6 w 100"/>
                <a:gd name="T71" fmla="*/ 51 h 72"/>
                <a:gd name="T72" fmla="*/ 8 w 100"/>
                <a:gd name="T73" fmla="*/ 48 h 72"/>
                <a:gd name="T74" fmla="*/ 15 w 100"/>
                <a:gd name="T75" fmla="*/ 45 h 72"/>
                <a:gd name="T76" fmla="*/ 15 w 100"/>
                <a:gd name="T77" fmla="*/ 40 h 72"/>
                <a:gd name="T78" fmla="*/ 19 w 100"/>
                <a:gd name="T79" fmla="*/ 38 h 72"/>
                <a:gd name="T80" fmla="*/ 22 w 100"/>
                <a:gd name="T81" fmla="*/ 34 h 72"/>
                <a:gd name="T82" fmla="*/ 22 w 100"/>
                <a:gd name="T83" fmla="*/ 27 h 72"/>
                <a:gd name="T84" fmla="*/ 33 w 100"/>
                <a:gd name="T85" fmla="*/ 23 h 72"/>
                <a:gd name="T86" fmla="*/ 35 w 100"/>
                <a:gd name="T87" fmla="*/ 20 h 72"/>
                <a:gd name="T88" fmla="*/ 36 w 100"/>
                <a:gd name="T89" fmla="*/ 22 h 72"/>
                <a:gd name="T90" fmla="*/ 39 w 100"/>
                <a:gd name="T91" fmla="*/ 19 h 72"/>
                <a:gd name="T92" fmla="*/ 40 w 100"/>
                <a:gd name="T93" fmla="*/ 16 h 72"/>
                <a:gd name="T94" fmla="*/ 47 w 100"/>
                <a:gd name="T95" fmla="*/ 15 h 72"/>
                <a:gd name="T96" fmla="*/ 56 w 100"/>
                <a:gd name="T97" fmla="*/ 13 h 72"/>
                <a:gd name="T98" fmla="*/ 57 w 100"/>
                <a:gd name="T99" fmla="*/ 12 h 72"/>
                <a:gd name="T100" fmla="*/ 60 w 100"/>
                <a:gd name="T101" fmla="*/ 13 h 72"/>
                <a:gd name="T102" fmla="*/ 61 w 100"/>
                <a:gd name="T103" fmla="*/ 10 h 72"/>
                <a:gd name="T104" fmla="*/ 63 w 100"/>
                <a:gd name="T105" fmla="*/ 10 h 72"/>
                <a:gd name="T106" fmla="*/ 72 w 100"/>
                <a:gd name="T107" fmla="*/ 9 h 72"/>
                <a:gd name="T108" fmla="*/ 75 w 100"/>
                <a:gd name="T109" fmla="*/ 8 h 72"/>
                <a:gd name="T110" fmla="*/ 77 w 100"/>
                <a:gd name="T111" fmla="*/ 6 h 72"/>
                <a:gd name="T112" fmla="*/ 82 w 100"/>
                <a:gd name="T113" fmla="*/ 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 h="72">
                  <a:moveTo>
                    <a:pt x="82" y="2"/>
                  </a:moveTo>
                  <a:cubicBezTo>
                    <a:pt x="87" y="5"/>
                    <a:pt x="93" y="0"/>
                    <a:pt x="99" y="1"/>
                  </a:cubicBezTo>
                  <a:cubicBezTo>
                    <a:pt x="100" y="4"/>
                    <a:pt x="97" y="4"/>
                    <a:pt x="98" y="8"/>
                  </a:cubicBezTo>
                  <a:cubicBezTo>
                    <a:pt x="93" y="5"/>
                    <a:pt x="86" y="10"/>
                    <a:pt x="79" y="10"/>
                  </a:cubicBezTo>
                  <a:cubicBezTo>
                    <a:pt x="78" y="10"/>
                    <a:pt x="78" y="13"/>
                    <a:pt x="77" y="13"/>
                  </a:cubicBezTo>
                  <a:cubicBezTo>
                    <a:pt x="76" y="14"/>
                    <a:pt x="74" y="13"/>
                    <a:pt x="74" y="13"/>
                  </a:cubicBezTo>
                  <a:cubicBezTo>
                    <a:pt x="74" y="13"/>
                    <a:pt x="71" y="16"/>
                    <a:pt x="71" y="16"/>
                  </a:cubicBezTo>
                  <a:cubicBezTo>
                    <a:pt x="70" y="16"/>
                    <a:pt x="70" y="14"/>
                    <a:pt x="68" y="15"/>
                  </a:cubicBezTo>
                  <a:cubicBezTo>
                    <a:pt x="67" y="15"/>
                    <a:pt x="65" y="15"/>
                    <a:pt x="63" y="16"/>
                  </a:cubicBezTo>
                  <a:cubicBezTo>
                    <a:pt x="62" y="16"/>
                    <a:pt x="59" y="17"/>
                    <a:pt x="57" y="17"/>
                  </a:cubicBezTo>
                  <a:cubicBezTo>
                    <a:pt x="55" y="18"/>
                    <a:pt x="57" y="19"/>
                    <a:pt x="56" y="20"/>
                  </a:cubicBezTo>
                  <a:cubicBezTo>
                    <a:pt x="55" y="21"/>
                    <a:pt x="49" y="20"/>
                    <a:pt x="49" y="24"/>
                  </a:cubicBezTo>
                  <a:cubicBezTo>
                    <a:pt x="48" y="26"/>
                    <a:pt x="45" y="27"/>
                    <a:pt x="44" y="27"/>
                  </a:cubicBezTo>
                  <a:cubicBezTo>
                    <a:pt x="44" y="28"/>
                    <a:pt x="42" y="29"/>
                    <a:pt x="42" y="30"/>
                  </a:cubicBezTo>
                  <a:cubicBezTo>
                    <a:pt x="41" y="31"/>
                    <a:pt x="40" y="31"/>
                    <a:pt x="40" y="33"/>
                  </a:cubicBezTo>
                  <a:cubicBezTo>
                    <a:pt x="35" y="34"/>
                    <a:pt x="36" y="32"/>
                    <a:pt x="33" y="36"/>
                  </a:cubicBezTo>
                  <a:cubicBezTo>
                    <a:pt x="33" y="36"/>
                    <a:pt x="32" y="35"/>
                    <a:pt x="32" y="37"/>
                  </a:cubicBezTo>
                  <a:cubicBezTo>
                    <a:pt x="32" y="39"/>
                    <a:pt x="28" y="38"/>
                    <a:pt x="26" y="40"/>
                  </a:cubicBezTo>
                  <a:cubicBezTo>
                    <a:pt x="26" y="42"/>
                    <a:pt x="28" y="47"/>
                    <a:pt x="23" y="45"/>
                  </a:cubicBezTo>
                  <a:cubicBezTo>
                    <a:pt x="24" y="48"/>
                    <a:pt x="22" y="54"/>
                    <a:pt x="25" y="54"/>
                  </a:cubicBezTo>
                  <a:cubicBezTo>
                    <a:pt x="24" y="55"/>
                    <a:pt x="22" y="56"/>
                    <a:pt x="20" y="57"/>
                  </a:cubicBezTo>
                  <a:cubicBezTo>
                    <a:pt x="19" y="60"/>
                    <a:pt x="24" y="59"/>
                    <a:pt x="23" y="62"/>
                  </a:cubicBezTo>
                  <a:cubicBezTo>
                    <a:pt x="23" y="62"/>
                    <a:pt x="21" y="63"/>
                    <a:pt x="22" y="64"/>
                  </a:cubicBezTo>
                  <a:cubicBezTo>
                    <a:pt x="22" y="63"/>
                    <a:pt x="24" y="65"/>
                    <a:pt x="23" y="65"/>
                  </a:cubicBezTo>
                  <a:cubicBezTo>
                    <a:pt x="24" y="65"/>
                    <a:pt x="25" y="64"/>
                    <a:pt x="25" y="64"/>
                  </a:cubicBezTo>
                  <a:cubicBezTo>
                    <a:pt x="26" y="64"/>
                    <a:pt x="26" y="67"/>
                    <a:pt x="29" y="66"/>
                  </a:cubicBezTo>
                  <a:cubicBezTo>
                    <a:pt x="29" y="69"/>
                    <a:pt x="27" y="69"/>
                    <a:pt x="27" y="72"/>
                  </a:cubicBezTo>
                  <a:cubicBezTo>
                    <a:pt x="15" y="72"/>
                    <a:pt x="15" y="72"/>
                    <a:pt x="15" y="72"/>
                  </a:cubicBezTo>
                  <a:cubicBezTo>
                    <a:pt x="15" y="71"/>
                    <a:pt x="17" y="70"/>
                    <a:pt x="16" y="69"/>
                  </a:cubicBezTo>
                  <a:cubicBezTo>
                    <a:pt x="15" y="68"/>
                    <a:pt x="14" y="69"/>
                    <a:pt x="12" y="68"/>
                  </a:cubicBezTo>
                  <a:cubicBezTo>
                    <a:pt x="11" y="67"/>
                    <a:pt x="10" y="65"/>
                    <a:pt x="9" y="65"/>
                  </a:cubicBezTo>
                  <a:cubicBezTo>
                    <a:pt x="9" y="65"/>
                    <a:pt x="7" y="65"/>
                    <a:pt x="6" y="65"/>
                  </a:cubicBezTo>
                  <a:cubicBezTo>
                    <a:pt x="5" y="64"/>
                    <a:pt x="5" y="65"/>
                    <a:pt x="2" y="65"/>
                  </a:cubicBezTo>
                  <a:cubicBezTo>
                    <a:pt x="2" y="62"/>
                    <a:pt x="0" y="60"/>
                    <a:pt x="1" y="55"/>
                  </a:cubicBezTo>
                  <a:cubicBezTo>
                    <a:pt x="5" y="60"/>
                    <a:pt x="1" y="50"/>
                    <a:pt x="8" y="52"/>
                  </a:cubicBezTo>
                  <a:cubicBezTo>
                    <a:pt x="9" y="51"/>
                    <a:pt x="6" y="51"/>
                    <a:pt x="6" y="51"/>
                  </a:cubicBezTo>
                  <a:cubicBezTo>
                    <a:pt x="7" y="50"/>
                    <a:pt x="11" y="49"/>
                    <a:pt x="8" y="48"/>
                  </a:cubicBezTo>
                  <a:cubicBezTo>
                    <a:pt x="9" y="46"/>
                    <a:pt x="12" y="46"/>
                    <a:pt x="15" y="45"/>
                  </a:cubicBezTo>
                  <a:cubicBezTo>
                    <a:pt x="14" y="43"/>
                    <a:pt x="19" y="41"/>
                    <a:pt x="15" y="40"/>
                  </a:cubicBezTo>
                  <a:cubicBezTo>
                    <a:pt x="15" y="38"/>
                    <a:pt x="17" y="39"/>
                    <a:pt x="19" y="38"/>
                  </a:cubicBezTo>
                  <a:cubicBezTo>
                    <a:pt x="19" y="36"/>
                    <a:pt x="20" y="35"/>
                    <a:pt x="22" y="34"/>
                  </a:cubicBezTo>
                  <a:cubicBezTo>
                    <a:pt x="19" y="32"/>
                    <a:pt x="23" y="32"/>
                    <a:pt x="22" y="27"/>
                  </a:cubicBezTo>
                  <a:cubicBezTo>
                    <a:pt x="27" y="27"/>
                    <a:pt x="29" y="24"/>
                    <a:pt x="33" y="23"/>
                  </a:cubicBezTo>
                  <a:cubicBezTo>
                    <a:pt x="35" y="24"/>
                    <a:pt x="34" y="21"/>
                    <a:pt x="35" y="20"/>
                  </a:cubicBezTo>
                  <a:cubicBezTo>
                    <a:pt x="35" y="20"/>
                    <a:pt x="36" y="21"/>
                    <a:pt x="36" y="22"/>
                  </a:cubicBezTo>
                  <a:cubicBezTo>
                    <a:pt x="37" y="21"/>
                    <a:pt x="38" y="20"/>
                    <a:pt x="39" y="19"/>
                  </a:cubicBezTo>
                  <a:cubicBezTo>
                    <a:pt x="39" y="18"/>
                    <a:pt x="40" y="18"/>
                    <a:pt x="40" y="16"/>
                  </a:cubicBezTo>
                  <a:cubicBezTo>
                    <a:pt x="43" y="16"/>
                    <a:pt x="45" y="16"/>
                    <a:pt x="47" y="15"/>
                  </a:cubicBezTo>
                  <a:cubicBezTo>
                    <a:pt x="49" y="13"/>
                    <a:pt x="51" y="14"/>
                    <a:pt x="56" y="13"/>
                  </a:cubicBezTo>
                  <a:cubicBezTo>
                    <a:pt x="57" y="13"/>
                    <a:pt x="56" y="12"/>
                    <a:pt x="57" y="12"/>
                  </a:cubicBezTo>
                  <a:cubicBezTo>
                    <a:pt x="59" y="11"/>
                    <a:pt x="60" y="13"/>
                    <a:pt x="60" y="13"/>
                  </a:cubicBezTo>
                  <a:cubicBezTo>
                    <a:pt x="62" y="13"/>
                    <a:pt x="59" y="10"/>
                    <a:pt x="61" y="10"/>
                  </a:cubicBezTo>
                  <a:cubicBezTo>
                    <a:pt x="62" y="10"/>
                    <a:pt x="62" y="10"/>
                    <a:pt x="63" y="10"/>
                  </a:cubicBezTo>
                  <a:cubicBezTo>
                    <a:pt x="64" y="10"/>
                    <a:pt x="68" y="10"/>
                    <a:pt x="72" y="9"/>
                  </a:cubicBezTo>
                  <a:cubicBezTo>
                    <a:pt x="75" y="8"/>
                    <a:pt x="74" y="9"/>
                    <a:pt x="75" y="8"/>
                  </a:cubicBezTo>
                  <a:cubicBezTo>
                    <a:pt x="75" y="8"/>
                    <a:pt x="77" y="6"/>
                    <a:pt x="77" y="6"/>
                  </a:cubicBezTo>
                  <a:cubicBezTo>
                    <a:pt x="81" y="4"/>
                    <a:pt x="82" y="9"/>
                    <a:pt x="82"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76" name="Freeform 28"/>
            <p:cNvSpPr>
              <a:spLocks/>
            </p:cNvSpPr>
            <p:nvPr/>
          </p:nvSpPr>
          <p:spPr bwMode="auto">
            <a:xfrm>
              <a:off x="2187575" y="1047750"/>
              <a:ext cx="41275" cy="19050"/>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11" y="1"/>
                    <a:pt x="11" y="1"/>
                    <a:pt x="11" y="1"/>
                  </a:cubicBezTo>
                  <a:cubicBezTo>
                    <a:pt x="11" y="5"/>
                    <a:pt x="0" y="0"/>
                    <a:pt x="8"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77" name="Freeform 29"/>
            <p:cNvSpPr>
              <a:spLocks/>
            </p:cNvSpPr>
            <p:nvPr/>
          </p:nvSpPr>
          <p:spPr bwMode="auto">
            <a:xfrm>
              <a:off x="7310437" y="1069975"/>
              <a:ext cx="115888" cy="90488"/>
            </a:xfrm>
            <a:custGeom>
              <a:avLst/>
              <a:gdLst>
                <a:gd name="T0" fmla="*/ 8 w 31"/>
                <a:gd name="T1" fmla="*/ 0 h 24"/>
                <a:gd name="T2" fmla="*/ 10 w 31"/>
                <a:gd name="T3" fmla="*/ 2 h 24"/>
                <a:gd name="T4" fmla="*/ 18 w 31"/>
                <a:gd name="T5" fmla="*/ 6 h 24"/>
                <a:gd name="T6" fmla="*/ 22 w 31"/>
                <a:gd name="T7" fmla="*/ 3 h 24"/>
                <a:gd name="T8" fmla="*/ 31 w 31"/>
                <a:gd name="T9" fmla="*/ 5 h 24"/>
                <a:gd name="T10" fmla="*/ 28 w 31"/>
                <a:gd name="T11" fmla="*/ 12 h 24"/>
                <a:gd name="T12" fmla="*/ 17 w 31"/>
                <a:gd name="T13" fmla="*/ 14 h 24"/>
                <a:gd name="T14" fmla="*/ 17 w 31"/>
                <a:gd name="T15" fmla="*/ 16 h 24"/>
                <a:gd name="T16" fmla="*/ 14 w 31"/>
                <a:gd name="T17" fmla="*/ 19 h 24"/>
                <a:gd name="T18" fmla="*/ 10 w 31"/>
                <a:gd name="T19" fmla="*/ 20 h 24"/>
                <a:gd name="T20" fmla="*/ 4 w 31"/>
                <a:gd name="T21" fmla="*/ 17 h 24"/>
                <a:gd name="T22" fmla="*/ 0 w 31"/>
                <a:gd name="T23" fmla="*/ 6 h 24"/>
                <a:gd name="T24" fmla="*/ 8 w 31"/>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4">
                  <a:moveTo>
                    <a:pt x="8" y="0"/>
                  </a:moveTo>
                  <a:cubicBezTo>
                    <a:pt x="10" y="0"/>
                    <a:pt x="10" y="1"/>
                    <a:pt x="10" y="2"/>
                  </a:cubicBezTo>
                  <a:cubicBezTo>
                    <a:pt x="11" y="5"/>
                    <a:pt x="16" y="4"/>
                    <a:pt x="18" y="6"/>
                  </a:cubicBezTo>
                  <a:cubicBezTo>
                    <a:pt x="21" y="7"/>
                    <a:pt x="22" y="3"/>
                    <a:pt x="22" y="3"/>
                  </a:cubicBezTo>
                  <a:cubicBezTo>
                    <a:pt x="24" y="3"/>
                    <a:pt x="26" y="6"/>
                    <a:pt x="31" y="5"/>
                  </a:cubicBezTo>
                  <a:cubicBezTo>
                    <a:pt x="30" y="6"/>
                    <a:pt x="23" y="9"/>
                    <a:pt x="28" y="12"/>
                  </a:cubicBezTo>
                  <a:cubicBezTo>
                    <a:pt x="27" y="15"/>
                    <a:pt x="22" y="14"/>
                    <a:pt x="17" y="14"/>
                  </a:cubicBezTo>
                  <a:cubicBezTo>
                    <a:pt x="15" y="15"/>
                    <a:pt x="16" y="16"/>
                    <a:pt x="17" y="16"/>
                  </a:cubicBezTo>
                  <a:cubicBezTo>
                    <a:pt x="18" y="18"/>
                    <a:pt x="9" y="17"/>
                    <a:pt x="14" y="19"/>
                  </a:cubicBezTo>
                  <a:cubicBezTo>
                    <a:pt x="14" y="24"/>
                    <a:pt x="9" y="16"/>
                    <a:pt x="10" y="20"/>
                  </a:cubicBezTo>
                  <a:cubicBezTo>
                    <a:pt x="8" y="19"/>
                    <a:pt x="9" y="16"/>
                    <a:pt x="4" y="17"/>
                  </a:cubicBezTo>
                  <a:cubicBezTo>
                    <a:pt x="3" y="13"/>
                    <a:pt x="4" y="7"/>
                    <a:pt x="0" y="6"/>
                  </a:cubicBezTo>
                  <a:cubicBezTo>
                    <a:pt x="1" y="3"/>
                    <a:pt x="9" y="6"/>
                    <a:pt x="8"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78" name="Freeform 30"/>
            <p:cNvSpPr>
              <a:spLocks/>
            </p:cNvSpPr>
            <p:nvPr/>
          </p:nvSpPr>
          <p:spPr bwMode="auto">
            <a:xfrm>
              <a:off x="1808162" y="1081087"/>
              <a:ext cx="30163" cy="22225"/>
            </a:xfrm>
            <a:custGeom>
              <a:avLst/>
              <a:gdLst>
                <a:gd name="T0" fmla="*/ 4 w 8"/>
                <a:gd name="T1" fmla="*/ 0 h 6"/>
                <a:gd name="T2" fmla="*/ 5 w 8"/>
                <a:gd name="T3" fmla="*/ 6 h 6"/>
                <a:gd name="T4" fmla="*/ 0 w 8"/>
                <a:gd name="T5" fmla="*/ 4 h 6"/>
                <a:gd name="T6" fmla="*/ 4 w 8"/>
                <a:gd name="T7" fmla="*/ 0 h 6"/>
              </a:gdLst>
              <a:ahLst/>
              <a:cxnLst>
                <a:cxn ang="0">
                  <a:pos x="T0" y="T1"/>
                </a:cxn>
                <a:cxn ang="0">
                  <a:pos x="T2" y="T3"/>
                </a:cxn>
                <a:cxn ang="0">
                  <a:pos x="T4" y="T5"/>
                </a:cxn>
                <a:cxn ang="0">
                  <a:pos x="T6" y="T7"/>
                </a:cxn>
              </a:cxnLst>
              <a:rect l="0" t="0" r="r" b="b"/>
              <a:pathLst>
                <a:path w="8" h="6">
                  <a:moveTo>
                    <a:pt x="4" y="0"/>
                  </a:moveTo>
                  <a:cubicBezTo>
                    <a:pt x="8" y="1"/>
                    <a:pt x="5" y="2"/>
                    <a:pt x="5" y="6"/>
                  </a:cubicBezTo>
                  <a:cubicBezTo>
                    <a:pt x="4" y="5"/>
                    <a:pt x="2" y="4"/>
                    <a:pt x="0" y="4"/>
                  </a:cubicBezTo>
                  <a:cubicBezTo>
                    <a:pt x="0" y="2"/>
                    <a:pt x="4" y="3"/>
                    <a:pt x="4"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79" name="Freeform 31"/>
            <p:cNvSpPr>
              <a:spLocks/>
            </p:cNvSpPr>
            <p:nvPr/>
          </p:nvSpPr>
          <p:spPr bwMode="auto">
            <a:xfrm>
              <a:off x="7437437" y="1081087"/>
              <a:ext cx="52388" cy="49213"/>
            </a:xfrm>
            <a:custGeom>
              <a:avLst/>
              <a:gdLst>
                <a:gd name="T0" fmla="*/ 0 w 14"/>
                <a:gd name="T1" fmla="*/ 4 h 13"/>
                <a:gd name="T2" fmla="*/ 14 w 14"/>
                <a:gd name="T3" fmla="*/ 7 h 13"/>
                <a:gd name="T4" fmla="*/ 8 w 14"/>
                <a:gd name="T5" fmla="*/ 13 h 13"/>
                <a:gd name="T6" fmla="*/ 5 w 14"/>
                <a:gd name="T7" fmla="*/ 10 h 13"/>
                <a:gd name="T8" fmla="*/ 3 w 14"/>
                <a:gd name="T9" fmla="*/ 10 h 13"/>
                <a:gd name="T10" fmla="*/ 0 w 14"/>
                <a:gd name="T11" fmla="*/ 4 h 13"/>
              </a:gdLst>
              <a:ahLst/>
              <a:cxnLst>
                <a:cxn ang="0">
                  <a:pos x="T0" y="T1"/>
                </a:cxn>
                <a:cxn ang="0">
                  <a:pos x="T2" y="T3"/>
                </a:cxn>
                <a:cxn ang="0">
                  <a:pos x="T4" y="T5"/>
                </a:cxn>
                <a:cxn ang="0">
                  <a:pos x="T6" y="T7"/>
                </a:cxn>
                <a:cxn ang="0">
                  <a:pos x="T8" y="T9"/>
                </a:cxn>
                <a:cxn ang="0">
                  <a:pos x="T10" y="T11"/>
                </a:cxn>
              </a:cxnLst>
              <a:rect l="0" t="0" r="r" b="b"/>
              <a:pathLst>
                <a:path w="14" h="13">
                  <a:moveTo>
                    <a:pt x="0" y="4"/>
                  </a:moveTo>
                  <a:cubicBezTo>
                    <a:pt x="4" y="0"/>
                    <a:pt x="12" y="4"/>
                    <a:pt x="14" y="7"/>
                  </a:cubicBezTo>
                  <a:cubicBezTo>
                    <a:pt x="13" y="10"/>
                    <a:pt x="7" y="8"/>
                    <a:pt x="8" y="13"/>
                  </a:cubicBezTo>
                  <a:cubicBezTo>
                    <a:pt x="6" y="13"/>
                    <a:pt x="6" y="10"/>
                    <a:pt x="5" y="10"/>
                  </a:cubicBezTo>
                  <a:cubicBezTo>
                    <a:pt x="5" y="10"/>
                    <a:pt x="3" y="10"/>
                    <a:pt x="3" y="10"/>
                  </a:cubicBezTo>
                  <a:cubicBezTo>
                    <a:pt x="1" y="8"/>
                    <a:pt x="3" y="5"/>
                    <a:pt x="0" y="4"/>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80" name="Freeform 32"/>
            <p:cNvSpPr>
              <a:spLocks/>
            </p:cNvSpPr>
            <p:nvPr/>
          </p:nvSpPr>
          <p:spPr bwMode="auto">
            <a:xfrm>
              <a:off x="7504112" y="1096962"/>
              <a:ext cx="79375" cy="44450"/>
            </a:xfrm>
            <a:custGeom>
              <a:avLst/>
              <a:gdLst>
                <a:gd name="T0" fmla="*/ 1 w 21"/>
                <a:gd name="T1" fmla="*/ 2 h 12"/>
                <a:gd name="T2" fmla="*/ 4 w 21"/>
                <a:gd name="T3" fmla="*/ 2 h 12"/>
                <a:gd name="T4" fmla="*/ 11 w 21"/>
                <a:gd name="T5" fmla="*/ 5 h 12"/>
                <a:gd name="T6" fmla="*/ 18 w 21"/>
                <a:gd name="T7" fmla="*/ 7 h 12"/>
                <a:gd name="T8" fmla="*/ 21 w 21"/>
                <a:gd name="T9" fmla="*/ 10 h 12"/>
                <a:gd name="T10" fmla="*/ 4 w 21"/>
                <a:gd name="T11" fmla="*/ 7 h 12"/>
                <a:gd name="T12" fmla="*/ 1 w 21"/>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1" h="12">
                  <a:moveTo>
                    <a:pt x="1" y="2"/>
                  </a:moveTo>
                  <a:cubicBezTo>
                    <a:pt x="4" y="2"/>
                    <a:pt x="4" y="2"/>
                    <a:pt x="4" y="2"/>
                  </a:cubicBezTo>
                  <a:cubicBezTo>
                    <a:pt x="8" y="0"/>
                    <a:pt x="8" y="4"/>
                    <a:pt x="11" y="5"/>
                  </a:cubicBezTo>
                  <a:cubicBezTo>
                    <a:pt x="14" y="5"/>
                    <a:pt x="16" y="6"/>
                    <a:pt x="18" y="7"/>
                  </a:cubicBezTo>
                  <a:cubicBezTo>
                    <a:pt x="20" y="8"/>
                    <a:pt x="21" y="7"/>
                    <a:pt x="21" y="10"/>
                  </a:cubicBezTo>
                  <a:cubicBezTo>
                    <a:pt x="13" y="12"/>
                    <a:pt x="10" y="8"/>
                    <a:pt x="4" y="7"/>
                  </a:cubicBezTo>
                  <a:cubicBezTo>
                    <a:pt x="6" y="3"/>
                    <a:pt x="0" y="6"/>
                    <a:pt x="1"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81" name="Freeform 33"/>
            <p:cNvSpPr>
              <a:spLocks/>
            </p:cNvSpPr>
            <p:nvPr/>
          </p:nvSpPr>
          <p:spPr bwMode="auto">
            <a:xfrm>
              <a:off x="2165350" y="1166812"/>
              <a:ext cx="130175" cy="109538"/>
            </a:xfrm>
            <a:custGeom>
              <a:avLst/>
              <a:gdLst>
                <a:gd name="T0" fmla="*/ 11 w 35"/>
                <a:gd name="T1" fmla="*/ 5 h 29"/>
                <a:gd name="T2" fmla="*/ 11 w 35"/>
                <a:gd name="T3" fmla="*/ 4 h 29"/>
                <a:gd name="T4" fmla="*/ 27 w 35"/>
                <a:gd name="T5" fmla="*/ 0 h 29"/>
                <a:gd name="T6" fmla="*/ 30 w 35"/>
                <a:gd name="T7" fmla="*/ 5 h 29"/>
                <a:gd name="T8" fmla="*/ 27 w 35"/>
                <a:gd name="T9" fmla="*/ 9 h 29"/>
                <a:gd name="T10" fmla="*/ 34 w 35"/>
                <a:gd name="T11" fmla="*/ 11 h 29"/>
                <a:gd name="T12" fmla="*/ 35 w 35"/>
                <a:gd name="T13" fmla="*/ 22 h 29"/>
                <a:gd name="T14" fmla="*/ 31 w 35"/>
                <a:gd name="T15" fmla="*/ 22 h 29"/>
                <a:gd name="T16" fmla="*/ 31 w 35"/>
                <a:gd name="T17" fmla="*/ 25 h 29"/>
                <a:gd name="T18" fmla="*/ 27 w 35"/>
                <a:gd name="T19" fmla="*/ 25 h 29"/>
                <a:gd name="T20" fmla="*/ 23 w 35"/>
                <a:gd name="T21" fmla="*/ 28 h 29"/>
                <a:gd name="T22" fmla="*/ 18 w 35"/>
                <a:gd name="T23" fmla="*/ 23 h 29"/>
                <a:gd name="T24" fmla="*/ 14 w 35"/>
                <a:gd name="T25" fmla="*/ 19 h 29"/>
                <a:gd name="T26" fmla="*/ 11 w 35"/>
                <a:gd name="T27" fmla="*/ 16 h 29"/>
                <a:gd name="T28" fmla="*/ 4 w 35"/>
                <a:gd name="T29" fmla="*/ 15 h 29"/>
                <a:gd name="T30" fmla="*/ 0 w 35"/>
                <a:gd name="T31" fmla="*/ 12 h 29"/>
                <a:gd name="T32" fmla="*/ 14 w 35"/>
                <a:gd name="T33" fmla="*/ 14 h 29"/>
                <a:gd name="T34" fmla="*/ 15 w 35"/>
                <a:gd name="T35" fmla="*/ 8 h 29"/>
                <a:gd name="T36" fmla="*/ 10 w 35"/>
                <a:gd name="T37" fmla="*/ 4 h 29"/>
                <a:gd name="T38" fmla="*/ 11 w 35"/>
                <a:gd name="T39"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9">
                  <a:moveTo>
                    <a:pt x="11" y="5"/>
                  </a:moveTo>
                  <a:cubicBezTo>
                    <a:pt x="13" y="5"/>
                    <a:pt x="12" y="4"/>
                    <a:pt x="11" y="4"/>
                  </a:cubicBezTo>
                  <a:cubicBezTo>
                    <a:pt x="15" y="1"/>
                    <a:pt x="25" y="4"/>
                    <a:pt x="27" y="0"/>
                  </a:cubicBezTo>
                  <a:cubicBezTo>
                    <a:pt x="29" y="1"/>
                    <a:pt x="29" y="3"/>
                    <a:pt x="30" y="5"/>
                  </a:cubicBezTo>
                  <a:cubicBezTo>
                    <a:pt x="30" y="8"/>
                    <a:pt x="27" y="7"/>
                    <a:pt x="27" y="9"/>
                  </a:cubicBezTo>
                  <a:cubicBezTo>
                    <a:pt x="28" y="14"/>
                    <a:pt x="30" y="11"/>
                    <a:pt x="34" y="11"/>
                  </a:cubicBezTo>
                  <a:cubicBezTo>
                    <a:pt x="35" y="16"/>
                    <a:pt x="34" y="16"/>
                    <a:pt x="35" y="22"/>
                  </a:cubicBezTo>
                  <a:cubicBezTo>
                    <a:pt x="34" y="23"/>
                    <a:pt x="32" y="21"/>
                    <a:pt x="31" y="22"/>
                  </a:cubicBezTo>
                  <a:cubicBezTo>
                    <a:pt x="31" y="22"/>
                    <a:pt x="31" y="25"/>
                    <a:pt x="31" y="25"/>
                  </a:cubicBezTo>
                  <a:cubicBezTo>
                    <a:pt x="30" y="25"/>
                    <a:pt x="28" y="25"/>
                    <a:pt x="27" y="25"/>
                  </a:cubicBezTo>
                  <a:cubicBezTo>
                    <a:pt x="25" y="25"/>
                    <a:pt x="25" y="27"/>
                    <a:pt x="23" y="28"/>
                  </a:cubicBezTo>
                  <a:cubicBezTo>
                    <a:pt x="19" y="29"/>
                    <a:pt x="19" y="25"/>
                    <a:pt x="18" y="23"/>
                  </a:cubicBezTo>
                  <a:cubicBezTo>
                    <a:pt x="17" y="22"/>
                    <a:pt x="13" y="22"/>
                    <a:pt x="14" y="19"/>
                  </a:cubicBezTo>
                  <a:cubicBezTo>
                    <a:pt x="12" y="20"/>
                    <a:pt x="11" y="18"/>
                    <a:pt x="11" y="16"/>
                  </a:cubicBezTo>
                  <a:cubicBezTo>
                    <a:pt x="9" y="17"/>
                    <a:pt x="7" y="16"/>
                    <a:pt x="4" y="15"/>
                  </a:cubicBezTo>
                  <a:cubicBezTo>
                    <a:pt x="2" y="14"/>
                    <a:pt x="0" y="16"/>
                    <a:pt x="0" y="12"/>
                  </a:cubicBezTo>
                  <a:cubicBezTo>
                    <a:pt x="6" y="11"/>
                    <a:pt x="8" y="15"/>
                    <a:pt x="14" y="14"/>
                  </a:cubicBezTo>
                  <a:cubicBezTo>
                    <a:pt x="16" y="13"/>
                    <a:pt x="15" y="10"/>
                    <a:pt x="15" y="8"/>
                  </a:cubicBezTo>
                  <a:cubicBezTo>
                    <a:pt x="16" y="4"/>
                    <a:pt x="8" y="9"/>
                    <a:pt x="10" y="4"/>
                  </a:cubicBezTo>
                  <a:cubicBezTo>
                    <a:pt x="11" y="4"/>
                    <a:pt x="11" y="4"/>
                    <a:pt x="11"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82" name="Freeform 34"/>
            <p:cNvSpPr>
              <a:spLocks/>
            </p:cNvSpPr>
            <p:nvPr/>
          </p:nvSpPr>
          <p:spPr bwMode="auto">
            <a:xfrm>
              <a:off x="2636837" y="1174750"/>
              <a:ext cx="82550" cy="38100"/>
            </a:xfrm>
            <a:custGeom>
              <a:avLst/>
              <a:gdLst>
                <a:gd name="T0" fmla="*/ 0 w 22"/>
                <a:gd name="T1" fmla="*/ 2 h 10"/>
                <a:gd name="T2" fmla="*/ 6 w 22"/>
                <a:gd name="T3" fmla="*/ 0 h 10"/>
                <a:gd name="T4" fmla="*/ 21 w 22"/>
                <a:gd name="T5" fmla="*/ 5 h 10"/>
                <a:gd name="T6" fmla="*/ 20 w 22"/>
                <a:gd name="T7" fmla="*/ 10 h 10"/>
                <a:gd name="T8" fmla="*/ 5 w 22"/>
                <a:gd name="T9" fmla="*/ 5 h 10"/>
                <a:gd name="T10" fmla="*/ 0 w 22"/>
                <a:gd name="T11" fmla="*/ 2 h 10"/>
              </a:gdLst>
              <a:ahLst/>
              <a:cxnLst>
                <a:cxn ang="0">
                  <a:pos x="T0" y="T1"/>
                </a:cxn>
                <a:cxn ang="0">
                  <a:pos x="T2" y="T3"/>
                </a:cxn>
                <a:cxn ang="0">
                  <a:pos x="T4" y="T5"/>
                </a:cxn>
                <a:cxn ang="0">
                  <a:pos x="T6" y="T7"/>
                </a:cxn>
                <a:cxn ang="0">
                  <a:pos x="T8" y="T9"/>
                </a:cxn>
                <a:cxn ang="0">
                  <a:pos x="T10" y="T11"/>
                </a:cxn>
              </a:cxnLst>
              <a:rect l="0" t="0" r="r" b="b"/>
              <a:pathLst>
                <a:path w="22" h="10">
                  <a:moveTo>
                    <a:pt x="0" y="2"/>
                  </a:moveTo>
                  <a:cubicBezTo>
                    <a:pt x="1" y="0"/>
                    <a:pt x="4" y="0"/>
                    <a:pt x="6" y="0"/>
                  </a:cubicBezTo>
                  <a:cubicBezTo>
                    <a:pt x="11" y="1"/>
                    <a:pt x="17" y="4"/>
                    <a:pt x="21" y="5"/>
                  </a:cubicBezTo>
                  <a:cubicBezTo>
                    <a:pt x="22" y="7"/>
                    <a:pt x="20" y="8"/>
                    <a:pt x="20" y="10"/>
                  </a:cubicBezTo>
                  <a:cubicBezTo>
                    <a:pt x="12" y="10"/>
                    <a:pt x="9" y="9"/>
                    <a:pt x="5" y="5"/>
                  </a:cubicBezTo>
                  <a:cubicBezTo>
                    <a:pt x="3" y="4"/>
                    <a:pt x="3" y="1"/>
                    <a:pt x="0"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83" name="Freeform 35"/>
            <p:cNvSpPr>
              <a:spLocks/>
            </p:cNvSpPr>
            <p:nvPr/>
          </p:nvSpPr>
          <p:spPr bwMode="auto">
            <a:xfrm>
              <a:off x="7385050" y="1174750"/>
              <a:ext cx="52388" cy="22225"/>
            </a:xfrm>
            <a:custGeom>
              <a:avLst/>
              <a:gdLst>
                <a:gd name="T0" fmla="*/ 14 w 14"/>
                <a:gd name="T1" fmla="*/ 5 h 6"/>
                <a:gd name="T2" fmla="*/ 0 w 14"/>
                <a:gd name="T3" fmla="*/ 3 h 6"/>
                <a:gd name="T4" fmla="*/ 4 w 14"/>
                <a:gd name="T5" fmla="*/ 0 h 6"/>
                <a:gd name="T6" fmla="*/ 14 w 14"/>
                <a:gd name="T7" fmla="*/ 5 h 6"/>
              </a:gdLst>
              <a:ahLst/>
              <a:cxnLst>
                <a:cxn ang="0">
                  <a:pos x="T0" y="T1"/>
                </a:cxn>
                <a:cxn ang="0">
                  <a:pos x="T2" y="T3"/>
                </a:cxn>
                <a:cxn ang="0">
                  <a:pos x="T4" y="T5"/>
                </a:cxn>
                <a:cxn ang="0">
                  <a:pos x="T6" y="T7"/>
                </a:cxn>
              </a:cxnLst>
              <a:rect l="0" t="0" r="r" b="b"/>
              <a:pathLst>
                <a:path w="14" h="6">
                  <a:moveTo>
                    <a:pt x="14" y="5"/>
                  </a:moveTo>
                  <a:cubicBezTo>
                    <a:pt x="12" y="6"/>
                    <a:pt x="3" y="5"/>
                    <a:pt x="0" y="3"/>
                  </a:cubicBezTo>
                  <a:cubicBezTo>
                    <a:pt x="0" y="1"/>
                    <a:pt x="4" y="3"/>
                    <a:pt x="4" y="0"/>
                  </a:cubicBezTo>
                  <a:cubicBezTo>
                    <a:pt x="7" y="2"/>
                    <a:pt x="14" y="0"/>
                    <a:pt x="14"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84" name="Freeform 36"/>
            <p:cNvSpPr>
              <a:spLocks/>
            </p:cNvSpPr>
            <p:nvPr/>
          </p:nvSpPr>
          <p:spPr bwMode="auto">
            <a:xfrm>
              <a:off x="3217862" y="1290637"/>
              <a:ext cx="41275" cy="30163"/>
            </a:xfrm>
            <a:custGeom>
              <a:avLst/>
              <a:gdLst>
                <a:gd name="T0" fmla="*/ 11 w 11"/>
                <a:gd name="T1" fmla="*/ 6 h 8"/>
                <a:gd name="T2" fmla="*/ 0 w 11"/>
                <a:gd name="T3" fmla="*/ 3 h 8"/>
                <a:gd name="T4" fmla="*/ 11 w 11"/>
                <a:gd name="T5" fmla="*/ 6 h 8"/>
              </a:gdLst>
              <a:ahLst/>
              <a:cxnLst>
                <a:cxn ang="0">
                  <a:pos x="T0" y="T1"/>
                </a:cxn>
                <a:cxn ang="0">
                  <a:pos x="T2" y="T3"/>
                </a:cxn>
                <a:cxn ang="0">
                  <a:pos x="T4" y="T5"/>
                </a:cxn>
              </a:cxnLst>
              <a:rect l="0" t="0" r="r" b="b"/>
              <a:pathLst>
                <a:path w="11" h="8">
                  <a:moveTo>
                    <a:pt x="11" y="6"/>
                  </a:moveTo>
                  <a:cubicBezTo>
                    <a:pt x="4" y="8"/>
                    <a:pt x="5" y="2"/>
                    <a:pt x="0" y="3"/>
                  </a:cubicBezTo>
                  <a:cubicBezTo>
                    <a:pt x="2" y="0"/>
                    <a:pt x="11" y="2"/>
                    <a:pt x="11" y="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85" name="Freeform 37"/>
            <p:cNvSpPr>
              <a:spLocks/>
            </p:cNvSpPr>
            <p:nvPr/>
          </p:nvSpPr>
          <p:spPr bwMode="auto">
            <a:xfrm>
              <a:off x="3187700" y="1320800"/>
              <a:ext cx="60325" cy="34925"/>
            </a:xfrm>
            <a:custGeom>
              <a:avLst/>
              <a:gdLst>
                <a:gd name="T0" fmla="*/ 16 w 16"/>
                <a:gd name="T1" fmla="*/ 5 h 9"/>
                <a:gd name="T2" fmla="*/ 2 w 16"/>
                <a:gd name="T3" fmla="*/ 5 h 9"/>
                <a:gd name="T4" fmla="*/ 6 w 16"/>
                <a:gd name="T5" fmla="*/ 1 h 9"/>
                <a:gd name="T6" fmla="*/ 16 w 16"/>
                <a:gd name="T7" fmla="*/ 5 h 9"/>
              </a:gdLst>
              <a:ahLst/>
              <a:cxnLst>
                <a:cxn ang="0">
                  <a:pos x="T0" y="T1"/>
                </a:cxn>
                <a:cxn ang="0">
                  <a:pos x="T2" y="T3"/>
                </a:cxn>
                <a:cxn ang="0">
                  <a:pos x="T4" y="T5"/>
                </a:cxn>
                <a:cxn ang="0">
                  <a:pos x="T6" y="T7"/>
                </a:cxn>
              </a:cxnLst>
              <a:rect l="0" t="0" r="r" b="b"/>
              <a:pathLst>
                <a:path w="16" h="9">
                  <a:moveTo>
                    <a:pt x="16" y="5"/>
                  </a:moveTo>
                  <a:cubicBezTo>
                    <a:pt x="14" y="9"/>
                    <a:pt x="4" y="9"/>
                    <a:pt x="2" y="5"/>
                  </a:cubicBezTo>
                  <a:cubicBezTo>
                    <a:pt x="0" y="0"/>
                    <a:pt x="7" y="4"/>
                    <a:pt x="6" y="1"/>
                  </a:cubicBezTo>
                  <a:cubicBezTo>
                    <a:pt x="9" y="3"/>
                    <a:pt x="12" y="4"/>
                    <a:pt x="16"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86" name="Freeform 38"/>
            <p:cNvSpPr>
              <a:spLocks/>
            </p:cNvSpPr>
            <p:nvPr/>
          </p:nvSpPr>
          <p:spPr bwMode="auto">
            <a:xfrm>
              <a:off x="5400675" y="1343025"/>
              <a:ext cx="38100" cy="34925"/>
            </a:xfrm>
            <a:custGeom>
              <a:avLst/>
              <a:gdLst>
                <a:gd name="T0" fmla="*/ 4 w 10"/>
                <a:gd name="T1" fmla="*/ 0 h 9"/>
                <a:gd name="T2" fmla="*/ 10 w 10"/>
                <a:gd name="T3" fmla="*/ 6 h 9"/>
                <a:gd name="T4" fmla="*/ 3 w 10"/>
                <a:gd name="T5" fmla="*/ 9 h 9"/>
                <a:gd name="T6" fmla="*/ 1 w 10"/>
                <a:gd name="T7" fmla="*/ 2 h 9"/>
                <a:gd name="T8" fmla="*/ 4 w 10"/>
                <a:gd name="T9" fmla="*/ 0 h 9"/>
              </a:gdLst>
              <a:ahLst/>
              <a:cxnLst>
                <a:cxn ang="0">
                  <a:pos x="T0" y="T1"/>
                </a:cxn>
                <a:cxn ang="0">
                  <a:pos x="T2" y="T3"/>
                </a:cxn>
                <a:cxn ang="0">
                  <a:pos x="T4" y="T5"/>
                </a:cxn>
                <a:cxn ang="0">
                  <a:pos x="T6" y="T7"/>
                </a:cxn>
                <a:cxn ang="0">
                  <a:pos x="T8" y="T9"/>
                </a:cxn>
              </a:cxnLst>
              <a:rect l="0" t="0" r="r" b="b"/>
              <a:pathLst>
                <a:path w="10" h="9">
                  <a:moveTo>
                    <a:pt x="4" y="0"/>
                  </a:moveTo>
                  <a:cubicBezTo>
                    <a:pt x="8" y="0"/>
                    <a:pt x="9" y="2"/>
                    <a:pt x="10" y="6"/>
                  </a:cubicBezTo>
                  <a:cubicBezTo>
                    <a:pt x="6" y="6"/>
                    <a:pt x="3" y="6"/>
                    <a:pt x="3" y="9"/>
                  </a:cubicBezTo>
                  <a:cubicBezTo>
                    <a:pt x="0" y="9"/>
                    <a:pt x="2" y="4"/>
                    <a:pt x="1" y="2"/>
                  </a:cubicBezTo>
                  <a:cubicBezTo>
                    <a:pt x="3" y="2"/>
                    <a:pt x="4" y="1"/>
                    <a:pt x="4"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87" name="Freeform 39"/>
            <p:cNvSpPr>
              <a:spLocks/>
            </p:cNvSpPr>
            <p:nvPr/>
          </p:nvSpPr>
          <p:spPr bwMode="auto">
            <a:xfrm>
              <a:off x="2044700" y="1366837"/>
              <a:ext cx="38100" cy="25400"/>
            </a:xfrm>
            <a:custGeom>
              <a:avLst/>
              <a:gdLst>
                <a:gd name="T0" fmla="*/ 10 w 10"/>
                <a:gd name="T1" fmla="*/ 6 h 7"/>
                <a:gd name="T2" fmla="*/ 0 w 10"/>
                <a:gd name="T3" fmla="*/ 7 h 7"/>
                <a:gd name="T4" fmla="*/ 10 w 10"/>
                <a:gd name="T5" fmla="*/ 6 h 7"/>
              </a:gdLst>
              <a:ahLst/>
              <a:cxnLst>
                <a:cxn ang="0">
                  <a:pos x="T0" y="T1"/>
                </a:cxn>
                <a:cxn ang="0">
                  <a:pos x="T2" y="T3"/>
                </a:cxn>
                <a:cxn ang="0">
                  <a:pos x="T4" y="T5"/>
                </a:cxn>
              </a:cxnLst>
              <a:rect l="0" t="0" r="r" b="b"/>
              <a:pathLst>
                <a:path w="10" h="7">
                  <a:moveTo>
                    <a:pt x="10" y="6"/>
                  </a:moveTo>
                  <a:cubicBezTo>
                    <a:pt x="5" y="5"/>
                    <a:pt x="3" y="6"/>
                    <a:pt x="0" y="7"/>
                  </a:cubicBezTo>
                  <a:cubicBezTo>
                    <a:pt x="0" y="4"/>
                    <a:pt x="10" y="0"/>
                    <a:pt x="10" y="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88" name="Freeform 40"/>
            <p:cNvSpPr>
              <a:spLocks/>
            </p:cNvSpPr>
            <p:nvPr/>
          </p:nvSpPr>
          <p:spPr bwMode="auto">
            <a:xfrm>
              <a:off x="2705100" y="1384300"/>
              <a:ext cx="66675" cy="41275"/>
            </a:xfrm>
            <a:custGeom>
              <a:avLst/>
              <a:gdLst>
                <a:gd name="T0" fmla="*/ 15 w 18"/>
                <a:gd name="T1" fmla="*/ 2 h 11"/>
                <a:gd name="T2" fmla="*/ 16 w 18"/>
                <a:gd name="T3" fmla="*/ 10 h 11"/>
                <a:gd name="T4" fmla="*/ 2 w 18"/>
                <a:gd name="T5" fmla="*/ 8 h 11"/>
                <a:gd name="T6" fmla="*/ 5 w 18"/>
                <a:gd name="T7" fmla="*/ 2 h 11"/>
                <a:gd name="T8" fmla="*/ 15 w 18"/>
                <a:gd name="T9" fmla="*/ 2 h 11"/>
              </a:gdLst>
              <a:ahLst/>
              <a:cxnLst>
                <a:cxn ang="0">
                  <a:pos x="T0" y="T1"/>
                </a:cxn>
                <a:cxn ang="0">
                  <a:pos x="T2" y="T3"/>
                </a:cxn>
                <a:cxn ang="0">
                  <a:pos x="T4" y="T5"/>
                </a:cxn>
                <a:cxn ang="0">
                  <a:pos x="T6" y="T7"/>
                </a:cxn>
                <a:cxn ang="0">
                  <a:pos x="T8" y="T9"/>
                </a:cxn>
              </a:cxnLst>
              <a:rect l="0" t="0" r="r" b="b"/>
              <a:pathLst>
                <a:path w="18" h="11">
                  <a:moveTo>
                    <a:pt x="15" y="2"/>
                  </a:moveTo>
                  <a:cubicBezTo>
                    <a:pt x="16" y="4"/>
                    <a:pt x="18" y="9"/>
                    <a:pt x="16" y="10"/>
                  </a:cubicBezTo>
                  <a:cubicBezTo>
                    <a:pt x="11" y="10"/>
                    <a:pt x="4" y="11"/>
                    <a:pt x="2" y="8"/>
                  </a:cubicBezTo>
                  <a:cubicBezTo>
                    <a:pt x="0" y="3"/>
                    <a:pt x="6" y="6"/>
                    <a:pt x="5" y="2"/>
                  </a:cubicBezTo>
                  <a:cubicBezTo>
                    <a:pt x="9" y="0"/>
                    <a:pt x="14" y="4"/>
                    <a:pt x="15"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89" name="Freeform 41"/>
            <p:cNvSpPr>
              <a:spLocks/>
            </p:cNvSpPr>
            <p:nvPr/>
          </p:nvSpPr>
          <p:spPr bwMode="auto">
            <a:xfrm>
              <a:off x="2682875" y="1497012"/>
              <a:ext cx="77788" cy="38100"/>
            </a:xfrm>
            <a:custGeom>
              <a:avLst/>
              <a:gdLst>
                <a:gd name="T0" fmla="*/ 19 w 21"/>
                <a:gd name="T1" fmla="*/ 4 h 10"/>
                <a:gd name="T2" fmla="*/ 14 w 21"/>
                <a:gd name="T3" fmla="*/ 7 h 10"/>
                <a:gd name="T4" fmla="*/ 8 w 21"/>
                <a:gd name="T5" fmla="*/ 8 h 10"/>
                <a:gd name="T6" fmla="*/ 2 w 21"/>
                <a:gd name="T7" fmla="*/ 7 h 10"/>
                <a:gd name="T8" fmla="*/ 4 w 21"/>
                <a:gd name="T9" fmla="*/ 3 h 10"/>
                <a:gd name="T10" fmla="*/ 8 w 21"/>
                <a:gd name="T11" fmla="*/ 0 h 10"/>
                <a:gd name="T12" fmla="*/ 19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19" y="4"/>
                  </a:moveTo>
                  <a:cubicBezTo>
                    <a:pt x="21" y="8"/>
                    <a:pt x="16" y="7"/>
                    <a:pt x="14" y="7"/>
                  </a:cubicBezTo>
                  <a:cubicBezTo>
                    <a:pt x="13" y="7"/>
                    <a:pt x="9" y="10"/>
                    <a:pt x="8" y="8"/>
                  </a:cubicBezTo>
                  <a:cubicBezTo>
                    <a:pt x="7" y="7"/>
                    <a:pt x="4" y="8"/>
                    <a:pt x="2" y="7"/>
                  </a:cubicBezTo>
                  <a:cubicBezTo>
                    <a:pt x="0" y="3"/>
                    <a:pt x="9" y="4"/>
                    <a:pt x="4" y="3"/>
                  </a:cubicBezTo>
                  <a:cubicBezTo>
                    <a:pt x="4" y="1"/>
                    <a:pt x="8" y="2"/>
                    <a:pt x="8" y="0"/>
                  </a:cubicBezTo>
                  <a:cubicBezTo>
                    <a:pt x="12" y="1"/>
                    <a:pt x="17" y="2"/>
                    <a:pt x="19" y="4"/>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90" name="Freeform 42"/>
            <p:cNvSpPr>
              <a:spLocks/>
            </p:cNvSpPr>
            <p:nvPr/>
          </p:nvSpPr>
          <p:spPr bwMode="auto">
            <a:xfrm>
              <a:off x="2682875" y="1554162"/>
              <a:ext cx="36513" cy="19050"/>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91" name="Freeform 43"/>
            <p:cNvSpPr>
              <a:spLocks/>
            </p:cNvSpPr>
            <p:nvPr/>
          </p:nvSpPr>
          <p:spPr bwMode="auto">
            <a:xfrm>
              <a:off x="2565400" y="1579562"/>
              <a:ext cx="41275" cy="22225"/>
            </a:xfrm>
            <a:custGeom>
              <a:avLst/>
              <a:gdLst>
                <a:gd name="T0" fmla="*/ 9 w 11"/>
                <a:gd name="T1" fmla="*/ 0 h 6"/>
                <a:gd name="T2" fmla="*/ 11 w 11"/>
                <a:gd name="T3" fmla="*/ 3 h 6"/>
                <a:gd name="T4" fmla="*/ 5 w 11"/>
                <a:gd name="T5" fmla="*/ 5 h 6"/>
                <a:gd name="T6" fmla="*/ 0 w 11"/>
                <a:gd name="T7" fmla="*/ 5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cubicBezTo>
                    <a:pt x="9" y="2"/>
                    <a:pt x="10" y="3"/>
                    <a:pt x="11" y="3"/>
                  </a:cubicBezTo>
                  <a:cubicBezTo>
                    <a:pt x="11" y="6"/>
                    <a:pt x="6" y="3"/>
                    <a:pt x="5" y="5"/>
                  </a:cubicBezTo>
                  <a:cubicBezTo>
                    <a:pt x="4" y="6"/>
                    <a:pt x="5" y="5"/>
                    <a:pt x="0" y="5"/>
                  </a:cubicBezTo>
                  <a:cubicBezTo>
                    <a:pt x="2" y="2"/>
                    <a:pt x="4" y="0"/>
                    <a:pt x="9"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92" name="Freeform 44"/>
            <p:cNvSpPr>
              <a:spLocks/>
            </p:cNvSpPr>
            <p:nvPr/>
          </p:nvSpPr>
          <p:spPr bwMode="auto">
            <a:xfrm>
              <a:off x="2644775" y="1601787"/>
              <a:ext cx="14288" cy="26988"/>
            </a:xfrm>
            <a:custGeom>
              <a:avLst/>
              <a:gdLst>
                <a:gd name="T0" fmla="*/ 1 w 4"/>
                <a:gd name="T1" fmla="*/ 0 h 7"/>
                <a:gd name="T2" fmla="*/ 4 w 4"/>
                <a:gd name="T3" fmla="*/ 6 h 7"/>
                <a:gd name="T4" fmla="*/ 1 w 4"/>
                <a:gd name="T5" fmla="*/ 0 h 7"/>
              </a:gdLst>
              <a:ahLst/>
              <a:cxnLst>
                <a:cxn ang="0">
                  <a:pos x="T0" y="T1"/>
                </a:cxn>
                <a:cxn ang="0">
                  <a:pos x="T2" y="T3"/>
                </a:cxn>
                <a:cxn ang="0">
                  <a:pos x="T4" y="T5"/>
                </a:cxn>
              </a:cxnLst>
              <a:rect l="0" t="0" r="r" b="b"/>
              <a:pathLst>
                <a:path w="4" h="7">
                  <a:moveTo>
                    <a:pt x="1" y="0"/>
                  </a:moveTo>
                  <a:cubicBezTo>
                    <a:pt x="4" y="0"/>
                    <a:pt x="4" y="2"/>
                    <a:pt x="4" y="6"/>
                  </a:cubicBezTo>
                  <a:cubicBezTo>
                    <a:pt x="0" y="7"/>
                    <a:pt x="1" y="2"/>
                    <a:pt x="1"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93" name="Freeform 45"/>
            <p:cNvSpPr>
              <a:spLocks/>
            </p:cNvSpPr>
            <p:nvPr/>
          </p:nvSpPr>
          <p:spPr bwMode="auto">
            <a:xfrm>
              <a:off x="4148137" y="1824037"/>
              <a:ext cx="93663" cy="107950"/>
            </a:xfrm>
            <a:custGeom>
              <a:avLst/>
              <a:gdLst>
                <a:gd name="T0" fmla="*/ 10 w 25"/>
                <a:gd name="T1" fmla="*/ 0 h 29"/>
                <a:gd name="T2" fmla="*/ 11 w 25"/>
                <a:gd name="T3" fmla="*/ 1 h 29"/>
                <a:gd name="T4" fmla="*/ 21 w 25"/>
                <a:gd name="T5" fmla="*/ 1 h 29"/>
                <a:gd name="T6" fmla="*/ 25 w 25"/>
                <a:gd name="T7" fmla="*/ 4 h 29"/>
                <a:gd name="T8" fmla="*/ 24 w 25"/>
                <a:gd name="T9" fmla="*/ 7 h 29"/>
                <a:gd name="T10" fmla="*/ 21 w 25"/>
                <a:gd name="T11" fmla="*/ 8 h 29"/>
                <a:gd name="T12" fmla="*/ 24 w 25"/>
                <a:gd name="T13" fmla="*/ 15 h 29"/>
                <a:gd name="T14" fmla="*/ 22 w 25"/>
                <a:gd name="T15" fmla="*/ 22 h 29"/>
                <a:gd name="T16" fmla="*/ 15 w 25"/>
                <a:gd name="T17" fmla="*/ 22 h 29"/>
                <a:gd name="T18" fmla="*/ 14 w 25"/>
                <a:gd name="T19" fmla="*/ 27 h 29"/>
                <a:gd name="T20" fmla="*/ 11 w 25"/>
                <a:gd name="T21" fmla="*/ 29 h 29"/>
                <a:gd name="T22" fmla="*/ 3 w 25"/>
                <a:gd name="T23" fmla="*/ 29 h 29"/>
                <a:gd name="T24" fmla="*/ 6 w 25"/>
                <a:gd name="T25" fmla="*/ 21 h 29"/>
                <a:gd name="T26" fmla="*/ 6 w 25"/>
                <a:gd name="T27" fmla="*/ 15 h 29"/>
                <a:gd name="T28" fmla="*/ 3 w 25"/>
                <a:gd name="T29" fmla="*/ 8 h 29"/>
                <a:gd name="T30" fmla="*/ 8 w 25"/>
                <a:gd name="T31" fmla="*/ 10 h 29"/>
                <a:gd name="T32" fmla="*/ 10 w 25"/>
                <a:gd name="T33"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29">
                  <a:moveTo>
                    <a:pt x="10" y="0"/>
                  </a:moveTo>
                  <a:cubicBezTo>
                    <a:pt x="11" y="0"/>
                    <a:pt x="11" y="1"/>
                    <a:pt x="11" y="1"/>
                  </a:cubicBezTo>
                  <a:cubicBezTo>
                    <a:pt x="11" y="4"/>
                    <a:pt x="17" y="0"/>
                    <a:pt x="21" y="1"/>
                  </a:cubicBezTo>
                  <a:cubicBezTo>
                    <a:pt x="22" y="3"/>
                    <a:pt x="23" y="4"/>
                    <a:pt x="25" y="4"/>
                  </a:cubicBezTo>
                  <a:cubicBezTo>
                    <a:pt x="25" y="6"/>
                    <a:pt x="25" y="7"/>
                    <a:pt x="24" y="7"/>
                  </a:cubicBezTo>
                  <a:cubicBezTo>
                    <a:pt x="24" y="8"/>
                    <a:pt x="22" y="8"/>
                    <a:pt x="21" y="8"/>
                  </a:cubicBezTo>
                  <a:cubicBezTo>
                    <a:pt x="21" y="12"/>
                    <a:pt x="24" y="12"/>
                    <a:pt x="24" y="15"/>
                  </a:cubicBezTo>
                  <a:cubicBezTo>
                    <a:pt x="24" y="17"/>
                    <a:pt x="22" y="19"/>
                    <a:pt x="22" y="22"/>
                  </a:cubicBezTo>
                  <a:cubicBezTo>
                    <a:pt x="15" y="22"/>
                    <a:pt x="15" y="22"/>
                    <a:pt x="15" y="22"/>
                  </a:cubicBezTo>
                  <a:cubicBezTo>
                    <a:pt x="13" y="22"/>
                    <a:pt x="15" y="25"/>
                    <a:pt x="14" y="27"/>
                  </a:cubicBezTo>
                  <a:cubicBezTo>
                    <a:pt x="14" y="27"/>
                    <a:pt x="10" y="27"/>
                    <a:pt x="11" y="29"/>
                  </a:cubicBezTo>
                  <a:cubicBezTo>
                    <a:pt x="3" y="29"/>
                    <a:pt x="3" y="29"/>
                    <a:pt x="3" y="29"/>
                  </a:cubicBezTo>
                  <a:cubicBezTo>
                    <a:pt x="4" y="27"/>
                    <a:pt x="0" y="20"/>
                    <a:pt x="6" y="21"/>
                  </a:cubicBezTo>
                  <a:cubicBezTo>
                    <a:pt x="6" y="17"/>
                    <a:pt x="3" y="18"/>
                    <a:pt x="6" y="15"/>
                  </a:cubicBezTo>
                  <a:cubicBezTo>
                    <a:pt x="7" y="11"/>
                    <a:pt x="2" y="13"/>
                    <a:pt x="3" y="8"/>
                  </a:cubicBezTo>
                  <a:cubicBezTo>
                    <a:pt x="6" y="8"/>
                    <a:pt x="6" y="9"/>
                    <a:pt x="8" y="10"/>
                  </a:cubicBezTo>
                  <a:cubicBezTo>
                    <a:pt x="11" y="9"/>
                    <a:pt x="9" y="3"/>
                    <a:pt x="10"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94" name="Freeform 46"/>
            <p:cNvSpPr>
              <a:spLocks/>
            </p:cNvSpPr>
            <p:nvPr/>
          </p:nvSpPr>
          <p:spPr bwMode="auto">
            <a:xfrm>
              <a:off x="833437" y="1827212"/>
              <a:ext cx="30163" cy="26988"/>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6" y="2"/>
                    <a:pt x="6" y="3"/>
                  </a:cubicBezTo>
                  <a:cubicBezTo>
                    <a:pt x="4" y="6"/>
                    <a:pt x="3" y="7"/>
                    <a:pt x="0" y="5"/>
                  </a:cubicBezTo>
                  <a:cubicBezTo>
                    <a:pt x="1" y="2"/>
                    <a:pt x="4" y="1"/>
                    <a:pt x="7"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95" name="Freeform 47"/>
            <p:cNvSpPr>
              <a:spLocks/>
            </p:cNvSpPr>
            <p:nvPr/>
          </p:nvSpPr>
          <p:spPr bwMode="auto">
            <a:xfrm>
              <a:off x="1519237" y="1849437"/>
              <a:ext cx="33338" cy="52388"/>
            </a:xfrm>
            <a:custGeom>
              <a:avLst/>
              <a:gdLst>
                <a:gd name="T0" fmla="*/ 2 w 9"/>
                <a:gd name="T1" fmla="*/ 0 h 14"/>
                <a:gd name="T2" fmla="*/ 9 w 9"/>
                <a:gd name="T3" fmla="*/ 10 h 14"/>
                <a:gd name="T4" fmla="*/ 4 w 9"/>
                <a:gd name="T5" fmla="*/ 7 h 14"/>
                <a:gd name="T6" fmla="*/ 2 w 9"/>
                <a:gd name="T7" fmla="*/ 0 h 14"/>
              </a:gdLst>
              <a:ahLst/>
              <a:cxnLst>
                <a:cxn ang="0">
                  <a:pos x="T0" y="T1"/>
                </a:cxn>
                <a:cxn ang="0">
                  <a:pos x="T2" y="T3"/>
                </a:cxn>
                <a:cxn ang="0">
                  <a:pos x="T4" y="T5"/>
                </a:cxn>
                <a:cxn ang="0">
                  <a:pos x="T6" y="T7"/>
                </a:cxn>
              </a:cxnLst>
              <a:rect l="0" t="0" r="r" b="b"/>
              <a:pathLst>
                <a:path w="9" h="14">
                  <a:moveTo>
                    <a:pt x="2" y="0"/>
                  </a:moveTo>
                  <a:cubicBezTo>
                    <a:pt x="5" y="3"/>
                    <a:pt x="5" y="8"/>
                    <a:pt x="9" y="10"/>
                  </a:cubicBezTo>
                  <a:cubicBezTo>
                    <a:pt x="8" y="14"/>
                    <a:pt x="4" y="9"/>
                    <a:pt x="4" y="7"/>
                  </a:cubicBezTo>
                  <a:cubicBezTo>
                    <a:pt x="0" y="7"/>
                    <a:pt x="0" y="2"/>
                    <a:pt x="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96" name="Freeform 48"/>
            <p:cNvSpPr>
              <a:spLocks/>
            </p:cNvSpPr>
            <p:nvPr/>
          </p:nvSpPr>
          <p:spPr bwMode="auto">
            <a:xfrm>
              <a:off x="7407275" y="1827212"/>
              <a:ext cx="55563" cy="244475"/>
            </a:xfrm>
            <a:custGeom>
              <a:avLst/>
              <a:gdLst>
                <a:gd name="T0" fmla="*/ 5 w 15"/>
                <a:gd name="T1" fmla="*/ 7 h 65"/>
                <a:gd name="T2" fmla="*/ 8 w 15"/>
                <a:gd name="T3" fmla="*/ 17 h 65"/>
                <a:gd name="T4" fmla="*/ 9 w 15"/>
                <a:gd name="T5" fmla="*/ 23 h 65"/>
                <a:gd name="T6" fmla="*/ 9 w 15"/>
                <a:gd name="T7" fmla="*/ 27 h 65"/>
                <a:gd name="T8" fmla="*/ 11 w 15"/>
                <a:gd name="T9" fmla="*/ 38 h 65"/>
                <a:gd name="T10" fmla="*/ 15 w 15"/>
                <a:gd name="T11" fmla="*/ 44 h 65"/>
                <a:gd name="T12" fmla="*/ 9 w 15"/>
                <a:gd name="T13" fmla="*/ 45 h 65"/>
                <a:gd name="T14" fmla="*/ 9 w 15"/>
                <a:gd name="T15" fmla="*/ 55 h 65"/>
                <a:gd name="T16" fmla="*/ 6 w 15"/>
                <a:gd name="T17" fmla="*/ 55 h 65"/>
                <a:gd name="T18" fmla="*/ 9 w 15"/>
                <a:gd name="T19" fmla="*/ 65 h 65"/>
                <a:gd name="T20" fmla="*/ 2 w 15"/>
                <a:gd name="T21" fmla="*/ 63 h 65"/>
                <a:gd name="T22" fmla="*/ 4 w 15"/>
                <a:gd name="T23" fmla="*/ 55 h 65"/>
                <a:gd name="T24" fmla="*/ 1 w 15"/>
                <a:gd name="T25" fmla="*/ 51 h 65"/>
                <a:gd name="T26" fmla="*/ 4 w 15"/>
                <a:gd name="T27" fmla="*/ 34 h 65"/>
                <a:gd name="T28" fmla="*/ 1 w 15"/>
                <a:gd name="T29" fmla="*/ 27 h 65"/>
                <a:gd name="T30" fmla="*/ 1 w 15"/>
                <a:gd name="T31" fmla="*/ 17 h 65"/>
                <a:gd name="T32" fmla="*/ 5 w 15"/>
                <a:gd name="T33" fmla="*/ 13 h 65"/>
                <a:gd name="T34" fmla="*/ 6 w 15"/>
                <a:gd name="T35" fmla="*/ 9 h 65"/>
                <a:gd name="T36" fmla="*/ 5 w 15"/>
                <a:gd name="T37" fmla="*/ 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5">
                  <a:moveTo>
                    <a:pt x="5" y="7"/>
                  </a:moveTo>
                  <a:cubicBezTo>
                    <a:pt x="11" y="0"/>
                    <a:pt x="5" y="15"/>
                    <a:pt x="8" y="17"/>
                  </a:cubicBezTo>
                  <a:cubicBezTo>
                    <a:pt x="10" y="19"/>
                    <a:pt x="6" y="20"/>
                    <a:pt x="9" y="23"/>
                  </a:cubicBezTo>
                  <a:cubicBezTo>
                    <a:pt x="11" y="25"/>
                    <a:pt x="9" y="25"/>
                    <a:pt x="9" y="27"/>
                  </a:cubicBezTo>
                  <a:cubicBezTo>
                    <a:pt x="9" y="28"/>
                    <a:pt x="12" y="33"/>
                    <a:pt x="11" y="38"/>
                  </a:cubicBezTo>
                  <a:cubicBezTo>
                    <a:pt x="10" y="42"/>
                    <a:pt x="13" y="43"/>
                    <a:pt x="15" y="44"/>
                  </a:cubicBezTo>
                  <a:cubicBezTo>
                    <a:pt x="14" y="47"/>
                    <a:pt x="11" y="47"/>
                    <a:pt x="9" y="45"/>
                  </a:cubicBezTo>
                  <a:cubicBezTo>
                    <a:pt x="8" y="49"/>
                    <a:pt x="9" y="55"/>
                    <a:pt x="9" y="55"/>
                  </a:cubicBezTo>
                  <a:cubicBezTo>
                    <a:pt x="9" y="55"/>
                    <a:pt x="6" y="55"/>
                    <a:pt x="6" y="55"/>
                  </a:cubicBezTo>
                  <a:cubicBezTo>
                    <a:pt x="6" y="58"/>
                    <a:pt x="10" y="59"/>
                    <a:pt x="9" y="65"/>
                  </a:cubicBezTo>
                  <a:cubicBezTo>
                    <a:pt x="5" y="63"/>
                    <a:pt x="5" y="65"/>
                    <a:pt x="2" y="63"/>
                  </a:cubicBezTo>
                  <a:cubicBezTo>
                    <a:pt x="5" y="60"/>
                    <a:pt x="1" y="59"/>
                    <a:pt x="4" y="55"/>
                  </a:cubicBezTo>
                  <a:cubicBezTo>
                    <a:pt x="4" y="53"/>
                    <a:pt x="2" y="51"/>
                    <a:pt x="1" y="51"/>
                  </a:cubicBezTo>
                  <a:cubicBezTo>
                    <a:pt x="2" y="47"/>
                    <a:pt x="5" y="41"/>
                    <a:pt x="4" y="34"/>
                  </a:cubicBezTo>
                  <a:cubicBezTo>
                    <a:pt x="3" y="31"/>
                    <a:pt x="1" y="29"/>
                    <a:pt x="1" y="27"/>
                  </a:cubicBezTo>
                  <a:cubicBezTo>
                    <a:pt x="0" y="23"/>
                    <a:pt x="4" y="20"/>
                    <a:pt x="1" y="17"/>
                  </a:cubicBezTo>
                  <a:cubicBezTo>
                    <a:pt x="1" y="15"/>
                    <a:pt x="3" y="14"/>
                    <a:pt x="5" y="13"/>
                  </a:cubicBezTo>
                  <a:cubicBezTo>
                    <a:pt x="5" y="11"/>
                    <a:pt x="5" y="9"/>
                    <a:pt x="6" y="9"/>
                  </a:cubicBezTo>
                  <a:cubicBezTo>
                    <a:pt x="7" y="8"/>
                    <a:pt x="6" y="7"/>
                    <a:pt x="5" y="7"/>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97" name="Freeform 49"/>
            <p:cNvSpPr>
              <a:spLocks/>
            </p:cNvSpPr>
            <p:nvPr/>
          </p:nvSpPr>
          <p:spPr bwMode="auto">
            <a:xfrm>
              <a:off x="792162" y="1854200"/>
              <a:ext cx="14288" cy="25400"/>
            </a:xfrm>
            <a:custGeom>
              <a:avLst/>
              <a:gdLst>
                <a:gd name="T0" fmla="*/ 1 w 4"/>
                <a:gd name="T1" fmla="*/ 0 h 7"/>
                <a:gd name="T2" fmla="*/ 0 w 4"/>
                <a:gd name="T3" fmla="*/ 5 h 7"/>
                <a:gd name="T4" fmla="*/ 0 w 4"/>
                <a:gd name="T5" fmla="*/ 2 h 7"/>
                <a:gd name="T6" fmla="*/ 1 w 4"/>
                <a:gd name="T7" fmla="*/ 0 h 7"/>
              </a:gdLst>
              <a:ahLst/>
              <a:cxnLst>
                <a:cxn ang="0">
                  <a:pos x="T0" y="T1"/>
                </a:cxn>
                <a:cxn ang="0">
                  <a:pos x="T2" y="T3"/>
                </a:cxn>
                <a:cxn ang="0">
                  <a:pos x="T4" y="T5"/>
                </a:cxn>
                <a:cxn ang="0">
                  <a:pos x="T6" y="T7"/>
                </a:cxn>
              </a:cxnLst>
              <a:rect l="0" t="0" r="r" b="b"/>
              <a:pathLst>
                <a:path w="4" h="7">
                  <a:moveTo>
                    <a:pt x="1" y="0"/>
                  </a:moveTo>
                  <a:cubicBezTo>
                    <a:pt x="4" y="0"/>
                    <a:pt x="3" y="7"/>
                    <a:pt x="0" y="5"/>
                  </a:cubicBezTo>
                  <a:cubicBezTo>
                    <a:pt x="0" y="2"/>
                    <a:pt x="0" y="2"/>
                    <a:pt x="0" y="2"/>
                  </a:cubicBezTo>
                  <a:cubicBezTo>
                    <a:pt x="1" y="2"/>
                    <a:pt x="1" y="1"/>
                    <a:pt x="1"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98" name="Freeform 50"/>
            <p:cNvSpPr>
              <a:spLocks/>
            </p:cNvSpPr>
            <p:nvPr/>
          </p:nvSpPr>
          <p:spPr bwMode="auto">
            <a:xfrm>
              <a:off x="3090862" y="1939925"/>
              <a:ext cx="157163" cy="131763"/>
            </a:xfrm>
            <a:custGeom>
              <a:avLst/>
              <a:gdLst>
                <a:gd name="T0" fmla="*/ 18 w 42"/>
                <a:gd name="T1" fmla="*/ 0 h 35"/>
                <a:gd name="T2" fmla="*/ 22 w 42"/>
                <a:gd name="T3" fmla="*/ 3 h 35"/>
                <a:gd name="T4" fmla="*/ 21 w 42"/>
                <a:gd name="T5" fmla="*/ 8 h 35"/>
                <a:gd name="T6" fmla="*/ 27 w 42"/>
                <a:gd name="T7" fmla="*/ 11 h 35"/>
                <a:gd name="T8" fmla="*/ 35 w 42"/>
                <a:gd name="T9" fmla="*/ 14 h 35"/>
                <a:gd name="T10" fmla="*/ 34 w 42"/>
                <a:gd name="T11" fmla="*/ 19 h 35"/>
                <a:gd name="T12" fmla="*/ 38 w 42"/>
                <a:gd name="T13" fmla="*/ 21 h 35"/>
                <a:gd name="T14" fmla="*/ 41 w 42"/>
                <a:gd name="T15" fmla="*/ 25 h 35"/>
                <a:gd name="T16" fmla="*/ 38 w 42"/>
                <a:gd name="T17" fmla="*/ 32 h 35"/>
                <a:gd name="T18" fmla="*/ 36 w 42"/>
                <a:gd name="T19" fmla="*/ 29 h 35"/>
                <a:gd name="T20" fmla="*/ 28 w 42"/>
                <a:gd name="T21" fmla="*/ 29 h 35"/>
                <a:gd name="T22" fmla="*/ 22 w 42"/>
                <a:gd name="T23" fmla="*/ 35 h 35"/>
                <a:gd name="T24" fmla="*/ 20 w 42"/>
                <a:gd name="T25" fmla="*/ 31 h 35"/>
                <a:gd name="T26" fmla="*/ 15 w 42"/>
                <a:gd name="T27" fmla="*/ 29 h 35"/>
                <a:gd name="T28" fmla="*/ 10 w 42"/>
                <a:gd name="T29" fmla="*/ 25 h 35"/>
                <a:gd name="T30" fmla="*/ 0 w 42"/>
                <a:gd name="T31" fmla="*/ 26 h 35"/>
                <a:gd name="T32" fmla="*/ 1 w 42"/>
                <a:gd name="T33" fmla="*/ 21 h 35"/>
                <a:gd name="T34" fmla="*/ 7 w 42"/>
                <a:gd name="T35" fmla="*/ 18 h 35"/>
                <a:gd name="T36" fmla="*/ 10 w 42"/>
                <a:gd name="T37" fmla="*/ 12 h 35"/>
                <a:gd name="T38" fmla="*/ 11 w 42"/>
                <a:gd name="T39" fmla="*/ 5 h 35"/>
                <a:gd name="T40" fmla="*/ 14 w 42"/>
                <a:gd name="T41" fmla="*/ 5 h 35"/>
                <a:gd name="T42" fmla="*/ 14 w 42"/>
                <a:gd name="T43" fmla="*/ 3 h 35"/>
                <a:gd name="T44" fmla="*/ 18 w 42"/>
                <a:gd name="T4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 h="35">
                  <a:moveTo>
                    <a:pt x="18" y="0"/>
                  </a:moveTo>
                  <a:cubicBezTo>
                    <a:pt x="20" y="0"/>
                    <a:pt x="20" y="2"/>
                    <a:pt x="22" y="3"/>
                  </a:cubicBezTo>
                  <a:cubicBezTo>
                    <a:pt x="22" y="5"/>
                    <a:pt x="18" y="5"/>
                    <a:pt x="21" y="8"/>
                  </a:cubicBezTo>
                  <a:cubicBezTo>
                    <a:pt x="20" y="12"/>
                    <a:pt x="25" y="10"/>
                    <a:pt x="27" y="11"/>
                  </a:cubicBezTo>
                  <a:cubicBezTo>
                    <a:pt x="28" y="12"/>
                    <a:pt x="30" y="16"/>
                    <a:pt x="35" y="14"/>
                  </a:cubicBezTo>
                  <a:cubicBezTo>
                    <a:pt x="35" y="17"/>
                    <a:pt x="38" y="18"/>
                    <a:pt x="34" y="19"/>
                  </a:cubicBezTo>
                  <a:cubicBezTo>
                    <a:pt x="33" y="22"/>
                    <a:pt x="37" y="20"/>
                    <a:pt x="38" y="21"/>
                  </a:cubicBezTo>
                  <a:cubicBezTo>
                    <a:pt x="39" y="22"/>
                    <a:pt x="37" y="27"/>
                    <a:pt x="41" y="25"/>
                  </a:cubicBezTo>
                  <a:cubicBezTo>
                    <a:pt x="42" y="29"/>
                    <a:pt x="37" y="28"/>
                    <a:pt x="38" y="32"/>
                  </a:cubicBezTo>
                  <a:cubicBezTo>
                    <a:pt x="36" y="32"/>
                    <a:pt x="37" y="30"/>
                    <a:pt x="36" y="29"/>
                  </a:cubicBezTo>
                  <a:cubicBezTo>
                    <a:pt x="31" y="29"/>
                    <a:pt x="32" y="31"/>
                    <a:pt x="28" y="29"/>
                  </a:cubicBezTo>
                  <a:cubicBezTo>
                    <a:pt x="26" y="31"/>
                    <a:pt x="22" y="31"/>
                    <a:pt x="22" y="35"/>
                  </a:cubicBezTo>
                  <a:cubicBezTo>
                    <a:pt x="20" y="35"/>
                    <a:pt x="21" y="32"/>
                    <a:pt x="20" y="31"/>
                  </a:cubicBezTo>
                  <a:cubicBezTo>
                    <a:pt x="19" y="30"/>
                    <a:pt x="16" y="30"/>
                    <a:pt x="15" y="29"/>
                  </a:cubicBezTo>
                  <a:cubicBezTo>
                    <a:pt x="14" y="28"/>
                    <a:pt x="13" y="26"/>
                    <a:pt x="10" y="25"/>
                  </a:cubicBezTo>
                  <a:cubicBezTo>
                    <a:pt x="5" y="24"/>
                    <a:pt x="5" y="28"/>
                    <a:pt x="0" y="26"/>
                  </a:cubicBezTo>
                  <a:cubicBezTo>
                    <a:pt x="1" y="25"/>
                    <a:pt x="1" y="23"/>
                    <a:pt x="1" y="21"/>
                  </a:cubicBezTo>
                  <a:cubicBezTo>
                    <a:pt x="6" y="23"/>
                    <a:pt x="2" y="16"/>
                    <a:pt x="7" y="18"/>
                  </a:cubicBezTo>
                  <a:cubicBezTo>
                    <a:pt x="5" y="15"/>
                    <a:pt x="9" y="14"/>
                    <a:pt x="10" y="12"/>
                  </a:cubicBezTo>
                  <a:cubicBezTo>
                    <a:pt x="11" y="11"/>
                    <a:pt x="9" y="8"/>
                    <a:pt x="11" y="5"/>
                  </a:cubicBezTo>
                  <a:cubicBezTo>
                    <a:pt x="12" y="5"/>
                    <a:pt x="14" y="6"/>
                    <a:pt x="14" y="5"/>
                  </a:cubicBezTo>
                  <a:cubicBezTo>
                    <a:pt x="14" y="5"/>
                    <a:pt x="14" y="3"/>
                    <a:pt x="14" y="3"/>
                  </a:cubicBezTo>
                  <a:cubicBezTo>
                    <a:pt x="15" y="1"/>
                    <a:pt x="18" y="2"/>
                    <a:pt x="18"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99" name="Freeform 51"/>
            <p:cNvSpPr>
              <a:spLocks/>
            </p:cNvSpPr>
            <p:nvPr/>
          </p:nvSpPr>
          <p:spPr bwMode="auto">
            <a:xfrm>
              <a:off x="3008312" y="1981200"/>
              <a:ext cx="33338" cy="33338"/>
            </a:xfrm>
            <a:custGeom>
              <a:avLst/>
              <a:gdLst>
                <a:gd name="T0" fmla="*/ 0 w 9"/>
                <a:gd name="T1" fmla="*/ 0 h 9"/>
                <a:gd name="T2" fmla="*/ 9 w 9"/>
                <a:gd name="T3" fmla="*/ 4 h 9"/>
                <a:gd name="T4" fmla="*/ 0 w 9"/>
                <a:gd name="T5" fmla="*/ 0 h 9"/>
              </a:gdLst>
              <a:ahLst/>
              <a:cxnLst>
                <a:cxn ang="0">
                  <a:pos x="T0" y="T1"/>
                </a:cxn>
                <a:cxn ang="0">
                  <a:pos x="T2" y="T3"/>
                </a:cxn>
                <a:cxn ang="0">
                  <a:pos x="T4" y="T5"/>
                </a:cxn>
              </a:cxnLst>
              <a:rect l="0" t="0" r="r" b="b"/>
              <a:pathLst>
                <a:path w="9" h="9">
                  <a:moveTo>
                    <a:pt x="0" y="0"/>
                  </a:moveTo>
                  <a:cubicBezTo>
                    <a:pt x="5" y="0"/>
                    <a:pt x="5" y="4"/>
                    <a:pt x="9" y="4"/>
                  </a:cubicBezTo>
                  <a:cubicBezTo>
                    <a:pt x="8" y="9"/>
                    <a:pt x="0" y="5"/>
                    <a:pt x="0"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100" name="Freeform 52"/>
            <p:cNvSpPr>
              <a:spLocks/>
            </p:cNvSpPr>
            <p:nvPr/>
          </p:nvSpPr>
          <p:spPr bwMode="auto">
            <a:xfrm>
              <a:off x="7388225" y="2112962"/>
              <a:ext cx="112713" cy="77788"/>
            </a:xfrm>
            <a:custGeom>
              <a:avLst/>
              <a:gdLst>
                <a:gd name="T0" fmla="*/ 9 w 30"/>
                <a:gd name="T1" fmla="*/ 0 h 21"/>
                <a:gd name="T2" fmla="*/ 10 w 30"/>
                <a:gd name="T3" fmla="*/ 2 h 21"/>
                <a:gd name="T4" fmla="*/ 16 w 30"/>
                <a:gd name="T5" fmla="*/ 7 h 21"/>
                <a:gd name="T6" fmla="*/ 30 w 30"/>
                <a:gd name="T7" fmla="*/ 6 h 21"/>
                <a:gd name="T8" fmla="*/ 24 w 30"/>
                <a:gd name="T9" fmla="*/ 14 h 21"/>
                <a:gd name="T10" fmla="*/ 20 w 30"/>
                <a:gd name="T11" fmla="*/ 13 h 21"/>
                <a:gd name="T12" fmla="*/ 14 w 30"/>
                <a:gd name="T13" fmla="*/ 16 h 21"/>
                <a:gd name="T14" fmla="*/ 13 w 30"/>
                <a:gd name="T15" fmla="*/ 20 h 21"/>
                <a:gd name="T16" fmla="*/ 6 w 30"/>
                <a:gd name="T17" fmla="*/ 17 h 21"/>
                <a:gd name="T18" fmla="*/ 9 w 30"/>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1">
                  <a:moveTo>
                    <a:pt x="9" y="0"/>
                  </a:moveTo>
                  <a:cubicBezTo>
                    <a:pt x="10" y="0"/>
                    <a:pt x="10" y="1"/>
                    <a:pt x="10" y="2"/>
                  </a:cubicBezTo>
                  <a:cubicBezTo>
                    <a:pt x="10" y="5"/>
                    <a:pt x="15" y="4"/>
                    <a:pt x="16" y="7"/>
                  </a:cubicBezTo>
                  <a:cubicBezTo>
                    <a:pt x="20" y="5"/>
                    <a:pt x="24" y="8"/>
                    <a:pt x="30" y="6"/>
                  </a:cubicBezTo>
                  <a:cubicBezTo>
                    <a:pt x="29" y="10"/>
                    <a:pt x="24" y="10"/>
                    <a:pt x="24" y="14"/>
                  </a:cubicBezTo>
                  <a:cubicBezTo>
                    <a:pt x="22" y="15"/>
                    <a:pt x="22" y="13"/>
                    <a:pt x="20" y="13"/>
                  </a:cubicBezTo>
                  <a:cubicBezTo>
                    <a:pt x="17" y="12"/>
                    <a:pt x="15" y="19"/>
                    <a:pt x="14" y="16"/>
                  </a:cubicBezTo>
                  <a:cubicBezTo>
                    <a:pt x="12" y="16"/>
                    <a:pt x="13" y="18"/>
                    <a:pt x="13" y="20"/>
                  </a:cubicBezTo>
                  <a:cubicBezTo>
                    <a:pt x="9" y="21"/>
                    <a:pt x="9" y="12"/>
                    <a:pt x="6" y="17"/>
                  </a:cubicBezTo>
                  <a:cubicBezTo>
                    <a:pt x="0" y="13"/>
                    <a:pt x="4" y="3"/>
                    <a:pt x="9"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101" name="Freeform 53"/>
            <p:cNvSpPr>
              <a:spLocks/>
            </p:cNvSpPr>
            <p:nvPr/>
          </p:nvSpPr>
          <p:spPr bwMode="auto">
            <a:xfrm>
              <a:off x="7192962" y="2206625"/>
              <a:ext cx="214313" cy="184150"/>
            </a:xfrm>
            <a:custGeom>
              <a:avLst/>
              <a:gdLst>
                <a:gd name="T0" fmla="*/ 51 w 57"/>
                <a:gd name="T1" fmla="*/ 0 h 49"/>
                <a:gd name="T2" fmla="*/ 55 w 57"/>
                <a:gd name="T3" fmla="*/ 2 h 49"/>
                <a:gd name="T4" fmla="*/ 55 w 57"/>
                <a:gd name="T5" fmla="*/ 23 h 49"/>
                <a:gd name="T6" fmla="*/ 53 w 57"/>
                <a:gd name="T7" fmla="*/ 20 h 49"/>
                <a:gd name="T8" fmla="*/ 53 w 57"/>
                <a:gd name="T9" fmla="*/ 28 h 49"/>
                <a:gd name="T10" fmla="*/ 51 w 57"/>
                <a:gd name="T11" fmla="*/ 27 h 49"/>
                <a:gd name="T12" fmla="*/ 51 w 57"/>
                <a:gd name="T13" fmla="*/ 41 h 49"/>
                <a:gd name="T14" fmla="*/ 48 w 57"/>
                <a:gd name="T15" fmla="*/ 40 h 49"/>
                <a:gd name="T16" fmla="*/ 44 w 57"/>
                <a:gd name="T17" fmla="*/ 42 h 49"/>
                <a:gd name="T18" fmla="*/ 41 w 57"/>
                <a:gd name="T19" fmla="*/ 41 h 49"/>
                <a:gd name="T20" fmla="*/ 35 w 57"/>
                <a:gd name="T21" fmla="*/ 42 h 49"/>
                <a:gd name="T22" fmla="*/ 28 w 57"/>
                <a:gd name="T23" fmla="*/ 44 h 49"/>
                <a:gd name="T24" fmla="*/ 25 w 57"/>
                <a:gd name="T25" fmla="*/ 49 h 49"/>
                <a:gd name="T26" fmla="*/ 20 w 57"/>
                <a:gd name="T27" fmla="*/ 42 h 49"/>
                <a:gd name="T28" fmla="*/ 17 w 57"/>
                <a:gd name="T29" fmla="*/ 45 h 49"/>
                <a:gd name="T30" fmla="*/ 14 w 57"/>
                <a:gd name="T31" fmla="*/ 44 h 49"/>
                <a:gd name="T32" fmla="*/ 0 w 57"/>
                <a:gd name="T33" fmla="*/ 47 h 49"/>
                <a:gd name="T34" fmla="*/ 2 w 57"/>
                <a:gd name="T35" fmla="*/ 41 h 49"/>
                <a:gd name="T36" fmla="*/ 4 w 57"/>
                <a:gd name="T37" fmla="*/ 42 h 49"/>
                <a:gd name="T38" fmla="*/ 6 w 57"/>
                <a:gd name="T39" fmla="*/ 40 h 49"/>
                <a:gd name="T40" fmla="*/ 25 w 57"/>
                <a:gd name="T41" fmla="*/ 38 h 49"/>
                <a:gd name="T42" fmla="*/ 28 w 57"/>
                <a:gd name="T43" fmla="*/ 28 h 49"/>
                <a:gd name="T44" fmla="*/ 31 w 57"/>
                <a:gd name="T45" fmla="*/ 26 h 49"/>
                <a:gd name="T46" fmla="*/ 39 w 57"/>
                <a:gd name="T47" fmla="*/ 27 h 49"/>
                <a:gd name="T48" fmla="*/ 39 w 57"/>
                <a:gd name="T49" fmla="*/ 21 h 49"/>
                <a:gd name="T50" fmla="*/ 41 w 57"/>
                <a:gd name="T51" fmla="*/ 24 h 49"/>
                <a:gd name="T52" fmla="*/ 42 w 57"/>
                <a:gd name="T53" fmla="*/ 17 h 49"/>
                <a:gd name="T54" fmla="*/ 46 w 57"/>
                <a:gd name="T55" fmla="*/ 6 h 49"/>
                <a:gd name="T56" fmla="*/ 51 w 57"/>
                <a:gd name="T5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 h="49">
                  <a:moveTo>
                    <a:pt x="51" y="0"/>
                  </a:moveTo>
                  <a:cubicBezTo>
                    <a:pt x="53" y="0"/>
                    <a:pt x="53" y="2"/>
                    <a:pt x="55" y="2"/>
                  </a:cubicBezTo>
                  <a:cubicBezTo>
                    <a:pt x="55" y="12"/>
                    <a:pt x="57" y="17"/>
                    <a:pt x="55" y="23"/>
                  </a:cubicBezTo>
                  <a:cubicBezTo>
                    <a:pt x="54" y="23"/>
                    <a:pt x="54" y="21"/>
                    <a:pt x="53" y="20"/>
                  </a:cubicBezTo>
                  <a:cubicBezTo>
                    <a:pt x="50" y="21"/>
                    <a:pt x="54" y="26"/>
                    <a:pt x="53" y="28"/>
                  </a:cubicBezTo>
                  <a:cubicBezTo>
                    <a:pt x="52" y="28"/>
                    <a:pt x="52" y="27"/>
                    <a:pt x="51" y="27"/>
                  </a:cubicBezTo>
                  <a:cubicBezTo>
                    <a:pt x="51" y="41"/>
                    <a:pt x="51" y="41"/>
                    <a:pt x="51" y="41"/>
                  </a:cubicBezTo>
                  <a:cubicBezTo>
                    <a:pt x="50" y="41"/>
                    <a:pt x="49" y="40"/>
                    <a:pt x="48" y="40"/>
                  </a:cubicBezTo>
                  <a:cubicBezTo>
                    <a:pt x="45" y="38"/>
                    <a:pt x="45" y="42"/>
                    <a:pt x="44" y="42"/>
                  </a:cubicBezTo>
                  <a:cubicBezTo>
                    <a:pt x="43" y="43"/>
                    <a:pt x="42" y="41"/>
                    <a:pt x="41" y="41"/>
                  </a:cubicBezTo>
                  <a:cubicBezTo>
                    <a:pt x="40" y="41"/>
                    <a:pt x="37" y="42"/>
                    <a:pt x="35" y="42"/>
                  </a:cubicBezTo>
                  <a:cubicBezTo>
                    <a:pt x="35" y="43"/>
                    <a:pt x="32" y="45"/>
                    <a:pt x="28" y="44"/>
                  </a:cubicBezTo>
                  <a:cubicBezTo>
                    <a:pt x="26" y="44"/>
                    <a:pt x="27" y="49"/>
                    <a:pt x="25" y="49"/>
                  </a:cubicBezTo>
                  <a:cubicBezTo>
                    <a:pt x="22" y="48"/>
                    <a:pt x="20" y="47"/>
                    <a:pt x="20" y="42"/>
                  </a:cubicBezTo>
                  <a:cubicBezTo>
                    <a:pt x="17" y="41"/>
                    <a:pt x="18" y="45"/>
                    <a:pt x="17" y="45"/>
                  </a:cubicBezTo>
                  <a:cubicBezTo>
                    <a:pt x="15" y="46"/>
                    <a:pt x="15" y="44"/>
                    <a:pt x="14" y="44"/>
                  </a:cubicBezTo>
                  <a:cubicBezTo>
                    <a:pt x="9" y="45"/>
                    <a:pt x="4" y="49"/>
                    <a:pt x="0" y="47"/>
                  </a:cubicBezTo>
                  <a:cubicBezTo>
                    <a:pt x="1" y="45"/>
                    <a:pt x="2" y="43"/>
                    <a:pt x="2" y="41"/>
                  </a:cubicBezTo>
                  <a:cubicBezTo>
                    <a:pt x="3" y="40"/>
                    <a:pt x="4" y="42"/>
                    <a:pt x="4" y="42"/>
                  </a:cubicBezTo>
                  <a:cubicBezTo>
                    <a:pt x="6" y="42"/>
                    <a:pt x="5" y="40"/>
                    <a:pt x="6" y="40"/>
                  </a:cubicBezTo>
                  <a:cubicBezTo>
                    <a:pt x="11" y="39"/>
                    <a:pt x="20" y="40"/>
                    <a:pt x="25" y="38"/>
                  </a:cubicBezTo>
                  <a:cubicBezTo>
                    <a:pt x="23" y="32"/>
                    <a:pt x="30" y="34"/>
                    <a:pt x="28" y="28"/>
                  </a:cubicBezTo>
                  <a:cubicBezTo>
                    <a:pt x="31" y="30"/>
                    <a:pt x="31" y="30"/>
                    <a:pt x="31" y="26"/>
                  </a:cubicBezTo>
                  <a:cubicBezTo>
                    <a:pt x="34" y="29"/>
                    <a:pt x="37" y="24"/>
                    <a:pt x="39" y="27"/>
                  </a:cubicBezTo>
                  <a:cubicBezTo>
                    <a:pt x="40" y="26"/>
                    <a:pt x="39" y="22"/>
                    <a:pt x="39" y="21"/>
                  </a:cubicBezTo>
                  <a:cubicBezTo>
                    <a:pt x="41" y="20"/>
                    <a:pt x="41" y="24"/>
                    <a:pt x="41" y="24"/>
                  </a:cubicBezTo>
                  <a:cubicBezTo>
                    <a:pt x="42" y="25"/>
                    <a:pt x="45" y="23"/>
                    <a:pt x="42" y="17"/>
                  </a:cubicBezTo>
                  <a:cubicBezTo>
                    <a:pt x="47" y="16"/>
                    <a:pt x="45" y="10"/>
                    <a:pt x="46" y="6"/>
                  </a:cubicBezTo>
                  <a:cubicBezTo>
                    <a:pt x="47" y="4"/>
                    <a:pt x="52" y="4"/>
                    <a:pt x="51"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102" name="Freeform 54"/>
            <p:cNvSpPr>
              <a:spLocks/>
            </p:cNvSpPr>
            <p:nvPr/>
          </p:nvSpPr>
          <p:spPr bwMode="auto">
            <a:xfrm>
              <a:off x="4549775" y="2217737"/>
              <a:ext cx="38100" cy="41275"/>
            </a:xfrm>
            <a:custGeom>
              <a:avLst/>
              <a:gdLst>
                <a:gd name="T0" fmla="*/ 4 w 10"/>
                <a:gd name="T1" fmla="*/ 0 h 11"/>
                <a:gd name="T2" fmla="*/ 1 w 10"/>
                <a:gd name="T3" fmla="*/ 10 h 11"/>
                <a:gd name="T4" fmla="*/ 4 w 10"/>
                <a:gd name="T5" fmla="*/ 0 h 11"/>
              </a:gdLst>
              <a:ahLst/>
              <a:cxnLst>
                <a:cxn ang="0">
                  <a:pos x="T0" y="T1"/>
                </a:cxn>
                <a:cxn ang="0">
                  <a:pos x="T2" y="T3"/>
                </a:cxn>
                <a:cxn ang="0">
                  <a:pos x="T4" y="T5"/>
                </a:cxn>
              </a:cxnLst>
              <a:rect l="0" t="0" r="r" b="b"/>
              <a:pathLst>
                <a:path w="10" h="11">
                  <a:moveTo>
                    <a:pt x="4" y="0"/>
                  </a:moveTo>
                  <a:cubicBezTo>
                    <a:pt x="10" y="0"/>
                    <a:pt x="8" y="11"/>
                    <a:pt x="1" y="10"/>
                  </a:cubicBezTo>
                  <a:cubicBezTo>
                    <a:pt x="4" y="9"/>
                    <a:pt x="0" y="1"/>
                    <a:pt x="4"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103" name="Freeform 55"/>
            <p:cNvSpPr>
              <a:spLocks/>
            </p:cNvSpPr>
            <p:nvPr/>
          </p:nvSpPr>
          <p:spPr bwMode="auto">
            <a:xfrm>
              <a:off x="4640262" y="2278062"/>
              <a:ext cx="55563" cy="41275"/>
            </a:xfrm>
            <a:custGeom>
              <a:avLst/>
              <a:gdLst>
                <a:gd name="T0" fmla="*/ 12 w 15"/>
                <a:gd name="T1" fmla="*/ 2 h 11"/>
                <a:gd name="T2" fmla="*/ 15 w 15"/>
                <a:gd name="T3" fmla="*/ 9 h 11"/>
                <a:gd name="T4" fmla="*/ 8 w 15"/>
                <a:gd name="T5" fmla="*/ 9 h 11"/>
                <a:gd name="T6" fmla="*/ 8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4"/>
                    <a:pt x="15" y="6"/>
                    <a:pt x="15" y="9"/>
                  </a:cubicBezTo>
                  <a:cubicBezTo>
                    <a:pt x="14" y="9"/>
                    <a:pt x="9" y="11"/>
                    <a:pt x="8" y="9"/>
                  </a:cubicBezTo>
                  <a:cubicBezTo>
                    <a:pt x="8" y="9"/>
                    <a:pt x="8" y="8"/>
                    <a:pt x="8" y="8"/>
                  </a:cubicBezTo>
                  <a:cubicBezTo>
                    <a:pt x="6" y="8"/>
                    <a:pt x="2" y="9"/>
                    <a:pt x="2" y="7"/>
                  </a:cubicBezTo>
                  <a:cubicBezTo>
                    <a:pt x="0" y="0"/>
                    <a:pt x="12" y="7"/>
                    <a:pt x="12"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104" name="Freeform 56"/>
            <p:cNvSpPr>
              <a:spLocks/>
            </p:cNvSpPr>
            <p:nvPr/>
          </p:nvSpPr>
          <p:spPr bwMode="auto">
            <a:xfrm>
              <a:off x="5067300" y="2352675"/>
              <a:ext cx="41275" cy="19050"/>
            </a:xfrm>
            <a:custGeom>
              <a:avLst/>
              <a:gdLst>
                <a:gd name="T0" fmla="*/ 0 w 11"/>
                <a:gd name="T1" fmla="*/ 5 h 5"/>
                <a:gd name="T2" fmla="*/ 6 w 11"/>
                <a:gd name="T3" fmla="*/ 1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1"/>
                  </a:cubicBezTo>
                  <a:cubicBezTo>
                    <a:pt x="11" y="0"/>
                    <a:pt x="8" y="3"/>
                    <a:pt x="5" y="2"/>
                  </a:cubicBezTo>
                  <a:cubicBezTo>
                    <a:pt x="3" y="3"/>
                    <a:pt x="3" y="5"/>
                    <a:pt x="0"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105" name="Freeform 57"/>
            <p:cNvSpPr>
              <a:spLocks/>
            </p:cNvSpPr>
            <p:nvPr/>
          </p:nvSpPr>
          <p:spPr bwMode="auto">
            <a:xfrm>
              <a:off x="7212012" y="2386012"/>
              <a:ext cx="41275" cy="22225"/>
            </a:xfrm>
            <a:custGeom>
              <a:avLst/>
              <a:gdLst>
                <a:gd name="T0" fmla="*/ 9 w 11"/>
                <a:gd name="T1" fmla="*/ 0 h 6"/>
                <a:gd name="T2" fmla="*/ 6 w 11"/>
                <a:gd name="T3" fmla="*/ 6 h 6"/>
                <a:gd name="T4" fmla="*/ 1 w 11"/>
                <a:gd name="T5" fmla="*/ 1 h 6"/>
                <a:gd name="T6" fmla="*/ 9 w 11"/>
                <a:gd name="T7" fmla="*/ 0 h 6"/>
              </a:gdLst>
              <a:ahLst/>
              <a:cxnLst>
                <a:cxn ang="0">
                  <a:pos x="T0" y="T1"/>
                </a:cxn>
                <a:cxn ang="0">
                  <a:pos x="T2" y="T3"/>
                </a:cxn>
                <a:cxn ang="0">
                  <a:pos x="T4" y="T5"/>
                </a:cxn>
                <a:cxn ang="0">
                  <a:pos x="T6" y="T7"/>
                </a:cxn>
              </a:cxnLst>
              <a:rect l="0" t="0" r="r" b="b"/>
              <a:pathLst>
                <a:path w="11" h="6">
                  <a:moveTo>
                    <a:pt x="9" y="0"/>
                  </a:moveTo>
                  <a:cubicBezTo>
                    <a:pt x="11" y="5"/>
                    <a:pt x="5" y="1"/>
                    <a:pt x="6" y="6"/>
                  </a:cubicBezTo>
                  <a:cubicBezTo>
                    <a:pt x="3" y="6"/>
                    <a:pt x="0" y="5"/>
                    <a:pt x="1" y="1"/>
                  </a:cubicBezTo>
                  <a:cubicBezTo>
                    <a:pt x="4" y="5"/>
                    <a:pt x="5" y="0"/>
                    <a:pt x="9"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106" name="Freeform 58"/>
            <p:cNvSpPr>
              <a:spLocks/>
            </p:cNvSpPr>
            <p:nvPr/>
          </p:nvSpPr>
          <p:spPr bwMode="auto">
            <a:xfrm>
              <a:off x="7145337" y="2386012"/>
              <a:ext cx="55563" cy="60325"/>
            </a:xfrm>
            <a:custGeom>
              <a:avLst/>
              <a:gdLst>
                <a:gd name="T0" fmla="*/ 13 w 15"/>
                <a:gd name="T1" fmla="*/ 3 h 16"/>
                <a:gd name="T2" fmla="*/ 13 w 15"/>
                <a:gd name="T3" fmla="*/ 13 h 16"/>
                <a:gd name="T4" fmla="*/ 5 w 15"/>
                <a:gd name="T5" fmla="*/ 14 h 16"/>
                <a:gd name="T6" fmla="*/ 1 w 15"/>
                <a:gd name="T7" fmla="*/ 8 h 16"/>
                <a:gd name="T8" fmla="*/ 13 w 15"/>
                <a:gd name="T9" fmla="*/ 3 h 16"/>
              </a:gdLst>
              <a:ahLst/>
              <a:cxnLst>
                <a:cxn ang="0">
                  <a:pos x="T0" y="T1"/>
                </a:cxn>
                <a:cxn ang="0">
                  <a:pos x="T2" y="T3"/>
                </a:cxn>
                <a:cxn ang="0">
                  <a:pos x="T4" y="T5"/>
                </a:cxn>
                <a:cxn ang="0">
                  <a:pos x="T6" y="T7"/>
                </a:cxn>
                <a:cxn ang="0">
                  <a:pos x="T8" y="T9"/>
                </a:cxn>
              </a:cxnLst>
              <a:rect l="0" t="0" r="r" b="b"/>
              <a:pathLst>
                <a:path w="15" h="16">
                  <a:moveTo>
                    <a:pt x="13" y="3"/>
                  </a:moveTo>
                  <a:cubicBezTo>
                    <a:pt x="15" y="7"/>
                    <a:pt x="9" y="11"/>
                    <a:pt x="13" y="13"/>
                  </a:cubicBezTo>
                  <a:cubicBezTo>
                    <a:pt x="13" y="16"/>
                    <a:pt x="7" y="13"/>
                    <a:pt x="5" y="14"/>
                  </a:cubicBezTo>
                  <a:cubicBezTo>
                    <a:pt x="5" y="9"/>
                    <a:pt x="6" y="6"/>
                    <a:pt x="1" y="8"/>
                  </a:cubicBezTo>
                  <a:cubicBezTo>
                    <a:pt x="0" y="2"/>
                    <a:pt x="8" y="0"/>
                    <a:pt x="13"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107" name="Freeform 59"/>
            <p:cNvSpPr>
              <a:spLocks/>
            </p:cNvSpPr>
            <p:nvPr/>
          </p:nvSpPr>
          <p:spPr bwMode="auto">
            <a:xfrm>
              <a:off x="6945312" y="2597150"/>
              <a:ext cx="34925" cy="52388"/>
            </a:xfrm>
            <a:custGeom>
              <a:avLst/>
              <a:gdLst>
                <a:gd name="T0" fmla="*/ 9 w 9"/>
                <a:gd name="T1" fmla="*/ 6 h 14"/>
                <a:gd name="T2" fmla="*/ 6 w 9"/>
                <a:gd name="T3" fmla="*/ 14 h 14"/>
                <a:gd name="T4" fmla="*/ 0 w 9"/>
                <a:gd name="T5" fmla="*/ 14 h 14"/>
                <a:gd name="T6" fmla="*/ 2 w 9"/>
                <a:gd name="T7" fmla="*/ 4 h 14"/>
                <a:gd name="T8" fmla="*/ 9 w 9"/>
                <a:gd name="T9" fmla="*/ 6 h 14"/>
              </a:gdLst>
              <a:ahLst/>
              <a:cxnLst>
                <a:cxn ang="0">
                  <a:pos x="T0" y="T1"/>
                </a:cxn>
                <a:cxn ang="0">
                  <a:pos x="T2" y="T3"/>
                </a:cxn>
                <a:cxn ang="0">
                  <a:pos x="T4" y="T5"/>
                </a:cxn>
                <a:cxn ang="0">
                  <a:pos x="T6" y="T7"/>
                </a:cxn>
                <a:cxn ang="0">
                  <a:pos x="T8" y="T9"/>
                </a:cxn>
              </a:cxnLst>
              <a:rect l="0" t="0" r="r" b="b"/>
              <a:pathLst>
                <a:path w="9" h="14">
                  <a:moveTo>
                    <a:pt x="9" y="6"/>
                  </a:moveTo>
                  <a:cubicBezTo>
                    <a:pt x="9" y="10"/>
                    <a:pt x="4" y="9"/>
                    <a:pt x="6" y="14"/>
                  </a:cubicBezTo>
                  <a:cubicBezTo>
                    <a:pt x="0" y="14"/>
                    <a:pt x="0" y="14"/>
                    <a:pt x="0" y="14"/>
                  </a:cubicBezTo>
                  <a:cubicBezTo>
                    <a:pt x="1" y="12"/>
                    <a:pt x="5" y="6"/>
                    <a:pt x="2" y="4"/>
                  </a:cubicBezTo>
                  <a:cubicBezTo>
                    <a:pt x="3" y="1"/>
                    <a:pt x="9" y="0"/>
                    <a:pt x="9" y="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108" name="Freeform 60"/>
            <p:cNvSpPr>
              <a:spLocks/>
            </p:cNvSpPr>
            <p:nvPr/>
          </p:nvSpPr>
          <p:spPr bwMode="auto">
            <a:xfrm>
              <a:off x="1995487" y="2622550"/>
              <a:ext cx="22225" cy="15875"/>
            </a:xfrm>
            <a:custGeom>
              <a:avLst/>
              <a:gdLst>
                <a:gd name="T0" fmla="*/ 0 w 6"/>
                <a:gd name="T1" fmla="*/ 2 h 4"/>
                <a:gd name="T2" fmla="*/ 6 w 6"/>
                <a:gd name="T3" fmla="*/ 0 h 4"/>
                <a:gd name="T4" fmla="*/ 4 w 6"/>
                <a:gd name="T5" fmla="*/ 4 h 4"/>
                <a:gd name="T6" fmla="*/ 2 w 6"/>
                <a:gd name="T7" fmla="*/ 4 h 4"/>
                <a:gd name="T8" fmla="*/ 0 w 6"/>
                <a:gd name="T9" fmla="*/ 2 h 4"/>
              </a:gdLst>
              <a:ahLst/>
              <a:cxnLst>
                <a:cxn ang="0">
                  <a:pos x="T0" y="T1"/>
                </a:cxn>
                <a:cxn ang="0">
                  <a:pos x="T2" y="T3"/>
                </a:cxn>
                <a:cxn ang="0">
                  <a:pos x="T4" y="T5"/>
                </a:cxn>
                <a:cxn ang="0">
                  <a:pos x="T6" y="T7"/>
                </a:cxn>
                <a:cxn ang="0">
                  <a:pos x="T8" y="T9"/>
                </a:cxn>
              </a:cxnLst>
              <a:rect l="0" t="0" r="r" b="b"/>
              <a:pathLst>
                <a:path w="6" h="4">
                  <a:moveTo>
                    <a:pt x="0" y="2"/>
                  </a:moveTo>
                  <a:cubicBezTo>
                    <a:pt x="1" y="0"/>
                    <a:pt x="4" y="0"/>
                    <a:pt x="6" y="0"/>
                  </a:cubicBezTo>
                  <a:cubicBezTo>
                    <a:pt x="6" y="2"/>
                    <a:pt x="4" y="3"/>
                    <a:pt x="4" y="4"/>
                  </a:cubicBezTo>
                  <a:cubicBezTo>
                    <a:pt x="2" y="4"/>
                    <a:pt x="2" y="4"/>
                    <a:pt x="2" y="4"/>
                  </a:cubicBezTo>
                  <a:cubicBezTo>
                    <a:pt x="2" y="3"/>
                    <a:pt x="1" y="2"/>
                    <a:pt x="0"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109" name="Freeform 61"/>
            <p:cNvSpPr>
              <a:spLocks/>
            </p:cNvSpPr>
            <p:nvPr/>
          </p:nvSpPr>
          <p:spPr bwMode="auto">
            <a:xfrm>
              <a:off x="2554287" y="2638425"/>
              <a:ext cx="214313" cy="85725"/>
            </a:xfrm>
            <a:custGeom>
              <a:avLst/>
              <a:gdLst>
                <a:gd name="T0" fmla="*/ 56 w 57"/>
                <a:gd name="T1" fmla="*/ 16 h 23"/>
                <a:gd name="T2" fmla="*/ 43 w 57"/>
                <a:gd name="T3" fmla="*/ 20 h 23"/>
                <a:gd name="T4" fmla="*/ 41 w 57"/>
                <a:gd name="T5" fmla="*/ 13 h 23"/>
                <a:gd name="T6" fmla="*/ 25 w 57"/>
                <a:gd name="T7" fmla="*/ 10 h 23"/>
                <a:gd name="T8" fmla="*/ 24 w 57"/>
                <a:gd name="T9" fmla="*/ 6 h 23"/>
                <a:gd name="T10" fmla="*/ 10 w 57"/>
                <a:gd name="T11" fmla="*/ 6 h 23"/>
                <a:gd name="T12" fmla="*/ 0 w 57"/>
                <a:gd name="T13" fmla="*/ 9 h 23"/>
                <a:gd name="T14" fmla="*/ 5 w 57"/>
                <a:gd name="T15" fmla="*/ 2 h 23"/>
                <a:gd name="T16" fmla="*/ 18 w 57"/>
                <a:gd name="T17" fmla="*/ 0 h 23"/>
                <a:gd name="T18" fmla="*/ 22 w 57"/>
                <a:gd name="T19" fmla="*/ 3 h 23"/>
                <a:gd name="T20" fmla="*/ 27 w 57"/>
                <a:gd name="T21" fmla="*/ 5 h 23"/>
                <a:gd name="T22" fmla="*/ 38 w 57"/>
                <a:gd name="T23" fmla="*/ 6 h 23"/>
                <a:gd name="T24" fmla="*/ 42 w 57"/>
                <a:gd name="T25" fmla="*/ 13 h 23"/>
                <a:gd name="T26" fmla="*/ 46 w 57"/>
                <a:gd name="T27" fmla="*/ 14 h 23"/>
                <a:gd name="T28" fmla="*/ 56 w 57"/>
                <a:gd name="T29"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 h="23">
                  <a:moveTo>
                    <a:pt x="56" y="16"/>
                  </a:moveTo>
                  <a:cubicBezTo>
                    <a:pt x="57" y="23"/>
                    <a:pt x="44" y="15"/>
                    <a:pt x="43" y="20"/>
                  </a:cubicBezTo>
                  <a:cubicBezTo>
                    <a:pt x="40" y="20"/>
                    <a:pt x="43" y="14"/>
                    <a:pt x="41" y="13"/>
                  </a:cubicBezTo>
                  <a:cubicBezTo>
                    <a:pt x="36" y="12"/>
                    <a:pt x="30" y="11"/>
                    <a:pt x="25" y="10"/>
                  </a:cubicBezTo>
                  <a:cubicBezTo>
                    <a:pt x="24" y="9"/>
                    <a:pt x="24" y="8"/>
                    <a:pt x="24" y="6"/>
                  </a:cubicBezTo>
                  <a:cubicBezTo>
                    <a:pt x="18" y="6"/>
                    <a:pt x="14" y="5"/>
                    <a:pt x="10" y="6"/>
                  </a:cubicBezTo>
                  <a:cubicBezTo>
                    <a:pt x="6" y="7"/>
                    <a:pt x="4" y="10"/>
                    <a:pt x="0" y="9"/>
                  </a:cubicBezTo>
                  <a:cubicBezTo>
                    <a:pt x="0" y="5"/>
                    <a:pt x="6" y="6"/>
                    <a:pt x="5" y="2"/>
                  </a:cubicBezTo>
                  <a:cubicBezTo>
                    <a:pt x="9" y="1"/>
                    <a:pt x="17" y="4"/>
                    <a:pt x="18" y="0"/>
                  </a:cubicBezTo>
                  <a:cubicBezTo>
                    <a:pt x="24" y="1"/>
                    <a:pt x="16" y="2"/>
                    <a:pt x="22" y="3"/>
                  </a:cubicBezTo>
                  <a:cubicBezTo>
                    <a:pt x="22" y="3"/>
                    <a:pt x="26" y="4"/>
                    <a:pt x="27" y="5"/>
                  </a:cubicBezTo>
                  <a:cubicBezTo>
                    <a:pt x="28" y="6"/>
                    <a:pt x="32" y="6"/>
                    <a:pt x="38" y="6"/>
                  </a:cubicBezTo>
                  <a:cubicBezTo>
                    <a:pt x="36" y="11"/>
                    <a:pt x="45" y="7"/>
                    <a:pt x="42" y="13"/>
                  </a:cubicBezTo>
                  <a:cubicBezTo>
                    <a:pt x="44" y="11"/>
                    <a:pt x="45" y="12"/>
                    <a:pt x="46" y="14"/>
                  </a:cubicBezTo>
                  <a:cubicBezTo>
                    <a:pt x="49" y="15"/>
                    <a:pt x="55" y="13"/>
                    <a:pt x="56" y="1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110" name="Freeform 62"/>
            <p:cNvSpPr>
              <a:spLocks/>
            </p:cNvSpPr>
            <p:nvPr/>
          </p:nvSpPr>
          <p:spPr bwMode="auto">
            <a:xfrm>
              <a:off x="2805112" y="2713038"/>
              <a:ext cx="90488" cy="49213"/>
            </a:xfrm>
            <a:custGeom>
              <a:avLst/>
              <a:gdLst>
                <a:gd name="T0" fmla="*/ 2 w 24"/>
                <a:gd name="T1" fmla="*/ 0 h 13"/>
                <a:gd name="T2" fmla="*/ 13 w 24"/>
                <a:gd name="T3" fmla="*/ 1 h 13"/>
                <a:gd name="T4" fmla="*/ 18 w 24"/>
                <a:gd name="T5" fmla="*/ 3 h 13"/>
                <a:gd name="T6" fmla="*/ 24 w 24"/>
                <a:gd name="T7" fmla="*/ 6 h 13"/>
                <a:gd name="T8" fmla="*/ 4 w 24"/>
                <a:gd name="T9" fmla="*/ 8 h 13"/>
                <a:gd name="T10" fmla="*/ 7 w 24"/>
                <a:gd name="T11" fmla="*/ 7 h 13"/>
                <a:gd name="T12" fmla="*/ 2 w 2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4" h="13">
                  <a:moveTo>
                    <a:pt x="2" y="0"/>
                  </a:moveTo>
                  <a:cubicBezTo>
                    <a:pt x="4" y="2"/>
                    <a:pt x="9" y="0"/>
                    <a:pt x="13" y="1"/>
                  </a:cubicBezTo>
                  <a:cubicBezTo>
                    <a:pt x="13" y="2"/>
                    <a:pt x="17" y="7"/>
                    <a:pt x="18" y="3"/>
                  </a:cubicBezTo>
                  <a:cubicBezTo>
                    <a:pt x="21" y="3"/>
                    <a:pt x="20" y="7"/>
                    <a:pt x="24" y="6"/>
                  </a:cubicBezTo>
                  <a:cubicBezTo>
                    <a:pt x="24" y="13"/>
                    <a:pt x="9" y="10"/>
                    <a:pt x="4" y="8"/>
                  </a:cubicBezTo>
                  <a:cubicBezTo>
                    <a:pt x="4" y="7"/>
                    <a:pt x="7" y="7"/>
                    <a:pt x="7" y="7"/>
                  </a:cubicBezTo>
                  <a:cubicBezTo>
                    <a:pt x="7" y="5"/>
                    <a:pt x="0" y="5"/>
                    <a:pt x="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111" name="Freeform 63"/>
            <p:cNvSpPr>
              <a:spLocks/>
            </p:cNvSpPr>
            <p:nvPr/>
          </p:nvSpPr>
          <p:spPr bwMode="auto">
            <a:xfrm>
              <a:off x="6699250" y="2716213"/>
              <a:ext cx="44450" cy="33338"/>
            </a:xfrm>
            <a:custGeom>
              <a:avLst/>
              <a:gdLst>
                <a:gd name="T0" fmla="*/ 10 w 12"/>
                <a:gd name="T1" fmla="*/ 0 h 9"/>
                <a:gd name="T2" fmla="*/ 7 w 12"/>
                <a:gd name="T3" fmla="*/ 9 h 9"/>
                <a:gd name="T4" fmla="*/ 0 w 12"/>
                <a:gd name="T5" fmla="*/ 3 h 9"/>
                <a:gd name="T6" fmla="*/ 3 w 12"/>
                <a:gd name="T7" fmla="*/ 0 h 9"/>
                <a:gd name="T8" fmla="*/ 10 w 12"/>
                <a:gd name="T9" fmla="*/ 0 h 9"/>
              </a:gdLst>
              <a:ahLst/>
              <a:cxnLst>
                <a:cxn ang="0">
                  <a:pos x="T0" y="T1"/>
                </a:cxn>
                <a:cxn ang="0">
                  <a:pos x="T2" y="T3"/>
                </a:cxn>
                <a:cxn ang="0">
                  <a:pos x="T4" y="T5"/>
                </a:cxn>
                <a:cxn ang="0">
                  <a:pos x="T6" y="T7"/>
                </a:cxn>
                <a:cxn ang="0">
                  <a:pos x="T8" y="T9"/>
                </a:cxn>
              </a:cxnLst>
              <a:rect l="0" t="0" r="r" b="b"/>
              <a:pathLst>
                <a:path w="12" h="9">
                  <a:moveTo>
                    <a:pt x="10" y="0"/>
                  </a:moveTo>
                  <a:cubicBezTo>
                    <a:pt x="12" y="6"/>
                    <a:pt x="7" y="4"/>
                    <a:pt x="7" y="9"/>
                  </a:cubicBezTo>
                  <a:cubicBezTo>
                    <a:pt x="4" y="8"/>
                    <a:pt x="0" y="8"/>
                    <a:pt x="0" y="3"/>
                  </a:cubicBezTo>
                  <a:cubicBezTo>
                    <a:pt x="3" y="4"/>
                    <a:pt x="3" y="2"/>
                    <a:pt x="3" y="0"/>
                  </a:cubicBezTo>
                  <a:lnTo>
                    <a:pt x="10" y="0"/>
                  </a:lnTo>
                  <a:close/>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112" name="Freeform 64"/>
            <p:cNvSpPr>
              <a:spLocks/>
            </p:cNvSpPr>
            <p:nvPr/>
          </p:nvSpPr>
          <p:spPr bwMode="auto">
            <a:xfrm>
              <a:off x="2776537" y="2727325"/>
              <a:ext cx="33338" cy="26988"/>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5" y="6"/>
                    <a:pt x="3" y="5"/>
                    <a:pt x="0" y="6"/>
                  </a:cubicBezTo>
                  <a:cubicBezTo>
                    <a:pt x="1" y="3"/>
                    <a:pt x="9" y="0"/>
                    <a:pt x="7" y="7"/>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113" name="Freeform 65"/>
            <p:cNvSpPr>
              <a:spLocks/>
            </p:cNvSpPr>
            <p:nvPr/>
          </p:nvSpPr>
          <p:spPr bwMode="auto">
            <a:xfrm>
              <a:off x="2686050" y="2735263"/>
              <a:ext cx="41275" cy="26988"/>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114" name="Freeform 66"/>
            <p:cNvSpPr>
              <a:spLocks/>
            </p:cNvSpPr>
            <p:nvPr/>
          </p:nvSpPr>
          <p:spPr bwMode="auto">
            <a:xfrm>
              <a:off x="6934200" y="2749550"/>
              <a:ext cx="60325" cy="101600"/>
            </a:xfrm>
            <a:custGeom>
              <a:avLst/>
              <a:gdLst>
                <a:gd name="T0" fmla="*/ 7 w 16"/>
                <a:gd name="T1" fmla="*/ 0 h 27"/>
                <a:gd name="T2" fmla="*/ 13 w 16"/>
                <a:gd name="T3" fmla="*/ 0 h 27"/>
                <a:gd name="T4" fmla="*/ 16 w 16"/>
                <a:gd name="T5" fmla="*/ 10 h 27"/>
                <a:gd name="T6" fmla="*/ 12 w 16"/>
                <a:gd name="T7" fmla="*/ 14 h 27"/>
                <a:gd name="T8" fmla="*/ 10 w 16"/>
                <a:gd name="T9" fmla="*/ 18 h 27"/>
                <a:gd name="T10" fmla="*/ 9 w 16"/>
                <a:gd name="T11" fmla="*/ 25 h 27"/>
                <a:gd name="T12" fmla="*/ 5 w 16"/>
                <a:gd name="T13" fmla="*/ 21 h 27"/>
                <a:gd name="T14" fmla="*/ 0 w 16"/>
                <a:gd name="T15" fmla="*/ 15 h 27"/>
                <a:gd name="T16" fmla="*/ 3 w 16"/>
                <a:gd name="T17" fmla="*/ 7 h 27"/>
                <a:gd name="T18" fmla="*/ 7 w 16"/>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7">
                  <a:moveTo>
                    <a:pt x="7" y="0"/>
                  </a:moveTo>
                  <a:cubicBezTo>
                    <a:pt x="13" y="0"/>
                    <a:pt x="13" y="0"/>
                    <a:pt x="13" y="0"/>
                  </a:cubicBezTo>
                  <a:cubicBezTo>
                    <a:pt x="15" y="2"/>
                    <a:pt x="15" y="6"/>
                    <a:pt x="16" y="10"/>
                  </a:cubicBezTo>
                  <a:cubicBezTo>
                    <a:pt x="13" y="10"/>
                    <a:pt x="15" y="14"/>
                    <a:pt x="12" y="14"/>
                  </a:cubicBezTo>
                  <a:cubicBezTo>
                    <a:pt x="12" y="16"/>
                    <a:pt x="12" y="18"/>
                    <a:pt x="10" y="18"/>
                  </a:cubicBezTo>
                  <a:cubicBezTo>
                    <a:pt x="9" y="20"/>
                    <a:pt x="12" y="25"/>
                    <a:pt x="9" y="25"/>
                  </a:cubicBezTo>
                  <a:cubicBezTo>
                    <a:pt x="4" y="27"/>
                    <a:pt x="8" y="21"/>
                    <a:pt x="5" y="21"/>
                  </a:cubicBezTo>
                  <a:cubicBezTo>
                    <a:pt x="3" y="21"/>
                    <a:pt x="2" y="17"/>
                    <a:pt x="0" y="15"/>
                  </a:cubicBezTo>
                  <a:cubicBezTo>
                    <a:pt x="0" y="11"/>
                    <a:pt x="5" y="13"/>
                    <a:pt x="3" y="7"/>
                  </a:cubicBezTo>
                  <a:cubicBezTo>
                    <a:pt x="7" y="10"/>
                    <a:pt x="7" y="3"/>
                    <a:pt x="7"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115" name="Freeform 67"/>
            <p:cNvSpPr>
              <a:spLocks/>
            </p:cNvSpPr>
            <p:nvPr/>
          </p:nvSpPr>
          <p:spPr bwMode="auto">
            <a:xfrm>
              <a:off x="6994525" y="2836863"/>
              <a:ext cx="79375" cy="82550"/>
            </a:xfrm>
            <a:custGeom>
              <a:avLst/>
              <a:gdLst>
                <a:gd name="T0" fmla="*/ 11 w 21"/>
                <a:gd name="T1" fmla="*/ 2 h 22"/>
                <a:gd name="T2" fmla="*/ 15 w 21"/>
                <a:gd name="T3" fmla="*/ 6 h 22"/>
                <a:gd name="T4" fmla="*/ 14 w 21"/>
                <a:gd name="T5" fmla="*/ 8 h 22"/>
                <a:gd name="T6" fmla="*/ 15 w 21"/>
                <a:gd name="T7" fmla="*/ 11 h 22"/>
                <a:gd name="T8" fmla="*/ 21 w 21"/>
                <a:gd name="T9" fmla="*/ 18 h 22"/>
                <a:gd name="T10" fmla="*/ 18 w 21"/>
                <a:gd name="T11" fmla="*/ 22 h 22"/>
                <a:gd name="T12" fmla="*/ 14 w 21"/>
                <a:gd name="T13" fmla="*/ 22 h 22"/>
                <a:gd name="T14" fmla="*/ 7 w 21"/>
                <a:gd name="T15" fmla="*/ 15 h 22"/>
                <a:gd name="T16" fmla="*/ 10 w 21"/>
                <a:gd name="T17" fmla="*/ 12 h 22"/>
                <a:gd name="T18" fmla="*/ 0 w 21"/>
                <a:gd name="T19" fmla="*/ 4 h 22"/>
                <a:gd name="T20" fmla="*/ 11 w 21"/>
                <a:gd name="T21"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22">
                  <a:moveTo>
                    <a:pt x="11" y="2"/>
                  </a:moveTo>
                  <a:cubicBezTo>
                    <a:pt x="7" y="7"/>
                    <a:pt x="14" y="5"/>
                    <a:pt x="15" y="6"/>
                  </a:cubicBezTo>
                  <a:cubicBezTo>
                    <a:pt x="16" y="8"/>
                    <a:pt x="14" y="7"/>
                    <a:pt x="14" y="8"/>
                  </a:cubicBezTo>
                  <a:cubicBezTo>
                    <a:pt x="14" y="8"/>
                    <a:pt x="15" y="10"/>
                    <a:pt x="15" y="11"/>
                  </a:cubicBezTo>
                  <a:cubicBezTo>
                    <a:pt x="17" y="13"/>
                    <a:pt x="21" y="13"/>
                    <a:pt x="21" y="18"/>
                  </a:cubicBezTo>
                  <a:cubicBezTo>
                    <a:pt x="18" y="17"/>
                    <a:pt x="18" y="20"/>
                    <a:pt x="18" y="22"/>
                  </a:cubicBezTo>
                  <a:cubicBezTo>
                    <a:pt x="17" y="21"/>
                    <a:pt x="14" y="20"/>
                    <a:pt x="14" y="22"/>
                  </a:cubicBezTo>
                  <a:cubicBezTo>
                    <a:pt x="10" y="21"/>
                    <a:pt x="11" y="15"/>
                    <a:pt x="7" y="15"/>
                  </a:cubicBezTo>
                  <a:cubicBezTo>
                    <a:pt x="7" y="13"/>
                    <a:pt x="10" y="14"/>
                    <a:pt x="10" y="12"/>
                  </a:cubicBezTo>
                  <a:cubicBezTo>
                    <a:pt x="6" y="9"/>
                    <a:pt x="4" y="5"/>
                    <a:pt x="0" y="4"/>
                  </a:cubicBezTo>
                  <a:cubicBezTo>
                    <a:pt x="3" y="0"/>
                    <a:pt x="6" y="1"/>
                    <a:pt x="11"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116" name="Rectangle 68"/>
            <p:cNvSpPr>
              <a:spLocks noChangeArrowheads="1"/>
            </p:cNvSpPr>
            <p:nvPr/>
          </p:nvSpPr>
          <p:spPr bwMode="auto">
            <a:xfrm>
              <a:off x="6961187" y="2870200"/>
              <a:ext cx="19050" cy="11113"/>
            </a:xfrm>
            <a:prstGeom prst="rect">
              <a:avLst/>
            </a:pr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117" name="Freeform 69"/>
            <p:cNvSpPr>
              <a:spLocks/>
            </p:cNvSpPr>
            <p:nvPr/>
          </p:nvSpPr>
          <p:spPr bwMode="auto">
            <a:xfrm>
              <a:off x="6986587" y="2884488"/>
              <a:ext cx="46038" cy="65088"/>
            </a:xfrm>
            <a:custGeom>
              <a:avLst/>
              <a:gdLst>
                <a:gd name="T0" fmla="*/ 12 w 12"/>
                <a:gd name="T1" fmla="*/ 14 h 17"/>
                <a:gd name="T2" fmla="*/ 5 w 12"/>
                <a:gd name="T3" fmla="*/ 16 h 17"/>
                <a:gd name="T4" fmla="*/ 0 w 12"/>
                <a:gd name="T5" fmla="*/ 9 h 17"/>
                <a:gd name="T6" fmla="*/ 12 w 12"/>
                <a:gd name="T7" fmla="*/ 14 h 17"/>
              </a:gdLst>
              <a:ahLst/>
              <a:cxnLst>
                <a:cxn ang="0">
                  <a:pos x="T0" y="T1"/>
                </a:cxn>
                <a:cxn ang="0">
                  <a:pos x="T2" y="T3"/>
                </a:cxn>
                <a:cxn ang="0">
                  <a:pos x="T4" y="T5"/>
                </a:cxn>
                <a:cxn ang="0">
                  <a:pos x="T6" y="T7"/>
                </a:cxn>
              </a:cxnLst>
              <a:rect l="0" t="0" r="r" b="b"/>
              <a:pathLst>
                <a:path w="12" h="17">
                  <a:moveTo>
                    <a:pt x="12" y="14"/>
                  </a:moveTo>
                  <a:cubicBezTo>
                    <a:pt x="12" y="17"/>
                    <a:pt x="7" y="15"/>
                    <a:pt x="5" y="16"/>
                  </a:cubicBezTo>
                  <a:cubicBezTo>
                    <a:pt x="5" y="12"/>
                    <a:pt x="6" y="7"/>
                    <a:pt x="0" y="9"/>
                  </a:cubicBezTo>
                  <a:cubicBezTo>
                    <a:pt x="6" y="0"/>
                    <a:pt x="5" y="16"/>
                    <a:pt x="12" y="14"/>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118" name="Freeform 70"/>
            <p:cNvSpPr>
              <a:spLocks/>
            </p:cNvSpPr>
            <p:nvPr/>
          </p:nvSpPr>
          <p:spPr bwMode="auto">
            <a:xfrm>
              <a:off x="6080125" y="2938463"/>
              <a:ext cx="44450" cy="77788"/>
            </a:xfrm>
            <a:custGeom>
              <a:avLst/>
              <a:gdLst>
                <a:gd name="T0" fmla="*/ 3 w 12"/>
                <a:gd name="T1" fmla="*/ 2 h 21"/>
                <a:gd name="T2" fmla="*/ 7 w 12"/>
                <a:gd name="T3" fmla="*/ 6 h 21"/>
                <a:gd name="T4" fmla="*/ 8 w 12"/>
                <a:gd name="T5" fmla="*/ 7 h 21"/>
                <a:gd name="T6" fmla="*/ 11 w 12"/>
                <a:gd name="T7" fmla="*/ 10 h 21"/>
                <a:gd name="T8" fmla="*/ 10 w 12"/>
                <a:gd name="T9" fmla="*/ 12 h 21"/>
                <a:gd name="T10" fmla="*/ 11 w 12"/>
                <a:gd name="T11" fmla="*/ 19 h 21"/>
                <a:gd name="T12" fmla="*/ 8 w 12"/>
                <a:gd name="T13" fmla="*/ 21 h 21"/>
                <a:gd name="T14" fmla="*/ 3 w 12"/>
                <a:gd name="T15" fmla="*/ 2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21">
                  <a:moveTo>
                    <a:pt x="3" y="2"/>
                  </a:moveTo>
                  <a:cubicBezTo>
                    <a:pt x="5" y="0"/>
                    <a:pt x="6" y="5"/>
                    <a:pt x="7" y="6"/>
                  </a:cubicBezTo>
                  <a:cubicBezTo>
                    <a:pt x="7" y="7"/>
                    <a:pt x="8" y="6"/>
                    <a:pt x="8" y="7"/>
                  </a:cubicBezTo>
                  <a:cubicBezTo>
                    <a:pt x="8" y="9"/>
                    <a:pt x="11" y="9"/>
                    <a:pt x="11" y="10"/>
                  </a:cubicBezTo>
                  <a:cubicBezTo>
                    <a:pt x="12" y="12"/>
                    <a:pt x="10" y="11"/>
                    <a:pt x="10" y="12"/>
                  </a:cubicBezTo>
                  <a:cubicBezTo>
                    <a:pt x="9" y="13"/>
                    <a:pt x="12" y="15"/>
                    <a:pt x="11" y="19"/>
                  </a:cubicBezTo>
                  <a:cubicBezTo>
                    <a:pt x="9" y="18"/>
                    <a:pt x="8" y="20"/>
                    <a:pt x="8" y="21"/>
                  </a:cubicBezTo>
                  <a:cubicBezTo>
                    <a:pt x="0" y="19"/>
                    <a:pt x="1" y="11"/>
                    <a:pt x="3"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119" name="Freeform 71"/>
            <p:cNvSpPr>
              <a:spLocks/>
            </p:cNvSpPr>
            <p:nvPr/>
          </p:nvSpPr>
          <p:spPr bwMode="auto">
            <a:xfrm>
              <a:off x="7027862" y="2941638"/>
              <a:ext cx="57150" cy="85725"/>
            </a:xfrm>
            <a:custGeom>
              <a:avLst/>
              <a:gdLst>
                <a:gd name="T0" fmla="*/ 12 w 15"/>
                <a:gd name="T1" fmla="*/ 1 h 23"/>
                <a:gd name="T2" fmla="*/ 15 w 15"/>
                <a:gd name="T3" fmla="*/ 12 h 23"/>
                <a:gd name="T4" fmla="*/ 11 w 15"/>
                <a:gd name="T5" fmla="*/ 13 h 23"/>
                <a:gd name="T6" fmla="*/ 11 w 15"/>
                <a:gd name="T7" fmla="*/ 23 h 23"/>
                <a:gd name="T8" fmla="*/ 3 w 15"/>
                <a:gd name="T9" fmla="*/ 19 h 23"/>
                <a:gd name="T10" fmla="*/ 5 w 15"/>
                <a:gd name="T11" fmla="*/ 13 h 23"/>
                <a:gd name="T12" fmla="*/ 5 w 15"/>
                <a:gd name="T13" fmla="*/ 11 h 23"/>
                <a:gd name="T14" fmla="*/ 3 w 15"/>
                <a:gd name="T15" fmla="*/ 11 h 23"/>
                <a:gd name="T16" fmla="*/ 6 w 15"/>
                <a:gd name="T17" fmla="*/ 6 h 23"/>
                <a:gd name="T18" fmla="*/ 9 w 15"/>
                <a:gd name="T19" fmla="*/ 2 h 23"/>
                <a:gd name="T20" fmla="*/ 12 w 15"/>
                <a:gd name="T21"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23">
                  <a:moveTo>
                    <a:pt x="12" y="1"/>
                  </a:moveTo>
                  <a:cubicBezTo>
                    <a:pt x="12" y="6"/>
                    <a:pt x="11" y="11"/>
                    <a:pt x="15" y="12"/>
                  </a:cubicBezTo>
                  <a:cubicBezTo>
                    <a:pt x="14" y="14"/>
                    <a:pt x="12" y="13"/>
                    <a:pt x="11" y="13"/>
                  </a:cubicBezTo>
                  <a:cubicBezTo>
                    <a:pt x="13" y="16"/>
                    <a:pt x="9" y="18"/>
                    <a:pt x="11" y="23"/>
                  </a:cubicBezTo>
                  <a:cubicBezTo>
                    <a:pt x="7" y="23"/>
                    <a:pt x="7" y="19"/>
                    <a:pt x="3" y="19"/>
                  </a:cubicBezTo>
                  <a:cubicBezTo>
                    <a:pt x="3" y="16"/>
                    <a:pt x="5" y="15"/>
                    <a:pt x="5" y="13"/>
                  </a:cubicBezTo>
                  <a:cubicBezTo>
                    <a:pt x="5" y="12"/>
                    <a:pt x="2" y="11"/>
                    <a:pt x="5" y="11"/>
                  </a:cubicBezTo>
                  <a:cubicBezTo>
                    <a:pt x="5" y="9"/>
                    <a:pt x="3" y="10"/>
                    <a:pt x="3" y="11"/>
                  </a:cubicBezTo>
                  <a:cubicBezTo>
                    <a:pt x="0" y="10"/>
                    <a:pt x="3" y="5"/>
                    <a:pt x="6" y="6"/>
                  </a:cubicBezTo>
                  <a:cubicBezTo>
                    <a:pt x="6" y="4"/>
                    <a:pt x="8" y="3"/>
                    <a:pt x="9" y="2"/>
                  </a:cubicBezTo>
                  <a:cubicBezTo>
                    <a:pt x="10" y="2"/>
                    <a:pt x="10" y="0"/>
                    <a:pt x="12"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120" name="Freeform 72"/>
            <p:cNvSpPr>
              <a:spLocks/>
            </p:cNvSpPr>
            <p:nvPr/>
          </p:nvSpPr>
          <p:spPr bwMode="auto">
            <a:xfrm>
              <a:off x="6986587" y="2960688"/>
              <a:ext cx="41275" cy="36513"/>
            </a:xfrm>
            <a:custGeom>
              <a:avLst/>
              <a:gdLst>
                <a:gd name="T0" fmla="*/ 6 w 11"/>
                <a:gd name="T1" fmla="*/ 0 h 10"/>
                <a:gd name="T2" fmla="*/ 10 w 11"/>
                <a:gd name="T3" fmla="*/ 4 h 10"/>
                <a:gd name="T4" fmla="*/ 9 w 11"/>
                <a:gd name="T5" fmla="*/ 6 h 10"/>
                <a:gd name="T6" fmla="*/ 0 w 11"/>
                <a:gd name="T7" fmla="*/ 10 h 10"/>
                <a:gd name="T8" fmla="*/ 6 w 11"/>
                <a:gd name="T9" fmla="*/ 0 h 10"/>
              </a:gdLst>
              <a:ahLst/>
              <a:cxnLst>
                <a:cxn ang="0">
                  <a:pos x="T0" y="T1"/>
                </a:cxn>
                <a:cxn ang="0">
                  <a:pos x="T2" y="T3"/>
                </a:cxn>
                <a:cxn ang="0">
                  <a:pos x="T4" y="T5"/>
                </a:cxn>
                <a:cxn ang="0">
                  <a:pos x="T6" y="T7"/>
                </a:cxn>
                <a:cxn ang="0">
                  <a:pos x="T8" y="T9"/>
                </a:cxn>
              </a:cxnLst>
              <a:rect l="0" t="0" r="r" b="b"/>
              <a:pathLst>
                <a:path w="11" h="10">
                  <a:moveTo>
                    <a:pt x="6" y="0"/>
                  </a:moveTo>
                  <a:cubicBezTo>
                    <a:pt x="9" y="0"/>
                    <a:pt x="11" y="1"/>
                    <a:pt x="10" y="4"/>
                  </a:cubicBezTo>
                  <a:cubicBezTo>
                    <a:pt x="8" y="4"/>
                    <a:pt x="7" y="5"/>
                    <a:pt x="9" y="6"/>
                  </a:cubicBezTo>
                  <a:cubicBezTo>
                    <a:pt x="8" y="7"/>
                    <a:pt x="4" y="9"/>
                    <a:pt x="0" y="10"/>
                  </a:cubicBezTo>
                  <a:cubicBezTo>
                    <a:pt x="0" y="4"/>
                    <a:pt x="6" y="5"/>
                    <a:pt x="6"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121" name="Freeform 73"/>
            <p:cNvSpPr>
              <a:spLocks/>
            </p:cNvSpPr>
            <p:nvPr/>
          </p:nvSpPr>
          <p:spPr bwMode="auto">
            <a:xfrm>
              <a:off x="7104062" y="3095625"/>
              <a:ext cx="25400" cy="52388"/>
            </a:xfrm>
            <a:custGeom>
              <a:avLst/>
              <a:gdLst>
                <a:gd name="T0" fmla="*/ 2 w 7"/>
                <a:gd name="T1" fmla="*/ 0 h 14"/>
                <a:gd name="T2" fmla="*/ 7 w 7"/>
                <a:gd name="T3" fmla="*/ 5 h 14"/>
                <a:gd name="T4" fmla="*/ 0 w 7"/>
                <a:gd name="T5" fmla="*/ 13 h 14"/>
                <a:gd name="T6" fmla="*/ 3 w 7"/>
                <a:gd name="T7" fmla="*/ 12 h 14"/>
                <a:gd name="T8" fmla="*/ 2 w 7"/>
                <a:gd name="T9" fmla="*/ 0 h 14"/>
              </a:gdLst>
              <a:ahLst/>
              <a:cxnLst>
                <a:cxn ang="0">
                  <a:pos x="T0" y="T1"/>
                </a:cxn>
                <a:cxn ang="0">
                  <a:pos x="T2" y="T3"/>
                </a:cxn>
                <a:cxn ang="0">
                  <a:pos x="T4" y="T5"/>
                </a:cxn>
                <a:cxn ang="0">
                  <a:pos x="T6" y="T7"/>
                </a:cxn>
                <a:cxn ang="0">
                  <a:pos x="T8" y="T9"/>
                </a:cxn>
              </a:cxnLst>
              <a:rect l="0" t="0" r="r" b="b"/>
              <a:pathLst>
                <a:path w="7" h="14">
                  <a:moveTo>
                    <a:pt x="2" y="0"/>
                  </a:moveTo>
                  <a:cubicBezTo>
                    <a:pt x="5" y="0"/>
                    <a:pt x="3" y="6"/>
                    <a:pt x="7" y="5"/>
                  </a:cubicBezTo>
                  <a:cubicBezTo>
                    <a:pt x="6" y="8"/>
                    <a:pt x="7" y="14"/>
                    <a:pt x="0" y="13"/>
                  </a:cubicBezTo>
                  <a:cubicBezTo>
                    <a:pt x="0" y="12"/>
                    <a:pt x="2" y="12"/>
                    <a:pt x="3" y="12"/>
                  </a:cubicBezTo>
                  <a:cubicBezTo>
                    <a:pt x="1" y="6"/>
                    <a:pt x="1" y="7"/>
                    <a:pt x="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122" name="Freeform 74"/>
            <p:cNvSpPr>
              <a:spLocks/>
            </p:cNvSpPr>
            <p:nvPr/>
          </p:nvSpPr>
          <p:spPr bwMode="auto">
            <a:xfrm>
              <a:off x="6942137" y="3109913"/>
              <a:ext cx="104775" cy="34925"/>
            </a:xfrm>
            <a:custGeom>
              <a:avLst/>
              <a:gdLst>
                <a:gd name="T0" fmla="*/ 28 w 28"/>
                <a:gd name="T1" fmla="*/ 3 h 9"/>
                <a:gd name="T2" fmla="*/ 19 w 28"/>
                <a:gd name="T3" fmla="*/ 8 h 9"/>
                <a:gd name="T4" fmla="*/ 0 w 28"/>
                <a:gd name="T5" fmla="*/ 9 h 9"/>
                <a:gd name="T6" fmla="*/ 24 w 28"/>
                <a:gd name="T7" fmla="*/ 2 h 9"/>
                <a:gd name="T8" fmla="*/ 28 w 28"/>
                <a:gd name="T9" fmla="*/ 3 h 9"/>
              </a:gdLst>
              <a:ahLst/>
              <a:cxnLst>
                <a:cxn ang="0">
                  <a:pos x="T0" y="T1"/>
                </a:cxn>
                <a:cxn ang="0">
                  <a:pos x="T2" y="T3"/>
                </a:cxn>
                <a:cxn ang="0">
                  <a:pos x="T4" y="T5"/>
                </a:cxn>
                <a:cxn ang="0">
                  <a:pos x="T6" y="T7"/>
                </a:cxn>
                <a:cxn ang="0">
                  <a:pos x="T8" y="T9"/>
                </a:cxn>
              </a:cxnLst>
              <a:rect l="0" t="0" r="r" b="b"/>
              <a:pathLst>
                <a:path w="28" h="9">
                  <a:moveTo>
                    <a:pt x="28" y="3"/>
                  </a:moveTo>
                  <a:cubicBezTo>
                    <a:pt x="28" y="7"/>
                    <a:pt x="23" y="7"/>
                    <a:pt x="19" y="8"/>
                  </a:cubicBezTo>
                  <a:cubicBezTo>
                    <a:pt x="13" y="8"/>
                    <a:pt x="5" y="7"/>
                    <a:pt x="0" y="9"/>
                  </a:cubicBezTo>
                  <a:cubicBezTo>
                    <a:pt x="1" y="0"/>
                    <a:pt x="20" y="9"/>
                    <a:pt x="24" y="2"/>
                  </a:cubicBezTo>
                  <a:cubicBezTo>
                    <a:pt x="25" y="3"/>
                    <a:pt x="26" y="4"/>
                    <a:pt x="28"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123" name="Freeform 75"/>
            <p:cNvSpPr>
              <a:spLocks/>
            </p:cNvSpPr>
            <p:nvPr/>
          </p:nvSpPr>
          <p:spPr bwMode="auto">
            <a:xfrm>
              <a:off x="7175500" y="3151188"/>
              <a:ext cx="66675" cy="46038"/>
            </a:xfrm>
            <a:custGeom>
              <a:avLst/>
              <a:gdLst>
                <a:gd name="T0" fmla="*/ 18 w 18"/>
                <a:gd name="T1" fmla="*/ 8 h 12"/>
                <a:gd name="T2" fmla="*/ 15 w 18"/>
                <a:gd name="T3" fmla="*/ 11 h 12"/>
                <a:gd name="T4" fmla="*/ 7 w 18"/>
                <a:gd name="T5" fmla="*/ 11 h 12"/>
                <a:gd name="T6" fmla="*/ 5 w 18"/>
                <a:gd name="T7" fmla="*/ 9 h 12"/>
                <a:gd name="T8" fmla="*/ 0 w 18"/>
                <a:gd name="T9" fmla="*/ 5 h 12"/>
                <a:gd name="T10" fmla="*/ 7 w 18"/>
                <a:gd name="T11" fmla="*/ 2 h 12"/>
                <a:gd name="T12" fmla="*/ 11 w 18"/>
                <a:gd name="T13" fmla="*/ 1 h 12"/>
                <a:gd name="T14" fmla="*/ 11 w 18"/>
                <a:gd name="T15" fmla="*/ 2 h 12"/>
                <a:gd name="T16" fmla="*/ 12 w 18"/>
                <a:gd name="T17" fmla="*/ 1 h 12"/>
                <a:gd name="T18" fmla="*/ 18 w 18"/>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2">
                  <a:moveTo>
                    <a:pt x="18" y="8"/>
                  </a:moveTo>
                  <a:cubicBezTo>
                    <a:pt x="17" y="9"/>
                    <a:pt x="15" y="9"/>
                    <a:pt x="15" y="11"/>
                  </a:cubicBezTo>
                  <a:cubicBezTo>
                    <a:pt x="12" y="9"/>
                    <a:pt x="9" y="12"/>
                    <a:pt x="7" y="11"/>
                  </a:cubicBezTo>
                  <a:cubicBezTo>
                    <a:pt x="6" y="11"/>
                    <a:pt x="7" y="9"/>
                    <a:pt x="5" y="9"/>
                  </a:cubicBezTo>
                  <a:cubicBezTo>
                    <a:pt x="4" y="9"/>
                    <a:pt x="2" y="6"/>
                    <a:pt x="0" y="5"/>
                  </a:cubicBezTo>
                  <a:cubicBezTo>
                    <a:pt x="0" y="3"/>
                    <a:pt x="4" y="4"/>
                    <a:pt x="7" y="2"/>
                  </a:cubicBezTo>
                  <a:cubicBezTo>
                    <a:pt x="7" y="2"/>
                    <a:pt x="10" y="0"/>
                    <a:pt x="11" y="1"/>
                  </a:cubicBezTo>
                  <a:cubicBezTo>
                    <a:pt x="11" y="1"/>
                    <a:pt x="11" y="2"/>
                    <a:pt x="11" y="2"/>
                  </a:cubicBezTo>
                  <a:cubicBezTo>
                    <a:pt x="12" y="2"/>
                    <a:pt x="13" y="1"/>
                    <a:pt x="12" y="1"/>
                  </a:cubicBezTo>
                  <a:cubicBezTo>
                    <a:pt x="15" y="2"/>
                    <a:pt x="17" y="4"/>
                    <a:pt x="18" y="8"/>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124" name="Freeform 76"/>
            <p:cNvSpPr>
              <a:spLocks/>
            </p:cNvSpPr>
            <p:nvPr/>
          </p:nvSpPr>
          <p:spPr bwMode="auto">
            <a:xfrm>
              <a:off x="7208837" y="3173413"/>
              <a:ext cx="385763" cy="206375"/>
            </a:xfrm>
            <a:custGeom>
              <a:avLst/>
              <a:gdLst>
                <a:gd name="T0" fmla="*/ 34 w 103"/>
                <a:gd name="T1" fmla="*/ 27 h 55"/>
                <a:gd name="T2" fmla="*/ 28 w 103"/>
                <a:gd name="T3" fmla="*/ 24 h 55"/>
                <a:gd name="T4" fmla="*/ 26 w 103"/>
                <a:gd name="T5" fmla="*/ 19 h 55"/>
                <a:gd name="T6" fmla="*/ 10 w 103"/>
                <a:gd name="T7" fmla="*/ 15 h 55"/>
                <a:gd name="T8" fmla="*/ 2 w 103"/>
                <a:gd name="T9" fmla="*/ 15 h 55"/>
                <a:gd name="T10" fmla="*/ 0 w 103"/>
                <a:gd name="T11" fmla="*/ 9 h 55"/>
                <a:gd name="T12" fmla="*/ 5 w 103"/>
                <a:gd name="T13" fmla="*/ 9 h 55"/>
                <a:gd name="T14" fmla="*/ 9 w 103"/>
                <a:gd name="T15" fmla="*/ 7 h 55"/>
                <a:gd name="T16" fmla="*/ 16 w 103"/>
                <a:gd name="T17" fmla="*/ 10 h 55"/>
                <a:gd name="T18" fmla="*/ 21 w 103"/>
                <a:gd name="T19" fmla="*/ 6 h 55"/>
                <a:gd name="T20" fmla="*/ 33 w 103"/>
                <a:gd name="T21" fmla="*/ 2 h 55"/>
                <a:gd name="T22" fmla="*/ 35 w 103"/>
                <a:gd name="T23" fmla="*/ 5 h 55"/>
                <a:gd name="T24" fmla="*/ 47 w 103"/>
                <a:gd name="T25" fmla="*/ 9 h 55"/>
                <a:gd name="T26" fmla="*/ 49 w 103"/>
                <a:gd name="T27" fmla="*/ 7 h 55"/>
                <a:gd name="T28" fmla="*/ 52 w 103"/>
                <a:gd name="T29" fmla="*/ 10 h 55"/>
                <a:gd name="T30" fmla="*/ 59 w 103"/>
                <a:gd name="T31" fmla="*/ 10 h 55"/>
                <a:gd name="T32" fmla="*/ 65 w 103"/>
                <a:gd name="T33" fmla="*/ 13 h 55"/>
                <a:gd name="T34" fmla="*/ 65 w 103"/>
                <a:gd name="T35" fmla="*/ 17 h 55"/>
                <a:gd name="T36" fmla="*/ 68 w 103"/>
                <a:gd name="T37" fmla="*/ 16 h 55"/>
                <a:gd name="T38" fmla="*/ 69 w 103"/>
                <a:gd name="T39" fmla="*/ 20 h 55"/>
                <a:gd name="T40" fmla="*/ 76 w 103"/>
                <a:gd name="T41" fmla="*/ 24 h 55"/>
                <a:gd name="T42" fmla="*/ 87 w 103"/>
                <a:gd name="T43" fmla="*/ 29 h 55"/>
                <a:gd name="T44" fmla="*/ 86 w 103"/>
                <a:gd name="T45" fmla="*/ 33 h 55"/>
                <a:gd name="T46" fmla="*/ 90 w 103"/>
                <a:gd name="T47" fmla="*/ 36 h 55"/>
                <a:gd name="T48" fmla="*/ 90 w 103"/>
                <a:gd name="T49" fmla="*/ 38 h 55"/>
                <a:gd name="T50" fmla="*/ 96 w 103"/>
                <a:gd name="T51" fmla="*/ 44 h 55"/>
                <a:gd name="T52" fmla="*/ 103 w 103"/>
                <a:gd name="T53" fmla="*/ 51 h 55"/>
                <a:gd name="T54" fmla="*/ 93 w 103"/>
                <a:gd name="T55" fmla="*/ 51 h 55"/>
                <a:gd name="T56" fmla="*/ 85 w 103"/>
                <a:gd name="T57" fmla="*/ 45 h 55"/>
                <a:gd name="T58" fmla="*/ 82 w 103"/>
                <a:gd name="T59" fmla="*/ 43 h 55"/>
                <a:gd name="T60" fmla="*/ 80 w 103"/>
                <a:gd name="T61" fmla="*/ 41 h 55"/>
                <a:gd name="T62" fmla="*/ 76 w 103"/>
                <a:gd name="T63" fmla="*/ 37 h 55"/>
                <a:gd name="T64" fmla="*/ 65 w 103"/>
                <a:gd name="T65" fmla="*/ 36 h 55"/>
                <a:gd name="T66" fmla="*/ 59 w 103"/>
                <a:gd name="T67" fmla="*/ 48 h 55"/>
                <a:gd name="T68" fmla="*/ 51 w 103"/>
                <a:gd name="T69" fmla="*/ 45 h 55"/>
                <a:gd name="T70" fmla="*/ 47 w 103"/>
                <a:gd name="T71" fmla="*/ 44 h 55"/>
                <a:gd name="T72" fmla="*/ 41 w 103"/>
                <a:gd name="T73" fmla="*/ 37 h 55"/>
                <a:gd name="T74" fmla="*/ 35 w 103"/>
                <a:gd name="T75" fmla="*/ 43 h 55"/>
                <a:gd name="T76" fmla="*/ 31 w 103"/>
                <a:gd name="T77" fmla="*/ 40 h 55"/>
                <a:gd name="T78" fmla="*/ 35 w 103"/>
                <a:gd name="T79" fmla="*/ 36 h 55"/>
                <a:gd name="T80" fmla="*/ 38 w 103"/>
                <a:gd name="T81" fmla="*/ 30 h 55"/>
                <a:gd name="T82" fmla="*/ 37 w 103"/>
                <a:gd name="T83" fmla="*/ 33 h 55"/>
                <a:gd name="T84" fmla="*/ 34 w 103"/>
                <a:gd name="T85" fmla="*/ 2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3" h="55">
                  <a:moveTo>
                    <a:pt x="34" y="27"/>
                  </a:moveTo>
                  <a:cubicBezTo>
                    <a:pt x="31" y="27"/>
                    <a:pt x="32" y="23"/>
                    <a:pt x="28" y="24"/>
                  </a:cubicBezTo>
                  <a:cubicBezTo>
                    <a:pt x="28" y="22"/>
                    <a:pt x="26" y="21"/>
                    <a:pt x="26" y="19"/>
                  </a:cubicBezTo>
                  <a:cubicBezTo>
                    <a:pt x="20" y="18"/>
                    <a:pt x="14" y="18"/>
                    <a:pt x="10" y="15"/>
                  </a:cubicBezTo>
                  <a:cubicBezTo>
                    <a:pt x="6" y="16"/>
                    <a:pt x="7" y="15"/>
                    <a:pt x="2" y="15"/>
                  </a:cubicBezTo>
                  <a:cubicBezTo>
                    <a:pt x="2" y="12"/>
                    <a:pt x="2" y="9"/>
                    <a:pt x="0" y="9"/>
                  </a:cubicBezTo>
                  <a:cubicBezTo>
                    <a:pt x="1" y="6"/>
                    <a:pt x="3" y="9"/>
                    <a:pt x="5" y="9"/>
                  </a:cubicBezTo>
                  <a:cubicBezTo>
                    <a:pt x="7" y="9"/>
                    <a:pt x="7" y="7"/>
                    <a:pt x="9" y="7"/>
                  </a:cubicBezTo>
                  <a:cubicBezTo>
                    <a:pt x="12" y="8"/>
                    <a:pt x="13" y="10"/>
                    <a:pt x="16" y="10"/>
                  </a:cubicBezTo>
                  <a:cubicBezTo>
                    <a:pt x="19" y="12"/>
                    <a:pt x="20" y="7"/>
                    <a:pt x="21" y="6"/>
                  </a:cubicBezTo>
                  <a:cubicBezTo>
                    <a:pt x="25" y="4"/>
                    <a:pt x="30" y="5"/>
                    <a:pt x="33" y="2"/>
                  </a:cubicBezTo>
                  <a:cubicBezTo>
                    <a:pt x="36" y="0"/>
                    <a:pt x="35" y="4"/>
                    <a:pt x="35" y="5"/>
                  </a:cubicBezTo>
                  <a:cubicBezTo>
                    <a:pt x="38" y="6"/>
                    <a:pt x="47" y="4"/>
                    <a:pt x="47" y="9"/>
                  </a:cubicBezTo>
                  <a:cubicBezTo>
                    <a:pt x="48" y="10"/>
                    <a:pt x="49" y="7"/>
                    <a:pt x="49" y="7"/>
                  </a:cubicBezTo>
                  <a:cubicBezTo>
                    <a:pt x="51" y="8"/>
                    <a:pt x="51" y="10"/>
                    <a:pt x="52" y="10"/>
                  </a:cubicBezTo>
                  <a:cubicBezTo>
                    <a:pt x="54" y="11"/>
                    <a:pt x="57" y="10"/>
                    <a:pt x="59" y="10"/>
                  </a:cubicBezTo>
                  <a:cubicBezTo>
                    <a:pt x="60" y="11"/>
                    <a:pt x="60" y="15"/>
                    <a:pt x="65" y="13"/>
                  </a:cubicBezTo>
                  <a:cubicBezTo>
                    <a:pt x="67" y="15"/>
                    <a:pt x="65" y="15"/>
                    <a:pt x="65" y="17"/>
                  </a:cubicBezTo>
                  <a:cubicBezTo>
                    <a:pt x="67" y="18"/>
                    <a:pt x="67" y="17"/>
                    <a:pt x="68" y="16"/>
                  </a:cubicBezTo>
                  <a:cubicBezTo>
                    <a:pt x="69" y="16"/>
                    <a:pt x="69" y="18"/>
                    <a:pt x="69" y="20"/>
                  </a:cubicBezTo>
                  <a:cubicBezTo>
                    <a:pt x="70" y="22"/>
                    <a:pt x="74" y="23"/>
                    <a:pt x="76" y="24"/>
                  </a:cubicBezTo>
                  <a:cubicBezTo>
                    <a:pt x="78" y="25"/>
                    <a:pt x="83" y="29"/>
                    <a:pt x="87" y="29"/>
                  </a:cubicBezTo>
                  <a:cubicBezTo>
                    <a:pt x="88" y="31"/>
                    <a:pt x="86" y="31"/>
                    <a:pt x="86" y="33"/>
                  </a:cubicBezTo>
                  <a:cubicBezTo>
                    <a:pt x="87" y="34"/>
                    <a:pt x="89" y="34"/>
                    <a:pt x="90" y="36"/>
                  </a:cubicBezTo>
                  <a:cubicBezTo>
                    <a:pt x="91" y="36"/>
                    <a:pt x="90" y="38"/>
                    <a:pt x="90" y="38"/>
                  </a:cubicBezTo>
                  <a:cubicBezTo>
                    <a:pt x="92" y="40"/>
                    <a:pt x="94" y="41"/>
                    <a:pt x="96" y="44"/>
                  </a:cubicBezTo>
                  <a:cubicBezTo>
                    <a:pt x="98" y="47"/>
                    <a:pt x="99" y="50"/>
                    <a:pt x="103" y="51"/>
                  </a:cubicBezTo>
                  <a:cubicBezTo>
                    <a:pt x="100" y="55"/>
                    <a:pt x="95" y="51"/>
                    <a:pt x="93" y="51"/>
                  </a:cubicBezTo>
                  <a:cubicBezTo>
                    <a:pt x="90" y="50"/>
                    <a:pt x="88" y="49"/>
                    <a:pt x="85" y="45"/>
                  </a:cubicBezTo>
                  <a:cubicBezTo>
                    <a:pt x="84" y="45"/>
                    <a:pt x="83" y="43"/>
                    <a:pt x="82" y="43"/>
                  </a:cubicBezTo>
                  <a:cubicBezTo>
                    <a:pt x="81" y="42"/>
                    <a:pt x="80" y="43"/>
                    <a:pt x="80" y="41"/>
                  </a:cubicBezTo>
                  <a:cubicBezTo>
                    <a:pt x="80" y="41"/>
                    <a:pt x="76" y="37"/>
                    <a:pt x="76" y="37"/>
                  </a:cubicBezTo>
                  <a:cubicBezTo>
                    <a:pt x="73" y="36"/>
                    <a:pt x="69" y="38"/>
                    <a:pt x="65" y="36"/>
                  </a:cubicBezTo>
                  <a:cubicBezTo>
                    <a:pt x="62" y="39"/>
                    <a:pt x="61" y="44"/>
                    <a:pt x="59" y="48"/>
                  </a:cubicBezTo>
                  <a:cubicBezTo>
                    <a:pt x="58" y="46"/>
                    <a:pt x="53" y="47"/>
                    <a:pt x="51" y="45"/>
                  </a:cubicBezTo>
                  <a:cubicBezTo>
                    <a:pt x="49" y="44"/>
                    <a:pt x="52" y="42"/>
                    <a:pt x="47" y="44"/>
                  </a:cubicBezTo>
                  <a:cubicBezTo>
                    <a:pt x="50" y="37"/>
                    <a:pt x="40" y="43"/>
                    <a:pt x="41" y="37"/>
                  </a:cubicBezTo>
                  <a:cubicBezTo>
                    <a:pt x="38" y="37"/>
                    <a:pt x="35" y="38"/>
                    <a:pt x="35" y="43"/>
                  </a:cubicBezTo>
                  <a:cubicBezTo>
                    <a:pt x="34" y="42"/>
                    <a:pt x="34" y="39"/>
                    <a:pt x="31" y="40"/>
                  </a:cubicBezTo>
                  <a:cubicBezTo>
                    <a:pt x="32" y="37"/>
                    <a:pt x="34" y="37"/>
                    <a:pt x="35" y="36"/>
                  </a:cubicBezTo>
                  <a:cubicBezTo>
                    <a:pt x="37" y="34"/>
                    <a:pt x="39" y="34"/>
                    <a:pt x="38" y="30"/>
                  </a:cubicBezTo>
                  <a:cubicBezTo>
                    <a:pt x="37" y="29"/>
                    <a:pt x="37" y="33"/>
                    <a:pt x="37" y="33"/>
                  </a:cubicBezTo>
                  <a:cubicBezTo>
                    <a:pt x="34" y="32"/>
                    <a:pt x="35" y="24"/>
                    <a:pt x="34" y="27"/>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125" name="Freeform 77"/>
            <p:cNvSpPr>
              <a:spLocks/>
            </p:cNvSpPr>
            <p:nvPr/>
          </p:nvSpPr>
          <p:spPr bwMode="auto">
            <a:xfrm>
              <a:off x="7123112" y="3200400"/>
              <a:ext cx="36513" cy="33338"/>
            </a:xfrm>
            <a:custGeom>
              <a:avLst/>
              <a:gdLst>
                <a:gd name="T0" fmla="*/ 9 w 10"/>
                <a:gd name="T1" fmla="*/ 3 h 9"/>
                <a:gd name="T2" fmla="*/ 0 w 10"/>
                <a:gd name="T3" fmla="*/ 5 h 9"/>
                <a:gd name="T4" fmla="*/ 9 w 10"/>
                <a:gd name="T5" fmla="*/ 3 h 9"/>
              </a:gdLst>
              <a:ahLst/>
              <a:cxnLst>
                <a:cxn ang="0">
                  <a:pos x="T0" y="T1"/>
                </a:cxn>
                <a:cxn ang="0">
                  <a:pos x="T2" y="T3"/>
                </a:cxn>
                <a:cxn ang="0">
                  <a:pos x="T4" y="T5"/>
                </a:cxn>
              </a:cxnLst>
              <a:rect l="0" t="0" r="r" b="b"/>
              <a:pathLst>
                <a:path w="10" h="9">
                  <a:moveTo>
                    <a:pt x="9" y="3"/>
                  </a:moveTo>
                  <a:cubicBezTo>
                    <a:pt x="10" y="9"/>
                    <a:pt x="2" y="5"/>
                    <a:pt x="0" y="5"/>
                  </a:cubicBezTo>
                  <a:cubicBezTo>
                    <a:pt x="1" y="3"/>
                    <a:pt x="8" y="0"/>
                    <a:pt x="9"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126" name="Freeform 78"/>
            <p:cNvSpPr>
              <a:spLocks/>
            </p:cNvSpPr>
            <p:nvPr/>
          </p:nvSpPr>
          <p:spPr bwMode="auto">
            <a:xfrm>
              <a:off x="7069137" y="3208338"/>
              <a:ext cx="26988" cy="14288"/>
            </a:xfrm>
            <a:custGeom>
              <a:avLst/>
              <a:gdLst>
                <a:gd name="T0" fmla="*/ 1 w 7"/>
                <a:gd name="T1" fmla="*/ 3 h 4"/>
                <a:gd name="T2" fmla="*/ 5 w 7"/>
                <a:gd name="T3" fmla="*/ 4 h 4"/>
                <a:gd name="T4" fmla="*/ 2 w 7"/>
                <a:gd name="T5" fmla="*/ 4 h 4"/>
                <a:gd name="T6" fmla="*/ 1 w 7"/>
                <a:gd name="T7" fmla="*/ 3 h 4"/>
              </a:gdLst>
              <a:ahLst/>
              <a:cxnLst>
                <a:cxn ang="0">
                  <a:pos x="T0" y="T1"/>
                </a:cxn>
                <a:cxn ang="0">
                  <a:pos x="T2" y="T3"/>
                </a:cxn>
                <a:cxn ang="0">
                  <a:pos x="T4" y="T5"/>
                </a:cxn>
                <a:cxn ang="0">
                  <a:pos x="T6" y="T7"/>
                </a:cxn>
              </a:cxnLst>
              <a:rect l="0" t="0" r="r" b="b"/>
              <a:pathLst>
                <a:path w="7" h="4">
                  <a:moveTo>
                    <a:pt x="1" y="3"/>
                  </a:moveTo>
                  <a:cubicBezTo>
                    <a:pt x="0" y="0"/>
                    <a:pt x="7" y="1"/>
                    <a:pt x="5" y="4"/>
                  </a:cubicBezTo>
                  <a:cubicBezTo>
                    <a:pt x="2" y="4"/>
                    <a:pt x="2" y="4"/>
                    <a:pt x="2" y="4"/>
                  </a:cubicBezTo>
                  <a:cubicBezTo>
                    <a:pt x="3" y="3"/>
                    <a:pt x="2" y="3"/>
                    <a:pt x="1"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127" name="Freeform 79"/>
            <p:cNvSpPr>
              <a:spLocks/>
            </p:cNvSpPr>
            <p:nvPr/>
          </p:nvSpPr>
          <p:spPr bwMode="auto">
            <a:xfrm>
              <a:off x="7561262" y="3238500"/>
              <a:ext cx="79375" cy="55563"/>
            </a:xfrm>
            <a:custGeom>
              <a:avLst/>
              <a:gdLst>
                <a:gd name="T0" fmla="*/ 16 w 21"/>
                <a:gd name="T1" fmla="*/ 0 h 15"/>
                <a:gd name="T2" fmla="*/ 20 w 21"/>
                <a:gd name="T3" fmla="*/ 0 h 15"/>
                <a:gd name="T4" fmla="*/ 20 w 21"/>
                <a:gd name="T5" fmla="*/ 5 h 15"/>
                <a:gd name="T6" fmla="*/ 17 w 21"/>
                <a:gd name="T7" fmla="*/ 6 h 15"/>
                <a:gd name="T8" fmla="*/ 17 w 21"/>
                <a:gd name="T9" fmla="*/ 10 h 15"/>
                <a:gd name="T10" fmla="*/ 14 w 21"/>
                <a:gd name="T11" fmla="*/ 12 h 15"/>
                <a:gd name="T12" fmla="*/ 2 w 21"/>
                <a:gd name="T13" fmla="*/ 7 h 15"/>
                <a:gd name="T14" fmla="*/ 16 w 21"/>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5">
                  <a:moveTo>
                    <a:pt x="16" y="0"/>
                  </a:moveTo>
                  <a:cubicBezTo>
                    <a:pt x="20" y="0"/>
                    <a:pt x="20" y="0"/>
                    <a:pt x="20" y="0"/>
                  </a:cubicBezTo>
                  <a:cubicBezTo>
                    <a:pt x="20" y="2"/>
                    <a:pt x="21" y="3"/>
                    <a:pt x="20" y="5"/>
                  </a:cubicBezTo>
                  <a:cubicBezTo>
                    <a:pt x="20" y="6"/>
                    <a:pt x="17" y="5"/>
                    <a:pt x="17" y="6"/>
                  </a:cubicBezTo>
                  <a:cubicBezTo>
                    <a:pt x="17" y="7"/>
                    <a:pt x="19" y="9"/>
                    <a:pt x="17" y="10"/>
                  </a:cubicBezTo>
                  <a:cubicBezTo>
                    <a:pt x="15" y="9"/>
                    <a:pt x="14" y="9"/>
                    <a:pt x="14" y="12"/>
                  </a:cubicBezTo>
                  <a:cubicBezTo>
                    <a:pt x="10" y="10"/>
                    <a:pt x="0" y="15"/>
                    <a:pt x="2" y="7"/>
                  </a:cubicBezTo>
                  <a:cubicBezTo>
                    <a:pt x="9" y="10"/>
                    <a:pt x="14" y="6"/>
                    <a:pt x="16"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128" name="Freeform 80"/>
            <p:cNvSpPr>
              <a:spLocks/>
            </p:cNvSpPr>
            <p:nvPr/>
          </p:nvSpPr>
          <p:spPr bwMode="auto">
            <a:xfrm>
              <a:off x="6878637" y="3321050"/>
              <a:ext cx="41275" cy="22225"/>
            </a:xfrm>
            <a:custGeom>
              <a:avLst/>
              <a:gdLst>
                <a:gd name="T0" fmla="*/ 11 w 11"/>
                <a:gd name="T1" fmla="*/ 1 h 6"/>
                <a:gd name="T2" fmla="*/ 0 w 11"/>
                <a:gd name="T3" fmla="*/ 5 h 6"/>
                <a:gd name="T4" fmla="*/ 11 w 11"/>
                <a:gd name="T5" fmla="*/ 1 h 6"/>
              </a:gdLst>
              <a:ahLst/>
              <a:cxnLst>
                <a:cxn ang="0">
                  <a:pos x="T0" y="T1"/>
                </a:cxn>
                <a:cxn ang="0">
                  <a:pos x="T2" y="T3"/>
                </a:cxn>
                <a:cxn ang="0">
                  <a:pos x="T4" y="T5"/>
                </a:cxn>
              </a:cxnLst>
              <a:rect l="0" t="0" r="r" b="b"/>
              <a:pathLst>
                <a:path w="11" h="6">
                  <a:moveTo>
                    <a:pt x="11" y="1"/>
                  </a:moveTo>
                  <a:cubicBezTo>
                    <a:pt x="9" y="3"/>
                    <a:pt x="6" y="6"/>
                    <a:pt x="0" y="5"/>
                  </a:cubicBezTo>
                  <a:cubicBezTo>
                    <a:pt x="0" y="0"/>
                    <a:pt x="6" y="1"/>
                    <a:pt x="11"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129" name="Freeform 81"/>
            <p:cNvSpPr>
              <a:spLocks/>
            </p:cNvSpPr>
            <p:nvPr/>
          </p:nvSpPr>
          <p:spPr bwMode="auto">
            <a:xfrm>
              <a:off x="6942137" y="3321050"/>
              <a:ext cx="41275" cy="14288"/>
            </a:xfrm>
            <a:custGeom>
              <a:avLst/>
              <a:gdLst>
                <a:gd name="T0" fmla="*/ 11 w 11"/>
                <a:gd name="T1" fmla="*/ 1 h 4"/>
                <a:gd name="T2" fmla="*/ 0 w 11"/>
                <a:gd name="T3" fmla="*/ 4 h 4"/>
                <a:gd name="T4" fmla="*/ 11 w 11"/>
                <a:gd name="T5" fmla="*/ 1 h 4"/>
              </a:gdLst>
              <a:ahLst/>
              <a:cxnLst>
                <a:cxn ang="0">
                  <a:pos x="T0" y="T1"/>
                </a:cxn>
                <a:cxn ang="0">
                  <a:pos x="T2" y="T3"/>
                </a:cxn>
                <a:cxn ang="0">
                  <a:pos x="T4" y="T5"/>
                </a:cxn>
              </a:cxnLst>
              <a:rect l="0" t="0" r="r" b="b"/>
              <a:pathLst>
                <a:path w="11" h="4">
                  <a:moveTo>
                    <a:pt x="11" y="1"/>
                  </a:moveTo>
                  <a:cubicBezTo>
                    <a:pt x="10" y="4"/>
                    <a:pt x="5" y="4"/>
                    <a:pt x="0" y="4"/>
                  </a:cubicBezTo>
                  <a:cubicBezTo>
                    <a:pt x="1" y="0"/>
                    <a:pt x="6" y="1"/>
                    <a:pt x="11"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130" name="Freeform 82"/>
            <p:cNvSpPr>
              <a:spLocks/>
            </p:cNvSpPr>
            <p:nvPr/>
          </p:nvSpPr>
          <p:spPr bwMode="auto">
            <a:xfrm>
              <a:off x="7021512" y="3321050"/>
              <a:ext cx="71438" cy="47625"/>
            </a:xfrm>
            <a:custGeom>
              <a:avLst/>
              <a:gdLst>
                <a:gd name="T0" fmla="*/ 18 w 19"/>
                <a:gd name="T1" fmla="*/ 1 h 13"/>
                <a:gd name="T2" fmla="*/ 17 w 19"/>
                <a:gd name="T3" fmla="*/ 6 h 13"/>
                <a:gd name="T4" fmla="*/ 14 w 19"/>
                <a:gd name="T5" fmla="*/ 6 h 13"/>
                <a:gd name="T6" fmla="*/ 1 w 19"/>
                <a:gd name="T7" fmla="*/ 12 h 13"/>
                <a:gd name="T8" fmla="*/ 6 w 19"/>
                <a:gd name="T9" fmla="*/ 8 h 13"/>
                <a:gd name="T10" fmla="*/ 8 w 19"/>
                <a:gd name="T11" fmla="*/ 5 h 13"/>
                <a:gd name="T12" fmla="*/ 11 w 19"/>
                <a:gd name="T13" fmla="*/ 2 h 13"/>
                <a:gd name="T14" fmla="*/ 18 w 19"/>
                <a:gd name="T15" fmla="*/ 1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3">
                  <a:moveTo>
                    <a:pt x="18" y="1"/>
                  </a:moveTo>
                  <a:cubicBezTo>
                    <a:pt x="19" y="4"/>
                    <a:pt x="18" y="5"/>
                    <a:pt x="17" y="6"/>
                  </a:cubicBezTo>
                  <a:cubicBezTo>
                    <a:pt x="16" y="7"/>
                    <a:pt x="14" y="6"/>
                    <a:pt x="14" y="6"/>
                  </a:cubicBezTo>
                  <a:cubicBezTo>
                    <a:pt x="12" y="9"/>
                    <a:pt x="8" y="13"/>
                    <a:pt x="1" y="12"/>
                  </a:cubicBezTo>
                  <a:cubicBezTo>
                    <a:pt x="0" y="9"/>
                    <a:pt x="4" y="9"/>
                    <a:pt x="6" y="8"/>
                  </a:cubicBezTo>
                  <a:cubicBezTo>
                    <a:pt x="7" y="7"/>
                    <a:pt x="7" y="6"/>
                    <a:pt x="8" y="5"/>
                  </a:cubicBezTo>
                  <a:cubicBezTo>
                    <a:pt x="9" y="4"/>
                    <a:pt x="11" y="4"/>
                    <a:pt x="11" y="2"/>
                  </a:cubicBezTo>
                  <a:cubicBezTo>
                    <a:pt x="15" y="3"/>
                    <a:pt x="15" y="0"/>
                    <a:pt x="18"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131" name="Freeform 83"/>
            <p:cNvSpPr>
              <a:spLocks/>
            </p:cNvSpPr>
            <p:nvPr/>
          </p:nvSpPr>
          <p:spPr bwMode="auto">
            <a:xfrm>
              <a:off x="8089900" y="3924300"/>
              <a:ext cx="38100" cy="52388"/>
            </a:xfrm>
            <a:custGeom>
              <a:avLst/>
              <a:gdLst>
                <a:gd name="T0" fmla="*/ 1 w 10"/>
                <a:gd name="T1" fmla="*/ 0 h 14"/>
                <a:gd name="T2" fmla="*/ 2 w 10"/>
                <a:gd name="T3" fmla="*/ 2 h 14"/>
                <a:gd name="T4" fmla="*/ 7 w 10"/>
                <a:gd name="T5" fmla="*/ 7 h 14"/>
                <a:gd name="T6" fmla="*/ 8 w 10"/>
                <a:gd name="T7" fmla="*/ 14 h 14"/>
                <a:gd name="T8" fmla="*/ 4 w 10"/>
                <a:gd name="T9" fmla="*/ 14 h 14"/>
                <a:gd name="T10" fmla="*/ 0 w 10"/>
                <a:gd name="T11" fmla="*/ 2 h 14"/>
                <a:gd name="T12" fmla="*/ 1 w 10"/>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0" h="14">
                  <a:moveTo>
                    <a:pt x="1" y="0"/>
                  </a:moveTo>
                  <a:cubicBezTo>
                    <a:pt x="2" y="0"/>
                    <a:pt x="2" y="1"/>
                    <a:pt x="2" y="2"/>
                  </a:cubicBezTo>
                  <a:cubicBezTo>
                    <a:pt x="1" y="4"/>
                    <a:pt x="9" y="5"/>
                    <a:pt x="7" y="7"/>
                  </a:cubicBezTo>
                  <a:cubicBezTo>
                    <a:pt x="4" y="9"/>
                    <a:pt x="10" y="7"/>
                    <a:pt x="8" y="14"/>
                  </a:cubicBezTo>
                  <a:cubicBezTo>
                    <a:pt x="6" y="14"/>
                    <a:pt x="4" y="11"/>
                    <a:pt x="4" y="14"/>
                  </a:cubicBezTo>
                  <a:cubicBezTo>
                    <a:pt x="2" y="12"/>
                    <a:pt x="1" y="6"/>
                    <a:pt x="0" y="2"/>
                  </a:cubicBezTo>
                  <a:cubicBezTo>
                    <a:pt x="1" y="2"/>
                    <a:pt x="1" y="1"/>
                    <a:pt x="1"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132" name="Freeform 84"/>
            <p:cNvSpPr>
              <a:spLocks/>
            </p:cNvSpPr>
            <p:nvPr/>
          </p:nvSpPr>
          <p:spPr bwMode="auto">
            <a:xfrm>
              <a:off x="8097837" y="3968750"/>
              <a:ext cx="85725" cy="117475"/>
            </a:xfrm>
            <a:custGeom>
              <a:avLst/>
              <a:gdLst>
                <a:gd name="T0" fmla="*/ 7 w 23"/>
                <a:gd name="T1" fmla="*/ 0 h 31"/>
                <a:gd name="T2" fmla="*/ 9 w 23"/>
                <a:gd name="T3" fmla="*/ 2 h 31"/>
                <a:gd name="T4" fmla="*/ 12 w 23"/>
                <a:gd name="T5" fmla="*/ 2 h 31"/>
                <a:gd name="T6" fmla="*/ 23 w 23"/>
                <a:gd name="T7" fmla="*/ 7 h 31"/>
                <a:gd name="T8" fmla="*/ 23 w 23"/>
                <a:gd name="T9" fmla="*/ 14 h 31"/>
                <a:gd name="T10" fmla="*/ 19 w 23"/>
                <a:gd name="T11" fmla="*/ 14 h 31"/>
                <a:gd name="T12" fmla="*/ 17 w 23"/>
                <a:gd name="T13" fmla="*/ 17 h 31"/>
                <a:gd name="T14" fmla="*/ 16 w 23"/>
                <a:gd name="T15" fmla="*/ 26 h 31"/>
                <a:gd name="T16" fmla="*/ 14 w 23"/>
                <a:gd name="T17" fmla="*/ 28 h 31"/>
                <a:gd name="T18" fmla="*/ 7 w 23"/>
                <a:gd name="T19" fmla="*/ 30 h 31"/>
                <a:gd name="T20" fmla="*/ 6 w 23"/>
                <a:gd name="T21" fmla="*/ 26 h 31"/>
                <a:gd name="T22" fmla="*/ 9 w 23"/>
                <a:gd name="T23" fmla="*/ 23 h 31"/>
                <a:gd name="T24" fmla="*/ 0 w 23"/>
                <a:gd name="T25" fmla="*/ 19 h 31"/>
                <a:gd name="T26" fmla="*/ 6 w 23"/>
                <a:gd name="T27" fmla="*/ 13 h 31"/>
                <a:gd name="T28" fmla="*/ 7 w 23"/>
                <a:gd name="T2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1">
                  <a:moveTo>
                    <a:pt x="7" y="0"/>
                  </a:moveTo>
                  <a:cubicBezTo>
                    <a:pt x="9" y="0"/>
                    <a:pt x="9" y="1"/>
                    <a:pt x="9" y="2"/>
                  </a:cubicBezTo>
                  <a:cubicBezTo>
                    <a:pt x="9" y="4"/>
                    <a:pt x="12" y="2"/>
                    <a:pt x="12" y="2"/>
                  </a:cubicBezTo>
                  <a:cubicBezTo>
                    <a:pt x="16" y="4"/>
                    <a:pt x="15" y="9"/>
                    <a:pt x="23" y="7"/>
                  </a:cubicBezTo>
                  <a:cubicBezTo>
                    <a:pt x="23" y="14"/>
                    <a:pt x="23" y="14"/>
                    <a:pt x="23" y="14"/>
                  </a:cubicBezTo>
                  <a:cubicBezTo>
                    <a:pt x="19" y="14"/>
                    <a:pt x="19" y="14"/>
                    <a:pt x="19" y="14"/>
                  </a:cubicBezTo>
                  <a:cubicBezTo>
                    <a:pt x="19" y="16"/>
                    <a:pt x="18" y="17"/>
                    <a:pt x="17" y="17"/>
                  </a:cubicBezTo>
                  <a:cubicBezTo>
                    <a:pt x="20" y="21"/>
                    <a:pt x="16" y="22"/>
                    <a:pt x="16" y="26"/>
                  </a:cubicBezTo>
                  <a:cubicBezTo>
                    <a:pt x="16" y="27"/>
                    <a:pt x="11" y="28"/>
                    <a:pt x="14" y="28"/>
                  </a:cubicBezTo>
                  <a:cubicBezTo>
                    <a:pt x="15" y="31"/>
                    <a:pt x="10" y="29"/>
                    <a:pt x="7" y="30"/>
                  </a:cubicBezTo>
                  <a:cubicBezTo>
                    <a:pt x="8" y="28"/>
                    <a:pt x="6" y="27"/>
                    <a:pt x="6" y="26"/>
                  </a:cubicBezTo>
                  <a:cubicBezTo>
                    <a:pt x="6" y="23"/>
                    <a:pt x="7" y="23"/>
                    <a:pt x="9" y="23"/>
                  </a:cubicBezTo>
                  <a:cubicBezTo>
                    <a:pt x="7" y="21"/>
                    <a:pt x="6" y="17"/>
                    <a:pt x="0" y="19"/>
                  </a:cubicBezTo>
                  <a:cubicBezTo>
                    <a:pt x="0" y="15"/>
                    <a:pt x="4" y="15"/>
                    <a:pt x="6" y="13"/>
                  </a:cubicBezTo>
                  <a:cubicBezTo>
                    <a:pt x="7" y="6"/>
                    <a:pt x="6" y="6"/>
                    <a:pt x="7"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133" name="Freeform 85"/>
            <p:cNvSpPr>
              <a:spLocks/>
            </p:cNvSpPr>
            <p:nvPr/>
          </p:nvSpPr>
          <p:spPr bwMode="auto">
            <a:xfrm>
              <a:off x="7481887" y="4067175"/>
              <a:ext cx="76200" cy="77788"/>
            </a:xfrm>
            <a:custGeom>
              <a:avLst/>
              <a:gdLst>
                <a:gd name="T0" fmla="*/ 19 w 20"/>
                <a:gd name="T1" fmla="*/ 1 h 21"/>
                <a:gd name="T2" fmla="*/ 19 w 20"/>
                <a:gd name="T3" fmla="*/ 9 h 21"/>
                <a:gd name="T4" fmla="*/ 17 w 20"/>
                <a:gd name="T5" fmla="*/ 7 h 21"/>
                <a:gd name="T6" fmla="*/ 16 w 20"/>
                <a:gd name="T7" fmla="*/ 8 h 21"/>
                <a:gd name="T8" fmla="*/ 16 w 20"/>
                <a:gd name="T9" fmla="*/ 15 h 21"/>
                <a:gd name="T10" fmla="*/ 13 w 20"/>
                <a:gd name="T11" fmla="*/ 15 h 21"/>
                <a:gd name="T12" fmla="*/ 13 w 20"/>
                <a:gd name="T13" fmla="*/ 18 h 21"/>
                <a:gd name="T14" fmla="*/ 9 w 20"/>
                <a:gd name="T15" fmla="*/ 21 h 21"/>
                <a:gd name="T16" fmla="*/ 6 w 20"/>
                <a:gd name="T17" fmla="*/ 16 h 21"/>
                <a:gd name="T18" fmla="*/ 3 w 20"/>
                <a:gd name="T19" fmla="*/ 14 h 21"/>
                <a:gd name="T20" fmla="*/ 0 w 20"/>
                <a:gd name="T21" fmla="*/ 5 h 21"/>
                <a:gd name="T22" fmla="*/ 12 w 20"/>
                <a:gd name="T23" fmla="*/ 2 h 21"/>
                <a:gd name="T24" fmla="*/ 19 w 20"/>
                <a:gd name="T25"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21">
                  <a:moveTo>
                    <a:pt x="19" y="1"/>
                  </a:moveTo>
                  <a:cubicBezTo>
                    <a:pt x="18" y="3"/>
                    <a:pt x="20" y="6"/>
                    <a:pt x="19" y="9"/>
                  </a:cubicBezTo>
                  <a:cubicBezTo>
                    <a:pt x="18" y="10"/>
                    <a:pt x="17" y="8"/>
                    <a:pt x="17" y="7"/>
                  </a:cubicBezTo>
                  <a:cubicBezTo>
                    <a:pt x="17" y="7"/>
                    <a:pt x="16" y="7"/>
                    <a:pt x="16" y="8"/>
                  </a:cubicBezTo>
                  <a:cubicBezTo>
                    <a:pt x="15" y="10"/>
                    <a:pt x="17" y="13"/>
                    <a:pt x="16" y="15"/>
                  </a:cubicBezTo>
                  <a:cubicBezTo>
                    <a:pt x="16" y="15"/>
                    <a:pt x="13" y="15"/>
                    <a:pt x="13" y="15"/>
                  </a:cubicBezTo>
                  <a:cubicBezTo>
                    <a:pt x="13" y="15"/>
                    <a:pt x="13" y="17"/>
                    <a:pt x="13" y="18"/>
                  </a:cubicBezTo>
                  <a:cubicBezTo>
                    <a:pt x="12" y="19"/>
                    <a:pt x="9" y="18"/>
                    <a:pt x="9" y="21"/>
                  </a:cubicBezTo>
                  <a:cubicBezTo>
                    <a:pt x="7" y="20"/>
                    <a:pt x="7" y="18"/>
                    <a:pt x="6" y="16"/>
                  </a:cubicBezTo>
                  <a:cubicBezTo>
                    <a:pt x="5" y="16"/>
                    <a:pt x="3" y="14"/>
                    <a:pt x="3" y="14"/>
                  </a:cubicBezTo>
                  <a:cubicBezTo>
                    <a:pt x="2" y="11"/>
                    <a:pt x="3" y="7"/>
                    <a:pt x="0" y="5"/>
                  </a:cubicBezTo>
                  <a:cubicBezTo>
                    <a:pt x="2" y="3"/>
                    <a:pt x="7" y="3"/>
                    <a:pt x="12" y="2"/>
                  </a:cubicBezTo>
                  <a:cubicBezTo>
                    <a:pt x="14" y="2"/>
                    <a:pt x="16" y="0"/>
                    <a:pt x="19"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134" name="Freeform 86"/>
            <p:cNvSpPr>
              <a:spLocks/>
            </p:cNvSpPr>
            <p:nvPr/>
          </p:nvSpPr>
          <p:spPr bwMode="auto">
            <a:xfrm>
              <a:off x="2813050" y="706437"/>
              <a:ext cx="1290638" cy="963613"/>
            </a:xfrm>
            <a:custGeom>
              <a:avLst/>
              <a:gdLst>
                <a:gd name="T0" fmla="*/ 244 w 344"/>
                <a:gd name="T1" fmla="*/ 29 h 257"/>
                <a:gd name="T2" fmla="*/ 258 w 344"/>
                <a:gd name="T3" fmla="*/ 30 h 257"/>
                <a:gd name="T4" fmla="*/ 277 w 344"/>
                <a:gd name="T5" fmla="*/ 26 h 257"/>
                <a:gd name="T6" fmla="*/ 289 w 344"/>
                <a:gd name="T7" fmla="*/ 27 h 257"/>
                <a:gd name="T8" fmla="*/ 287 w 344"/>
                <a:gd name="T9" fmla="*/ 31 h 257"/>
                <a:gd name="T10" fmla="*/ 324 w 344"/>
                <a:gd name="T11" fmla="*/ 24 h 257"/>
                <a:gd name="T12" fmla="*/ 343 w 344"/>
                <a:gd name="T13" fmla="*/ 29 h 257"/>
                <a:gd name="T14" fmla="*/ 318 w 344"/>
                <a:gd name="T15" fmla="*/ 41 h 257"/>
                <a:gd name="T16" fmla="*/ 311 w 344"/>
                <a:gd name="T17" fmla="*/ 51 h 257"/>
                <a:gd name="T18" fmla="*/ 298 w 344"/>
                <a:gd name="T19" fmla="*/ 65 h 257"/>
                <a:gd name="T20" fmla="*/ 301 w 344"/>
                <a:gd name="T21" fmla="*/ 78 h 257"/>
                <a:gd name="T22" fmla="*/ 293 w 344"/>
                <a:gd name="T23" fmla="*/ 90 h 257"/>
                <a:gd name="T24" fmla="*/ 303 w 344"/>
                <a:gd name="T25" fmla="*/ 107 h 257"/>
                <a:gd name="T26" fmla="*/ 294 w 344"/>
                <a:gd name="T27" fmla="*/ 120 h 257"/>
                <a:gd name="T28" fmla="*/ 284 w 344"/>
                <a:gd name="T29" fmla="*/ 131 h 257"/>
                <a:gd name="T30" fmla="*/ 298 w 344"/>
                <a:gd name="T31" fmla="*/ 156 h 257"/>
                <a:gd name="T32" fmla="*/ 276 w 344"/>
                <a:gd name="T33" fmla="*/ 153 h 257"/>
                <a:gd name="T34" fmla="*/ 275 w 344"/>
                <a:gd name="T35" fmla="*/ 162 h 257"/>
                <a:gd name="T36" fmla="*/ 265 w 344"/>
                <a:gd name="T37" fmla="*/ 176 h 257"/>
                <a:gd name="T38" fmla="*/ 242 w 344"/>
                <a:gd name="T39" fmla="*/ 182 h 257"/>
                <a:gd name="T40" fmla="*/ 231 w 344"/>
                <a:gd name="T41" fmla="*/ 189 h 257"/>
                <a:gd name="T42" fmla="*/ 224 w 344"/>
                <a:gd name="T43" fmla="*/ 197 h 257"/>
                <a:gd name="T44" fmla="*/ 193 w 344"/>
                <a:gd name="T45" fmla="*/ 205 h 257"/>
                <a:gd name="T46" fmla="*/ 185 w 344"/>
                <a:gd name="T47" fmla="*/ 218 h 257"/>
                <a:gd name="T48" fmla="*/ 176 w 344"/>
                <a:gd name="T49" fmla="*/ 229 h 257"/>
                <a:gd name="T50" fmla="*/ 174 w 344"/>
                <a:gd name="T51" fmla="*/ 240 h 257"/>
                <a:gd name="T52" fmla="*/ 155 w 344"/>
                <a:gd name="T53" fmla="*/ 252 h 257"/>
                <a:gd name="T54" fmla="*/ 136 w 344"/>
                <a:gd name="T55" fmla="*/ 242 h 257"/>
                <a:gd name="T56" fmla="*/ 124 w 344"/>
                <a:gd name="T57" fmla="*/ 228 h 257"/>
                <a:gd name="T58" fmla="*/ 117 w 344"/>
                <a:gd name="T59" fmla="*/ 218 h 257"/>
                <a:gd name="T60" fmla="*/ 112 w 344"/>
                <a:gd name="T61" fmla="*/ 197 h 257"/>
                <a:gd name="T62" fmla="*/ 115 w 344"/>
                <a:gd name="T63" fmla="*/ 190 h 257"/>
                <a:gd name="T64" fmla="*/ 124 w 344"/>
                <a:gd name="T65" fmla="*/ 179 h 257"/>
                <a:gd name="T66" fmla="*/ 119 w 344"/>
                <a:gd name="T67" fmla="*/ 165 h 257"/>
                <a:gd name="T68" fmla="*/ 122 w 344"/>
                <a:gd name="T69" fmla="*/ 153 h 257"/>
                <a:gd name="T70" fmla="*/ 108 w 344"/>
                <a:gd name="T71" fmla="*/ 149 h 257"/>
                <a:gd name="T72" fmla="*/ 98 w 344"/>
                <a:gd name="T73" fmla="*/ 131 h 257"/>
                <a:gd name="T74" fmla="*/ 88 w 344"/>
                <a:gd name="T75" fmla="*/ 111 h 257"/>
                <a:gd name="T76" fmla="*/ 63 w 344"/>
                <a:gd name="T77" fmla="*/ 99 h 257"/>
                <a:gd name="T78" fmla="*/ 28 w 344"/>
                <a:gd name="T79" fmla="*/ 100 h 257"/>
                <a:gd name="T80" fmla="*/ 28 w 344"/>
                <a:gd name="T81" fmla="*/ 92 h 257"/>
                <a:gd name="T82" fmla="*/ 14 w 344"/>
                <a:gd name="T83" fmla="*/ 79 h 257"/>
                <a:gd name="T84" fmla="*/ 21 w 344"/>
                <a:gd name="T85" fmla="*/ 66 h 257"/>
                <a:gd name="T86" fmla="*/ 37 w 344"/>
                <a:gd name="T87" fmla="*/ 59 h 257"/>
                <a:gd name="T88" fmla="*/ 40 w 344"/>
                <a:gd name="T89" fmla="*/ 51 h 257"/>
                <a:gd name="T90" fmla="*/ 36 w 344"/>
                <a:gd name="T91" fmla="*/ 45 h 257"/>
                <a:gd name="T92" fmla="*/ 49 w 344"/>
                <a:gd name="T93" fmla="*/ 41 h 257"/>
                <a:gd name="T94" fmla="*/ 63 w 344"/>
                <a:gd name="T95" fmla="*/ 27 h 257"/>
                <a:gd name="T96" fmla="*/ 105 w 344"/>
                <a:gd name="T97" fmla="*/ 22 h 257"/>
                <a:gd name="T98" fmla="*/ 124 w 344"/>
                <a:gd name="T99" fmla="*/ 27 h 257"/>
                <a:gd name="T100" fmla="*/ 143 w 344"/>
                <a:gd name="T101" fmla="*/ 17 h 257"/>
                <a:gd name="T102" fmla="*/ 160 w 344"/>
                <a:gd name="T103" fmla="*/ 19 h 257"/>
                <a:gd name="T104" fmla="*/ 165 w 344"/>
                <a:gd name="T105" fmla="*/ 9 h 257"/>
                <a:gd name="T106" fmla="*/ 197 w 344"/>
                <a:gd name="T107" fmla="*/ 2 h 257"/>
                <a:gd name="T108" fmla="*/ 242 w 344"/>
                <a:gd name="T109" fmla="*/ 1 h 257"/>
                <a:gd name="T110" fmla="*/ 276 w 344"/>
                <a:gd name="T111" fmla="*/ 12 h 257"/>
                <a:gd name="T112" fmla="*/ 287 w 344"/>
                <a:gd name="T113" fmla="*/ 20 h 257"/>
                <a:gd name="T114" fmla="*/ 239 w 344"/>
                <a:gd name="T115" fmla="*/ 22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4" h="257">
                  <a:moveTo>
                    <a:pt x="232" y="26"/>
                  </a:moveTo>
                  <a:cubicBezTo>
                    <a:pt x="233" y="27"/>
                    <a:pt x="235" y="27"/>
                    <a:pt x="235" y="29"/>
                  </a:cubicBezTo>
                  <a:cubicBezTo>
                    <a:pt x="237" y="30"/>
                    <a:pt x="239" y="27"/>
                    <a:pt x="239" y="27"/>
                  </a:cubicBezTo>
                  <a:cubicBezTo>
                    <a:pt x="242" y="27"/>
                    <a:pt x="242" y="29"/>
                    <a:pt x="244" y="29"/>
                  </a:cubicBezTo>
                  <a:cubicBezTo>
                    <a:pt x="245" y="28"/>
                    <a:pt x="245" y="27"/>
                    <a:pt x="246" y="27"/>
                  </a:cubicBezTo>
                  <a:cubicBezTo>
                    <a:pt x="248" y="27"/>
                    <a:pt x="249" y="27"/>
                    <a:pt x="251" y="27"/>
                  </a:cubicBezTo>
                  <a:cubicBezTo>
                    <a:pt x="256" y="26"/>
                    <a:pt x="262" y="24"/>
                    <a:pt x="266" y="26"/>
                  </a:cubicBezTo>
                  <a:cubicBezTo>
                    <a:pt x="265" y="29"/>
                    <a:pt x="259" y="27"/>
                    <a:pt x="258" y="30"/>
                  </a:cubicBezTo>
                  <a:cubicBezTo>
                    <a:pt x="258" y="33"/>
                    <a:pt x="261" y="30"/>
                    <a:pt x="261" y="30"/>
                  </a:cubicBezTo>
                  <a:cubicBezTo>
                    <a:pt x="263" y="30"/>
                    <a:pt x="263" y="32"/>
                    <a:pt x="268" y="30"/>
                  </a:cubicBezTo>
                  <a:cubicBezTo>
                    <a:pt x="268" y="30"/>
                    <a:pt x="269" y="29"/>
                    <a:pt x="270" y="29"/>
                  </a:cubicBezTo>
                  <a:cubicBezTo>
                    <a:pt x="271" y="28"/>
                    <a:pt x="277" y="26"/>
                    <a:pt x="277" y="26"/>
                  </a:cubicBezTo>
                  <a:cubicBezTo>
                    <a:pt x="280" y="29"/>
                    <a:pt x="276" y="25"/>
                    <a:pt x="279" y="24"/>
                  </a:cubicBezTo>
                  <a:cubicBezTo>
                    <a:pt x="279" y="24"/>
                    <a:pt x="283" y="25"/>
                    <a:pt x="283" y="24"/>
                  </a:cubicBezTo>
                  <a:cubicBezTo>
                    <a:pt x="284" y="24"/>
                    <a:pt x="286" y="22"/>
                    <a:pt x="290" y="23"/>
                  </a:cubicBezTo>
                  <a:cubicBezTo>
                    <a:pt x="290" y="25"/>
                    <a:pt x="290" y="27"/>
                    <a:pt x="289" y="27"/>
                  </a:cubicBezTo>
                  <a:cubicBezTo>
                    <a:pt x="288" y="28"/>
                    <a:pt x="287" y="29"/>
                    <a:pt x="286" y="30"/>
                  </a:cubicBezTo>
                  <a:cubicBezTo>
                    <a:pt x="284" y="32"/>
                    <a:pt x="284" y="35"/>
                    <a:pt x="280" y="34"/>
                  </a:cubicBezTo>
                  <a:cubicBezTo>
                    <a:pt x="281" y="38"/>
                    <a:pt x="283" y="33"/>
                    <a:pt x="286" y="34"/>
                  </a:cubicBezTo>
                  <a:cubicBezTo>
                    <a:pt x="287" y="35"/>
                    <a:pt x="286" y="32"/>
                    <a:pt x="287" y="31"/>
                  </a:cubicBezTo>
                  <a:cubicBezTo>
                    <a:pt x="289" y="30"/>
                    <a:pt x="294" y="32"/>
                    <a:pt x="294" y="29"/>
                  </a:cubicBezTo>
                  <a:cubicBezTo>
                    <a:pt x="298" y="33"/>
                    <a:pt x="306" y="26"/>
                    <a:pt x="308" y="30"/>
                  </a:cubicBezTo>
                  <a:cubicBezTo>
                    <a:pt x="310" y="29"/>
                    <a:pt x="311" y="27"/>
                    <a:pt x="312" y="26"/>
                  </a:cubicBezTo>
                  <a:cubicBezTo>
                    <a:pt x="317" y="27"/>
                    <a:pt x="320" y="24"/>
                    <a:pt x="324" y="24"/>
                  </a:cubicBezTo>
                  <a:cubicBezTo>
                    <a:pt x="323" y="24"/>
                    <a:pt x="325" y="26"/>
                    <a:pt x="325" y="26"/>
                  </a:cubicBezTo>
                  <a:cubicBezTo>
                    <a:pt x="326" y="26"/>
                    <a:pt x="331" y="25"/>
                    <a:pt x="332" y="26"/>
                  </a:cubicBezTo>
                  <a:cubicBezTo>
                    <a:pt x="334" y="28"/>
                    <a:pt x="333" y="25"/>
                    <a:pt x="335" y="26"/>
                  </a:cubicBezTo>
                  <a:cubicBezTo>
                    <a:pt x="338" y="26"/>
                    <a:pt x="340" y="29"/>
                    <a:pt x="343" y="29"/>
                  </a:cubicBezTo>
                  <a:cubicBezTo>
                    <a:pt x="344" y="32"/>
                    <a:pt x="342" y="31"/>
                    <a:pt x="340" y="31"/>
                  </a:cubicBezTo>
                  <a:cubicBezTo>
                    <a:pt x="340" y="32"/>
                    <a:pt x="338" y="34"/>
                    <a:pt x="338" y="34"/>
                  </a:cubicBezTo>
                  <a:cubicBezTo>
                    <a:pt x="334" y="36"/>
                    <a:pt x="328" y="35"/>
                    <a:pt x="328" y="40"/>
                  </a:cubicBezTo>
                  <a:cubicBezTo>
                    <a:pt x="324" y="40"/>
                    <a:pt x="320" y="39"/>
                    <a:pt x="318" y="41"/>
                  </a:cubicBezTo>
                  <a:cubicBezTo>
                    <a:pt x="320" y="43"/>
                    <a:pt x="323" y="44"/>
                    <a:pt x="317" y="44"/>
                  </a:cubicBezTo>
                  <a:cubicBezTo>
                    <a:pt x="317" y="46"/>
                    <a:pt x="319" y="45"/>
                    <a:pt x="321" y="45"/>
                  </a:cubicBezTo>
                  <a:cubicBezTo>
                    <a:pt x="319" y="49"/>
                    <a:pt x="312" y="49"/>
                    <a:pt x="311" y="54"/>
                  </a:cubicBezTo>
                  <a:cubicBezTo>
                    <a:pt x="308" y="54"/>
                    <a:pt x="312" y="51"/>
                    <a:pt x="311" y="51"/>
                  </a:cubicBezTo>
                  <a:cubicBezTo>
                    <a:pt x="310" y="51"/>
                    <a:pt x="307" y="53"/>
                    <a:pt x="304" y="54"/>
                  </a:cubicBezTo>
                  <a:cubicBezTo>
                    <a:pt x="304" y="55"/>
                    <a:pt x="306" y="55"/>
                    <a:pt x="307" y="55"/>
                  </a:cubicBezTo>
                  <a:cubicBezTo>
                    <a:pt x="303" y="58"/>
                    <a:pt x="305" y="57"/>
                    <a:pt x="304" y="62"/>
                  </a:cubicBezTo>
                  <a:cubicBezTo>
                    <a:pt x="304" y="64"/>
                    <a:pt x="299" y="64"/>
                    <a:pt x="298" y="65"/>
                  </a:cubicBezTo>
                  <a:cubicBezTo>
                    <a:pt x="298" y="66"/>
                    <a:pt x="299" y="69"/>
                    <a:pt x="298" y="69"/>
                  </a:cubicBezTo>
                  <a:cubicBezTo>
                    <a:pt x="297" y="70"/>
                    <a:pt x="295" y="70"/>
                    <a:pt x="293" y="71"/>
                  </a:cubicBezTo>
                  <a:cubicBezTo>
                    <a:pt x="293" y="73"/>
                    <a:pt x="295" y="73"/>
                    <a:pt x="296" y="75"/>
                  </a:cubicBezTo>
                  <a:cubicBezTo>
                    <a:pt x="296" y="78"/>
                    <a:pt x="300" y="77"/>
                    <a:pt x="301" y="78"/>
                  </a:cubicBezTo>
                  <a:cubicBezTo>
                    <a:pt x="302" y="78"/>
                    <a:pt x="301" y="80"/>
                    <a:pt x="301" y="80"/>
                  </a:cubicBezTo>
                  <a:cubicBezTo>
                    <a:pt x="302" y="81"/>
                    <a:pt x="304" y="81"/>
                    <a:pt x="305" y="82"/>
                  </a:cubicBezTo>
                  <a:cubicBezTo>
                    <a:pt x="305" y="84"/>
                    <a:pt x="307" y="85"/>
                    <a:pt x="307" y="88"/>
                  </a:cubicBezTo>
                  <a:cubicBezTo>
                    <a:pt x="302" y="89"/>
                    <a:pt x="298" y="88"/>
                    <a:pt x="293" y="90"/>
                  </a:cubicBezTo>
                  <a:cubicBezTo>
                    <a:pt x="296" y="94"/>
                    <a:pt x="299" y="98"/>
                    <a:pt x="307" y="97"/>
                  </a:cubicBezTo>
                  <a:cubicBezTo>
                    <a:pt x="306" y="100"/>
                    <a:pt x="308" y="100"/>
                    <a:pt x="310" y="100"/>
                  </a:cubicBezTo>
                  <a:cubicBezTo>
                    <a:pt x="310" y="103"/>
                    <a:pt x="307" y="102"/>
                    <a:pt x="307" y="104"/>
                  </a:cubicBezTo>
                  <a:cubicBezTo>
                    <a:pt x="307" y="106"/>
                    <a:pt x="305" y="107"/>
                    <a:pt x="303" y="107"/>
                  </a:cubicBezTo>
                  <a:cubicBezTo>
                    <a:pt x="301" y="112"/>
                    <a:pt x="308" y="109"/>
                    <a:pt x="307" y="114"/>
                  </a:cubicBezTo>
                  <a:cubicBezTo>
                    <a:pt x="304" y="114"/>
                    <a:pt x="304" y="115"/>
                    <a:pt x="305" y="116"/>
                  </a:cubicBezTo>
                  <a:cubicBezTo>
                    <a:pt x="304" y="120"/>
                    <a:pt x="301" y="115"/>
                    <a:pt x="298" y="116"/>
                  </a:cubicBezTo>
                  <a:cubicBezTo>
                    <a:pt x="296" y="116"/>
                    <a:pt x="297" y="120"/>
                    <a:pt x="294" y="120"/>
                  </a:cubicBezTo>
                  <a:cubicBezTo>
                    <a:pt x="294" y="122"/>
                    <a:pt x="295" y="123"/>
                    <a:pt x="297" y="124"/>
                  </a:cubicBezTo>
                  <a:cubicBezTo>
                    <a:pt x="297" y="126"/>
                    <a:pt x="293" y="125"/>
                    <a:pt x="291" y="125"/>
                  </a:cubicBezTo>
                  <a:cubicBezTo>
                    <a:pt x="287" y="126"/>
                    <a:pt x="284" y="129"/>
                    <a:pt x="280" y="130"/>
                  </a:cubicBezTo>
                  <a:cubicBezTo>
                    <a:pt x="280" y="132"/>
                    <a:pt x="283" y="130"/>
                    <a:pt x="284" y="131"/>
                  </a:cubicBezTo>
                  <a:cubicBezTo>
                    <a:pt x="286" y="132"/>
                    <a:pt x="287" y="136"/>
                    <a:pt x="290" y="135"/>
                  </a:cubicBezTo>
                  <a:cubicBezTo>
                    <a:pt x="291" y="138"/>
                    <a:pt x="288" y="138"/>
                    <a:pt x="287" y="139"/>
                  </a:cubicBezTo>
                  <a:cubicBezTo>
                    <a:pt x="286" y="141"/>
                    <a:pt x="289" y="146"/>
                    <a:pt x="286" y="146"/>
                  </a:cubicBezTo>
                  <a:cubicBezTo>
                    <a:pt x="288" y="152"/>
                    <a:pt x="297" y="150"/>
                    <a:pt x="298" y="156"/>
                  </a:cubicBezTo>
                  <a:cubicBezTo>
                    <a:pt x="296" y="156"/>
                    <a:pt x="293" y="157"/>
                    <a:pt x="293" y="155"/>
                  </a:cubicBezTo>
                  <a:cubicBezTo>
                    <a:pt x="291" y="155"/>
                    <a:pt x="292" y="156"/>
                    <a:pt x="293" y="156"/>
                  </a:cubicBezTo>
                  <a:cubicBezTo>
                    <a:pt x="289" y="160"/>
                    <a:pt x="287" y="160"/>
                    <a:pt x="280" y="159"/>
                  </a:cubicBezTo>
                  <a:cubicBezTo>
                    <a:pt x="282" y="154"/>
                    <a:pt x="274" y="159"/>
                    <a:pt x="276" y="153"/>
                  </a:cubicBezTo>
                  <a:cubicBezTo>
                    <a:pt x="272" y="152"/>
                    <a:pt x="272" y="156"/>
                    <a:pt x="268" y="155"/>
                  </a:cubicBezTo>
                  <a:cubicBezTo>
                    <a:pt x="269" y="157"/>
                    <a:pt x="269" y="158"/>
                    <a:pt x="266" y="158"/>
                  </a:cubicBezTo>
                  <a:cubicBezTo>
                    <a:pt x="266" y="160"/>
                    <a:pt x="274" y="160"/>
                    <a:pt x="268" y="160"/>
                  </a:cubicBezTo>
                  <a:cubicBezTo>
                    <a:pt x="269" y="163"/>
                    <a:pt x="272" y="162"/>
                    <a:pt x="275" y="162"/>
                  </a:cubicBezTo>
                  <a:cubicBezTo>
                    <a:pt x="278" y="162"/>
                    <a:pt x="282" y="164"/>
                    <a:pt x="286" y="163"/>
                  </a:cubicBezTo>
                  <a:cubicBezTo>
                    <a:pt x="283" y="168"/>
                    <a:pt x="280" y="171"/>
                    <a:pt x="276" y="175"/>
                  </a:cubicBezTo>
                  <a:cubicBezTo>
                    <a:pt x="273" y="174"/>
                    <a:pt x="270" y="175"/>
                    <a:pt x="268" y="176"/>
                  </a:cubicBezTo>
                  <a:cubicBezTo>
                    <a:pt x="267" y="176"/>
                    <a:pt x="265" y="176"/>
                    <a:pt x="265" y="176"/>
                  </a:cubicBezTo>
                  <a:cubicBezTo>
                    <a:pt x="263" y="178"/>
                    <a:pt x="264" y="176"/>
                    <a:pt x="262" y="176"/>
                  </a:cubicBezTo>
                  <a:cubicBezTo>
                    <a:pt x="258" y="176"/>
                    <a:pt x="255" y="179"/>
                    <a:pt x="249" y="179"/>
                  </a:cubicBezTo>
                  <a:cubicBezTo>
                    <a:pt x="247" y="179"/>
                    <a:pt x="249" y="180"/>
                    <a:pt x="249" y="180"/>
                  </a:cubicBezTo>
                  <a:cubicBezTo>
                    <a:pt x="248" y="183"/>
                    <a:pt x="247" y="181"/>
                    <a:pt x="242" y="182"/>
                  </a:cubicBezTo>
                  <a:cubicBezTo>
                    <a:pt x="242" y="183"/>
                    <a:pt x="244" y="183"/>
                    <a:pt x="245" y="183"/>
                  </a:cubicBezTo>
                  <a:cubicBezTo>
                    <a:pt x="245" y="185"/>
                    <a:pt x="235" y="186"/>
                    <a:pt x="237" y="182"/>
                  </a:cubicBezTo>
                  <a:cubicBezTo>
                    <a:pt x="236" y="182"/>
                    <a:pt x="232" y="182"/>
                    <a:pt x="231" y="183"/>
                  </a:cubicBezTo>
                  <a:cubicBezTo>
                    <a:pt x="230" y="184"/>
                    <a:pt x="232" y="187"/>
                    <a:pt x="231" y="189"/>
                  </a:cubicBezTo>
                  <a:cubicBezTo>
                    <a:pt x="231" y="188"/>
                    <a:pt x="227" y="187"/>
                    <a:pt x="227" y="189"/>
                  </a:cubicBezTo>
                  <a:cubicBezTo>
                    <a:pt x="227" y="189"/>
                    <a:pt x="229" y="191"/>
                    <a:pt x="228" y="193"/>
                  </a:cubicBezTo>
                  <a:cubicBezTo>
                    <a:pt x="226" y="194"/>
                    <a:pt x="226" y="193"/>
                    <a:pt x="224" y="193"/>
                  </a:cubicBezTo>
                  <a:cubicBezTo>
                    <a:pt x="224" y="197"/>
                    <a:pt x="224" y="197"/>
                    <a:pt x="224" y="197"/>
                  </a:cubicBezTo>
                  <a:cubicBezTo>
                    <a:pt x="223" y="197"/>
                    <a:pt x="222" y="197"/>
                    <a:pt x="221" y="197"/>
                  </a:cubicBezTo>
                  <a:cubicBezTo>
                    <a:pt x="220" y="197"/>
                    <a:pt x="221" y="199"/>
                    <a:pt x="220" y="200"/>
                  </a:cubicBezTo>
                  <a:cubicBezTo>
                    <a:pt x="218" y="201"/>
                    <a:pt x="212" y="199"/>
                    <a:pt x="213" y="204"/>
                  </a:cubicBezTo>
                  <a:cubicBezTo>
                    <a:pt x="207" y="205"/>
                    <a:pt x="201" y="206"/>
                    <a:pt x="193" y="205"/>
                  </a:cubicBezTo>
                  <a:cubicBezTo>
                    <a:pt x="190" y="207"/>
                    <a:pt x="189" y="214"/>
                    <a:pt x="185" y="211"/>
                  </a:cubicBezTo>
                  <a:cubicBezTo>
                    <a:pt x="185" y="212"/>
                    <a:pt x="187" y="213"/>
                    <a:pt x="186" y="215"/>
                  </a:cubicBezTo>
                  <a:cubicBezTo>
                    <a:pt x="186" y="215"/>
                    <a:pt x="184" y="215"/>
                    <a:pt x="183" y="215"/>
                  </a:cubicBezTo>
                  <a:cubicBezTo>
                    <a:pt x="183" y="216"/>
                    <a:pt x="185" y="217"/>
                    <a:pt x="185" y="218"/>
                  </a:cubicBezTo>
                  <a:cubicBezTo>
                    <a:pt x="185" y="218"/>
                    <a:pt x="183" y="219"/>
                    <a:pt x="183" y="219"/>
                  </a:cubicBezTo>
                  <a:cubicBezTo>
                    <a:pt x="183" y="221"/>
                    <a:pt x="179" y="224"/>
                    <a:pt x="182" y="225"/>
                  </a:cubicBezTo>
                  <a:cubicBezTo>
                    <a:pt x="182" y="227"/>
                    <a:pt x="180" y="226"/>
                    <a:pt x="179" y="226"/>
                  </a:cubicBezTo>
                  <a:cubicBezTo>
                    <a:pt x="179" y="227"/>
                    <a:pt x="177" y="229"/>
                    <a:pt x="176" y="229"/>
                  </a:cubicBezTo>
                  <a:cubicBezTo>
                    <a:pt x="176" y="230"/>
                    <a:pt x="177" y="232"/>
                    <a:pt x="176" y="232"/>
                  </a:cubicBezTo>
                  <a:cubicBezTo>
                    <a:pt x="174" y="234"/>
                    <a:pt x="176" y="235"/>
                    <a:pt x="175" y="238"/>
                  </a:cubicBezTo>
                  <a:cubicBezTo>
                    <a:pt x="175" y="238"/>
                    <a:pt x="172" y="237"/>
                    <a:pt x="172" y="238"/>
                  </a:cubicBezTo>
                  <a:cubicBezTo>
                    <a:pt x="172" y="238"/>
                    <a:pt x="173" y="239"/>
                    <a:pt x="174" y="240"/>
                  </a:cubicBezTo>
                  <a:cubicBezTo>
                    <a:pt x="174" y="243"/>
                    <a:pt x="172" y="243"/>
                    <a:pt x="172" y="245"/>
                  </a:cubicBezTo>
                  <a:cubicBezTo>
                    <a:pt x="172" y="246"/>
                    <a:pt x="173" y="248"/>
                    <a:pt x="174" y="247"/>
                  </a:cubicBezTo>
                  <a:cubicBezTo>
                    <a:pt x="172" y="252"/>
                    <a:pt x="169" y="254"/>
                    <a:pt x="165" y="257"/>
                  </a:cubicBezTo>
                  <a:cubicBezTo>
                    <a:pt x="161" y="257"/>
                    <a:pt x="158" y="254"/>
                    <a:pt x="155" y="252"/>
                  </a:cubicBezTo>
                  <a:cubicBezTo>
                    <a:pt x="151" y="257"/>
                    <a:pt x="143" y="248"/>
                    <a:pt x="144" y="249"/>
                  </a:cubicBezTo>
                  <a:cubicBezTo>
                    <a:pt x="143" y="248"/>
                    <a:pt x="142" y="251"/>
                    <a:pt x="143" y="252"/>
                  </a:cubicBezTo>
                  <a:cubicBezTo>
                    <a:pt x="141" y="251"/>
                    <a:pt x="141" y="249"/>
                    <a:pt x="140" y="247"/>
                  </a:cubicBezTo>
                  <a:cubicBezTo>
                    <a:pt x="139" y="246"/>
                    <a:pt x="135" y="246"/>
                    <a:pt x="136" y="242"/>
                  </a:cubicBezTo>
                  <a:cubicBezTo>
                    <a:pt x="134" y="240"/>
                    <a:pt x="132" y="239"/>
                    <a:pt x="130" y="238"/>
                  </a:cubicBezTo>
                  <a:cubicBezTo>
                    <a:pt x="130" y="236"/>
                    <a:pt x="132" y="237"/>
                    <a:pt x="133" y="236"/>
                  </a:cubicBezTo>
                  <a:cubicBezTo>
                    <a:pt x="132" y="233"/>
                    <a:pt x="129" y="234"/>
                    <a:pt x="127" y="232"/>
                  </a:cubicBezTo>
                  <a:cubicBezTo>
                    <a:pt x="126" y="231"/>
                    <a:pt x="126" y="228"/>
                    <a:pt x="124" y="228"/>
                  </a:cubicBezTo>
                  <a:cubicBezTo>
                    <a:pt x="122" y="231"/>
                    <a:pt x="124" y="226"/>
                    <a:pt x="124" y="226"/>
                  </a:cubicBezTo>
                  <a:cubicBezTo>
                    <a:pt x="124" y="225"/>
                    <a:pt x="122" y="226"/>
                    <a:pt x="122" y="225"/>
                  </a:cubicBezTo>
                  <a:cubicBezTo>
                    <a:pt x="121" y="223"/>
                    <a:pt x="123" y="221"/>
                    <a:pt x="120" y="221"/>
                  </a:cubicBezTo>
                  <a:cubicBezTo>
                    <a:pt x="118" y="221"/>
                    <a:pt x="120" y="215"/>
                    <a:pt x="117" y="218"/>
                  </a:cubicBezTo>
                  <a:cubicBezTo>
                    <a:pt x="116" y="217"/>
                    <a:pt x="116" y="215"/>
                    <a:pt x="113" y="215"/>
                  </a:cubicBezTo>
                  <a:cubicBezTo>
                    <a:pt x="114" y="213"/>
                    <a:pt x="116" y="213"/>
                    <a:pt x="116" y="211"/>
                  </a:cubicBezTo>
                  <a:cubicBezTo>
                    <a:pt x="116" y="209"/>
                    <a:pt x="113" y="210"/>
                    <a:pt x="110" y="210"/>
                  </a:cubicBezTo>
                  <a:cubicBezTo>
                    <a:pt x="109" y="204"/>
                    <a:pt x="110" y="202"/>
                    <a:pt x="112" y="197"/>
                  </a:cubicBezTo>
                  <a:cubicBezTo>
                    <a:pt x="109" y="195"/>
                    <a:pt x="115" y="192"/>
                    <a:pt x="109" y="193"/>
                  </a:cubicBezTo>
                  <a:cubicBezTo>
                    <a:pt x="109" y="191"/>
                    <a:pt x="111" y="192"/>
                    <a:pt x="112" y="191"/>
                  </a:cubicBezTo>
                  <a:cubicBezTo>
                    <a:pt x="112" y="191"/>
                    <a:pt x="112" y="189"/>
                    <a:pt x="112" y="189"/>
                  </a:cubicBezTo>
                  <a:cubicBezTo>
                    <a:pt x="113" y="188"/>
                    <a:pt x="113" y="190"/>
                    <a:pt x="115" y="190"/>
                  </a:cubicBezTo>
                  <a:cubicBezTo>
                    <a:pt x="115" y="182"/>
                    <a:pt x="115" y="182"/>
                    <a:pt x="115" y="182"/>
                  </a:cubicBezTo>
                  <a:cubicBezTo>
                    <a:pt x="117" y="182"/>
                    <a:pt x="118" y="180"/>
                    <a:pt x="119" y="179"/>
                  </a:cubicBezTo>
                  <a:cubicBezTo>
                    <a:pt x="120" y="179"/>
                    <a:pt x="120" y="180"/>
                    <a:pt x="120" y="182"/>
                  </a:cubicBezTo>
                  <a:cubicBezTo>
                    <a:pt x="122" y="181"/>
                    <a:pt x="122" y="178"/>
                    <a:pt x="124" y="179"/>
                  </a:cubicBezTo>
                  <a:cubicBezTo>
                    <a:pt x="126" y="177"/>
                    <a:pt x="123" y="176"/>
                    <a:pt x="123" y="176"/>
                  </a:cubicBezTo>
                  <a:cubicBezTo>
                    <a:pt x="123" y="174"/>
                    <a:pt x="127" y="174"/>
                    <a:pt x="127" y="173"/>
                  </a:cubicBezTo>
                  <a:cubicBezTo>
                    <a:pt x="128" y="171"/>
                    <a:pt x="123" y="170"/>
                    <a:pt x="126" y="166"/>
                  </a:cubicBezTo>
                  <a:cubicBezTo>
                    <a:pt x="120" y="170"/>
                    <a:pt x="128" y="163"/>
                    <a:pt x="119" y="165"/>
                  </a:cubicBezTo>
                  <a:cubicBezTo>
                    <a:pt x="118" y="160"/>
                    <a:pt x="123" y="160"/>
                    <a:pt x="127" y="160"/>
                  </a:cubicBezTo>
                  <a:cubicBezTo>
                    <a:pt x="127" y="159"/>
                    <a:pt x="124" y="160"/>
                    <a:pt x="124" y="158"/>
                  </a:cubicBezTo>
                  <a:cubicBezTo>
                    <a:pt x="125" y="156"/>
                    <a:pt x="122" y="157"/>
                    <a:pt x="122" y="156"/>
                  </a:cubicBezTo>
                  <a:cubicBezTo>
                    <a:pt x="121" y="156"/>
                    <a:pt x="122" y="154"/>
                    <a:pt x="122" y="153"/>
                  </a:cubicBezTo>
                  <a:cubicBezTo>
                    <a:pt x="121" y="153"/>
                    <a:pt x="118" y="151"/>
                    <a:pt x="117" y="151"/>
                  </a:cubicBezTo>
                  <a:cubicBezTo>
                    <a:pt x="116" y="151"/>
                    <a:pt x="115" y="147"/>
                    <a:pt x="113" y="145"/>
                  </a:cubicBezTo>
                  <a:cubicBezTo>
                    <a:pt x="111" y="147"/>
                    <a:pt x="110" y="149"/>
                    <a:pt x="109" y="145"/>
                  </a:cubicBezTo>
                  <a:cubicBezTo>
                    <a:pt x="107" y="145"/>
                    <a:pt x="108" y="148"/>
                    <a:pt x="108" y="149"/>
                  </a:cubicBezTo>
                  <a:cubicBezTo>
                    <a:pt x="101" y="149"/>
                    <a:pt x="101" y="149"/>
                    <a:pt x="101" y="149"/>
                  </a:cubicBezTo>
                  <a:cubicBezTo>
                    <a:pt x="96" y="143"/>
                    <a:pt x="99" y="139"/>
                    <a:pt x="101" y="132"/>
                  </a:cubicBezTo>
                  <a:cubicBezTo>
                    <a:pt x="100" y="131"/>
                    <a:pt x="99" y="130"/>
                    <a:pt x="99" y="128"/>
                  </a:cubicBezTo>
                  <a:cubicBezTo>
                    <a:pt x="98" y="128"/>
                    <a:pt x="98" y="130"/>
                    <a:pt x="98" y="131"/>
                  </a:cubicBezTo>
                  <a:cubicBezTo>
                    <a:pt x="94" y="131"/>
                    <a:pt x="99" y="123"/>
                    <a:pt x="94" y="125"/>
                  </a:cubicBezTo>
                  <a:cubicBezTo>
                    <a:pt x="95" y="123"/>
                    <a:pt x="95" y="122"/>
                    <a:pt x="94" y="120"/>
                  </a:cubicBezTo>
                  <a:cubicBezTo>
                    <a:pt x="93" y="118"/>
                    <a:pt x="91" y="119"/>
                    <a:pt x="89" y="118"/>
                  </a:cubicBezTo>
                  <a:cubicBezTo>
                    <a:pt x="88" y="116"/>
                    <a:pt x="89" y="113"/>
                    <a:pt x="88" y="111"/>
                  </a:cubicBezTo>
                  <a:cubicBezTo>
                    <a:pt x="87" y="109"/>
                    <a:pt x="83" y="109"/>
                    <a:pt x="85" y="106"/>
                  </a:cubicBezTo>
                  <a:cubicBezTo>
                    <a:pt x="83" y="107"/>
                    <a:pt x="82" y="105"/>
                    <a:pt x="81" y="104"/>
                  </a:cubicBezTo>
                  <a:cubicBezTo>
                    <a:pt x="80" y="104"/>
                    <a:pt x="79" y="105"/>
                    <a:pt x="78" y="104"/>
                  </a:cubicBezTo>
                  <a:cubicBezTo>
                    <a:pt x="76" y="102"/>
                    <a:pt x="66" y="103"/>
                    <a:pt x="63" y="99"/>
                  </a:cubicBezTo>
                  <a:cubicBezTo>
                    <a:pt x="58" y="101"/>
                    <a:pt x="46" y="96"/>
                    <a:pt x="43" y="99"/>
                  </a:cubicBezTo>
                  <a:cubicBezTo>
                    <a:pt x="41" y="101"/>
                    <a:pt x="41" y="98"/>
                    <a:pt x="39" y="99"/>
                  </a:cubicBezTo>
                  <a:cubicBezTo>
                    <a:pt x="35" y="99"/>
                    <a:pt x="33" y="102"/>
                    <a:pt x="29" y="102"/>
                  </a:cubicBezTo>
                  <a:cubicBezTo>
                    <a:pt x="29" y="102"/>
                    <a:pt x="28" y="100"/>
                    <a:pt x="28" y="100"/>
                  </a:cubicBezTo>
                  <a:cubicBezTo>
                    <a:pt x="26" y="100"/>
                    <a:pt x="25" y="100"/>
                    <a:pt x="23" y="100"/>
                  </a:cubicBezTo>
                  <a:cubicBezTo>
                    <a:pt x="24" y="98"/>
                    <a:pt x="22" y="97"/>
                    <a:pt x="21" y="96"/>
                  </a:cubicBezTo>
                  <a:cubicBezTo>
                    <a:pt x="20" y="94"/>
                    <a:pt x="24" y="95"/>
                    <a:pt x="25" y="95"/>
                  </a:cubicBezTo>
                  <a:cubicBezTo>
                    <a:pt x="25" y="94"/>
                    <a:pt x="21" y="90"/>
                    <a:pt x="28" y="92"/>
                  </a:cubicBezTo>
                  <a:cubicBezTo>
                    <a:pt x="25" y="88"/>
                    <a:pt x="15" y="93"/>
                    <a:pt x="12" y="89"/>
                  </a:cubicBezTo>
                  <a:cubicBezTo>
                    <a:pt x="15" y="82"/>
                    <a:pt x="24" y="89"/>
                    <a:pt x="29" y="83"/>
                  </a:cubicBezTo>
                  <a:cubicBezTo>
                    <a:pt x="26" y="80"/>
                    <a:pt x="17" y="82"/>
                    <a:pt x="14" y="83"/>
                  </a:cubicBezTo>
                  <a:cubicBezTo>
                    <a:pt x="12" y="81"/>
                    <a:pt x="13" y="81"/>
                    <a:pt x="14" y="79"/>
                  </a:cubicBezTo>
                  <a:cubicBezTo>
                    <a:pt x="12" y="79"/>
                    <a:pt x="12" y="80"/>
                    <a:pt x="12" y="80"/>
                  </a:cubicBezTo>
                  <a:cubicBezTo>
                    <a:pt x="11" y="80"/>
                    <a:pt x="11" y="79"/>
                    <a:pt x="11" y="78"/>
                  </a:cubicBezTo>
                  <a:cubicBezTo>
                    <a:pt x="5" y="79"/>
                    <a:pt x="3" y="76"/>
                    <a:pt x="0" y="75"/>
                  </a:cubicBezTo>
                  <a:cubicBezTo>
                    <a:pt x="2" y="66"/>
                    <a:pt x="13" y="68"/>
                    <a:pt x="21" y="66"/>
                  </a:cubicBezTo>
                  <a:cubicBezTo>
                    <a:pt x="23" y="66"/>
                    <a:pt x="22" y="66"/>
                    <a:pt x="23" y="65"/>
                  </a:cubicBezTo>
                  <a:cubicBezTo>
                    <a:pt x="23" y="65"/>
                    <a:pt x="25" y="64"/>
                    <a:pt x="25" y="64"/>
                  </a:cubicBezTo>
                  <a:cubicBezTo>
                    <a:pt x="29" y="62"/>
                    <a:pt x="34" y="63"/>
                    <a:pt x="36" y="62"/>
                  </a:cubicBezTo>
                  <a:cubicBezTo>
                    <a:pt x="38" y="62"/>
                    <a:pt x="36" y="60"/>
                    <a:pt x="37" y="59"/>
                  </a:cubicBezTo>
                  <a:cubicBezTo>
                    <a:pt x="39" y="59"/>
                    <a:pt x="41" y="59"/>
                    <a:pt x="42" y="58"/>
                  </a:cubicBezTo>
                  <a:cubicBezTo>
                    <a:pt x="43" y="57"/>
                    <a:pt x="44" y="55"/>
                    <a:pt x="46" y="54"/>
                  </a:cubicBezTo>
                  <a:cubicBezTo>
                    <a:pt x="48" y="49"/>
                    <a:pt x="41" y="53"/>
                    <a:pt x="43" y="48"/>
                  </a:cubicBezTo>
                  <a:cubicBezTo>
                    <a:pt x="40" y="47"/>
                    <a:pt x="41" y="51"/>
                    <a:pt x="40" y="51"/>
                  </a:cubicBezTo>
                  <a:cubicBezTo>
                    <a:pt x="39" y="51"/>
                    <a:pt x="33" y="48"/>
                    <a:pt x="29" y="50"/>
                  </a:cubicBezTo>
                  <a:cubicBezTo>
                    <a:pt x="27" y="46"/>
                    <a:pt x="32" y="48"/>
                    <a:pt x="33" y="47"/>
                  </a:cubicBezTo>
                  <a:cubicBezTo>
                    <a:pt x="33" y="47"/>
                    <a:pt x="33" y="46"/>
                    <a:pt x="33" y="45"/>
                  </a:cubicBezTo>
                  <a:cubicBezTo>
                    <a:pt x="34" y="45"/>
                    <a:pt x="36" y="46"/>
                    <a:pt x="36" y="45"/>
                  </a:cubicBezTo>
                  <a:cubicBezTo>
                    <a:pt x="36" y="45"/>
                    <a:pt x="37" y="43"/>
                    <a:pt x="37" y="43"/>
                  </a:cubicBezTo>
                  <a:cubicBezTo>
                    <a:pt x="39" y="42"/>
                    <a:pt x="38" y="44"/>
                    <a:pt x="39" y="44"/>
                  </a:cubicBezTo>
                  <a:cubicBezTo>
                    <a:pt x="39" y="44"/>
                    <a:pt x="44" y="43"/>
                    <a:pt x="43" y="40"/>
                  </a:cubicBezTo>
                  <a:cubicBezTo>
                    <a:pt x="46" y="40"/>
                    <a:pt x="46" y="42"/>
                    <a:pt x="49" y="41"/>
                  </a:cubicBezTo>
                  <a:cubicBezTo>
                    <a:pt x="51" y="41"/>
                    <a:pt x="49" y="40"/>
                    <a:pt x="49" y="40"/>
                  </a:cubicBezTo>
                  <a:cubicBezTo>
                    <a:pt x="49" y="38"/>
                    <a:pt x="52" y="38"/>
                    <a:pt x="52" y="36"/>
                  </a:cubicBezTo>
                  <a:cubicBezTo>
                    <a:pt x="61" y="36"/>
                    <a:pt x="61" y="36"/>
                    <a:pt x="61" y="36"/>
                  </a:cubicBezTo>
                  <a:cubicBezTo>
                    <a:pt x="64" y="35"/>
                    <a:pt x="62" y="30"/>
                    <a:pt x="63" y="27"/>
                  </a:cubicBezTo>
                  <a:cubicBezTo>
                    <a:pt x="68" y="28"/>
                    <a:pt x="72" y="30"/>
                    <a:pt x="77" y="27"/>
                  </a:cubicBezTo>
                  <a:cubicBezTo>
                    <a:pt x="77" y="26"/>
                    <a:pt x="75" y="26"/>
                    <a:pt x="74" y="26"/>
                  </a:cubicBezTo>
                  <a:cubicBezTo>
                    <a:pt x="75" y="24"/>
                    <a:pt x="80" y="25"/>
                    <a:pt x="82" y="23"/>
                  </a:cubicBezTo>
                  <a:cubicBezTo>
                    <a:pt x="86" y="21"/>
                    <a:pt x="97" y="22"/>
                    <a:pt x="105" y="22"/>
                  </a:cubicBezTo>
                  <a:cubicBezTo>
                    <a:pt x="107" y="21"/>
                    <a:pt x="107" y="20"/>
                    <a:pt x="109" y="20"/>
                  </a:cubicBezTo>
                  <a:cubicBezTo>
                    <a:pt x="113" y="20"/>
                    <a:pt x="116" y="22"/>
                    <a:pt x="119" y="20"/>
                  </a:cubicBezTo>
                  <a:cubicBezTo>
                    <a:pt x="118" y="21"/>
                    <a:pt x="120" y="25"/>
                    <a:pt x="120" y="24"/>
                  </a:cubicBezTo>
                  <a:cubicBezTo>
                    <a:pt x="122" y="22"/>
                    <a:pt x="121" y="24"/>
                    <a:pt x="124" y="27"/>
                  </a:cubicBezTo>
                  <a:cubicBezTo>
                    <a:pt x="127" y="27"/>
                    <a:pt x="122" y="23"/>
                    <a:pt x="129" y="24"/>
                  </a:cubicBezTo>
                  <a:cubicBezTo>
                    <a:pt x="126" y="22"/>
                    <a:pt x="131" y="19"/>
                    <a:pt x="124" y="19"/>
                  </a:cubicBezTo>
                  <a:cubicBezTo>
                    <a:pt x="125" y="16"/>
                    <a:pt x="135" y="11"/>
                    <a:pt x="136" y="17"/>
                  </a:cubicBezTo>
                  <a:cubicBezTo>
                    <a:pt x="140" y="18"/>
                    <a:pt x="139" y="15"/>
                    <a:pt x="143" y="17"/>
                  </a:cubicBezTo>
                  <a:cubicBezTo>
                    <a:pt x="144" y="18"/>
                    <a:pt x="145" y="19"/>
                    <a:pt x="147" y="20"/>
                  </a:cubicBezTo>
                  <a:cubicBezTo>
                    <a:pt x="149" y="21"/>
                    <a:pt x="153" y="22"/>
                    <a:pt x="158" y="23"/>
                  </a:cubicBezTo>
                  <a:cubicBezTo>
                    <a:pt x="158" y="22"/>
                    <a:pt x="156" y="22"/>
                    <a:pt x="155" y="22"/>
                  </a:cubicBezTo>
                  <a:cubicBezTo>
                    <a:pt x="156" y="20"/>
                    <a:pt x="157" y="19"/>
                    <a:pt x="160" y="19"/>
                  </a:cubicBezTo>
                  <a:cubicBezTo>
                    <a:pt x="157" y="16"/>
                    <a:pt x="152" y="15"/>
                    <a:pt x="147" y="15"/>
                  </a:cubicBezTo>
                  <a:cubicBezTo>
                    <a:pt x="147" y="11"/>
                    <a:pt x="153" y="12"/>
                    <a:pt x="157" y="12"/>
                  </a:cubicBezTo>
                  <a:cubicBezTo>
                    <a:pt x="157" y="9"/>
                    <a:pt x="155" y="9"/>
                    <a:pt x="153" y="9"/>
                  </a:cubicBezTo>
                  <a:cubicBezTo>
                    <a:pt x="156" y="3"/>
                    <a:pt x="161" y="8"/>
                    <a:pt x="165" y="9"/>
                  </a:cubicBezTo>
                  <a:cubicBezTo>
                    <a:pt x="168" y="9"/>
                    <a:pt x="168" y="7"/>
                    <a:pt x="171" y="8"/>
                  </a:cubicBezTo>
                  <a:cubicBezTo>
                    <a:pt x="178" y="8"/>
                    <a:pt x="182" y="11"/>
                    <a:pt x="188" y="8"/>
                  </a:cubicBezTo>
                  <a:cubicBezTo>
                    <a:pt x="190" y="6"/>
                    <a:pt x="193" y="7"/>
                    <a:pt x="196" y="6"/>
                  </a:cubicBezTo>
                  <a:cubicBezTo>
                    <a:pt x="198" y="6"/>
                    <a:pt x="197" y="4"/>
                    <a:pt x="197" y="2"/>
                  </a:cubicBezTo>
                  <a:cubicBezTo>
                    <a:pt x="200" y="2"/>
                    <a:pt x="202" y="2"/>
                    <a:pt x="204" y="2"/>
                  </a:cubicBezTo>
                  <a:cubicBezTo>
                    <a:pt x="206" y="2"/>
                    <a:pt x="207" y="1"/>
                    <a:pt x="209" y="1"/>
                  </a:cubicBezTo>
                  <a:cubicBezTo>
                    <a:pt x="212" y="1"/>
                    <a:pt x="215" y="3"/>
                    <a:pt x="221" y="2"/>
                  </a:cubicBezTo>
                  <a:cubicBezTo>
                    <a:pt x="225" y="1"/>
                    <a:pt x="234" y="0"/>
                    <a:pt x="242" y="1"/>
                  </a:cubicBezTo>
                  <a:cubicBezTo>
                    <a:pt x="245" y="1"/>
                    <a:pt x="245" y="2"/>
                    <a:pt x="246" y="2"/>
                  </a:cubicBezTo>
                  <a:cubicBezTo>
                    <a:pt x="255" y="4"/>
                    <a:pt x="262" y="1"/>
                    <a:pt x="262" y="8"/>
                  </a:cubicBezTo>
                  <a:cubicBezTo>
                    <a:pt x="266" y="9"/>
                    <a:pt x="266" y="6"/>
                    <a:pt x="269" y="6"/>
                  </a:cubicBezTo>
                  <a:cubicBezTo>
                    <a:pt x="269" y="11"/>
                    <a:pt x="274" y="10"/>
                    <a:pt x="276" y="12"/>
                  </a:cubicBezTo>
                  <a:cubicBezTo>
                    <a:pt x="280" y="13"/>
                    <a:pt x="280" y="10"/>
                    <a:pt x="283" y="10"/>
                  </a:cubicBezTo>
                  <a:cubicBezTo>
                    <a:pt x="282" y="15"/>
                    <a:pt x="289" y="12"/>
                    <a:pt x="291" y="13"/>
                  </a:cubicBezTo>
                  <a:cubicBezTo>
                    <a:pt x="289" y="16"/>
                    <a:pt x="289" y="14"/>
                    <a:pt x="290" y="19"/>
                  </a:cubicBezTo>
                  <a:cubicBezTo>
                    <a:pt x="288" y="17"/>
                    <a:pt x="287" y="18"/>
                    <a:pt x="287" y="20"/>
                  </a:cubicBezTo>
                  <a:cubicBezTo>
                    <a:pt x="272" y="21"/>
                    <a:pt x="254" y="22"/>
                    <a:pt x="244" y="23"/>
                  </a:cubicBezTo>
                  <a:cubicBezTo>
                    <a:pt x="243" y="23"/>
                    <a:pt x="242" y="24"/>
                    <a:pt x="242" y="24"/>
                  </a:cubicBezTo>
                  <a:cubicBezTo>
                    <a:pt x="241" y="24"/>
                    <a:pt x="242" y="23"/>
                    <a:pt x="242" y="23"/>
                  </a:cubicBezTo>
                  <a:cubicBezTo>
                    <a:pt x="243" y="22"/>
                    <a:pt x="240" y="21"/>
                    <a:pt x="239" y="22"/>
                  </a:cubicBezTo>
                  <a:cubicBezTo>
                    <a:pt x="239" y="22"/>
                    <a:pt x="240" y="24"/>
                    <a:pt x="239" y="24"/>
                  </a:cubicBezTo>
                  <a:cubicBezTo>
                    <a:pt x="237" y="25"/>
                    <a:pt x="234" y="24"/>
                    <a:pt x="232" y="2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135" name="Freeform 87"/>
            <p:cNvSpPr>
              <a:spLocks/>
            </p:cNvSpPr>
            <p:nvPr/>
          </p:nvSpPr>
          <p:spPr bwMode="auto">
            <a:xfrm>
              <a:off x="2419350" y="731837"/>
              <a:ext cx="633413" cy="346075"/>
            </a:xfrm>
            <a:custGeom>
              <a:avLst/>
              <a:gdLst>
                <a:gd name="T0" fmla="*/ 158 w 169"/>
                <a:gd name="T1" fmla="*/ 9 h 92"/>
                <a:gd name="T2" fmla="*/ 168 w 169"/>
                <a:gd name="T3" fmla="*/ 15 h 92"/>
                <a:gd name="T4" fmla="*/ 164 w 169"/>
                <a:gd name="T5" fmla="*/ 17 h 92"/>
                <a:gd name="T6" fmla="*/ 157 w 169"/>
                <a:gd name="T7" fmla="*/ 20 h 92"/>
                <a:gd name="T8" fmla="*/ 137 w 169"/>
                <a:gd name="T9" fmla="*/ 24 h 92"/>
                <a:gd name="T10" fmla="*/ 145 w 169"/>
                <a:gd name="T11" fmla="*/ 27 h 92"/>
                <a:gd name="T12" fmla="*/ 128 w 169"/>
                <a:gd name="T13" fmla="*/ 34 h 92"/>
                <a:gd name="T14" fmla="*/ 123 w 169"/>
                <a:gd name="T15" fmla="*/ 37 h 92"/>
                <a:gd name="T16" fmla="*/ 114 w 169"/>
                <a:gd name="T17" fmla="*/ 41 h 92"/>
                <a:gd name="T18" fmla="*/ 100 w 169"/>
                <a:gd name="T19" fmla="*/ 47 h 92"/>
                <a:gd name="T20" fmla="*/ 96 w 169"/>
                <a:gd name="T21" fmla="*/ 51 h 92"/>
                <a:gd name="T22" fmla="*/ 86 w 169"/>
                <a:gd name="T23" fmla="*/ 52 h 92"/>
                <a:gd name="T24" fmla="*/ 92 w 169"/>
                <a:gd name="T25" fmla="*/ 61 h 92"/>
                <a:gd name="T26" fmla="*/ 82 w 169"/>
                <a:gd name="T27" fmla="*/ 68 h 92"/>
                <a:gd name="T28" fmla="*/ 75 w 169"/>
                <a:gd name="T29" fmla="*/ 72 h 92"/>
                <a:gd name="T30" fmla="*/ 63 w 169"/>
                <a:gd name="T31" fmla="*/ 81 h 92"/>
                <a:gd name="T32" fmla="*/ 67 w 169"/>
                <a:gd name="T33" fmla="*/ 88 h 92"/>
                <a:gd name="T34" fmla="*/ 55 w 169"/>
                <a:gd name="T35" fmla="*/ 90 h 92"/>
                <a:gd name="T36" fmla="*/ 34 w 169"/>
                <a:gd name="T37" fmla="*/ 86 h 92"/>
                <a:gd name="T38" fmla="*/ 27 w 169"/>
                <a:gd name="T39" fmla="*/ 88 h 92"/>
                <a:gd name="T40" fmla="*/ 18 w 169"/>
                <a:gd name="T41" fmla="*/ 81 h 92"/>
                <a:gd name="T42" fmla="*/ 27 w 169"/>
                <a:gd name="T43" fmla="*/ 72 h 92"/>
                <a:gd name="T44" fmla="*/ 39 w 169"/>
                <a:gd name="T45" fmla="*/ 72 h 92"/>
                <a:gd name="T46" fmla="*/ 19 w 169"/>
                <a:gd name="T47" fmla="*/ 68 h 92"/>
                <a:gd name="T48" fmla="*/ 30 w 169"/>
                <a:gd name="T49" fmla="*/ 59 h 92"/>
                <a:gd name="T50" fmla="*/ 40 w 169"/>
                <a:gd name="T51" fmla="*/ 59 h 92"/>
                <a:gd name="T52" fmla="*/ 40 w 169"/>
                <a:gd name="T53" fmla="*/ 54 h 92"/>
                <a:gd name="T54" fmla="*/ 37 w 169"/>
                <a:gd name="T55" fmla="*/ 47 h 92"/>
                <a:gd name="T56" fmla="*/ 30 w 169"/>
                <a:gd name="T57" fmla="*/ 44 h 92"/>
                <a:gd name="T58" fmla="*/ 46 w 169"/>
                <a:gd name="T59" fmla="*/ 43 h 92"/>
                <a:gd name="T60" fmla="*/ 51 w 169"/>
                <a:gd name="T61" fmla="*/ 40 h 92"/>
                <a:gd name="T62" fmla="*/ 63 w 169"/>
                <a:gd name="T63" fmla="*/ 31 h 92"/>
                <a:gd name="T64" fmla="*/ 39 w 169"/>
                <a:gd name="T65" fmla="*/ 36 h 92"/>
                <a:gd name="T66" fmla="*/ 22 w 169"/>
                <a:gd name="T67" fmla="*/ 31 h 92"/>
                <a:gd name="T68" fmla="*/ 5 w 169"/>
                <a:gd name="T69" fmla="*/ 27 h 92"/>
                <a:gd name="T70" fmla="*/ 2 w 169"/>
                <a:gd name="T71" fmla="*/ 19 h 92"/>
                <a:gd name="T72" fmla="*/ 30 w 169"/>
                <a:gd name="T73" fmla="*/ 12 h 92"/>
                <a:gd name="T74" fmla="*/ 50 w 169"/>
                <a:gd name="T75" fmla="*/ 8 h 92"/>
                <a:gd name="T76" fmla="*/ 74 w 169"/>
                <a:gd name="T77" fmla="*/ 3 h 92"/>
                <a:gd name="T78" fmla="*/ 98 w 169"/>
                <a:gd name="T79" fmla="*/ 2 h 92"/>
                <a:gd name="T80" fmla="*/ 110 w 169"/>
                <a:gd name="T81" fmla="*/ 2 h 92"/>
                <a:gd name="T82" fmla="*/ 134 w 169"/>
                <a:gd name="T83" fmla="*/ 2 h 92"/>
                <a:gd name="T84" fmla="*/ 158 w 169"/>
                <a:gd name="T85" fmla="*/ 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9" h="92">
                  <a:moveTo>
                    <a:pt x="158" y="3"/>
                  </a:moveTo>
                  <a:cubicBezTo>
                    <a:pt x="156" y="6"/>
                    <a:pt x="158" y="5"/>
                    <a:pt x="158" y="9"/>
                  </a:cubicBezTo>
                  <a:cubicBezTo>
                    <a:pt x="169" y="9"/>
                    <a:pt x="169" y="9"/>
                    <a:pt x="169" y="9"/>
                  </a:cubicBezTo>
                  <a:cubicBezTo>
                    <a:pt x="169" y="11"/>
                    <a:pt x="167" y="12"/>
                    <a:pt x="168" y="15"/>
                  </a:cubicBezTo>
                  <a:cubicBezTo>
                    <a:pt x="167" y="15"/>
                    <a:pt x="164" y="14"/>
                    <a:pt x="164" y="15"/>
                  </a:cubicBezTo>
                  <a:cubicBezTo>
                    <a:pt x="163" y="15"/>
                    <a:pt x="164" y="17"/>
                    <a:pt x="164" y="17"/>
                  </a:cubicBezTo>
                  <a:cubicBezTo>
                    <a:pt x="161" y="18"/>
                    <a:pt x="158" y="19"/>
                    <a:pt x="158" y="17"/>
                  </a:cubicBezTo>
                  <a:cubicBezTo>
                    <a:pt x="156" y="17"/>
                    <a:pt x="157" y="20"/>
                    <a:pt x="157" y="20"/>
                  </a:cubicBezTo>
                  <a:cubicBezTo>
                    <a:pt x="155" y="21"/>
                    <a:pt x="151" y="19"/>
                    <a:pt x="151" y="22"/>
                  </a:cubicBezTo>
                  <a:cubicBezTo>
                    <a:pt x="146" y="21"/>
                    <a:pt x="140" y="20"/>
                    <a:pt x="137" y="24"/>
                  </a:cubicBezTo>
                  <a:cubicBezTo>
                    <a:pt x="138" y="28"/>
                    <a:pt x="144" y="24"/>
                    <a:pt x="145" y="23"/>
                  </a:cubicBezTo>
                  <a:cubicBezTo>
                    <a:pt x="147" y="24"/>
                    <a:pt x="145" y="25"/>
                    <a:pt x="145" y="27"/>
                  </a:cubicBezTo>
                  <a:cubicBezTo>
                    <a:pt x="140" y="27"/>
                    <a:pt x="137" y="29"/>
                    <a:pt x="133" y="30"/>
                  </a:cubicBezTo>
                  <a:cubicBezTo>
                    <a:pt x="131" y="31"/>
                    <a:pt x="129" y="32"/>
                    <a:pt x="128" y="34"/>
                  </a:cubicBezTo>
                  <a:cubicBezTo>
                    <a:pt x="127" y="35"/>
                    <a:pt x="125" y="34"/>
                    <a:pt x="124" y="34"/>
                  </a:cubicBezTo>
                  <a:cubicBezTo>
                    <a:pt x="123" y="35"/>
                    <a:pt x="124" y="36"/>
                    <a:pt x="123" y="37"/>
                  </a:cubicBezTo>
                  <a:cubicBezTo>
                    <a:pt x="121" y="38"/>
                    <a:pt x="119" y="36"/>
                    <a:pt x="119" y="38"/>
                  </a:cubicBezTo>
                  <a:cubicBezTo>
                    <a:pt x="119" y="40"/>
                    <a:pt x="115" y="39"/>
                    <a:pt x="114" y="41"/>
                  </a:cubicBezTo>
                  <a:cubicBezTo>
                    <a:pt x="114" y="44"/>
                    <a:pt x="111" y="42"/>
                    <a:pt x="109" y="44"/>
                  </a:cubicBezTo>
                  <a:cubicBezTo>
                    <a:pt x="107" y="46"/>
                    <a:pt x="104" y="45"/>
                    <a:pt x="100" y="47"/>
                  </a:cubicBezTo>
                  <a:cubicBezTo>
                    <a:pt x="100" y="47"/>
                    <a:pt x="101" y="48"/>
                    <a:pt x="99" y="48"/>
                  </a:cubicBezTo>
                  <a:cubicBezTo>
                    <a:pt x="96" y="48"/>
                    <a:pt x="98" y="49"/>
                    <a:pt x="96" y="51"/>
                  </a:cubicBezTo>
                  <a:cubicBezTo>
                    <a:pt x="96" y="51"/>
                    <a:pt x="95" y="51"/>
                    <a:pt x="95" y="51"/>
                  </a:cubicBezTo>
                  <a:cubicBezTo>
                    <a:pt x="94" y="51"/>
                    <a:pt x="91" y="54"/>
                    <a:pt x="86" y="52"/>
                  </a:cubicBezTo>
                  <a:cubicBezTo>
                    <a:pt x="87" y="54"/>
                    <a:pt x="92" y="55"/>
                    <a:pt x="86" y="55"/>
                  </a:cubicBezTo>
                  <a:cubicBezTo>
                    <a:pt x="87" y="58"/>
                    <a:pt x="93" y="56"/>
                    <a:pt x="92" y="61"/>
                  </a:cubicBezTo>
                  <a:cubicBezTo>
                    <a:pt x="89" y="58"/>
                    <a:pt x="89" y="61"/>
                    <a:pt x="89" y="65"/>
                  </a:cubicBezTo>
                  <a:cubicBezTo>
                    <a:pt x="86" y="61"/>
                    <a:pt x="85" y="66"/>
                    <a:pt x="82" y="68"/>
                  </a:cubicBezTo>
                  <a:cubicBezTo>
                    <a:pt x="79" y="70"/>
                    <a:pt x="76" y="68"/>
                    <a:pt x="74" y="71"/>
                  </a:cubicBezTo>
                  <a:cubicBezTo>
                    <a:pt x="73" y="72"/>
                    <a:pt x="75" y="72"/>
                    <a:pt x="75" y="72"/>
                  </a:cubicBezTo>
                  <a:cubicBezTo>
                    <a:pt x="75" y="73"/>
                    <a:pt x="70" y="74"/>
                    <a:pt x="74" y="75"/>
                  </a:cubicBezTo>
                  <a:cubicBezTo>
                    <a:pt x="72" y="79"/>
                    <a:pt x="64" y="76"/>
                    <a:pt x="63" y="81"/>
                  </a:cubicBezTo>
                  <a:cubicBezTo>
                    <a:pt x="65" y="83"/>
                    <a:pt x="69" y="84"/>
                    <a:pt x="74" y="83"/>
                  </a:cubicBezTo>
                  <a:cubicBezTo>
                    <a:pt x="75" y="88"/>
                    <a:pt x="67" y="84"/>
                    <a:pt x="67" y="88"/>
                  </a:cubicBezTo>
                  <a:cubicBezTo>
                    <a:pt x="67" y="90"/>
                    <a:pt x="65" y="87"/>
                    <a:pt x="64" y="88"/>
                  </a:cubicBezTo>
                  <a:cubicBezTo>
                    <a:pt x="61" y="88"/>
                    <a:pt x="59" y="92"/>
                    <a:pt x="55" y="90"/>
                  </a:cubicBezTo>
                  <a:cubicBezTo>
                    <a:pt x="55" y="89"/>
                    <a:pt x="52" y="89"/>
                    <a:pt x="53" y="86"/>
                  </a:cubicBezTo>
                  <a:cubicBezTo>
                    <a:pt x="46" y="85"/>
                    <a:pt x="41" y="88"/>
                    <a:pt x="34" y="86"/>
                  </a:cubicBezTo>
                  <a:cubicBezTo>
                    <a:pt x="34" y="86"/>
                    <a:pt x="33" y="85"/>
                    <a:pt x="33" y="85"/>
                  </a:cubicBezTo>
                  <a:cubicBezTo>
                    <a:pt x="31" y="85"/>
                    <a:pt x="30" y="87"/>
                    <a:pt x="27" y="88"/>
                  </a:cubicBezTo>
                  <a:cubicBezTo>
                    <a:pt x="21" y="89"/>
                    <a:pt x="15" y="86"/>
                    <a:pt x="8" y="85"/>
                  </a:cubicBezTo>
                  <a:cubicBezTo>
                    <a:pt x="10" y="82"/>
                    <a:pt x="13" y="80"/>
                    <a:pt x="18" y="81"/>
                  </a:cubicBezTo>
                  <a:cubicBezTo>
                    <a:pt x="21" y="80"/>
                    <a:pt x="18" y="74"/>
                    <a:pt x="20" y="73"/>
                  </a:cubicBezTo>
                  <a:cubicBezTo>
                    <a:pt x="24" y="75"/>
                    <a:pt x="24" y="72"/>
                    <a:pt x="27" y="72"/>
                  </a:cubicBezTo>
                  <a:cubicBezTo>
                    <a:pt x="27" y="77"/>
                    <a:pt x="33" y="76"/>
                    <a:pt x="37" y="76"/>
                  </a:cubicBezTo>
                  <a:cubicBezTo>
                    <a:pt x="40" y="76"/>
                    <a:pt x="36" y="74"/>
                    <a:pt x="39" y="72"/>
                  </a:cubicBezTo>
                  <a:cubicBezTo>
                    <a:pt x="38" y="69"/>
                    <a:pt x="30" y="73"/>
                    <a:pt x="33" y="67"/>
                  </a:cubicBezTo>
                  <a:cubicBezTo>
                    <a:pt x="27" y="68"/>
                    <a:pt x="25" y="70"/>
                    <a:pt x="19" y="68"/>
                  </a:cubicBezTo>
                  <a:cubicBezTo>
                    <a:pt x="20" y="65"/>
                    <a:pt x="23" y="64"/>
                    <a:pt x="26" y="64"/>
                  </a:cubicBezTo>
                  <a:cubicBezTo>
                    <a:pt x="27" y="62"/>
                    <a:pt x="29" y="61"/>
                    <a:pt x="30" y="59"/>
                  </a:cubicBezTo>
                  <a:cubicBezTo>
                    <a:pt x="32" y="60"/>
                    <a:pt x="33" y="59"/>
                    <a:pt x="33" y="58"/>
                  </a:cubicBezTo>
                  <a:cubicBezTo>
                    <a:pt x="36" y="58"/>
                    <a:pt x="38" y="58"/>
                    <a:pt x="40" y="59"/>
                  </a:cubicBezTo>
                  <a:cubicBezTo>
                    <a:pt x="42" y="59"/>
                    <a:pt x="44" y="57"/>
                    <a:pt x="44" y="55"/>
                  </a:cubicBezTo>
                  <a:cubicBezTo>
                    <a:pt x="44" y="53"/>
                    <a:pt x="41" y="55"/>
                    <a:pt x="40" y="54"/>
                  </a:cubicBezTo>
                  <a:cubicBezTo>
                    <a:pt x="40" y="53"/>
                    <a:pt x="39" y="50"/>
                    <a:pt x="39" y="50"/>
                  </a:cubicBezTo>
                  <a:cubicBezTo>
                    <a:pt x="38" y="49"/>
                    <a:pt x="37" y="48"/>
                    <a:pt x="37" y="47"/>
                  </a:cubicBezTo>
                  <a:cubicBezTo>
                    <a:pt x="36" y="48"/>
                    <a:pt x="35" y="48"/>
                    <a:pt x="33" y="48"/>
                  </a:cubicBezTo>
                  <a:cubicBezTo>
                    <a:pt x="34" y="45"/>
                    <a:pt x="33" y="44"/>
                    <a:pt x="30" y="44"/>
                  </a:cubicBezTo>
                  <a:cubicBezTo>
                    <a:pt x="32" y="42"/>
                    <a:pt x="33" y="39"/>
                    <a:pt x="37" y="40"/>
                  </a:cubicBezTo>
                  <a:cubicBezTo>
                    <a:pt x="41" y="40"/>
                    <a:pt x="40" y="45"/>
                    <a:pt x="46" y="43"/>
                  </a:cubicBezTo>
                  <a:cubicBezTo>
                    <a:pt x="45" y="44"/>
                    <a:pt x="46" y="45"/>
                    <a:pt x="47" y="45"/>
                  </a:cubicBezTo>
                  <a:cubicBezTo>
                    <a:pt x="52" y="47"/>
                    <a:pt x="49" y="41"/>
                    <a:pt x="51" y="40"/>
                  </a:cubicBezTo>
                  <a:cubicBezTo>
                    <a:pt x="58" y="38"/>
                    <a:pt x="65" y="36"/>
                    <a:pt x="68" y="31"/>
                  </a:cubicBezTo>
                  <a:cubicBezTo>
                    <a:pt x="68" y="28"/>
                    <a:pt x="66" y="33"/>
                    <a:pt x="63" y="31"/>
                  </a:cubicBezTo>
                  <a:cubicBezTo>
                    <a:pt x="60" y="33"/>
                    <a:pt x="57" y="33"/>
                    <a:pt x="55" y="36"/>
                  </a:cubicBezTo>
                  <a:cubicBezTo>
                    <a:pt x="52" y="34"/>
                    <a:pt x="45" y="36"/>
                    <a:pt x="39" y="36"/>
                  </a:cubicBezTo>
                  <a:cubicBezTo>
                    <a:pt x="35" y="35"/>
                    <a:pt x="33" y="33"/>
                    <a:pt x="29" y="36"/>
                  </a:cubicBezTo>
                  <a:cubicBezTo>
                    <a:pt x="28" y="31"/>
                    <a:pt x="24" y="36"/>
                    <a:pt x="22" y="31"/>
                  </a:cubicBezTo>
                  <a:cubicBezTo>
                    <a:pt x="20" y="34"/>
                    <a:pt x="16" y="30"/>
                    <a:pt x="11" y="31"/>
                  </a:cubicBezTo>
                  <a:cubicBezTo>
                    <a:pt x="12" y="27"/>
                    <a:pt x="6" y="29"/>
                    <a:pt x="5" y="27"/>
                  </a:cubicBezTo>
                  <a:cubicBezTo>
                    <a:pt x="4" y="23"/>
                    <a:pt x="8" y="25"/>
                    <a:pt x="9" y="23"/>
                  </a:cubicBezTo>
                  <a:cubicBezTo>
                    <a:pt x="9" y="19"/>
                    <a:pt x="0" y="25"/>
                    <a:pt x="2" y="19"/>
                  </a:cubicBezTo>
                  <a:cubicBezTo>
                    <a:pt x="8" y="17"/>
                    <a:pt x="19" y="16"/>
                    <a:pt x="29" y="15"/>
                  </a:cubicBezTo>
                  <a:cubicBezTo>
                    <a:pt x="30" y="15"/>
                    <a:pt x="30" y="13"/>
                    <a:pt x="30" y="12"/>
                  </a:cubicBezTo>
                  <a:cubicBezTo>
                    <a:pt x="38" y="13"/>
                    <a:pt x="43" y="10"/>
                    <a:pt x="47" y="12"/>
                  </a:cubicBezTo>
                  <a:cubicBezTo>
                    <a:pt x="48" y="11"/>
                    <a:pt x="49" y="9"/>
                    <a:pt x="50" y="8"/>
                  </a:cubicBezTo>
                  <a:cubicBezTo>
                    <a:pt x="58" y="7"/>
                    <a:pt x="66" y="5"/>
                    <a:pt x="72" y="6"/>
                  </a:cubicBezTo>
                  <a:cubicBezTo>
                    <a:pt x="74" y="6"/>
                    <a:pt x="73" y="4"/>
                    <a:pt x="74" y="3"/>
                  </a:cubicBezTo>
                  <a:cubicBezTo>
                    <a:pt x="79" y="4"/>
                    <a:pt x="87" y="2"/>
                    <a:pt x="91" y="5"/>
                  </a:cubicBezTo>
                  <a:cubicBezTo>
                    <a:pt x="91" y="2"/>
                    <a:pt x="97" y="5"/>
                    <a:pt x="98" y="2"/>
                  </a:cubicBezTo>
                  <a:cubicBezTo>
                    <a:pt x="101" y="3"/>
                    <a:pt x="106" y="4"/>
                    <a:pt x="112" y="3"/>
                  </a:cubicBezTo>
                  <a:cubicBezTo>
                    <a:pt x="112" y="2"/>
                    <a:pt x="111" y="2"/>
                    <a:pt x="110" y="2"/>
                  </a:cubicBezTo>
                  <a:cubicBezTo>
                    <a:pt x="110" y="0"/>
                    <a:pt x="112" y="1"/>
                    <a:pt x="112" y="2"/>
                  </a:cubicBezTo>
                  <a:cubicBezTo>
                    <a:pt x="118" y="3"/>
                    <a:pt x="128" y="1"/>
                    <a:pt x="134" y="2"/>
                  </a:cubicBezTo>
                  <a:cubicBezTo>
                    <a:pt x="134" y="2"/>
                    <a:pt x="134" y="5"/>
                    <a:pt x="134" y="5"/>
                  </a:cubicBezTo>
                  <a:cubicBezTo>
                    <a:pt x="145" y="5"/>
                    <a:pt x="146" y="3"/>
                    <a:pt x="158"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136" name="Freeform 88"/>
            <p:cNvSpPr>
              <a:spLocks/>
            </p:cNvSpPr>
            <p:nvPr/>
          </p:nvSpPr>
          <p:spPr bwMode="auto">
            <a:xfrm>
              <a:off x="4767262" y="863600"/>
              <a:ext cx="184150" cy="63500"/>
            </a:xfrm>
            <a:custGeom>
              <a:avLst/>
              <a:gdLst>
                <a:gd name="T0" fmla="*/ 13 w 49"/>
                <a:gd name="T1" fmla="*/ 2 h 17"/>
                <a:gd name="T2" fmla="*/ 13 w 49"/>
                <a:gd name="T3" fmla="*/ 3 h 17"/>
                <a:gd name="T4" fmla="*/ 17 w 49"/>
                <a:gd name="T5" fmla="*/ 8 h 17"/>
                <a:gd name="T6" fmla="*/ 22 w 49"/>
                <a:gd name="T7" fmla="*/ 5 h 17"/>
                <a:gd name="T8" fmla="*/ 29 w 49"/>
                <a:gd name="T9" fmla="*/ 8 h 17"/>
                <a:gd name="T10" fmla="*/ 41 w 49"/>
                <a:gd name="T11" fmla="*/ 5 h 17"/>
                <a:gd name="T12" fmla="*/ 47 w 49"/>
                <a:gd name="T13" fmla="*/ 8 h 17"/>
                <a:gd name="T14" fmla="*/ 44 w 49"/>
                <a:gd name="T15" fmla="*/ 13 h 17"/>
                <a:gd name="T16" fmla="*/ 31 w 49"/>
                <a:gd name="T17" fmla="*/ 15 h 17"/>
                <a:gd name="T18" fmla="*/ 23 w 49"/>
                <a:gd name="T19" fmla="*/ 17 h 17"/>
                <a:gd name="T20" fmla="*/ 9 w 49"/>
                <a:gd name="T21" fmla="*/ 8 h 17"/>
                <a:gd name="T22" fmla="*/ 2 w 49"/>
                <a:gd name="T23" fmla="*/ 6 h 17"/>
                <a:gd name="T24" fmla="*/ 13 w 49"/>
                <a:gd name="T25"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17">
                  <a:moveTo>
                    <a:pt x="13" y="2"/>
                  </a:moveTo>
                  <a:cubicBezTo>
                    <a:pt x="15" y="2"/>
                    <a:pt x="14" y="3"/>
                    <a:pt x="13" y="3"/>
                  </a:cubicBezTo>
                  <a:cubicBezTo>
                    <a:pt x="13" y="7"/>
                    <a:pt x="19" y="3"/>
                    <a:pt x="17" y="8"/>
                  </a:cubicBezTo>
                  <a:cubicBezTo>
                    <a:pt x="20" y="8"/>
                    <a:pt x="19" y="5"/>
                    <a:pt x="22" y="5"/>
                  </a:cubicBezTo>
                  <a:cubicBezTo>
                    <a:pt x="25" y="8"/>
                    <a:pt x="28" y="2"/>
                    <a:pt x="29" y="8"/>
                  </a:cubicBezTo>
                  <a:cubicBezTo>
                    <a:pt x="32" y="6"/>
                    <a:pt x="37" y="6"/>
                    <a:pt x="41" y="5"/>
                  </a:cubicBezTo>
                  <a:cubicBezTo>
                    <a:pt x="40" y="9"/>
                    <a:pt x="48" y="4"/>
                    <a:pt x="47" y="8"/>
                  </a:cubicBezTo>
                  <a:cubicBezTo>
                    <a:pt x="49" y="12"/>
                    <a:pt x="38" y="10"/>
                    <a:pt x="44" y="13"/>
                  </a:cubicBezTo>
                  <a:cubicBezTo>
                    <a:pt x="42" y="16"/>
                    <a:pt x="35" y="14"/>
                    <a:pt x="31" y="15"/>
                  </a:cubicBezTo>
                  <a:cubicBezTo>
                    <a:pt x="28" y="15"/>
                    <a:pt x="26" y="16"/>
                    <a:pt x="23" y="17"/>
                  </a:cubicBezTo>
                  <a:cubicBezTo>
                    <a:pt x="17" y="15"/>
                    <a:pt x="12" y="13"/>
                    <a:pt x="9" y="8"/>
                  </a:cubicBezTo>
                  <a:cubicBezTo>
                    <a:pt x="7" y="7"/>
                    <a:pt x="2" y="9"/>
                    <a:pt x="2" y="6"/>
                  </a:cubicBezTo>
                  <a:cubicBezTo>
                    <a:pt x="0" y="0"/>
                    <a:pt x="12" y="6"/>
                    <a:pt x="13"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137" name="Freeform 89"/>
            <p:cNvSpPr>
              <a:spLocks/>
            </p:cNvSpPr>
            <p:nvPr/>
          </p:nvSpPr>
          <p:spPr bwMode="auto">
            <a:xfrm>
              <a:off x="1931987" y="954087"/>
              <a:ext cx="82550" cy="22225"/>
            </a:xfrm>
            <a:custGeom>
              <a:avLst/>
              <a:gdLst>
                <a:gd name="T0" fmla="*/ 21 w 22"/>
                <a:gd name="T1" fmla="*/ 0 h 6"/>
                <a:gd name="T2" fmla="*/ 13 w 22"/>
                <a:gd name="T3" fmla="*/ 5 h 6"/>
                <a:gd name="T4" fmla="*/ 10 w 22"/>
                <a:gd name="T5" fmla="*/ 6 h 6"/>
                <a:gd name="T6" fmla="*/ 5 w 22"/>
                <a:gd name="T7" fmla="*/ 6 h 6"/>
                <a:gd name="T8" fmla="*/ 7 w 22"/>
                <a:gd name="T9" fmla="*/ 2 h 6"/>
                <a:gd name="T10" fmla="*/ 21 w 22"/>
                <a:gd name="T11" fmla="*/ 0 h 6"/>
              </a:gdLst>
              <a:ahLst/>
              <a:cxnLst>
                <a:cxn ang="0">
                  <a:pos x="T0" y="T1"/>
                </a:cxn>
                <a:cxn ang="0">
                  <a:pos x="T2" y="T3"/>
                </a:cxn>
                <a:cxn ang="0">
                  <a:pos x="T4" y="T5"/>
                </a:cxn>
                <a:cxn ang="0">
                  <a:pos x="T6" y="T7"/>
                </a:cxn>
                <a:cxn ang="0">
                  <a:pos x="T8" y="T9"/>
                </a:cxn>
                <a:cxn ang="0">
                  <a:pos x="T10" y="T11"/>
                </a:cxn>
              </a:cxnLst>
              <a:rect l="0" t="0" r="r" b="b"/>
              <a:pathLst>
                <a:path w="22" h="6">
                  <a:moveTo>
                    <a:pt x="21" y="0"/>
                  </a:moveTo>
                  <a:cubicBezTo>
                    <a:pt x="22" y="5"/>
                    <a:pt x="16" y="4"/>
                    <a:pt x="13" y="5"/>
                  </a:cubicBezTo>
                  <a:cubicBezTo>
                    <a:pt x="12" y="5"/>
                    <a:pt x="12" y="6"/>
                    <a:pt x="10" y="6"/>
                  </a:cubicBezTo>
                  <a:cubicBezTo>
                    <a:pt x="8" y="6"/>
                    <a:pt x="5" y="4"/>
                    <a:pt x="5" y="6"/>
                  </a:cubicBezTo>
                  <a:cubicBezTo>
                    <a:pt x="0" y="6"/>
                    <a:pt x="7" y="2"/>
                    <a:pt x="7" y="2"/>
                  </a:cubicBezTo>
                  <a:cubicBezTo>
                    <a:pt x="10" y="5"/>
                    <a:pt x="16" y="0"/>
                    <a:pt x="21"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138" name="Freeform 90"/>
            <p:cNvSpPr>
              <a:spLocks/>
            </p:cNvSpPr>
            <p:nvPr/>
          </p:nvSpPr>
          <p:spPr bwMode="auto">
            <a:xfrm>
              <a:off x="2265362" y="954087"/>
              <a:ext cx="76200" cy="47625"/>
            </a:xfrm>
            <a:custGeom>
              <a:avLst/>
              <a:gdLst>
                <a:gd name="T0" fmla="*/ 10 w 20"/>
                <a:gd name="T1" fmla="*/ 0 h 13"/>
                <a:gd name="T2" fmla="*/ 7 w 20"/>
                <a:gd name="T3" fmla="*/ 2 h 13"/>
                <a:gd name="T4" fmla="*/ 14 w 20"/>
                <a:gd name="T5" fmla="*/ 6 h 13"/>
                <a:gd name="T6" fmla="*/ 17 w 20"/>
                <a:gd name="T7" fmla="*/ 5 h 13"/>
                <a:gd name="T8" fmla="*/ 8 w 20"/>
                <a:gd name="T9" fmla="*/ 13 h 13"/>
                <a:gd name="T10" fmla="*/ 0 w 20"/>
                <a:gd name="T11" fmla="*/ 3 h 13"/>
                <a:gd name="T12" fmla="*/ 10 w 20"/>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0" h="13">
                  <a:moveTo>
                    <a:pt x="10" y="0"/>
                  </a:moveTo>
                  <a:cubicBezTo>
                    <a:pt x="9" y="2"/>
                    <a:pt x="8" y="2"/>
                    <a:pt x="7" y="2"/>
                  </a:cubicBezTo>
                  <a:cubicBezTo>
                    <a:pt x="6" y="6"/>
                    <a:pt x="16" y="0"/>
                    <a:pt x="14" y="6"/>
                  </a:cubicBezTo>
                  <a:cubicBezTo>
                    <a:pt x="15" y="6"/>
                    <a:pt x="16" y="6"/>
                    <a:pt x="17" y="5"/>
                  </a:cubicBezTo>
                  <a:cubicBezTo>
                    <a:pt x="20" y="9"/>
                    <a:pt x="9" y="9"/>
                    <a:pt x="8" y="13"/>
                  </a:cubicBezTo>
                  <a:cubicBezTo>
                    <a:pt x="5" y="11"/>
                    <a:pt x="5" y="4"/>
                    <a:pt x="0" y="3"/>
                  </a:cubicBezTo>
                  <a:cubicBezTo>
                    <a:pt x="1" y="1"/>
                    <a:pt x="7" y="2"/>
                    <a:pt x="10"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139" name="Freeform 91"/>
            <p:cNvSpPr>
              <a:spLocks noEditPoints="1"/>
            </p:cNvSpPr>
            <p:nvPr/>
          </p:nvSpPr>
          <p:spPr bwMode="auto">
            <a:xfrm>
              <a:off x="3990975" y="1009651"/>
              <a:ext cx="4443413" cy="2914651"/>
            </a:xfrm>
            <a:custGeom>
              <a:avLst/>
              <a:gdLst>
                <a:gd name="T0" fmla="*/ 704 w 1185"/>
                <a:gd name="T1" fmla="*/ 54 h 777"/>
                <a:gd name="T2" fmla="*/ 832 w 1185"/>
                <a:gd name="T3" fmla="*/ 54 h 777"/>
                <a:gd name="T4" fmla="*/ 938 w 1185"/>
                <a:gd name="T5" fmla="*/ 64 h 777"/>
                <a:gd name="T6" fmla="*/ 1077 w 1185"/>
                <a:gd name="T7" fmla="*/ 86 h 777"/>
                <a:gd name="T8" fmla="*/ 1185 w 1185"/>
                <a:gd name="T9" fmla="*/ 122 h 777"/>
                <a:gd name="T10" fmla="*/ 1117 w 1185"/>
                <a:gd name="T11" fmla="*/ 138 h 777"/>
                <a:gd name="T12" fmla="*/ 1028 w 1185"/>
                <a:gd name="T13" fmla="*/ 206 h 777"/>
                <a:gd name="T14" fmla="*/ 993 w 1185"/>
                <a:gd name="T15" fmla="*/ 227 h 777"/>
                <a:gd name="T16" fmla="*/ 1039 w 1185"/>
                <a:gd name="T17" fmla="*/ 157 h 777"/>
                <a:gd name="T18" fmla="*/ 938 w 1185"/>
                <a:gd name="T19" fmla="*/ 186 h 777"/>
                <a:gd name="T20" fmla="*/ 906 w 1185"/>
                <a:gd name="T21" fmla="*/ 235 h 777"/>
                <a:gd name="T22" fmla="*/ 850 w 1185"/>
                <a:gd name="T23" fmla="*/ 312 h 777"/>
                <a:gd name="T24" fmla="*/ 814 w 1185"/>
                <a:gd name="T25" fmla="*/ 331 h 777"/>
                <a:gd name="T26" fmla="*/ 798 w 1185"/>
                <a:gd name="T27" fmla="*/ 349 h 777"/>
                <a:gd name="T28" fmla="*/ 748 w 1185"/>
                <a:gd name="T29" fmla="*/ 441 h 777"/>
                <a:gd name="T30" fmla="*/ 720 w 1185"/>
                <a:gd name="T31" fmla="*/ 507 h 777"/>
                <a:gd name="T32" fmla="*/ 673 w 1185"/>
                <a:gd name="T33" fmla="*/ 516 h 777"/>
                <a:gd name="T34" fmla="*/ 663 w 1185"/>
                <a:gd name="T35" fmla="*/ 519 h 777"/>
                <a:gd name="T36" fmla="*/ 638 w 1185"/>
                <a:gd name="T37" fmla="*/ 453 h 777"/>
                <a:gd name="T38" fmla="*/ 558 w 1185"/>
                <a:gd name="T39" fmla="*/ 495 h 777"/>
                <a:gd name="T40" fmla="*/ 501 w 1185"/>
                <a:gd name="T41" fmla="*/ 436 h 777"/>
                <a:gd name="T42" fmla="*/ 394 w 1185"/>
                <a:gd name="T43" fmla="*/ 419 h 777"/>
                <a:gd name="T44" fmla="*/ 419 w 1185"/>
                <a:gd name="T45" fmla="*/ 464 h 777"/>
                <a:gd name="T46" fmla="*/ 341 w 1185"/>
                <a:gd name="T47" fmla="*/ 468 h 777"/>
                <a:gd name="T48" fmla="*/ 294 w 1185"/>
                <a:gd name="T49" fmla="*/ 411 h 777"/>
                <a:gd name="T50" fmla="*/ 331 w 1185"/>
                <a:gd name="T51" fmla="*/ 486 h 777"/>
                <a:gd name="T52" fmla="*/ 353 w 1185"/>
                <a:gd name="T53" fmla="*/ 563 h 777"/>
                <a:gd name="T54" fmla="*/ 310 w 1185"/>
                <a:gd name="T55" fmla="*/ 676 h 777"/>
                <a:gd name="T56" fmla="*/ 265 w 1185"/>
                <a:gd name="T57" fmla="*/ 763 h 777"/>
                <a:gd name="T58" fmla="*/ 178 w 1185"/>
                <a:gd name="T59" fmla="*/ 695 h 777"/>
                <a:gd name="T60" fmla="*/ 168 w 1185"/>
                <a:gd name="T61" fmla="*/ 593 h 777"/>
                <a:gd name="T62" fmla="*/ 35 w 1185"/>
                <a:gd name="T63" fmla="*/ 528 h 777"/>
                <a:gd name="T64" fmla="*/ 4 w 1185"/>
                <a:gd name="T65" fmla="*/ 443 h 777"/>
                <a:gd name="T66" fmla="*/ 122 w 1185"/>
                <a:gd name="T67" fmla="*/ 350 h 777"/>
                <a:gd name="T68" fmla="*/ 198 w 1185"/>
                <a:gd name="T69" fmla="*/ 385 h 777"/>
                <a:gd name="T70" fmla="*/ 285 w 1185"/>
                <a:gd name="T71" fmla="*/ 385 h 777"/>
                <a:gd name="T72" fmla="*/ 233 w 1185"/>
                <a:gd name="T73" fmla="*/ 328 h 777"/>
                <a:gd name="T74" fmla="*/ 192 w 1185"/>
                <a:gd name="T75" fmla="*/ 303 h 777"/>
                <a:gd name="T76" fmla="*/ 195 w 1185"/>
                <a:gd name="T77" fmla="*/ 325 h 777"/>
                <a:gd name="T78" fmla="*/ 119 w 1185"/>
                <a:gd name="T79" fmla="*/ 307 h 777"/>
                <a:gd name="T80" fmla="*/ 87 w 1185"/>
                <a:gd name="T81" fmla="*/ 305 h 777"/>
                <a:gd name="T82" fmla="*/ 119 w 1185"/>
                <a:gd name="T83" fmla="*/ 248 h 777"/>
                <a:gd name="T84" fmla="*/ 161 w 1185"/>
                <a:gd name="T85" fmla="*/ 220 h 777"/>
                <a:gd name="T86" fmla="*/ 238 w 1185"/>
                <a:gd name="T87" fmla="*/ 186 h 777"/>
                <a:gd name="T88" fmla="*/ 236 w 1185"/>
                <a:gd name="T89" fmla="*/ 148 h 777"/>
                <a:gd name="T90" fmla="*/ 209 w 1185"/>
                <a:gd name="T91" fmla="*/ 179 h 777"/>
                <a:gd name="T92" fmla="*/ 137 w 1185"/>
                <a:gd name="T93" fmla="*/ 189 h 777"/>
                <a:gd name="T94" fmla="*/ 171 w 1185"/>
                <a:gd name="T95" fmla="*/ 126 h 777"/>
                <a:gd name="T96" fmla="*/ 266 w 1185"/>
                <a:gd name="T97" fmla="*/ 79 h 777"/>
                <a:gd name="T98" fmla="*/ 299 w 1185"/>
                <a:gd name="T99" fmla="*/ 116 h 777"/>
                <a:gd name="T100" fmla="*/ 353 w 1185"/>
                <a:gd name="T101" fmla="*/ 101 h 777"/>
                <a:gd name="T102" fmla="*/ 449 w 1185"/>
                <a:gd name="T103" fmla="*/ 95 h 777"/>
                <a:gd name="T104" fmla="*/ 496 w 1185"/>
                <a:gd name="T105" fmla="*/ 63 h 777"/>
                <a:gd name="T106" fmla="*/ 530 w 1185"/>
                <a:gd name="T107" fmla="*/ 98 h 777"/>
                <a:gd name="T108" fmla="*/ 553 w 1185"/>
                <a:gd name="T109" fmla="*/ 61 h 777"/>
                <a:gd name="T110" fmla="*/ 669 w 1185"/>
                <a:gd name="T111" fmla="*/ 14 h 777"/>
                <a:gd name="T112" fmla="*/ 280 w 1185"/>
                <a:gd name="T113" fmla="*/ 281 h 777"/>
                <a:gd name="T114" fmla="*/ 338 w 1185"/>
                <a:gd name="T115" fmla="*/ 319 h 777"/>
                <a:gd name="T116" fmla="*/ 400 w 1185"/>
                <a:gd name="T117" fmla="*/ 310 h 777"/>
                <a:gd name="T118" fmla="*/ 380 w 1185"/>
                <a:gd name="T119" fmla="*/ 339 h 777"/>
                <a:gd name="T120" fmla="*/ 282 w 1185"/>
                <a:gd name="T121" fmla="*/ 573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85" h="777">
                  <a:moveTo>
                    <a:pt x="714" y="8"/>
                  </a:moveTo>
                  <a:cubicBezTo>
                    <a:pt x="714" y="10"/>
                    <a:pt x="716" y="9"/>
                    <a:pt x="718" y="9"/>
                  </a:cubicBezTo>
                  <a:cubicBezTo>
                    <a:pt x="718" y="11"/>
                    <a:pt x="716" y="11"/>
                    <a:pt x="714" y="11"/>
                  </a:cubicBezTo>
                  <a:cubicBezTo>
                    <a:pt x="720" y="17"/>
                    <a:pt x="726" y="8"/>
                    <a:pt x="736" y="11"/>
                  </a:cubicBezTo>
                  <a:cubicBezTo>
                    <a:pt x="739" y="14"/>
                    <a:pt x="743" y="17"/>
                    <a:pt x="748" y="18"/>
                  </a:cubicBezTo>
                  <a:cubicBezTo>
                    <a:pt x="748" y="20"/>
                    <a:pt x="747" y="22"/>
                    <a:pt x="748" y="23"/>
                  </a:cubicBezTo>
                  <a:cubicBezTo>
                    <a:pt x="748" y="25"/>
                    <a:pt x="751" y="25"/>
                    <a:pt x="750" y="28"/>
                  </a:cubicBezTo>
                  <a:cubicBezTo>
                    <a:pt x="747" y="27"/>
                    <a:pt x="748" y="30"/>
                    <a:pt x="748" y="32"/>
                  </a:cubicBezTo>
                  <a:cubicBezTo>
                    <a:pt x="746" y="31"/>
                    <a:pt x="744" y="30"/>
                    <a:pt x="742" y="30"/>
                  </a:cubicBezTo>
                  <a:cubicBezTo>
                    <a:pt x="740" y="31"/>
                    <a:pt x="742" y="33"/>
                    <a:pt x="741" y="33"/>
                  </a:cubicBezTo>
                  <a:cubicBezTo>
                    <a:pt x="740" y="33"/>
                    <a:pt x="739" y="32"/>
                    <a:pt x="738" y="32"/>
                  </a:cubicBezTo>
                  <a:cubicBezTo>
                    <a:pt x="737" y="32"/>
                    <a:pt x="734" y="34"/>
                    <a:pt x="729" y="33"/>
                  </a:cubicBezTo>
                  <a:cubicBezTo>
                    <a:pt x="728" y="33"/>
                    <a:pt x="729" y="35"/>
                    <a:pt x="728" y="36"/>
                  </a:cubicBezTo>
                  <a:cubicBezTo>
                    <a:pt x="728" y="36"/>
                    <a:pt x="725" y="36"/>
                    <a:pt x="725" y="36"/>
                  </a:cubicBezTo>
                  <a:cubicBezTo>
                    <a:pt x="724" y="37"/>
                    <a:pt x="727" y="38"/>
                    <a:pt x="725" y="42"/>
                  </a:cubicBezTo>
                  <a:cubicBezTo>
                    <a:pt x="724" y="39"/>
                    <a:pt x="718" y="42"/>
                    <a:pt x="721" y="43"/>
                  </a:cubicBezTo>
                  <a:cubicBezTo>
                    <a:pt x="718" y="46"/>
                    <a:pt x="713" y="44"/>
                    <a:pt x="710" y="46"/>
                  </a:cubicBezTo>
                  <a:cubicBezTo>
                    <a:pt x="707" y="47"/>
                    <a:pt x="706" y="51"/>
                    <a:pt x="703" y="50"/>
                  </a:cubicBezTo>
                  <a:cubicBezTo>
                    <a:pt x="703" y="52"/>
                    <a:pt x="703" y="54"/>
                    <a:pt x="701" y="54"/>
                  </a:cubicBezTo>
                  <a:cubicBezTo>
                    <a:pt x="702" y="56"/>
                    <a:pt x="703" y="54"/>
                    <a:pt x="704" y="54"/>
                  </a:cubicBezTo>
                  <a:cubicBezTo>
                    <a:pt x="708" y="54"/>
                    <a:pt x="710" y="51"/>
                    <a:pt x="712" y="50"/>
                  </a:cubicBezTo>
                  <a:cubicBezTo>
                    <a:pt x="715" y="49"/>
                    <a:pt x="715" y="52"/>
                    <a:pt x="717" y="51"/>
                  </a:cubicBezTo>
                  <a:cubicBezTo>
                    <a:pt x="718" y="51"/>
                    <a:pt x="718" y="49"/>
                    <a:pt x="720" y="49"/>
                  </a:cubicBezTo>
                  <a:cubicBezTo>
                    <a:pt x="722" y="47"/>
                    <a:pt x="726" y="49"/>
                    <a:pt x="729" y="47"/>
                  </a:cubicBezTo>
                  <a:cubicBezTo>
                    <a:pt x="731" y="46"/>
                    <a:pt x="728" y="45"/>
                    <a:pt x="731" y="44"/>
                  </a:cubicBezTo>
                  <a:cubicBezTo>
                    <a:pt x="731" y="44"/>
                    <a:pt x="733" y="45"/>
                    <a:pt x="734" y="44"/>
                  </a:cubicBezTo>
                  <a:cubicBezTo>
                    <a:pt x="734" y="44"/>
                    <a:pt x="735" y="42"/>
                    <a:pt x="735" y="42"/>
                  </a:cubicBezTo>
                  <a:cubicBezTo>
                    <a:pt x="735" y="41"/>
                    <a:pt x="739" y="43"/>
                    <a:pt x="741" y="43"/>
                  </a:cubicBezTo>
                  <a:cubicBezTo>
                    <a:pt x="744" y="43"/>
                    <a:pt x="744" y="42"/>
                    <a:pt x="748" y="42"/>
                  </a:cubicBezTo>
                  <a:cubicBezTo>
                    <a:pt x="748" y="46"/>
                    <a:pt x="748" y="46"/>
                    <a:pt x="748" y="46"/>
                  </a:cubicBezTo>
                  <a:cubicBezTo>
                    <a:pt x="749" y="44"/>
                    <a:pt x="750" y="45"/>
                    <a:pt x="750" y="47"/>
                  </a:cubicBezTo>
                  <a:cubicBezTo>
                    <a:pt x="758" y="46"/>
                    <a:pt x="770" y="48"/>
                    <a:pt x="781" y="47"/>
                  </a:cubicBezTo>
                  <a:cubicBezTo>
                    <a:pt x="781" y="53"/>
                    <a:pt x="791" y="49"/>
                    <a:pt x="790" y="56"/>
                  </a:cubicBezTo>
                  <a:cubicBezTo>
                    <a:pt x="791" y="53"/>
                    <a:pt x="793" y="56"/>
                    <a:pt x="795" y="56"/>
                  </a:cubicBezTo>
                  <a:cubicBezTo>
                    <a:pt x="799" y="56"/>
                    <a:pt x="805" y="54"/>
                    <a:pt x="806" y="56"/>
                  </a:cubicBezTo>
                  <a:cubicBezTo>
                    <a:pt x="809" y="55"/>
                    <a:pt x="807" y="49"/>
                    <a:pt x="809" y="49"/>
                  </a:cubicBezTo>
                  <a:cubicBezTo>
                    <a:pt x="814" y="50"/>
                    <a:pt x="819" y="49"/>
                    <a:pt x="823" y="50"/>
                  </a:cubicBezTo>
                  <a:cubicBezTo>
                    <a:pt x="823" y="50"/>
                    <a:pt x="823" y="51"/>
                    <a:pt x="823" y="51"/>
                  </a:cubicBezTo>
                  <a:cubicBezTo>
                    <a:pt x="826" y="52"/>
                    <a:pt x="828" y="51"/>
                    <a:pt x="830" y="51"/>
                  </a:cubicBezTo>
                  <a:cubicBezTo>
                    <a:pt x="831" y="52"/>
                    <a:pt x="831" y="54"/>
                    <a:pt x="832" y="54"/>
                  </a:cubicBezTo>
                  <a:cubicBezTo>
                    <a:pt x="834" y="55"/>
                    <a:pt x="838" y="53"/>
                    <a:pt x="839" y="56"/>
                  </a:cubicBezTo>
                  <a:cubicBezTo>
                    <a:pt x="838" y="58"/>
                    <a:pt x="838" y="62"/>
                    <a:pt x="835" y="61"/>
                  </a:cubicBezTo>
                  <a:cubicBezTo>
                    <a:pt x="835" y="64"/>
                    <a:pt x="837" y="64"/>
                    <a:pt x="840" y="64"/>
                  </a:cubicBezTo>
                  <a:cubicBezTo>
                    <a:pt x="839" y="72"/>
                    <a:pt x="845" y="73"/>
                    <a:pt x="849" y="77"/>
                  </a:cubicBezTo>
                  <a:cubicBezTo>
                    <a:pt x="851" y="75"/>
                    <a:pt x="854" y="74"/>
                    <a:pt x="856" y="72"/>
                  </a:cubicBezTo>
                  <a:cubicBezTo>
                    <a:pt x="857" y="72"/>
                    <a:pt x="856" y="69"/>
                    <a:pt x="857" y="68"/>
                  </a:cubicBezTo>
                  <a:cubicBezTo>
                    <a:pt x="858" y="68"/>
                    <a:pt x="860" y="69"/>
                    <a:pt x="860" y="67"/>
                  </a:cubicBezTo>
                  <a:cubicBezTo>
                    <a:pt x="864" y="66"/>
                    <a:pt x="862" y="70"/>
                    <a:pt x="864" y="71"/>
                  </a:cubicBezTo>
                  <a:cubicBezTo>
                    <a:pt x="874" y="71"/>
                    <a:pt x="874" y="71"/>
                    <a:pt x="874" y="71"/>
                  </a:cubicBezTo>
                  <a:cubicBezTo>
                    <a:pt x="875" y="70"/>
                    <a:pt x="879" y="71"/>
                    <a:pt x="878" y="67"/>
                  </a:cubicBezTo>
                  <a:cubicBezTo>
                    <a:pt x="883" y="68"/>
                    <a:pt x="893" y="64"/>
                    <a:pt x="893" y="70"/>
                  </a:cubicBezTo>
                  <a:cubicBezTo>
                    <a:pt x="897" y="70"/>
                    <a:pt x="896" y="65"/>
                    <a:pt x="902" y="67"/>
                  </a:cubicBezTo>
                  <a:cubicBezTo>
                    <a:pt x="902" y="65"/>
                    <a:pt x="900" y="66"/>
                    <a:pt x="899" y="65"/>
                  </a:cubicBezTo>
                  <a:cubicBezTo>
                    <a:pt x="900" y="64"/>
                    <a:pt x="900" y="62"/>
                    <a:pt x="902" y="61"/>
                  </a:cubicBezTo>
                  <a:cubicBezTo>
                    <a:pt x="906" y="61"/>
                    <a:pt x="905" y="56"/>
                    <a:pt x="910" y="58"/>
                  </a:cubicBezTo>
                  <a:cubicBezTo>
                    <a:pt x="912" y="58"/>
                    <a:pt x="911" y="57"/>
                    <a:pt x="910" y="57"/>
                  </a:cubicBezTo>
                  <a:cubicBezTo>
                    <a:pt x="913" y="54"/>
                    <a:pt x="917" y="56"/>
                    <a:pt x="922" y="56"/>
                  </a:cubicBezTo>
                  <a:cubicBezTo>
                    <a:pt x="920" y="63"/>
                    <a:pt x="929" y="53"/>
                    <a:pt x="927" y="60"/>
                  </a:cubicBezTo>
                  <a:cubicBezTo>
                    <a:pt x="933" y="61"/>
                    <a:pt x="938" y="59"/>
                    <a:pt x="943" y="58"/>
                  </a:cubicBezTo>
                  <a:cubicBezTo>
                    <a:pt x="943" y="62"/>
                    <a:pt x="937" y="60"/>
                    <a:pt x="938" y="64"/>
                  </a:cubicBezTo>
                  <a:cubicBezTo>
                    <a:pt x="939" y="67"/>
                    <a:pt x="944" y="65"/>
                    <a:pt x="947" y="65"/>
                  </a:cubicBezTo>
                  <a:cubicBezTo>
                    <a:pt x="952" y="66"/>
                    <a:pt x="956" y="66"/>
                    <a:pt x="961" y="64"/>
                  </a:cubicBezTo>
                  <a:cubicBezTo>
                    <a:pt x="962" y="69"/>
                    <a:pt x="969" y="69"/>
                    <a:pt x="971" y="74"/>
                  </a:cubicBezTo>
                  <a:cubicBezTo>
                    <a:pt x="973" y="73"/>
                    <a:pt x="975" y="75"/>
                    <a:pt x="978" y="75"/>
                  </a:cubicBezTo>
                  <a:cubicBezTo>
                    <a:pt x="986" y="76"/>
                    <a:pt x="996" y="74"/>
                    <a:pt x="1004" y="75"/>
                  </a:cubicBezTo>
                  <a:cubicBezTo>
                    <a:pt x="1008" y="76"/>
                    <a:pt x="1011" y="80"/>
                    <a:pt x="1014" y="78"/>
                  </a:cubicBezTo>
                  <a:cubicBezTo>
                    <a:pt x="1014" y="80"/>
                    <a:pt x="1015" y="81"/>
                    <a:pt x="1017" y="81"/>
                  </a:cubicBezTo>
                  <a:cubicBezTo>
                    <a:pt x="1017" y="86"/>
                    <a:pt x="1017" y="86"/>
                    <a:pt x="1017" y="86"/>
                  </a:cubicBezTo>
                  <a:cubicBezTo>
                    <a:pt x="1016" y="89"/>
                    <a:pt x="1022" y="87"/>
                    <a:pt x="1023" y="88"/>
                  </a:cubicBezTo>
                  <a:cubicBezTo>
                    <a:pt x="1024" y="90"/>
                    <a:pt x="1023" y="87"/>
                    <a:pt x="1025" y="88"/>
                  </a:cubicBezTo>
                  <a:cubicBezTo>
                    <a:pt x="1026" y="88"/>
                    <a:pt x="1025" y="89"/>
                    <a:pt x="1027" y="89"/>
                  </a:cubicBezTo>
                  <a:cubicBezTo>
                    <a:pt x="1029" y="89"/>
                    <a:pt x="1044" y="91"/>
                    <a:pt x="1045" y="89"/>
                  </a:cubicBezTo>
                  <a:cubicBezTo>
                    <a:pt x="1045" y="89"/>
                    <a:pt x="1045" y="88"/>
                    <a:pt x="1045" y="88"/>
                  </a:cubicBezTo>
                  <a:cubicBezTo>
                    <a:pt x="1046" y="88"/>
                    <a:pt x="1049" y="90"/>
                    <a:pt x="1049" y="89"/>
                  </a:cubicBezTo>
                  <a:cubicBezTo>
                    <a:pt x="1050" y="88"/>
                    <a:pt x="1053" y="87"/>
                    <a:pt x="1053" y="89"/>
                  </a:cubicBezTo>
                  <a:cubicBezTo>
                    <a:pt x="1056" y="87"/>
                    <a:pt x="1060" y="86"/>
                    <a:pt x="1065" y="85"/>
                  </a:cubicBezTo>
                  <a:cubicBezTo>
                    <a:pt x="1064" y="90"/>
                    <a:pt x="1066" y="92"/>
                    <a:pt x="1066" y="95"/>
                  </a:cubicBezTo>
                  <a:cubicBezTo>
                    <a:pt x="1072" y="95"/>
                    <a:pt x="1074" y="97"/>
                    <a:pt x="1079" y="95"/>
                  </a:cubicBezTo>
                  <a:cubicBezTo>
                    <a:pt x="1079" y="93"/>
                    <a:pt x="1078" y="92"/>
                    <a:pt x="1076" y="92"/>
                  </a:cubicBezTo>
                  <a:cubicBezTo>
                    <a:pt x="1077" y="91"/>
                    <a:pt x="1077" y="89"/>
                    <a:pt x="1077" y="86"/>
                  </a:cubicBezTo>
                  <a:cubicBezTo>
                    <a:pt x="1081" y="84"/>
                    <a:pt x="1089" y="85"/>
                    <a:pt x="1091" y="88"/>
                  </a:cubicBezTo>
                  <a:cubicBezTo>
                    <a:pt x="1097" y="88"/>
                    <a:pt x="1103" y="87"/>
                    <a:pt x="1109" y="88"/>
                  </a:cubicBezTo>
                  <a:cubicBezTo>
                    <a:pt x="1112" y="88"/>
                    <a:pt x="1116" y="91"/>
                    <a:pt x="1117" y="88"/>
                  </a:cubicBezTo>
                  <a:cubicBezTo>
                    <a:pt x="1119" y="89"/>
                    <a:pt x="1119" y="91"/>
                    <a:pt x="1124" y="92"/>
                  </a:cubicBezTo>
                  <a:cubicBezTo>
                    <a:pt x="1125" y="92"/>
                    <a:pt x="1126" y="95"/>
                    <a:pt x="1126" y="95"/>
                  </a:cubicBezTo>
                  <a:cubicBezTo>
                    <a:pt x="1127" y="95"/>
                    <a:pt x="1128" y="94"/>
                    <a:pt x="1128" y="94"/>
                  </a:cubicBezTo>
                  <a:cubicBezTo>
                    <a:pt x="1129" y="94"/>
                    <a:pt x="1128" y="95"/>
                    <a:pt x="1129" y="96"/>
                  </a:cubicBezTo>
                  <a:cubicBezTo>
                    <a:pt x="1130" y="97"/>
                    <a:pt x="1132" y="96"/>
                    <a:pt x="1132" y="96"/>
                  </a:cubicBezTo>
                  <a:cubicBezTo>
                    <a:pt x="1133" y="97"/>
                    <a:pt x="1135" y="98"/>
                    <a:pt x="1139" y="99"/>
                  </a:cubicBezTo>
                  <a:cubicBezTo>
                    <a:pt x="1141" y="100"/>
                    <a:pt x="1145" y="101"/>
                    <a:pt x="1147" y="102"/>
                  </a:cubicBezTo>
                  <a:cubicBezTo>
                    <a:pt x="1148" y="102"/>
                    <a:pt x="1148" y="104"/>
                    <a:pt x="1149" y="105"/>
                  </a:cubicBezTo>
                  <a:cubicBezTo>
                    <a:pt x="1149" y="105"/>
                    <a:pt x="1151" y="104"/>
                    <a:pt x="1152" y="105"/>
                  </a:cubicBezTo>
                  <a:cubicBezTo>
                    <a:pt x="1152" y="105"/>
                    <a:pt x="1151" y="107"/>
                    <a:pt x="1152" y="108"/>
                  </a:cubicBezTo>
                  <a:cubicBezTo>
                    <a:pt x="1152" y="108"/>
                    <a:pt x="1154" y="107"/>
                    <a:pt x="1154" y="108"/>
                  </a:cubicBezTo>
                  <a:cubicBezTo>
                    <a:pt x="1155" y="109"/>
                    <a:pt x="1153" y="114"/>
                    <a:pt x="1159" y="112"/>
                  </a:cubicBezTo>
                  <a:cubicBezTo>
                    <a:pt x="1159" y="122"/>
                    <a:pt x="1159" y="122"/>
                    <a:pt x="1159" y="122"/>
                  </a:cubicBezTo>
                  <a:cubicBezTo>
                    <a:pt x="1164" y="121"/>
                    <a:pt x="1168" y="120"/>
                    <a:pt x="1168" y="116"/>
                  </a:cubicBezTo>
                  <a:cubicBezTo>
                    <a:pt x="1173" y="118"/>
                    <a:pt x="1178" y="117"/>
                    <a:pt x="1181" y="119"/>
                  </a:cubicBezTo>
                  <a:cubicBezTo>
                    <a:pt x="1181" y="119"/>
                    <a:pt x="1181" y="121"/>
                    <a:pt x="1181" y="122"/>
                  </a:cubicBezTo>
                  <a:cubicBezTo>
                    <a:pt x="1182" y="122"/>
                    <a:pt x="1184" y="121"/>
                    <a:pt x="1185" y="122"/>
                  </a:cubicBezTo>
                  <a:cubicBezTo>
                    <a:pt x="1184" y="123"/>
                    <a:pt x="1182" y="123"/>
                    <a:pt x="1182" y="126"/>
                  </a:cubicBezTo>
                  <a:cubicBezTo>
                    <a:pt x="1180" y="126"/>
                    <a:pt x="1180" y="124"/>
                    <a:pt x="1178" y="124"/>
                  </a:cubicBezTo>
                  <a:cubicBezTo>
                    <a:pt x="1177" y="125"/>
                    <a:pt x="1177" y="128"/>
                    <a:pt x="1174" y="127"/>
                  </a:cubicBezTo>
                  <a:cubicBezTo>
                    <a:pt x="1175" y="129"/>
                    <a:pt x="1178" y="128"/>
                    <a:pt x="1177" y="133"/>
                  </a:cubicBezTo>
                  <a:cubicBezTo>
                    <a:pt x="1172" y="128"/>
                    <a:pt x="1176" y="135"/>
                    <a:pt x="1173" y="136"/>
                  </a:cubicBezTo>
                  <a:cubicBezTo>
                    <a:pt x="1171" y="136"/>
                    <a:pt x="1170" y="137"/>
                    <a:pt x="1170" y="138"/>
                  </a:cubicBezTo>
                  <a:cubicBezTo>
                    <a:pt x="1168" y="138"/>
                    <a:pt x="1167" y="138"/>
                    <a:pt x="1166" y="137"/>
                  </a:cubicBezTo>
                  <a:cubicBezTo>
                    <a:pt x="1165" y="136"/>
                    <a:pt x="1164" y="135"/>
                    <a:pt x="1163" y="134"/>
                  </a:cubicBezTo>
                  <a:cubicBezTo>
                    <a:pt x="1161" y="133"/>
                    <a:pt x="1159" y="134"/>
                    <a:pt x="1157" y="133"/>
                  </a:cubicBezTo>
                  <a:cubicBezTo>
                    <a:pt x="1156" y="132"/>
                    <a:pt x="1155" y="130"/>
                    <a:pt x="1154" y="130"/>
                  </a:cubicBezTo>
                  <a:cubicBezTo>
                    <a:pt x="1153" y="129"/>
                    <a:pt x="1150" y="130"/>
                    <a:pt x="1149" y="130"/>
                  </a:cubicBezTo>
                  <a:cubicBezTo>
                    <a:pt x="1148" y="130"/>
                    <a:pt x="1149" y="129"/>
                    <a:pt x="1147" y="129"/>
                  </a:cubicBezTo>
                  <a:cubicBezTo>
                    <a:pt x="1146" y="128"/>
                    <a:pt x="1144" y="123"/>
                    <a:pt x="1142" y="127"/>
                  </a:cubicBezTo>
                  <a:cubicBezTo>
                    <a:pt x="1140" y="127"/>
                    <a:pt x="1141" y="125"/>
                    <a:pt x="1140" y="123"/>
                  </a:cubicBezTo>
                  <a:cubicBezTo>
                    <a:pt x="1132" y="123"/>
                    <a:pt x="1132" y="123"/>
                    <a:pt x="1132" y="123"/>
                  </a:cubicBezTo>
                  <a:cubicBezTo>
                    <a:pt x="1129" y="123"/>
                    <a:pt x="1132" y="126"/>
                    <a:pt x="1132" y="126"/>
                  </a:cubicBezTo>
                  <a:cubicBezTo>
                    <a:pt x="1132" y="128"/>
                    <a:pt x="1129" y="128"/>
                    <a:pt x="1129" y="131"/>
                  </a:cubicBezTo>
                  <a:cubicBezTo>
                    <a:pt x="1123" y="131"/>
                    <a:pt x="1122" y="136"/>
                    <a:pt x="1115" y="134"/>
                  </a:cubicBezTo>
                  <a:cubicBezTo>
                    <a:pt x="1114" y="135"/>
                    <a:pt x="1114" y="137"/>
                    <a:pt x="1111" y="137"/>
                  </a:cubicBezTo>
                  <a:cubicBezTo>
                    <a:pt x="1111" y="139"/>
                    <a:pt x="1114" y="138"/>
                    <a:pt x="1117" y="138"/>
                  </a:cubicBezTo>
                  <a:cubicBezTo>
                    <a:pt x="1118" y="139"/>
                    <a:pt x="1119" y="141"/>
                    <a:pt x="1121" y="141"/>
                  </a:cubicBezTo>
                  <a:cubicBezTo>
                    <a:pt x="1120" y="146"/>
                    <a:pt x="1120" y="144"/>
                    <a:pt x="1122" y="147"/>
                  </a:cubicBezTo>
                  <a:cubicBezTo>
                    <a:pt x="1123" y="150"/>
                    <a:pt x="1127" y="150"/>
                    <a:pt x="1129" y="152"/>
                  </a:cubicBezTo>
                  <a:cubicBezTo>
                    <a:pt x="1129" y="152"/>
                    <a:pt x="1125" y="157"/>
                    <a:pt x="1125" y="157"/>
                  </a:cubicBezTo>
                  <a:cubicBezTo>
                    <a:pt x="1121" y="157"/>
                    <a:pt x="1121" y="153"/>
                    <a:pt x="1119" y="154"/>
                  </a:cubicBezTo>
                  <a:cubicBezTo>
                    <a:pt x="1120" y="154"/>
                    <a:pt x="1121" y="157"/>
                    <a:pt x="1119" y="157"/>
                  </a:cubicBezTo>
                  <a:cubicBezTo>
                    <a:pt x="1115" y="157"/>
                    <a:pt x="1108" y="156"/>
                    <a:pt x="1104" y="158"/>
                  </a:cubicBezTo>
                  <a:cubicBezTo>
                    <a:pt x="1101" y="159"/>
                    <a:pt x="1096" y="161"/>
                    <a:pt x="1097" y="164"/>
                  </a:cubicBezTo>
                  <a:cubicBezTo>
                    <a:pt x="1091" y="162"/>
                    <a:pt x="1090" y="167"/>
                    <a:pt x="1086" y="168"/>
                  </a:cubicBezTo>
                  <a:cubicBezTo>
                    <a:pt x="1085" y="169"/>
                    <a:pt x="1084" y="170"/>
                    <a:pt x="1083" y="171"/>
                  </a:cubicBezTo>
                  <a:cubicBezTo>
                    <a:pt x="1082" y="171"/>
                    <a:pt x="1080" y="173"/>
                    <a:pt x="1079" y="173"/>
                  </a:cubicBezTo>
                  <a:cubicBezTo>
                    <a:pt x="1077" y="174"/>
                    <a:pt x="1076" y="175"/>
                    <a:pt x="1076" y="176"/>
                  </a:cubicBezTo>
                  <a:cubicBezTo>
                    <a:pt x="1072" y="175"/>
                    <a:pt x="1064" y="178"/>
                    <a:pt x="1062" y="175"/>
                  </a:cubicBezTo>
                  <a:cubicBezTo>
                    <a:pt x="1060" y="176"/>
                    <a:pt x="1057" y="175"/>
                    <a:pt x="1058" y="179"/>
                  </a:cubicBezTo>
                  <a:cubicBezTo>
                    <a:pt x="1050" y="180"/>
                    <a:pt x="1049" y="180"/>
                    <a:pt x="1041" y="179"/>
                  </a:cubicBezTo>
                  <a:cubicBezTo>
                    <a:pt x="1040" y="179"/>
                    <a:pt x="1039" y="180"/>
                    <a:pt x="1038" y="180"/>
                  </a:cubicBezTo>
                  <a:cubicBezTo>
                    <a:pt x="1037" y="181"/>
                    <a:pt x="1034" y="182"/>
                    <a:pt x="1034" y="185"/>
                  </a:cubicBezTo>
                  <a:cubicBezTo>
                    <a:pt x="1034" y="189"/>
                    <a:pt x="1027" y="187"/>
                    <a:pt x="1028" y="193"/>
                  </a:cubicBezTo>
                  <a:cubicBezTo>
                    <a:pt x="1027" y="198"/>
                    <a:pt x="1032" y="197"/>
                    <a:pt x="1034" y="199"/>
                  </a:cubicBezTo>
                  <a:cubicBezTo>
                    <a:pt x="1033" y="202"/>
                    <a:pt x="1033" y="206"/>
                    <a:pt x="1028" y="206"/>
                  </a:cubicBezTo>
                  <a:cubicBezTo>
                    <a:pt x="1029" y="209"/>
                    <a:pt x="1028" y="210"/>
                    <a:pt x="1025" y="210"/>
                  </a:cubicBezTo>
                  <a:cubicBezTo>
                    <a:pt x="1025" y="216"/>
                    <a:pt x="1025" y="216"/>
                    <a:pt x="1025" y="216"/>
                  </a:cubicBezTo>
                  <a:cubicBezTo>
                    <a:pt x="1026" y="218"/>
                    <a:pt x="1028" y="214"/>
                    <a:pt x="1028" y="217"/>
                  </a:cubicBezTo>
                  <a:cubicBezTo>
                    <a:pt x="1029" y="220"/>
                    <a:pt x="1026" y="219"/>
                    <a:pt x="1025" y="220"/>
                  </a:cubicBezTo>
                  <a:cubicBezTo>
                    <a:pt x="1025" y="220"/>
                    <a:pt x="1024" y="224"/>
                    <a:pt x="1024" y="224"/>
                  </a:cubicBezTo>
                  <a:cubicBezTo>
                    <a:pt x="1022" y="225"/>
                    <a:pt x="1019" y="224"/>
                    <a:pt x="1017" y="225"/>
                  </a:cubicBezTo>
                  <a:cubicBezTo>
                    <a:pt x="1016" y="226"/>
                    <a:pt x="1018" y="230"/>
                    <a:pt x="1017" y="231"/>
                  </a:cubicBezTo>
                  <a:cubicBezTo>
                    <a:pt x="1016" y="232"/>
                    <a:pt x="1016" y="228"/>
                    <a:pt x="1015" y="228"/>
                  </a:cubicBezTo>
                  <a:cubicBezTo>
                    <a:pt x="1014" y="228"/>
                    <a:pt x="1011" y="229"/>
                    <a:pt x="1014" y="235"/>
                  </a:cubicBezTo>
                  <a:cubicBezTo>
                    <a:pt x="1011" y="234"/>
                    <a:pt x="1012" y="237"/>
                    <a:pt x="1011" y="238"/>
                  </a:cubicBezTo>
                  <a:cubicBezTo>
                    <a:pt x="1011" y="238"/>
                    <a:pt x="1009" y="238"/>
                    <a:pt x="1009" y="238"/>
                  </a:cubicBezTo>
                  <a:cubicBezTo>
                    <a:pt x="1008" y="239"/>
                    <a:pt x="1008" y="242"/>
                    <a:pt x="1006" y="241"/>
                  </a:cubicBezTo>
                  <a:cubicBezTo>
                    <a:pt x="1006" y="243"/>
                    <a:pt x="1004" y="244"/>
                    <a:pt x="1004" y="246"/>
                  </a:cubicBezTo>
                  <a:cubicBezTo>
                    <a:pt x="1002" y="247"/>
                    <a:pt x="999" y="246"/>
                    <a:pt x="999" y="248"/>
                  </a:cubicBezTo>
                  <a:cubicBezTo>
                    <a:pt x="997" y="247"/>
                    <a:pt x="999" y="246"/>
                    <a:pt x="999" y="244"/>
                  </a:cubicBezTo>
                  <a:cubicBezTo>
                    <a:pt x="999" y="244"/>
                    <a:pt x="997" y="243"/>
                    <a:pt x="997" y="242"/>
                  </a:cubicBezTo>
                  <a:cubicBezTo>
                    <a:pt x="997" y="241"/>
                    <a:pt x="997" y="240"/>
                    <a:pt x="997" y="239"/>
                  </a:cubicBezTo>
                  <a:cubicBezTo>
                    <a:pt x="996" y="239"/>
                    <a:pt x="995" y="237"/>
                    <a:pt x="994" y="237"/>
                  </a:cubicBezTo>
                  <a:cubicBezTo>
                    <a:pt x="994" y="236"/>
                    <a:pt x="993" y="235"/>
                    <a:pt x="992" y="235"/>
                  </a:cubicBezTo>
                  <a:cubicBezTo>
                    <a:pt x="993" y="233"/>
                    <a:pt x="993" y="230"/>
                    <a:pt x="993" y="227"/>
                  </a:cubicBezTo>
                  <a:cubicBezTo>
                    <a:pt x="993" y="224"/>
                    <a:pt x="992" y="224"/>
                    <a:pt x="992" y="223"/>
                  </a:cubicBezTo>
                  <a:cubicBezTo>
                    <a:pt x="991" y="217"/>
                    <a:pt x="993" y="211"/>
                    <a:pt x="992" y="207"/>
                  </a:cubicBezTo>
                  <a:cubicBezTo>
                    <a:pt x="997" y="211"/>
                    <a:pt x="992" y="205"/>
                    <a:pt x="994" y="202"/>
                  </a:cubicBezTo>
                  <a:cubicBezTo>
                    <a:pt x="995" y="201"/>
                    <a:pt x="996" y="206"/>
                    <a:pt x="997" y="203"/>
                  </a:cubicBezTo>
                  <a:cubicBezTo>
                    <a:pt x="997" y="202"/>
                    <a:pt x="997" y="201"/>
                    <a:pt x="997" y="200"/>
                  </a:cubicBezTo>
                  <a:cubicBezTo>
                    <a:pt x="999" y="198"/>
                    <a:pt x="1004" y="194"/>
                    <a:pt x="1006" y="193"/>
                  </a:cubicBezTo>
                  <a:cubicBezTo>
                    <a:pt x="1006" y="193"/>
                    <a:pt x="1008" y="193"/>
                    <a:pt x="1007" y="192"/>
                  </a:cubicBezTo>
                  <a:cubicBezTo>
                    <a:pt x="1005" y="190"/>
                    <a:pt x="1008" y="191"/>
                    <a:pt x="1010" y="190"/>
                  </a:cubicBezTo>
                  <a:cubicBezTo>
                    <a:pt x="1012" y="189"/>
                    <a:pt x="1013" y="187"/>
                    <a:pt x="1013" y="183"/>
                  </a:cubicBezTo>
                  <a:cubicBezTo>
                    <a:pt x="1013" y="183"/>
                    <a:pt x="1018" y="181"/>
                    <a:pt x="1017" y="180"/>
                  </a:cubicBezTo>
                  <a:cubicBezTo>
                    <a:pt x="1017" y="180"/>
                    <a:pt x="1016" y="180"/>
                    <a:pt x="1015" y="180"/>
                  </a:cubicBezTo>
                  <a:cubicBezTo>
                    <a:pt x="1016" y="180"/>
                    <a:pt x="1017" y="178"/>
                    <a:pt x="1017" y="178"/>
                  </a:cubicBezTo>
                  <a:cubicBezTo>
                    <a:pt x="1018" y="177"/>
                    <a:pt x="1020" y="181"/>
                    <a:pt x="1020" y="175"/>
                  </a:cubicBezTo>
                  <a:cubicBezTo>
                    <a:pt x="1022" y="175"/>
                    <a:pt x="1025" y="174"/>
                    <a:pt x="1027" y="173"/>
                  </a:cubicBezTo>
                  <a:cubicBezTo>
                    <a:pt x="1027" y="173"/>
                    <a:pt x="1028" y="171"/>
                    <a:pt x="1028" y="171"/>
                  </a:cubicBezTo>
                  <a:cubicBezTo>
                    <a:pt x="1029" y="170"/>
                    <a:pt x="1030" y="171"/>
                    <a:pt x="1031" y="171"/>
                  </a:cubicBezTo>
                  <a:cubicBezTo>
                    <a:pt x="1032" y="170"/>
                    <a:pt x="1033" y="169"/>
                    <a:pt x="1034" y="168"/>
                  </a:cubicBezTo>
                  <a:cubicBezTo>
                    <a:pt x="1034" y="167"/>
                    <a:pt x="1035" y="168"/>
                    <a:pt x="1035" y="166"/>
                  </a:cubicBezTo>
                  <a:cubicBezTo>
                    <a:pt x="1035" y="165"/>
                    <a:pt x="1037" y="161"/>
                    <a:pt x="1039" y="164"/>
                  </a:cubicBezTo>
                  <a:cubicBezTo>
                    <a:pt x="1039" y="157"/>
                    <a:pt x="1039" y="157"/>
                    <a:pt x="1039" y="157"/>
                  </a:cubicBezTo>
                  <a:cubicBezTo>
                    <a:pt x="1036" y="156"/>
                    <a:pt x="1034" y="157"/>
                    <a:pt x="1032" y="158"/>
                  </a:cubicBezTo>
                  <a:cubicBezTo>
                    <a:pt x="1032" y="159"/>
                    <a:pt x="1030" y="160"/>
                    <a:pt x="1030" y="161"/>
                  </a:cubicBezTo>
                  <a:cubicBezTo>
                    <a:pt x="1029" y="162"/>
                    <a:pt x="1028" y="161"/>
                    <a:pt x="1028" y="162"/>
                  </a:cubicBezTo>
                  <a:cubicBezTo>
                    <a:pt x="1028" y="165"/>
                    <a:pt x="1023" y="164"/>
                    <a:pt x="1023" y="168"/>
                  </a:cubicBezTo>
                  <a:cubicBezTo>
                    <a:pt x="1020" y="167"/>
                    <a:pt x="1018" y="168"/>
                    <a:pt x="1018" y="171"/>
                  </a:cubicBezTo>
                  <a:cubicBezTo>
                    <a:pt x="1017" y="171"/>
                    <a:pt x="1018" y="168"/>
                    <a:pt x="1017" y="168"/>
                  </a:cubicBezTo>
                  <a:cubicBezTo>
                    <a:pt x="1017" y="168"/>
                    <a:pt x="1014" y="168"/>
                    <a:pt x="1014" y="168"/>
                  </a:cubicBezTo>
                  <a:cubicBezTo>
                    <a:pt x="1014" y="167"/>
                    <a:pt x="1015" y="165"/>
                    <a:pt x="1014" y="164"/>
                  </a:cubicBezTo>
                  <a:cubicBezTo>
                    <a:pt x="1008" y="164"/>
                    <a:pt x="1004" y="163"/>
                    <a:pt x="1000" y="164"/>
                  </a:cubicBezTo>
                  <a:cubicBezTo>
                    <a:pt x="998" y="164"/>
                    <a:pt x="1000" y="166"/>
                    <a:pt x="999" y="166"/>
                  </a:cubicBezTo>
                  <a:cubicBezTo>
                    <a:pt x="997" y="168"/>
                    <a:pt x="995" y="167"/>
                    <a:pt x="993" y="168"/>
                  </a:cubicBezTo>
                  <a:cubicBezTo>
                    <a:pt x="991" y="169"/>
                    <a:pt x="991" y="170"/>
                    <a:pt x="989" y="172"/>
                  </a:cubicBezTo>
                  <a:cubicBezTo>
                    <a:pt x="988" y="173"/>
                    <a:pt x="987" y="175"/>
                    <a:pt x="985" y="175"/>
                  </a:cubicBezTo>
                  <a:cubicBezTo>
                    <a:pt x="983" y="179"/>
                    <a:pt x="987" y="178"/>
                    <a:pt x="986" y="182"/>
                  </a:cubicBezTo>
                  <a:cubicBezTo>
                    <a:pt x="984" y="182"/>
                    <a:pt x="983" y="184"/>
                    <a:pt x="983" y="186"/>
                  </a:cubicBezTo>
                  <a:cubicBezTo>
                    <a:pt x="977" y="185"/>
                    <a:pt x="976" y="188"/>
                    <a:pt x="971" y="187"/>
                  </a:cubicBezTo>
                  <a:cubicBezTo>
                    <a:pt x="969" y="186"/>
                    <a:pt x="970" y="185"/>
                    <a:pt x="971" y="183"/>
                  </a:cubicBezTo>
                  <a:cubicBezTo>
                    <a:pt x="968" y="184"/>
                    <a:pt x="968" y="182"/>
                    <a:pt x="968" y="180"/>
                  </a:cubicBezTo>
                  <a:cubicBezTo>
                    <a:pt x="966" y="180"/>
                    <a:pt x="962" y="181"/>
                    <a:pt x="962" y="179"/>
                  </a:cubicBezTo>
                  <a:cubicBezTo>
                    <a:pt x="956" y="183"/>
                    <a:pt x="947" y="185"/>
                    <a:pt x="938" y="186"/>
                  </a:cubicBezTo>
                  <a:cubicBezTo>
                    <a:pt x="938" y="184"/>
                    <a:pt x="934" y="185"/>
                    <a:pt x="936" y="180"/>
                  </a:cubicBezTo>
                  <a:cubicBezTo>
                    <a:pt x="930" y="180"/>
                    <a:pt x="930" y="180"/>
                    <a:pt x="930" y="180"/>
                  </a:cubicBezTo>
                  <a:cubicBezTo>
                    <a:pt x="924" y="182"/>
                    <a:pt x="919" y="184"/>
                    <a:pt x="915" y="186"/>
                  </a:cubicBezTo>
                  <a:cubicBezTo>
                    <a:pt x="911" y="188"/>
                    <a:pt x="908" y="192"/>
                    <a:pt x="903" y="193"/>
                  </a:cubicBezTo>
                  <a:cubicBezTo>
                    <a:pt x="904" y="196"/>
                    <a:pt x="903" y="197"/>
                    <a:pt x="900" y="197"/>
                  </a:cubicBezTo>
                  <a:cubicBezTo>
                    <a:pt x="902" y="201"/>
                    <a:pt x="898" y="201"/>
                    <a:pt x="899" y="204"/>
                  </a:cubicBezTo>
                  <a:cubicBezTo>
                    <a:pt x="896" y="202"/>
                    <a:pt x="894" y="210"/>
                    <a:pt x="892" y="209"/>
                  </a:cubicBezTo>
                  <a:cubicBezTo>
                    <a:pt x="889" y="206"/>
                    <a:pt x="892" y="210"/>
                    <a:pt x="888" y="210"/>
                  </a:cubicBezTo>
                  <a:cubicBezTo>
                    <a:pt x="885" y="210"/>
                    <a:pt x="885" y="211"/>
                    <a:pt x="885" y="213"/>
                  </a:cubicBezTo>
                  <a:cubicBezTo>
                    <a:pt x="878" y="210"/>
                    <a:pt x="881" y="218"/>
                    <a:pt x="875" y="217"/>
                  </a:cubicBezTo>
                  <a:cubicBezTo>
                    <a:pt x="876" y="218"/>
                    <a:pt x="880" y="224"/>
                    <a:pt x="881" y="221"/>
                  </a:cubicBezTo>
                  <a:cubicBezTo>
                    <a:pt x="883" y="222"/>
                    <a:pt x="882" y="225"/>
                    <a:pt x="882" y="227"/>
                  </a:cubicBezTo>
                  <a:cubicBezTo>
                    <a:pt x="884" y="225"/>
                    <a:pt x="886" y="228"/>
                    <a:pt x="886" y="228"/>
                  </a:cubicBezTo>
                  <a:cubicBezTo>
                    <a:pt x="888" y="228"/>
                    <a:pt x="889" y="226"/>
                    <a:pt x="892" y="227"/>
                  </a:cubicBezTo>
                  <a:cubicBezTo>
                    <a:pt x="892" y="227"/>
                    <a:pt x="894" y="228"/>
                    <a:pt x="893" y="228"/>
                  </a:cubicBezTo>
                  <a:cubicBezTo>
                    <a:pt x="895" y="228"/>
                    <a:pt x="897" y="224"/>
                    <a:pt x="898" y="227"/>
                  </a:cubicBezTo>
                  <a:cubicBezTo>
                    <a:pt x="899" y="227"/>
                    <a:pt x="899" y="225"/>
                    <a:pt x="899" y="224"/>
                  </a:cubicBezTo>
                  <a:cubicBezTo>
                    <a:pt x="901" y="225"/>
                    <a:pt x="901" y="235"/>
                    <a:pt x="905" y="230"/>
                  </a:cubicBezTo>
                  <a:cubicBezTo>
                    <a:pt x="908" y="229"/>
                    <a:pt x="904" y="236"/>
                    <a:pt x="909" y="234"/>
                  </a:cubicBezTo>
                  <a:cubicBezTo>
                    <a:pt x="909" y="235"/>
                    <a:pt x="906" y="234"/>
                    <a:pt x="906" y="235"/>
                  </a:cubicBezTo>
                  <a:cubicBezTo>
                    <a:pt x="906" y="235"/>
                    <a:pt x="908" y="239"/>
                    <a:pt x="907" y="241"/>
                  </a:cubicBezTo>
                  <a:cubicBezTo>
                    <a:pt x="907" y="241"/>
                    <a:pt x="906" y="241"/>
                    <a:pt x="906" y="242"/>
                  </a:cubicBezTo>
                  <a:cubicBezTo>
                    <a:pt x="906" y="243"/>
                    <a:pt x="905" y="244"/>
                    <a:pt x="905" y="245"/>
                  </a:cubicBezTo>
                  <a:cubicBezTo>
                    <a:pt x="904" y="249"/>
                    <a:pt x="907" y="258"/>
                    <a:pt x="902" y="253"/>
                  </a:cubicBezTo>
                  <a:cubicBezTo>
                    <a:pt x="903" y="266"/>
                    <a:pt x="897" y="271"/>
                    <a:pt x="895" y="280"/>
                  </a:cubicBezTo>
                  <a:cubicBezTo>
                    <a:pt x="893" y="282"/>
                    <a:pt x="893" y="281"/>
                    <a:pt x="891" y="280"/>
                  </a:cubicBezTo>
                  <a:cubicBezTo>
                    <a:pt x="890" y="281"/>
                    <a:pt x="891" y="283"/>
                    <a:pt x="891" y="284"/>
                  </a:cubicBezTo>
                  <a:cubicBezTo>
                    <a:pt x="890" y="286"/>
                    <a:pt x="888" y="285"/>
                    <a:pt x="886" y="286"/>
                  </a:cubicBezTo>
                  <a:cubicBezTo>
                    <a:pt x="886" y="286"/>
                    <a:pt x="887" y="288"/>
                    <a:pt x="886" y="288"/>
                  </a:cubicBezTo>
                  <a:cubicBezTo>
                    <a:pt x="886" y="289"/>
                    <a:pt x="884" y="288"/>
                    <a:pt x="884" y="288"/>
                  </a:cubicBezTo>
                  <a:cubicBezTo>
                    <a:pt x="883" y="289"/>
                    <a:pt x="885" y="290"/>
                    <a:pt x="885" y="290"/>
                  </a:cubicBezTo>
                  <a:cubicBezTo>
                    <a:pt x="884" y="291"/>
                    <a:pt x="882" y="291"/>
                    <a:pt x="881" y="293"/>
                  </a:cubicBezTo>
                  <a:cubicBezTo>
                    <a:pt x="880" y="294"/>
                    <a:pt x="880" y="296"/>
                    <a:pt x="879" y="297"/>
                  </a:cubicBezTo>
                  <a:cubicBezTo>
                    <a:pt x="878" y="298"/>
                    <a:pt x="877" y="297"/>
                    <a:pt x="875" y="298"/>
                  </a:cubicBezTo>
                  <a:cubicBezTo>
                    <a:pt x="874" y="299"/>
                    <a:pt x="875" y="301"/>
                    <a:pt x="874" y="303"/>
                  </a:cubicBezTo>
                  <a:cubicBezTo>
                    <a:pt x="873" y="303"/>
                    <a:pt x="871" y="302"/>
                    <a:pt x="871" y="303"/>
                  </a:cubicBezTo>
                  <a:cubicBezTo>
                    <a:pt x="871" y="303"/>
                    <a:pt x="871" y="306"/>
                    <a:pt x="870" y="305"/>
                  </a:cubicBezTo>
                  <a:cubicBezTo>
                    <a:pt x="869" y="304"/>
                    <a:pt x="867" y="304"/>
                    <a:pt x="867" y="308"/>
                  </a:cubicBezTo>
                  <a:cubicBezTo>
                    <a:pt x="860" y="309"/>
                    <a:pt x="860" y="308"/>
                    <a:pt x="853" y="308"/>
                  </a:cubicBezTo>
                  <a:cubicBezTo>
                    <a:pt x="853" y="309"/>
                    <a:pt x="847" y="312"/>
                    <a:pt x="850" y="312"/>
                  </a:cubicBezTo>
                  <a:cubicBezTo>
                    <a:pt x="851" y="315"/>
                    <a:pt x="840" y="313"/>
                    <a:pt x="846" y="315"/>
                  </a:cubicBezTo>
                  <a:cubicBezTo>
                    <a:pt x="845" y="317"/>
                    <a:pt x="843" y="317"/>
                    <a:pt x="843" y="315"/>
                  </a:cubicBezTo>
                  <a:cubicBezTo>
                    <a:pt x="839" y="318"/>
                    <a:pt x="841" y="321"/>
                    <a:pt x="842" y="326"/>
                  </a:cubicBezTo>
                  <a:cubicBezTo>
                    <a:pt x="837" y="327"/>
                    <a:pt x="839" y="327"/>
                    <a:pt x="835" y="326"/>
                  </a:cubicBezTo>
                  <a:cubicBezTo>
                    <a:pt x="836" y="328"/>
                    <a:pt x="836" y="329"/>
                    <a:pt x="833" y="329"/>
                  </a:cubicBezTo>
                  <a:cubicBezTo>
                    <a:pt x="833" y="332"/>
                    <a:pt x="834" y="344"/>
                    <a:pt x="836" y="340"/>
                  </a:cubicBezTo>
                  <a:cubicBezTo>
                    <a:pt x="839" y="340"/>
                    <a:pt x="836" y="351"/>
                    <a:pt x="840" y="352"/>
                  </a:cubicBezTo>
                  <a:cubicBezTo>
                    <a:pt x="844" y="352"/>
                    <a:pt x="839" y="356"/>
                    <a:pt x="843" y="357"/>
                  </a:cubicBezTo>
                  <a:cubicBezTo>
                    <a:pt x="842" y="357"/>
                    <a:pt x="842" y="360"/>
                    <a:pt x="842" y="360"/>
                  </a:cubicBezTo>
                  <a:cubicBezTo>
                    <a:pt x="840" y="361"/>
                    <a:pt x="839" y="359"/>
                    <a:pt x="839" y="359"/>
                  </a:cubicBezTo>
                  <a:cubicBezTo>
                    <a:pt x="837" y="359"/>
                    <a:pt x="838" y="361"/>
                    <a:pt x="837" y="361"/>
                  </a:cubicBezTo>
                  <a:cubicBezTo>
                    <a:pt x="836" y="362"/>
                    <a:pt x="834" y="361"/>
                    <a:pt x="833" y="361"/>
                  </a:cubicBezTo>
                  <a:cubicBezTo>
                    <a:pt x="830" y="362"/>
                    <a:pt x="826" y="365"/>
                    <a:pt x="823" y="363"/>
                  </a:cubicBezTo>
                  <a:cubicBezTo>
                    <a:pt x="823" y="360"/>
                    <a:pt x="824" y="359"/>
                    <a:pt x="825" y="357"/>
                  </a:cubicBezTo>
                  <a:cubicBezTo>
                    <a:pt x="825" y="354"/>
                    <a:pt x="823" y="350"/>
                    <a:pt x="826" y="349"/>
                  </a:cubicBezTo>
                  <a:cubicBezTo>
                    <a:pt x="826" y="347"/>
                    <a:pt x="822" y="348"/>
                    <a:pt x="823" y="343"/>
                  </a:cubicBezTo>
                  <a:cubicBezTo>
                    <a:pt x="820" y="342"/>
                    <a:pt x="818" y="344"/>
                    <a:pt x="815" y="340"/>
                  </a:cubicBezTo>
                  <a:cubicBezTo>
                    <a:pt x="814" y="336"/>
                    <a:pt x="820" y="339"/>
                    <a:pt x="818" y="333"/>
                  </a:cubicBezTo>
                  <a:cubicBezTo>
                    <a:pt x="817" y="332"/>
                    <a:pt x="816" y="333"/>
                    <a:pt x="816" y="333"/>
                  </a:cubicBezTo>
                  <a:cubicBezTo>
                    <a:pt x="815" y="333"/>
                    <a:pt x="814" y="332"/>
                    <a:pt x="814" y="331"/>
                  </a:cubicBezTo>
                  <a:cubicBezTo>
                    <a:pt x="813" y="330"/>
                    <a:pt x="811" y="329"/>
                    <a:pt x="811" y="328"/>
                  </a:cubicBezTo>
                  <a:cubicBezTo>
                    <a:pt x="810" y="329"/>
                    <a:pt x="808" y="329"/>
                    <a:pt x="806" y="329"/>
                  </a:cubicBezTo>
                  <a:cubicBezTo>
                    <a:pt x="805" y="329"/>
                    <a:pt x="806" y="331"/>
                    <a:pt x="806" y="331"/>
                  </a:cubicBezTo>
                  <a:cubicBezTo>
                    <a:pt x="806" y="335"/>
                    <a:pt x="803" y="327"/>
                    <a:pt x="804" y="333"/>
                  </a:cubicBezTo>
                  <a:cubicBezTo>
                    <a:pt x="800" y="330"/>
                    <a:pt x="800" y="337"/>
                    <a:pt x="795" y="333"/>
                  </a:cubicBezTo>
                  <a:cubicBezTo>
                    <a:pt x="799" y="330"/>
                    <a:pt x="795" y="328"/>
                    <a:pt x="799" y="325"/>
                  </a:cubicBezTo>
                  <a:cubicBezTo>
                    <a:pt x="802" y="323"/>
                    <a:pt x="793" y="324"/>
                    <a:pt x="792" y="326"/>
                  </a:cubicBezTo>
                  <a:cubicBezTo>
                    <a:pt x="792" y="330"/>
                    <a:pt x="790" y="325"/>
                    <a:pt x="791" y="325"/>
                  </a:cubicBezTo>
                  <a:cubicBezTo>
                    <a:pt x="788" y="325"/>
                    <a:pt x="789" y="329"/>
                    <a:pt x="787" y="329"/>
                  </a:cubicBezTo>
                  <a:cubicBezTo>
                    <a:pt x="786" y="329"/>
                    <a:pt x="783" y="331"/>
                    <a:pt x="783" y="332"/>
                  </a:cubicBezTo>
                  <a:cubicBezTo>
                    <a:pt x="782" y="333"/>
                    <a:pt x="781" y="333"/>
                    <a:pt x="781" y="335"/>
                  </a:cubicBezTo>
                  <a:cubicBezTo>
                    <a:pt x="776" y="334"/>
                    <a:pt x="777" y="334"/>
                    <a:pt x="771" y="335"/>
                  </a:cubicBezTo>
                  <a:cubicBezTo>
                    <a:pt x="773" y="335"/>
                    <a:pt x="772" y="338"/>
                    <a:pt x="773" y="339"/>
                  </a:cubicBezTo>
                  <a:cubicBezTo>
                    <a:pt x="774" y="340"/>
                    <a:pt x="776" y="338"/>
                    <a:pt x="777" y="339"/>
                  </a:cubicBezTo>
                  <a:cubicBezTo>
                    <a:pt x="777" y="339"/>
                    <a:pt x="777" y="341"/>
                    <a:pt x="777" y="342"/>
                  </a:cubicBezTo>
                  <a:cubicBezTo>
                    <a:pt x="778" y="342"/>
                    <a:pt x="780" y="341"/>
                    <a:pt x="781" y="342"/>
                  </a:cubicBezTo>
                  <a:cubicBezTo>
                    <a:pt x="782" y="342"/>
                    <a:pt x="781" y="344"/>
                    <a:pt x="781" y="345"/>
                  </a:cubicBezTo>
                  <a:cubicBezTo>
                    <a:pt x="782" y="346"/>
                    <a:pt x="784" y="345"/>
                    <a:pt x="785" y="346"/>
                  </a:cubicBezTo>
                  <a:cubicBezTo>
                    <a:pt x="787" y="346"/>
                    <a:pt x="786" y="343"/>
                    <a:pt x="788" y="343"/>
                  </a:cubicBezTo>
                  <a:cubicBezTo>
                    <a:pt x="794" y="343"/>
                    <a:pt x="798" y="344"/>
                    <a:pt x="798" y="349"/>
                  </a:cubicBezTo>
                  <a:cubicBezTo>
                    <a:pt x="796" y="351"/>
                    <a:pt x="793" y="351"/>
                    <a:pt x="791" y="349"/>
                  </a:cubicBezTo>
                  <a:cubicBezTo>
                    <a:pt x="790" y="350"/>
                    <a:pt x="789" y="353"/>
                    <a:pt x="790" y="356"/>
                  </a:cubicBezTo>
                  <a:cubicBezTo>
                    <a:pt x="787" y="355"/>
                    <a:pt x="787" y="357"/>
                    <a:pt x="788" y="357"/>
                  </a:cubicBezTo>
                  <a:cubicBezTo>
                    <a:pt x="788" y="359"/>
                    <a:pt x="785" y="358"/>
                    <a:pt x="783" y="359"/>
                  </a:cubicBezTo>
                  <a:cubicBezTo>
                    <a:pt x="785" y="364"/>
                    <a:pt x="790" y="366"/>
                    <a:pt x="790" y="373"/>
                  </a:cubicBezTo>
                  <a:cubicBezTo>
                    <a:pt x="793" y="368"/>
                    <a:pt x="791" y="372"/>
                    <a:pt x="794" y="374"/>
                  </a:cubicBezTo>
                  <a:cubicBezTo>
                    <a:pt x="793" y="379"/>
                    <a:pt x="795" y="386"/>
                    <a:pt x="792" y="389"/>
                  </a:cubicBezTo>
                  <a:cubicBezTo>
                    <a:pt x="795" y="393"/>
                    <a:pt x="796" y="397"/>
                    <a:pt x="795" y="404"/>
                  </a:cubicBezTo>
                  <a:cubicBezTo>
                    <a:pt x="791" y="400"/>
                    <a:pt x="793" y="410"/>
                    <a:pt x="791" y="408"/>
                  </a:cubicBezTo>
                  <a:cubicBezTo>
                    <a:pt x="789" y="406"/>
                    <a:pt x="791" y="408"/>
                    <a:pt x="790" y="409"/>
                  </a:cubicBezTo>
                  <a:cubicBezTo>
                    <a:pt x="789" y="410"/>
                    <a:pt x="786" y="410"/>
                    <a:pt x="787" y="415"/>
                  </a:cubicBezTo>
                  <a:cubicBezTo>
                    <a:pt x="782" y="413"/>
                    <a:pt x="786" y="419"/>
                    <a:pt x="781" y="418"/>
                  </a:cubicBezTo>
                  <a:cubicBezTo>
                    <a:pt x="785" y="421"/>
                    <a:pt x="775" y="423"/>
                    <a:pt x="777" y="425"/>
                  </a:cubicBezTo>
                  <a:cubicBezTo>
                    <a:pt x="779" y="427"/>
                    <a:pt x="776" y="425"/>
                    <a:pt x="774" y="427"/>
                  </a:cubicBezTo>
                  <a:cubicBezTo>
                    <a:pt x="773" y="428"/>
                    <a:pt x="774" y="430"/>
                    <a:pt x="773" y="432"/>
                  </a:cubicBezTo>
                  <a:cubicBezTo>
                    <a:pt x="772" y="432"/>
                    <a:pt x="770" y="431"/>
                    <a:pt x="770" y="432"/>
                  </a:cubicBezTo>
                  <a:cubicBezTo>
                    <a:pt x="770" y="432"/>
                    <a:pt x="770" y="434"/>
                    <a:pt x="770" y="434"/>
                  </a:cubicBezTo>
                  <a:cubicBezTo>
                    <a:pt x="769" y="436"/>
                    <a:pt x="764" y="433"/>
                    <a:pt x="766" y="437"/>
                  </a:cubicBezTo>
                  <a:cubicBezTo>
                    <a:pt x="757" y="438"/>
                    <a:pt x="758" y="438"/>
                    <a:pt x="749" y="437"/>
                  </a:cubicBezTo>
                  <a:cubicBezTo>
                    <a:pt x="747" y="437"/>
                    <a:pt x="748" y="440"/>
                    <a:pt x="748" y="441"/>
                  </a:cubicBezTo>
                  <a:cubicBezTo>
                    <a:pt x="744" y="439"/>
                    <a:pt x="740" y="445"/>
                    <a:pt x="739" y="444"/>
                  </a:cubicBezTo>
                  <a:cubicBezTo>
                    <a:pt x="737" y="442"/>
                    <a:pt x="739" y="446"/>
                    <a:pt x="734" y="446"/>
                  </a:cubicBezTo>
                  <a:cubicBezTo>
                    <a:pt x="731" y="446"/>
                    <a:pt x="735" y="448"/>
                    <a:pt x="732" y="448"/>
                  </a:cubicBezTo>
                  <a:cubicBezTo>
                    <a:pt x="729" y="452"/>
                    <a:pt x="727" y="446"/>
                    <a:pt x="724" y="446"/>
                  </a:cubicBezTo>
                  <a:cubicBezTo>
                    <a:pt x="719" y="445"/>
                    <a:pt x="719" y="447"/>
                    <a:pt x="715" y="447"/>
                  </a:cubicBezTo>
                  <a:cubicBezTo>
                    <a:pt x="713" y="448"/>
                    <a:pt x="713" y="450"/>
                    <a:pt x="712" y="453"/>
                  </a:cubicBezTo>
                  <a:cubicBezTo>
                    <a:pt x="708" y="451"/>
                    <a:pt x="708" y="455"/>
                    <a:pt x="705" y="455"/>
                  </a:cubicBezTo>
                  <a:cubicBezTo>
                    <a:pt x="704" y="459"/>
                    <a:pt x="708" y="458"/>
                    <a:pt x="708" y="461"/>
                  </a:cubicBezTo>
                  <a:cubicBezTo>
                    <a:pt x="708" y="462"/>
                    <a:pt x="708" y="464"/>
                    <a:pt x="710" y="464"/>
                  </a:cubicBezTo>
                  <a:cubicBezTo>
                    <a:pt x="711" y="464"/>
                    <a:pt x="710" y="466"/>
                    <a:pt x="711" y="467"/>
                  </a:cubicBezTo>
                  <a:cubicBezTo>
                    <a:pt x="712" y="468"/>
                    <a:pt x="714" y="467"/>
                    <a:pt x="715" y="468"/>
                  </a:cubicBezTo>
                  <a:cubicBezTo>
                    <a:pt x="716" y="468"/>
                    <a:pt x="715" y="470"/>
                    <a:pt x="715" y="471"/>
                  </a:cubicBezTo>
                  <a:cubicBezTo>
                    <a:pt x="716" y="471"/>
                    <a:pt x="718" y="470"/>
                    <a:pt x="718" y="471"/>
                  </a:cubicBezTo>
                  <a:cubicBezTo>
                    <a:pt x="719" y="472"/>
                    <a:pt x="719" y="476"/>
                    <a:pt x="721" y="478"/>
                  </a:cubicBezTo>
                  <a:cubicBezTo>
                    <a:pt x="722" y="479"/>
                    <a:pt x="725" y="482"/>
                    <a:pt x="725" y="482"/>
                  </a:cubicBezTo>
                  <a:cubicBezTo>
                    <a:pt x="726" y="484"/>
                    <a:pt x="725" y="486"/>
                    <a:pt x="725" y="488"/>
                  </a:cubicBezTo>
                  <a:cubicBezTo>
                    <a:pt x="725" y="490"/>
                    <a:pt x="727" y="491"/>
                    <a:pt x="727" y="493"/>
                  </a:cubicBezTo>
                  <a:cubicBezTo>
                    <a:pt x="726" y="496"/>
                    <a:pt x="725" y="496"/>
                    <a:pt x="725" y="498"/>
                  </a:cubicBezTo>
                  <a:cubicBezTo>
                    <a:pt x="725" y="500"/>
                    <a:pt x="726" y="503"/>
                    <a:pt x="722" y="500"/>
                  </a:cubicBezTo>
                  <a:cubicBezTo>
                    <a:pt x="724" y="506"/>
                    <a:pt x="718" y="503"/>
                    <a:pt x="720" y="507"/>
                  </a:cubicBezTo>
                  <a:cubicBezTo>
                    <a:pt x="714" y="505"/>
                    <a:pt x="715" y="510"/>
                    <a:pt x="711" y="510"/>
                  </a:cubicBezTo>
                  <a:cubicBezTo>
                    <a:pt x="709" y="510"/>
                    <a:pt x="710" y="512"/>
                    <a:pt x="710" y="513"/>
                  </a:cubicBezTo>
                  <a:cubicBezTo>
                    <a:pt x="709" y="513"/>
                    <a:pt x="706" y="513"/>
                    <a:pt x="707" y="514"/>
                  </a:cubicBezTo>
                  <a:cubicBezTo>
                    <a:pt x="708" y="516"/>
                    <a:pt x="708" y="515"/>
                    <a:pt x="707" y="516"/>
                  </a:cubicBezTo>
                  <a:cubicBezTo>
                    <a:pt x="706" y="517"/>
                    <a:pt x="705" y="519"/>
                    <a:pt x="703" y="519"/>
                  </a:cubicBezTo>
                  <a:cubicBezTo>
                    <a:pt x="704" y="511"/>
                    <a:pt x="700" y="518"/>
                    <a:pt x="700" y="514"/>
                  </a:cubicBezTo>
                  <a:cubicBezTo>
                    <a:pt x="700" y="513"/>
                    <a:pt x="699" y="510"/>
                    <a:pt x="697" y="509"/>
                  </a:cubicBezTo>
                  <a:cubicBezTo>
                    <a:pt x="697" y="508"/>
                    <a:pt x="695" y="509"/>
                    <a:pt x="694" y="509"/>
                  </a:cubicBezTo>
                  <a:cubicBezTo>
                    <a:pt x="694" y="508"/>
                    <a:pt x="695" y="506"/>
                    <a:pt x="694" y="506"/>
                  </a:cubicBezTo>
                  <a:cubicBezTo>
                    <a:pt x="693" y="505"/>
                    <a:pt x="689" y="506"/>
                    <a:pt x="689" y="505"/>
                  </a:cubicBezTo>
                  <a:cubicBezTo>
                    <a:pt x="688" y="504"/>
                    <a:pt x="689" y="502"/>
                    <a:pt x="689" y="502"/>
                  </a:cubicBezTo>
                  <a:cubicBezTo>
                    <a:pt x="688" y="501"/>
                    <a:pt x="686" y="502"/>
                    <a:pt x="684" y="502"/>
                  </a:cubicBezTo>
                  <a:cubicBezTo>
                    <a:pt x="683" y="502"/>
                    <a:pt x="684" y="498"/>
                    <a:pt x="683" y="498"/>
                  </a:cubicBezTo>
                  <a:cubicBezTo>
                    <a:pt x="682" y="497"/>
                    <a:pt x="681" y="498"/>
                    <a:pt x="682" y="499"/>
                  </a:cubicBezTo>
                  <a:cubicBezTo>
                    <a:pt x="679" y="496"/>
                    <a:pt x="680" y="496"/>
                    <a:pt x="677" y="493"/>
                  </a:cubicBezTo>
                  <a:cubicBezTo>
                    <a:pt x="673" y="492"/>
                    <a:pt x="674" y="498"/>
                    <a:pt x="673" y="500"/>
                  </a:cubicBezTo>
                  <a:cubicBezTo>
                    <a:pt x="673" y="501"/>
                    <a:pt x="671" y="501"/>
                    <a:pt x="670" y="502"/>
                  </a:cubicBezTo>
                  <a:cubicBezTo>
                    <a:pt x="670" y="504"/>
                    <a:pt x="671" y="508"/>
                    <a:pt x="669" y="510"/>
                  </a:cubicBezTo>
                  <a:cubicBezTo>
                    <a:pt x="670" y="511"/>
                    <a:pt x="670" y="512"/>
                    <a:pt x="670" y="514"/>
                  </a:cubicBezTo>
                  <a:cubicBezTo>
                    <a:pt x="671" y="516"/>
                    <a:pt x="673" y="518"/>
                    <a:pt x="673" y="516"/>
                  </a:cubicBezTo>
                  <a:cubicBezTo>
                    <a:pt x="677" y="519"/>
                    <a:pt x="675" y="521"/>
                    <a:pt x="675" y="526"/>
                  </a:cubicBezTo>
                  <a:cubicBezTo>
                    <a:pt x="675" y="527"/>
                    <a:pt x="676" y="527"/>
                    <a:pt x="676" y="528"/>
                  </a:cubicBezTo>
                  <a:cubicBezTo>
                    <a:pt x="677" y="529"/>
                    <a:pt x="678" y="531"/>
                    <a:pt x="679" y="531"/>
                  </a:cubicBezTo>
                  <a:cubicBezTo>
                    <a:pt x="681" y="533"/>
                    <a:pt x="683" y="534"/>
                    <a:pt x="686" y="535"/>
                  </a:cubicBezTo>
                  <a:cubicBezTo>
                    <a:pt x="687" y="536"/>
                    <a:pt x="686" y="537"/>
                    <a:pt x="687" y="537"/>
                  </a:cubicBezTo>
                  <a:cubicBezTo>
                    <a:pt x="689" y="537"/>
                    <a:pt x="688" y="538"/>
                    <a:pt x="689" y="540"/>
                  </a:cubicBezTo>
                  <a:cubicBezTo>
                    <a:pt x="689" y="541"/>
                    <a:pt x="691" y="540"/>
                    <a:pt x="691" y="541"/>
                  </a:cubicBezTo>
                  <a:cubicBezTo>
                    <a:pt x="692" y="542"/>
                    <a:pt x="691" y="545"/>
                    <a:pt x="691" y="547"/>
                  </a:cubicBezTo>
                  <a:cubicBezTo>
                    <a:pt x="692" y="547"/>
                    <a:pt x="694" y="549"/>
                    <a:pt x="694" y="549"/>
                  </a:cubicBezTo>
                  <a:cubicBezTo>
                    <a:pt x="694" y="550"/>
                    <a:pt x="691" y="554"/>
                    <a:pt x="696" y="555"/>
                  </a:cubicBezTo>
                  <a:cubicBezTo>
                    <a:pt x="695" y="558"/>
                    <a:pt x="692" y="557"/>
                    <a:pt x="690" y="556"/>
                  </a:cubicBezTo>
                  <a:cubicBezTo>
                    <a:pt x="688" y="556"/>
                    <a:pt x="684" y="556"/>
                    <a:pt x="683" y="555"/>
                  </a:cubicBezTo>
                  <a:cubicBezTo>
                    <a:pt x="684" y="556"/>
                    <a:pt x="685" y="549"/>
                    <a:pt x="682" y="554"/>
                  </a:cubicBezTo>
                  <a:cubicBezTo>
                    <a:pt x="679" y="552"/>
                    <a:pt x="680" y="549"/>
                    <a:pt x="679" y="547"/>
                  </a:cubicBezTo>
                  <a:cubicBezTo>
                    <a:pt x="678" y="545"/>
                    <a:pt x="676" y="544"/>
                    <a:pt x="675" y="542"/>
                  </a:cubicBezTo>
                  <a:cubicBezTo>
                    <a:pt x="674" y="540"/>
                    <a:pt x="674" y="538"/>
                    <a:pt x="676" y="538"/>
                  </a:cubicBezTo>
                  <a:cubicBezTo>
                    <a:pt x="674" y="535"/>
                    <a:pt x="673" y="531"/>
                    <a:pt x="669" y="530"/>
                  </a:cubicBezTo>
                  <a:cubicBezTo>
                    <a:pt x="669" y="527"/>
                    <a:pt x="667" y="526"/>
                    <a:pt x="669" y="526"/>
                  </a:cubicBezTo>
                  <a:cubicBezTo>
                    <a:pt x="668" y="524"/>
                    <a:pt x="666" y="523"/>
                    <a:pt x="665" y="523"/>
                  </a:cubicBezTo>
                  <a:cubicBezTo>
                    <a:pt x="665" y="521"/>
                    <a:pt x="665" y="519"/>
                    <a:pt x="663" y="519"/>
                  </a:cubicBezTo>
                  <a:cubicBezTo>
                    <a:pt x="663" y="516"/>
                    <a:pt x="664" y="515"/>
                    <a:pt x="665" y="513"/>
                  </a:cubicBezTo>
                  <a:cubicBezTo>
                    <a:pt x="665" y="511"/>
                    <a:pt x="664" y="509"/>
                    <a:pt x="662" y="509"/>
                  </a:cubicBezTo>
                  <a:cubicBezTo>
                    <a:pt x="663" y="507"/>
                    <a:pt x="664" y="506"/>
                    <a:pt x="662" y="506"/>
                  </a:cubicBezTo>
                  <a:cubicBezTo>
                    <a:pt x="662" y="504"/>
                    <a:pt x="665" y="505"/>
                    <a:pt x="668" y="505"/>
                  </a:cubicBezTo>
                  <a:cubicBezTo>
                    <a:pt x="667" y="503"/>
                    <a:pt x="666" y="503"/>
                    <a:pt x="666" y="502"/>
                  </a:cubicBezTo>
                  <a:cubicBezTo>
                    <a:pt x="666" y="501"/>
                    <a:pt x="668" y="500"/>
                    <a:pt x="668" y="499"/>
                  </a:cubicBezTo>
                  <a:cubicBezTo>
                    <a:pt x="667" y="497"/>
                    <a:pt x="665" y="495"/>
                    <a:pt x="665" y="492"/>
                  </a:cubicBezTo>
                  <a:cubicBezTo>
                    <a:pt x="664" y="489"/>
                    <a:pt x="665" y="485"/>
                    <a:pt x="665" y="483"/>
                  </a:cubicBezTo>
                  <a:cubicBezTo>
                    <a:pt x="664" y="482"/>
                    <a:pt x="663" y="482"/>
                    <a:pt x="662" y="481"/>
                  </a:cubicBezTo>
                  <a:cubicBezTo>
                    <a:pt x="661" y="479"/>
                    <a:pt x="661" y="478"/>
                    <a:pt x="661" y="476"/>
                  </a:cubicBezTo>
                  <a:cubicBezTo>
                    <a:pt x="659" y="474"/>
                    <a:pt x="658" y="472"/>
                    <a:pt x="656" y="471"/>
                  </a:cubicBezTo>
                  <a:cubicBezTo>
                    <a:pt x="652" y="470"/>
                    <a:pt x="654" y="476"/>
                    <a:pt x="651" y="472"/>
                  </a:cubicBezTo>
                  <a:cubicBezTo>
                    <a:pt x="649" y="472"/>
                    <a:pt x="650" y="475"/>
                    <a:pt x="649" y="476"/>
                  </a:cubicBezTo>
                  <a:cubicBezTo>
                    <a:pt x="649" y="477"/>
                    <a:pt x="647" y="476"/>
                    <a:pt x="647" y="476"/>
                  </a:cubicBezTo>
                  <a:cubicBezTo>
                    <a:pt x="646" y="477"/>
                    <a:pt x="647" y="480"/>
                    <a:pt x="645" y="479"/>
                  </a:cubicBezTo>
                  <a:cubicBezTo>
                    <a:pt x="642" y="480"/>
                    <a:pt x="642" y="478"/>
                    <a:pt x="641" y="475"/>
                  </a:cubicBezTo>
                  <a:cubicBezTo>
                    <a:pt x="641" y="474"/>
                    <a:pt x="640" y="474"/>
                    <a:pt x="640" y="474"/>
                  </a:cubicBezTo>
                  <a:cubicBezTo>
                    <a:pt x="639" y="472"/>
                    <a:pt x="641" y="472"/>
                    <a:pt x="641" y="471"/>
                  </a:cubicBezTo>
                  <a:cubicBezTo>
                    <a:pt x="641" y="470"/>
                    <a:pt x="637" y="464"/>
                    <a:pt x="641" y="461"/>
                  </a:cubicBezTo>
                  <a:cubicBezTo>
                    <a:pt x="640" y="460"/>
                    <a:pt x="637" y="458"/>
                    <a:pt x="638" y="453"/>
                  </a:cubicBezTo>
                  <a:cubicBezTo>
                    <a:pt x="637" y="453"/>
                    <a:pt x="637" y="454"/>
                    <a:pt x="637" y="455"/>
                  </a:cubicBezTo>
                  <a:cubicBezTo>
                    <a:pt x="634" y="454"/>
                    <a:pt x="636" y="449"/>
                    <a:pt x="634" y="447"/>
                  </a:cubicBezTo>
                  <a:cubicBezTo>
                    <a:pt x="633" y="446"/>
                    <a:pt x="632" y="445"/>
                    <a:pt x="631" y="444"/>
                  </a:cubicBezTo>
                  <a:cubicBezTo>
                    <a:pt x="631" y="443"/>
                    <a:pt x="630" y="442"/>
                    <a:pt x="630" y="441"/>
                  </a:cubicBezTo>
                  <a:cubicBezTo>
                    <a:pt x="629" y="440"/>
                    <a:pt x="624" y="440"/>
                    <a:pt x="626" y="437"/>
                  </a:cubicBezTo>
                  <a:cubicBezTo>
                    <a:pt x="621" y="437"/>
                    <a:pt x="620" y="440"/>
                    <a:pt x="617" y="441"/>
                  </a:cubicBezTo>
                  <a:cubicBezTo>
                    <a:pt x="615" y="441"/>
                    <a:pt x="613" y="441"/>
                    <a:pt x="613" y="443"/>
                  </a:cubicBezTo>
                  <a:cubicBezTo>
                    <a:pt x="603" y="443"/>
                    <a:pt x="603" y="443"/>
                    <a:pt x="603" y="443"/>
                  </a:cubicBezTo>
                  <a:cubicBezTo>
                    <a:pt x="602" y="444"/>
                    <a:pt x="601" y="445"/>
                    <a:pt x="600" y="446"/>
                  </a:cubicBezTo>
                  <a:cubicBezTo>
                    <a:pt x="600" y="446"/>
                    <a:pt x="599" y="445"/>
                    <a:pt x="599" y="447"/>
                  </a:cubicBezTo>
                  <a:cubicBezTo>
                    <a:pt x="599" y="448"/>
                    <a:pt x="596" y="449"/>
                    <a:pt x="595" y="450"/>
                  </a:cubicBezTo>
                  <a:cubicBezTo>
                    <a:pt x="592" y="452"/>
                    <a:pt x="589" y="458"/>
                    <a:pt x="583" y="460"/>
                  </a:cubicBezTo>
                  <a:cubicBezTo>
                    <a:pt x="580" y="462"/>
                    <a:pt x="579" y="467"/>
                    <a:pt x="574" y="468"/>
                  </a:cubicBezTo>
                  <a:cubicBezTo>
                    <a:pt x="576" y="471"/>
                    <a:pt x="575" y="471"/>
                    <a:pt x="571" y="471"/>
                  </a:cubicBezTo>
                  <a:cubicBezTo>
                    <a:pt x="571" y="473"/>
                    <a:pt x="571" y="473"/>
                    <a:pt x="572" y="474"/>
                  </a:cubicBezTo>
                  <a:cubicBezTo>
                    <a:pt x="572" y="475"/>
                    <a:pt x="569" y="475"/>
                    <a:pt x="569" y="474"/>
                  </a:cubicBezTo>
                  <a:cubicBezTo>
                    <a:pt x="567" y="474"/>
                    <a:pt x="568" y="478"/>
                    <a:pt x="564" y="476"/>
                  </a:cubicBezTo>
                  <a:cubicBezTo>
                    <a:pt x="562" y="477"/>
                    <a:pt x="562" y="480"/>
                    <a:pt x="560" y="479"/>
                  </a:cubicBezTo>
                  <a:cubicBezTo>
                    <a:pt x="559" y="482"/>
                    <a:pt x="561" y="482"/>
                    <a:pt x="561" y="483"/>
                  </a:cubicBezTo>
                  <a:cubicBezTo>
                    <a:pt x="561" y="486"/>
                    <a:pt x="559" y="490"/>
                    <a:pt x="558" y="495"/>
                  </a:cubicBezTo>
                  <a:cubicBezTo>
                    <a:pt x="557" y="501"/>
                    <a:pt x="558" y="508"/>
                    <a:pt x="557" y="510"/>
                  </a:cubicBezTo>
                  <a:cubicBezTo>
                    <a:pt x="557" y="511"/>
                    <a:pt x="554" y="510"/>
                    <a:pt x="554" y="510"/>
                  </a:cubicBezTo>
                  <a:cubicBezTo>
                    <a:pt x="553" y="511"/>
                    <a:pt x="554" y="515"/>
                    <a:pt x="553" y="516"/>
                  </a:cubicBezTo>
                  <a:cubicBezTo>
                    <a:pt x="551" y="517"/>
                    <a:pt x="549" y="516"/>
                    <a:pt x="547" y="517"/>
                  </a:cubicBezTo>
                  <a:cubicBezTo>
                    <a:pt x="546" y="518"/>
                    <a:pt x="546" y="521"/>
                    <a:pt x="543" y="520"/>
                  </a:cubicBezTo>
                  <a:cubicBezTo>
                    <a:pt x="539" y="516"/>
                    <a:pt x="537" y="512"/>
                    <a:pt x="536" y="506"/>
                  </a:cubicBezTo>
                  <a:cubicBezTo>
                    <a:pt x="535" y="505"/>
                    <a:pt x="534" y="504"/>
                    <a:pt x="533" y="503"/>
                  </a:cubicBezTo>
                  <a:cubicBezTo>
                    <a:pt x="532" y="503"/>
                    <a:pt x="532" y="501"/>
                    <a:pt x="530" y="502"/>
                  </a:cubicBezTo>
                  <a:cubicBezTo>
                    <a:pt x="529" y="497"/>
                    <a:pt x="532" y="497"/>
                    <a:pt x="533" y="495"/>
                  </a:cubicBezTo>
                  <a:cubicBezTo>
                    <a:pt x="533" y="492"/>
                    <a:pt x="530" y="491"/>
                    <a:pt x="529" y="489"/>
                  </a:cubicBezTo>
                  <a:cubicBezTo>
                    <a:pt x="527" y="488"/>
                    <a:pt x="527" y="485"/>
                    <a:pt x="524" y="485"/>
                  </a:cubicBezTo>
                  <a:cubicBezTo>
                    <a:pt x="524" y="482"/>
                    <a:pt x="523" y="479"/>
                    <a:pt x="522" y="476"/>
                  </a:cubicBezTo>
                  <a:cubicBezTo>
                    <a:pt x="520" y="474"/>
                    <a:pt x="520" y="464"/>
                    <a:pt x="519" y="457"/>
                  </a:cubicBezTo>
                  <a:cubicBezTo>
                    <a:pt x="518" y="453"/>
                    <a:pt x="517" y="445"/>
                    <a:pt x="516" y="440"/>
                  </a:cubicBezTo>
                  <a:cubicBezTo>
                    <a:pt x="514" y="440"/>
                    <a:pt x="510" y="446"/>
                    <a:pt x="513" y="447"/>
                  </a:cubicBezTo>
                  <a:cubicBezTo>
                    <a:pt x="513" y="451"/>
                    <a:pt x="508" y="447"/>
                    <a:pt x="506" y="447"/>
                  </a:cubicBezTo>
                  <a:cubicBezTo>
                    <a:pt x="505" y="447"/>
                    <a:pt x="504" y="447"/>
                    <a:pt x="503" y="447"/>
                  </a:cubicBezTo>
                  <a:cubicBezTo>
                    <a:pt x="502" y="446"/>
                    <a:pt x="501" y="441"/>
                    <a:pt x="498" y="443"/>
                  </a:cubicBezTo>
                  <a:cubicBezTo>
                    <a:pt x="497" y="440"/>
                    <a:pt x="499" y="440"/>
                    <a:pt x="501" y="440"/>
                  </a:cubicBezTo>
                  <a:cubicBezTo>
                    <a:pt x="499" y="438"/>
                    <a:pt x="500" y="438"/>
                    <a:pt x="501" y="436"/>
                  </a:cubicBezTo>
                  <a:cubicBezTo>
                    <a:pt x="500" y="433"/>
                    <a:pt x="497" y="435"/>
                    <a:pt x="495" y="434"/>
                  </a:cubicBezTo>
                  <a:cubicBezTo>
                    <a:pt x="494" y="434"/>
                    <a:pt x="492" y="427"/>
                    <a:pt x="491" y="432"/>
                  </a:cubicBezTo>
                  <a:cubicBezTo>
                    <a:pt x="488" y="432"/>
                    <a:pt x="489" y="427"/>
                    <a:pt x="489" y="427"/>
                  </a:cubicBezTo>
                  <a:cubicBezTo>
                    <a:pt x="489" y="426"/>
                    <a:pt x="486" y="426"/>
                    <a:pt x="487" y="423"/>
                  </a:cubicBezTo>
                  <a:cubicBezTo>
                    <a:pt x="486" y="422"/>
                    <a:pt x="482" y="424"/>
                    <a:pt x="481" y="423"/>
                  </a:cubicBezTo>
                  <a:cubicBezTo>
                    <a:pt x="481" y="423"/>
                    <a:pt x="481" y="420"/>
                    <a:pt x="481" y="420"/>
                  </a:cubicBezTo>
                  <a:cubicBezTo>
                    <a:pt x="478" y="420"/>
                    <a:pt x="475" y="422"/>
                    <a:pt x="473" y="422"/>
                  </a:cubicBezTo>
                  <a:cubicBezTo>
                    <a:pt x="472" y="422"/>
                    <a:pt x="471" y="422"/>
                    <a:pt x="470" y="422"/>
                  </a:cubicBezTo>
                  <a:cubicBezTo>
                    <a:pt x="468" y="421"/>
                    <a:pt x="467" y="420"/>
                    <a:pt x="467" y="423"/>
                  </a:cubicBezTo>
                  <a:cubicBezTo>
                    <a:pt x="454" y="424"/>
                    <a:pt x="443" y="422"/>
                    <a:pt x="433" y="420"/>
                  </a:cubicBezTo>
                  <a:cubicBezTo>
                    <a:pt x="434" y="417"/>
                    <a:pt x="431" y="418"/>
                    <a:pt x="431" y="416"/>
                  </a:cubicBezTo>
                  <a:cubicBezTo>
                    <a:pt x="430" y="413"/>
                    <a:pt x="424" y="419"/>
                    <a:pt x="428" y="413"/>
                  </a:cubicBezTo>
                  <a:cubicBezTo>
                    <a:pt x="426" y="414"/>
                    <a:pt x="425" y="413"/>
                    <a:pt x="425" y="412"/>
                  </a:cubicBezTo>
                  <a:cubicBezTo>
                    <a:pt x="421" y="414"/>
                    <a:pt x="411" y="412"/>
                    <a:pt x="407" y="411"/>
                  </a:cubicBezTo>
                  <a:cubicBezTo>
                    <a:pt x="405" y="410"/>
                    <a:pt x="404" y="410"/>
                    <a:pt x="404" y="408"/>
                  </a:cubicBezTo>
                  <a:cubicBezTo>
                    <a:pt x="398" y="409"/>
                    <a:pt x="399" y="403"/>
                    <a:pt x="394" y="404"/>
                  </a:cubicBezTo>
                  <a:cubicBezTo>
                    <a:pt x="393" y="398"/>
                    <a:pt x="390" y="395"/>
                    <a:pt x="388" y="391"/>
                  </a:cubicBezTo>
                  <a:cubicBezTo>
                    <a:pt x="376" y="389"/>
                    <a:pt x="376" y="395"/>
                    <a:pt x="377" y="402"/>
                  </a:cubicBezTo>
                  <a:cubicBezTo>
                    <a:pt x="377" y="404"/>
                    <a:pt x="383" y="407"/>
                    <a:pt x="387" y="412"/>
                  </a:cubicBezTo>
                  <a:cubicBezTo>
                    <a:pt x="388" y="413"/>
                    <a:pt x="391" y="421"/>
                    <a:pt x="394" y="419"/>
                  </a:cubicBezTo>
                  <a:cubicBezTo>
                    <a:pt x="393" y="422"/>
                    <a:pt x="397" y="422"/>
                    <a:pt x="395" y="426"/>
                  </a:cubicBezTo>
                  <a:cubicBezTo>
                    <a:pt x="399" y="426"/>
                    <a:pt x="407" y="425"/>
                    <a:pt x="402" y="429"/>
                  </a:cubicBezTo>
                  <a:cubicBezTo>
                    <a:pt x="405" y="430"/>
                    <a:pt x="404" y="427"/>
                    <a:pt x="405" y="426"/>
                  </a:cubicBezTo>
                  <a:cubicBezTo>
                    <a:pt x="407" y="425"/>
                    <a:pt x="411" y="426"/>
                    <a:pt x="411" y="423"/>
                  </a:cubicBezTo>
                  <a:cubicBezTo>
                    <a:pt x="411" y="422"/>
                    <a:pt x="413" y="422"/>
                    <a:pt x="414" y="422"/>
                  </a:cubicBezTo>
                  <a:cubicBezTo>
                    <a:pt x="415" y="421"/>
                    <a:pt x="414" y="420"/>
                    <a:pt x="415" y="419"/>
                  </a:cubicBezTo>
                  <a:cubicBezTo>
                    <a:pt x="417" y="418"/>
                    <a:pt x="421" y="418"/>
                    <a:pt x="423" y="418"/>
                  </a:cubicBezTo>
                  <a:cubicBezTo>
                    <a:pt x="424" y="418"/>
                    <a:pt x="421" y="420"/>
                    <a:pt x="422" y="420"/>
                  </a:cubicBezTo>
                  <a:cubicBezTo>
                    <a:pt x="422" y="421"/>
                    <a:pt x="425" y="420"/>
                    <a:pt x="425" y="420"/>
                  </a:cubicBezTo>
                  <a:cubicBezTo>
                    <a:pt x="426" y="423"/>
                    <a:pt x="425" y="425"/>
                    <a:pt x="426" y="426"/>
                  </a:cubicBezTo>
                  <a:cubicBezTo>
                    <a:pt x="425" y="429"/>
                    <a:pt x="430" y="427"/>
                    <a:pt x="431" y="430"/>
                  </a:cubicBezTo>
                  <a:cubicBezTo>
                    <a:pt x="431" y="434"/>
                    <a:pt x="433" y="431"/>
                    <a:pt x="436" y="433"/>
                  </a:cubicBezTo>
                  <a:cubicBezTo>
                    <a:pt x="438" y="434"/>
                    <a:pt x="437" y="436"/>
                    <a:pt x="440" y="437"/>
                  </a:cubicBezTo>
                  <a:cubicBezTo>
                    <a:pt x="437" y="440"/>
                    <a:pt x="441" y="444"/>
                    <a:pt x="440" y="448"/>
                  </a:cubicBezTo>
                  <a:cubicBezTo>
                    <a:pt x="436" y="448"/>
                    <a:pt x="436" y="448"/>
                    <a:pt x="436" y="448"/>
                  </a:cubicBezTo>
                  <a:cubicBezTo>
                    <a:pt x="438" y="454"/>
                    <a:pt x="433" y="452"/>
                    <a:pt x="433" y="457"/>
                  </a:cubicBezTo>
                  <a:cubicBezTo>
                    <a:pt x="431" y="456"/>
                    <a:pt x="429" y="457"/>
                    <a:pt x="429" y="460"/>
                  </a:cubicBezTo>
                  <a:cubicBezTo>
                    <a:pt x="423" y="460"/>
                    <a:pt x="423" y="460"/>
                    <a:pt x="423" y="460"/>
                  </a:cubicBezTo>
                  <a:cubicBezTo>
                    <a:pt x="421" y="460"/>
                    <a:pt x="423" y="462"/>
                    <a:pt x="422" y="464"/>
                  </a:cubicBezTo>
                  <a:cubicBezTo>
                    <a:pt x="422" y="464"/>
                    <a:pt x="420" y="464"/>
                    <a:pt x="419" y="464"/>
                  </a:cubicBezTo>
                  <a:cubicBezTo>
                    <a:pt x="419" y="464"/>
                    <a:pt x="420" y="467"/>
                    <a:pt x="419" y="468"/>
                  </a:cubicBezTo>
                  <a:cubicBezTo>
                    <a:pt x="416" y="468"/>
                    <a:pt x="415" y="468"/>
                    <a:pt x="415" y="471"/>
                  </a:cubicBezTo>
                  <a:cubicBezTo>
                    <a:pt x="412" y="471"/>
                    <a:pt x="411" y="471"/>
                    <a:pt x="409" y="472"/>
                  </a:cubicBezTo>
                  <a:cubicBezTo>
                    <a:pt x="407" y="474"/>
                    <a:pt x="408" y="474"/>
                    <a:pt x="404" y="475"/>
                  </a:cubicBezTo>
                  <a:cubicBezTo>
                    <a:pt x="402" y="475"/>
                    <a:pt x="395" y="478"/>
                    <a:pt x="395" y="482"/>
                  </a:cubicBezTo>
                  <a:cubicBezTo>
                    <a:pt x="394" y="483"/>
                    <a:pt x="391" y="481"/>
                    <a:pt x="390" y="482"/>
                  </a:cubicBezTo>
                  <a:cubicBezTo>
                    <a:pt x="388" y="483"/>
                    <a:pt x="389" y="484"/>
                    <a:pt x="388" y="485"/>
                  </a:cubicBezTo>
                  <a:cubicBezTo>
                    <a:pt x="388" y="485"/>
                    <a:pt x="386" y="485"/>
                    <a:pt x="386" y="485"/>
                  </a:cubicBezTo>
                  <a:cubicBezTo>
                    <a:pt x="386" y="485"/>
                    <a:pt x="382" y="486"/>
                    <a:pt x="381" y="486"/>
                  </a:cubicBezTo>
                  <a:cubicBezTo>
                    <a:pt x="379" y="489"/>
                    <a:pt x="368" y="488"/>
                    <a:pt x="363" y="491"/>
                  </a:cubicBezTo>
                  <a:cubicBezTo>
                    <a:pt x="359" y="491"/>
                    <a:pt x="367" y="493"/>
                    <a:pt x="360" y="493"/>
                  </a:cubicBezTo>
                  <a:cubicBezTo>
                    <a:pt x="360" y="493"/>
                    <a:pt x="358" y="493"/>
                    <a:pt x="358" y="493"/>
                  </a:cubicBezTo>
                  <a:cubicBezTo>
                    <a:pt x="356" y="494"/>
                    <a:pt x="356" y="497"/>
                    <a:pt x="353" y="496"/>
                  </a:cubicBezTo>
                  <a:cubicBezTo>
                    <a:pt x="355" y="493"/>
                    <a:pt x="351" y="494"/>
                    <a:pt x="351" y="493"/>
                  </a:cubicBezTo>
                  <a:cubicBezTo>
                    <a:pt x="350" y="492"/>
                    <a:pt x="352" y="487"/>
                    <a:pt x="348" y="488"/>
                  </a:cubicBezTo>
                  <a:cubicBezTo>
                    <a:pt x="347" y="485"/>
                    <a:pt x="349" y="485"/>
                    <a:pt x="349" y="483"/>
                  </a:cubicBezTo>
                  <a:cubicBezTo>
                    <a:pt x="348" y="482"/>
                    <a:pt x="345" y="481"/>
                    <a:pt x="348" y="481"/>
                  </a:cubicBezTo>
                  <a:cubicBezTo>
                    <a:pt x="347" y="479"/>
                    <a:pt x="346" y="478"/>
                    <a:pt x="344" y="478"/>
                  </a:cubicBezTo>
                  <a:cubicBezTo>
                    <a:pt x="345" y="474"/>
                    <a:pt x="341" y="470"/>
                    <a:pt x="344" y="469"/>
                  </a:cubicBezTo>
                  <a:cubicBezTo>
                    <a:pt x="344" y="468"/>
                    <a:pt x="341" y="469"/>
                    <a:pt x="341" y="468"/>
                  </a:cubicBezTo>
                  <a:cubicBezTo>
                    <a:pt x="339" y="467"/>
                    <a:pt x="340" y="463"/>
                    <a:pt x="341" y="464"/>
                  </a:cubicBezTo>
                  <a:cubicBezTo>
                    <a:pt x="340" y="463"/>
                    <a:pt x="339" y="462"/>
                    <a:pt x="338" y="461"/>
                  </a:cubicBezTo>
                  <a:cubicBezTo>
                    <a:pt x="337" y="460"/>
                    <a:pt x="338" y="460"/>
                    <a:pt x="337" y="460"/>
                  </a:cubicBezTo>
                  <a:cubicBezTo>
                    <a:pt x="336" y="460"/>
                    <a:pt x="334" y="455"/>
                    <a:pt x="334" y="455"/>
                  </a:cubicBezTo>
                  <a:cubicBezTo>
                    <a:pt x="334" y="455"/>
                    <a:pt x="334" y="457"/>
                    <a:pt x="334" y="457"/>
                  </a:cubicBezTo>
                  <a:cubicBezTo>
                    <a:pt x="331" y="455"/>
                    <a:pt x="331" y="450"/>
                    <a:pt x="327" y="450"/>
                  </a:cubicBezTo>
                  <a:cubicBezTo>
                    <a:pt x="330" y="444"/>
                    <a:pt x="323" y="443"/>
                    <a:pt x="324" y="436"/>
                  </a:cubicBezTo>
                  <a:cubicBezTo>
                    <a:pt x="324" y="434"/>
                    <a:pt x="321" y="435"/>
                    <a:pt x="321" y="433"/>
                  </a:cubicBezTo>
                  <a:cubicBezTo>
                    <a:pt x="321" y="430"/>
                    <a:pt x="316" y="432"/>
                    <a:pt x="316" y="430"/>
                  </a:cubicBezTo>
                  <a:cubicBezTo>
                    <a:pt x="317" y="428"/>
                    <a:pt x="317" y="427"/>
                    <a:pt x="314" y="427"/>
                  </a:cubicBezTo>
                  <a:cubicBezTo>
                    <a:pt x="316" y="425"/>
                    <a:pt x="315" y="424"/>
                    <a:pt x="314" y="420"/>
                  </a:cubicBezTo>
                  <a:cubicBezTo>
                    <a:pt x="314" y="420"/>
                    <a:pt x="314" y="418"/>
                    <a:pt x="314" y="418"/>
                  </a:cubicBezTo>
                  <a:cubicBezTo>
                    <a:pt x="314" y="417"/>
                    <a:pt x="313" y="418"/>
                    <a:pt x="313" y="418"/>
                  </a:cubicBezTo>
                  <a:cubicBezTo>
                    <a:pt x="312" y="414"/>
                    <a:pt x="315" y="415"/>
                    <a:pt x="313" y="412"/>
                  </a:cubicBezTo>
                  <a:cubicBezTo>
                    <a:pt x="311" y="410"/>
                    <a:pt x="310" y="419"/>
                    <a:pt x="310" y="412"/>
                  </a:cubicBezTo>
                  <a:cubicBezTo>
                    <a:pt x="310" y="407"/>
                    <a:pt x="305" y="403"/>
                    <a:pt x="300" y="398"/>
                  </a:cubicBezTo>
                  <a:cubicBezTo>
                    <a:pt x="296" y="401"/>
                    <a:pt x="299" y="402"/>
                    <a:pt x="297" y="406"/>
                  </a:cubicBezTo>
                  <a:cubicBezTo>
                    <a:pt x="294" y="407"/>
                    <a:pt x="295" y="404"/>
                    <a:pt x="293" y="404"/>
                  </a:cubicBezTo>
                  <a:cubicBezTo>
                    <a:pt x="291" y="404"/>
                    <a:pt x="291" y="402"/>
                    <a:pt x="289" y="402"/>
                  </a:cubicBezTo>
                  <a:cubicBezTo>
                    <a:pt x="292" y="404"/>
                    <a:pt x="290" y="411"/>
                    <a:pt x="294" y="411"/>
                  </a:cubicBezTo>
                  <a:cubicBezTo>
                    <a:pt x="293" y="414"/>
                    <a:pt x="295" y="418"/>
                    <a:pt x="297" y="423"/>
                  </a:cubicBezTo>
                  <a:cubicBezTo>
                    <a:pt x="297" y="424"/>
                    <a:pt x="297" y="426"/>
                    <a:pt x="297" y="426"/>
                  </a:cubicBezTo>
                  <a:cubicBezTo>
                    <a:pt x="299" y="427"/>
                    <a:pt x="300" y="434"/>
                    <a:pt x="301" y="437"/>
                  </a:cubicBezTo>
                  <a:cubicBezTo>
                    <a:pt x="307" y="437"/>
                    <a:pt x="307" y="437"/>
                    <a:pt x="307" y="437"/>
                  </a:cubicBezTo>
                  <a:cubicBezTo>
                    <a:pt x="306" y="438"/>
                    <a:pt x="306" y="439"/>
                    <a:pt x="306" y="441"/>
                  </a:cubicBezTo>
                  <a:cubicBezTo>
                    <a:pt x="307" y="442"/>
                    <a:pt x="308" y="441"/>
                    <a:pt x="308" y="440"/>
                  </a:cubicBezTo>
                  <a:cubicBezTo>
                    <a:pt x="311" y="442"/>
                    <a:pt x="310" y="444"/>
                    <a:pt x="311" y="447"/>
                  </a:cubicBezTo>
                  <a:cubicBezTo>
                    <a:pt x="312" y="448"/>
                    <a:pt x="314" y="448"/>
                    <a:pt x="314" y="448"/>
                  </a:cubicBezTo>
                  <a:cubicBezTo>
                    <a:pt x="314" y="449"/>
                    <a:pt x="314" y="451"/>
                    <a:pt x="314" y="451"/>
                  </a:cubicBezTo>
                  <a:cubicBezTo>
                    <a:pt x="314" y="451"/>
                    <a:pt x="315" y="451"/>
                    <a:pt x="316" y="451"/>
                  </a:cubicBezTo>
                  <a:cubicBezTo>
                    <a:pt x="316" y="453"/>
                    <a:pt x="314" y="454"/>
                    <a:pt x="314" y="454"/>
                  </a:cubicBezTo>
                  <a:cubicBezTo>
                    <a:pt x="315" y="456"/>
                    <a:pt x="316" y="456"/>
                    <a:pt x="317" y="457"/>
                  </a:cubicBezTo>
                  <a:cubicBezTo>
                    <a:pt x="317" y="457"/>
                    <a:pt x="316" y="459"/>
                    <a:pt x="317" y="460"/>
                  </a:cubicBezTo>
                  <a:cubicBezTo>
                    <a:pt x="317" y="460"/>
                    <a:pt x="318" y="460"/>
                    <a:pt x="318" y="460"/>
                  </a:cubicBezTo>
                  <a:cubicBezTo>
                    <a:pt x="319" y="461"/>
                    <a:pt x="316" y="466"/>
                    <a:pt x="321" y="465"/>
                  </a:cubicBezTo>
                  <a:cubicBezTo>
                    <a:pt x="321" y="468"/>
                    <a:pt x="321" y="471"/>
                    <a:pt x="323" y="474"/>
                  </a:cubicBezTo>
                  <a:cubicBezTo>
                    <a:pt x="323" y="475"/>
                    <a:pt x="325" y="476"/>
                    <a:pt x="325" y="476"/>
                  </a:cubicBezTo>
                  <a:cubicBezTo>
                    <a:pt x="326" y="477"/>
                    <a:pt x="326" y="480"/>
                    <a:pt x="327" y="481"/>
                  </a:cubicBezTo>
                  <a:cubicBezTo>
                    <a:pt x="327" y="481"/>
                    <a:pt x="329" y="481"/>
                    <a:pt x="330" y="482"/>
                  </a:cubicBezTo>
                  <a:cubicBezTo>
                    <a:pt x="331" y="484"/>
                    <a:pt x="328" y="486"/>
                    <a:pt x="331" y="486"/>
                  </a:cubicBezTo>
                  <a:cubicBezTo>
                    <a:pt x="333" y="486"/>
                    <a:pt x="332" y="490"/>
                    <a:pt x="332" y="492"/>
                  </a:cubicBezTo>
                  <a:cubicBezTo>
                    <a:pt x="338" y="489"/>
                    <a:pt x="337" y="495"/>
                    <a:pt x="344" y="493"/>
                  </a:cubicBezTo>
                  <a:cubicBezTo>
                    <a:pt x="344" y="497"/>
                    <a:pt x="346" y="499"/>
                    <a:pt x="346" y="503"/>
                  </a:cubicBezTo>
                  <a:cubicBezTo>
                    <a:pt x="351" y="511"/>
                    <a:pt x="368" y="509"/>
                    <a:pt x="379" y="507"/>
                  </a:cubicBezTo>
                  <a:cubicBezTo>
                    <a:pt x="380" y="508"/>
                    <a:pt x="379" y="505"/>
                    <a:pt x="380" y="505"/>
                  </a:cubicBezTo>
                  <a:cubicBezTo>
                    <a:pt x="383" y="503"/>
                    <a:pt x="390" y="507"/>
                    <a:pt x="388" y="502"/>
                  </a:cubicBezTo>
                  <a:cubicBezTo>
                    <a:pt x="391" y="503"/>
                    <a:pt x="391" y="506"/>
                    <a:pt x="390" y="509"/>
                  </a:cubicBezTo>
                  <a:cubicBezTo>
                    <a:pt x="390" y="509"/>
                    <a:pt x="388" y="510"/>
                    <a:pt x="388" y="510"/>
                  </a:cubicBezTo>
                  <a:cubicBezTo>
                    <a:pt x="388" y="513"/>
                    <a:pt x="389" y="516"/>
                    <a:pt x="388" y="519"/>
                  </a:cubicBezTo>
                  <a:cubicBezTo>
                    <a:pt x="388" y="519"/>
                    <a:pt x="386" y="518"/>
                    <a:pt x="386" y="519"/>
                  </a:cubicBezTo>
                  <a:cubicBezTo>
                    <a:pt x="385" y="519"/>
                    <a:pt x="385" y="525"/>
                    <a:pt x="384" y="527"/>
                  </a:cubicBezTo>
                  <a:cubicBezTo>
                    <a:pt x="384" y="528"/>
                    <a:pt x="380" y="529"/>
                    <a:pt x="381" y="534"/>
                  </a:cubicBezTo>
                  <a:cubicBezTo>
                    <a:pt x="377" y="534"/>
                    <a:pt x="380" y="542"/>
                    <a:pt x="374" y="541"/>
                  </a:cubicBezTo>
                  <a:cubicBezTo>
                    <a:pt x="375" y="545"/>
                    <a:pt x="373" y="546"/>
                    <a:pt x="373" y="549"/>
                  </a:cubicBezTo>
                  <a:cubicBezTo>
                    <a:pt x="368" y="548"/>
                    <a:pt x="371" y="555"/>
                    <a:pt x="366" y="554"/>
                  </a:cubicBezTo>
                  <a:cubicBezTo>
                    <a:pt x="366" y="558"/>
                    <a:pt x="366" y="558"/>
                    <a:pt x="366" y="558"/>
                  </a:cubicBezTo>
                  <a:cubicBezTo>
                    <a:pt x="365" y="558"/>
                    <a:pt x="364" y="556"/>
                    <a:pt x="363" y="556"/>
                  </a:cubicBezTo>
                  <a:cubicBezTo>
                    <a:pt x="360" y="558"/>
                    <a:pt x="362" y="559"/>
                    <a:pt x="358" y="561"/>
                  </a:cubicBezTo>
                  <a:cubicBezTo>
                    <a:pt x="358" y="561"/>
                    <a:pt x="353" y="562"/>
                    <a:pt x="353" y="562"/>
                  </a:cubicBezTo>
                  <a:cubicBezTo>
                    <a:pt x="353" y="562"/>
                    <a:pt x="354" y="563"/>
                    <a:pt x="353" y="563"/>
                  </a:cubicBezTo>
                  <a:cubicBezTo>
                    <a:pt x="352" y="564"/>
                    <a:pt x="349" y="565"/>
                    <a:pt x="348" y="566"/>
                  </a:cubicBezTo>
                  <a:cubicBezTo>
                    <a:pt x="344" y="569"/>
                    <a:pt x="343" y="573"/>
                    <a:pt x="338" y="573"/>
                  </a:cubicBezTo>
                  <a:cubicBezTo>
                    <a:pt x="339" y="577"/>
                    <a:pt x="336" y="577"/>
                    <a:pt x="337" y="580"/>
                  </a:cubicBezTo>
                  <a:cubicBezTo>
                    <a:pt x="335" y="582"/>
                    <a:pt x="334" y="581"/>
                    <a:pt x="332" y="580"/>
                  </a:cubicBezTo>
                  <a:cubicBezTo>
                    <a:pt x="333" y="582"/>
                    <a:pt x="330" y="584"/>
                    <a:pt x="331" y="584"/>
                  </a:cubicBezTo>
                  <a:cubicBezTo>
                    <a:pt x="334" y="587"/>
                    <a:pt x="330" y="585"/>
                    <a:pt x="330" y="589"/>
                  </a:cubicBezTo>
                  <a:cubicBezTo>
                    <a:pt x="329" y="591"/>
                    <a:pt x="327" y="589"/>
                    <a:pt x="327" y="590"/>
                  </a:cubicBezTo>
                  <a:cubicBezTo>
                    <a:pt x="326" y="591"/>
                    <a:pt x="327" y="592"/>
                    <a:pt x="327" y="593"/>
                  </a:cubicBezTo>
                  <a:cubicBezTo>
                    <a:pt x="326" y="594"/>
                    <a:pt x="323" y="605"/>
                    <a:pt x="324" y="608"/>
                  </a:cubicBezTo>
                  <a:cubicBezTo>
                    <a:pt x="324" y="611"/>
                    <a:pt x="325" y="612"/>
                    <a:pt x="327" y="614"/>
                  </a:cubicBezTo>
                  <a:cubicBezTo>
                    <a:pt x="327" y="618"/>
                    <a:pt x="326" y="619"/>
                    <a:pt x="327" y="622"/>
                  </a:cubicBezTo>
                  <a:cubicBezTo>
                    <a:pt x="327" y="623"/>
                    <a:pt x="328" y="628"/>
                    <a:pt x="330" y="628"/>
                  </a:cubicBezTo>
                  <a:cubicBezTo>
                    <a:pt x="334" y="628"/>
                    <a:pt x="325" y="634"/>
                    <a:pt x="332" y="635"/>
                  </a:cubicBezTo>
                  <a:cubicBezTo>
                    <a:pt x="332" y="642"/>
                    <a:pt x="333" y="647"/>
                    <a:pt x="332" y="653"/>
                  </a:cubicBezTo>
                  <a:cubicBezTo>
                    <a:pt x="332" y="657"/>
                    <a:pt x="328" y="661"/>
                    <a:pt x="328" y="664"/>
                  </a:cubicBezTo>
                  <a:cubicBezTo>
                    <a:pt x="325" y="665"/>
                    <a:pt x="320" y="668"/>
                    <a:pt x="318" y="670"/>
                  </a:cubicBezTo>
                  <a:cubicBezTo>
                    <a:pt x="317" y="671"/>
                    <a:pt x="317" y="671"/>
                    <a:pt x="318" y="671"/>
                  </a:cubicBezTo>
                  <a:cubicBezTo>
                    <a:pt x="318" y="673"/>
                    <a:pt x="316" y="672"/>
                    <a:pt x="314" y="673"/>
                  </a:cubicBezTo>
                  <a:cubicBezTo>
                    <a:pt x="313" y="673"/>
                    <a:pt x="314" y="675"/>
                    <a:pt x="313" y="676"/>
                  </a:cubicBezTo>
                  <a:cubicBezTo>
                    <a:pt x="312" y="676"/>
                    <a:pt x="310" y="673"/>
                    <a:pt x="310" y="676"/>
                  </a:cubicBezTo>
                  <a:cubicBezTo>
                    <a:pt x="310" y="677"/>
                    <a:pt x="308" y="676"/>
                    <a:pt x="307" y="677"/>
                  </a:cubicBezTo>
                  <a:cubicBezTo>
                    <a:pt x="305" y="678"/>
                    <a:pt x="305" y="682"/>
                    <a:pt x="301" y="681"/>
                  </a:cubicBezTo>
                  <a:cubicBezTo>
                    <a:pt x="300" y="689"/>
                    <a:pt x="301" y="701"/>
                    <a:pt x="303" y="712"/>
                  </a:cubicBezTo>
                  <a:cubicBezTo>
                    <a:pt x="302" y="713"/>
                    <a:pt x="300" y="714"/>
                    <a:pt x="300" y="712"/>
                  </a:cubicBezTo>
                  <a:cubicBezTo>
                    <a:pt x="298" y="712"/>
                    <a:pt x="299" y="714"/>
                    <a:pt x="299" y="715"/>
                  </a:cubicBezTo>
                  <a:cubicBezTo>
                    <a:pt x="297" y="716"/>
                    <a:pt x="295" y="714"/>
                    <a:pt x="294" y="716"/>
                  </a:cubicBezTo>
                  <a:cubicBezTo>
                    <a:pt x="294" y="718"/>
                    <a:pt x="289" y="718"/>
                    <a:pt x="287" y="721"/>
                  </a:cubicBezTo>
                  <a:cubicBezTo>
                    <a:pt x="287" y="729"/>
                    <a:pt x="287" y="729"/>
                    <a:pt x="287" y="729"/>
                  </a:cubicBezTo>
                  <a:cubicBezTo>
                    <a:pt x="284" y="729"/>
                    <a:pt x="286" y="734"/>
                    <a:pt x="285" y="736"/>
                  </a:cubicBezTo>
                  <a:cubicBezTo>
                    <a:pt x="284" y="737"/>
                    <a:pt x="282" y="737"/>
                    <a:pt x="282" y="737"/>
                  </a:cubicBezTo>
                  <a:cubicBezTo>
                    <a:pt x="281" y="740"/>
                    <a:pt x="281" y="742"/>
                    <a:pt x="279" y="744"/>
                  </a:cubicBezTo>
                  <a:cubicBezTo>
                    <a:pt x="279" y="745"/>
                    <a:pt x="279" y="747"/>
                    <a:pt x="279" y="747"/>
                  </a:cubicBezTo>
                  <a:cubicBezTo>
                    <a:pt x="279" y="748"/>
                    <a:pt x="276" y="747"/>
                    <a:pt x="276" y="747"/>
                  </a:cubicBezTo>
                  <a:cubicBezTo>
                    <a:pt x="276" y="748"/>
                    <a:pt x="277" y="751"/>
                    <a:pt x="276" y="751"/>
                  </a:cubicBezTo>
                  <a:cubicBezTo>
                    <a:pt x="276" y="752"/>
                    <a:pt x="274" y="751"/>
                    <a:pt x="273" y="751"/>
                  </a:cubicBezTo>
                  <a:cubicBezTo>
                    <a:pt x="273" y="752"/>
                    <a:pt x="274" y="754"/>
                    <a:pt x="273" y="754"/>
                  </a:cubicBezTo>
                  <a:cubicBezTo>
                    <a:pt x="273" y="755"/>
                    <a:pt x="271" y="754"/>
                    <a:pt x="271" y="754"/>
                  </a:cubicBezTo>
                  <a:cubicBezTo>
                    <a:pt x="270" y="755"/>
                    <a:pt x="268" y="757"/>
                    <a:pt x="268" y="758"/>
                  </a:cubicBezTo>
                  <a:cubicBezTo>
                    <a:pt x="268" y="760"/>
                    <a:pt x="266" y="759"/>
                    <a:pt x="265" y="760"/>
                  </a:cubicBezTo>
                  <a:cubicBezTo>
                    <a:pt x="265" y="760"/>
                    <a:pt x="265" y="762"/>
                    <a:pt x="265" y="763"/>
                  </a:cubicBezTo>
                  <a:cubicBezTo>
                    <a:pt x="264" y="763"/>
                    <a:pt x="263" y="762"/>
                    <a:pt x="262" y="763"/>
                  </a:cubicBezTo>
                  <a:cubicBezTo>
                    <a:pt x="261" y="763"/>
                    <a:pt x="260" y="765"/>
                    <a:pt x="259" y="765"/>
                  </a:cubicBezTo>
                  <a:cubicBezTo>
                    <a:pt x="259" y="766"/>
                    <a:pt x="257" y="768"/>
                    <a:pt x="257" y="768"/>
                  </a:cubicBezTo>
                  <a:cubicBezTo>
                    <a:pt x="256" y="769"/>
                    <a:pt x="252" y="770"/>
                    <a:pt x="252" y="770"/>
                  </a:cubicBezTo>
                  <a:cubicBezTo>
                    <a:pt x="251" y="769"/>
                    <a:pt x="251" y="769"/>
                    <a:pt x="250" y="770"/>
                  </a:cubicBezTo>
                  <a:cubicBezTo>
                    <a:pt x="248" y="771"/>
                    <a:pt x="247" y="770"/>
                    <a:pt x="244" y="771"/>
                  </a:cubicBezTo>
                  <a:cubicBezTo>
                    <a:pt x="243" y="771"/>
                    <a:pt x="234" y="775"/>
                    <a:pt x="231" y="771"/>
                  </a:cubicBezTo>
                  <a:cubicBezTo>
                    <a:pt x="229" y="771"/>
                    <a:pt x="231" y="773"/>
                    <a:pt x="231" y="772"/>
                  </a:cubicBezTo>
                  <a:cubicBezTo>
                    <a:pt x="229" y="776"/>
                    <a:pt x="226" y="773"/>
                    <a:pt x="222" y="774"/>
                  </a:cubicBezTo>
                  <a:cubicBezTo>
                    <a:pt x="220" y="774"/>
                    <a:pt x="221" y="775"/>
                    <a:pt x="222" y="775"/>
                  </a:cubicBezTo>
                  <a:cubicBezTo>
                    <a:pt x="220" y="777"/>
                    <a:pt x="213" y="774"/>
                    <a:pt x="209" y="774"/>
                  </a:cubicBezTo>
                  <a:cubicBezTo>
                    <a:pt x="209" y="767"/>
                    <a:pt x="203" y="763"/>
                    <a:pt x="206" y="757"/>
                  </a:cubicBezTo>
                  <a:cubicBezTo>
                    <a:pt x="203" y="754"/>
                    <a:pt x="200" y="752"/>
                    <a:pt x="200" y="746"/>
                  </a:cubicBezTo>
                  <a:cubicBezTo>
                    <a:pt x="196" y="750"/>
                    <a:pt x="200" y="748"/>
                    <a:pt x="198" y="742"/>
                  </a:cubicBezTo>
                  <a:cubicBezTo>
                    <a:pt x="196" y="735"/>
                    <a:pt x="187" y="730"/>
                    <a:pt x="189" y="722"/>
                  </a:cubicBezTo>
                  <a:cubicBezTo>
                    <a:pt x="188" y="721"/>
                    <a:pt x="188" y="725"/>
                    <a:pt x="188" y="725"/>
                  </a:cubicBezTo>
                  <a:cubicBezTo>
                    <a:pt x="185" y="724"/>
                    <a:pt x="188" y="715"/>
                    <a:pt x="185" y="719"/>
                  </a:cubicBezTo>
                  <a:cubicBezTo>
                    <a:pt x="183" y="717"/>
                    <a:pt x="183" y="712"/>
                    <a:pt x="184" y="709"/>
                  </a:cubicBezTo>
                  <a:cubicBezTo>
                    <a:pt x="184" y="705"/>
                    <a:pt x="185" y="702"/>
                    <a:pt x="182" y="697"/>
                  </a:cubicBezTo>
                  <a:cubicBezTo>
                    <a:pt x="183" y="695"/>
                    <a:pt x="179" y="696"/>
                    <a:pt x="178" y="695"/>
                  </a:cubicBezTo>
                  <a:cubicBezTo>
                    <a:pt x="177" y="694"/>
                    <a:pt x="182" y="691"/>
                    <a:pt x="175" y="693"/>
                  </a:cubicBezTo>
                  <a:cubicBezTo>
                    <a:pt x="175" y="692"/>
                    <a:pt x="176" y="689"/>
                    <a:pt x="175" y="688"/>
                  </a:cubicBezTo>
                  <a:cubicBezTo>
                    <a:pt x="175" y="688"/>
                    <a:pt x="173" y="689"/>
                    <a:pt x="172" y="688"/>
                  </a:cubicBezTo>
                  <a:cubicBezTo>
                    <a:pt x="172" y="688"/>
                    <a:pt x="176" y="683"/>
                    <a:pt x="171" y="684"/>
                  </a:cubicBezTo>
                  <a:cubicBezTo>
                    <a:pt x="171" y="682"/>
                    <a:pt x="173" y="681"/>
                    <a:pt x="172" y="678"/>
                  </a:cubicBezTo>
                  <a:cubicBezTo>
                    <a:pt x="170" y="677"/>
                    <a:pt x="173" y="672"/>
                    <a:pt x="168" y="673"/>
                  </a:cubicBezTo>
                  <a:cubicBezTo>
                    <a:pt x="168" y="660"/>
                    <a:pt x="169" y="656"/>
                    <a:pt x="175" y="648"/>
                  </a:cubicBezTo>
                  <a:cubicBezTo>
                    <a:pt x="174" y="646"/>
                    <a:pt x="177" y="640"/>
                    <a:pt x="174" y="641"/>
                  </a:cubicBezTo>
                  <a:cubicBezTo>
                    <a:pt x="174" y="638"/>
                    <a:pt x="177" y="640"/>
                    <a:pt x="178" y="639"/>
                  </a:cubicBezTo>
                  <a:cubicBezTo>
                    <a:pt x="179" y="639"/>
                    <a:pt x="178" y="636"/>
                    <a:pt x="179" y="636"/>
                  </a:cubicBezTo>
                  <a:cubicBezTo>
                    <a:pt x="179" y="634"/>
                    <a:pt x="178" y="621"/>
                    <a:pt x="177" y="625"/>
                  </a:cubicBezTo>
                  <a:cubicBezTo>
                    <a:pt x="174" y="623"/>
                    <a:pt x="175" y="619"/>
                    <a:pt x="175" y="617"/>
                  </a:cubicBezTo>
                  <a:cubicBezTo>
                    <a:pt x="175" y="613"/>
                    <a:pt x="176" y="610"/>
                    <a:pt x="175" y="607"/>
                  </a:cubicBezTo>
                  <a:cubicBezTo>
                    <a:pt x="175" y="605"/>
                    <a:pt x="173" y="606"/>
                    <a:pt x="172" y="606"/>
                  </a:cubicBezTo>
                  <a:cubicBezTo>
                    <a:pt x="172" y="605"/>
                    <a:pt x="174" y="604"/>
                    <a:pt x="174" y="603"/>
                  </a:cubicBezTo>
                  <a:cubicBezTo>
                    <a:pt x="174" y="603"/>
                    <a:pt x="172" y="602"/>
                    <a:pt x="172" y="601"/>
                  </a:cubicBezTo>
                  <a:cubicBezTo>
                    <a:pt x="172" y="598"/>
                    <a:pt x="171" y="599"/>
                    <a:pt x="170" y="597"/>
                  </a:cubicBezTo>
                  <a:cubicBezTo>
                    <a:pt x="169" y="597"/>
                    <a:pt x="170" y="595"/>
                    <a:pt x="170" y="594"/>
                  </a:cubicBezTo>
                  <a:cubicBezTo>
                    <a:pt x="169" y="594"/>
                    <a:pt x="166" y="594"/>
                    <a:pt x="167" y="593"/>
                  </a:cubicBezTo>
                  <a:cubicBezTo>
                    <a:pt x="167" y="593"/>
                    <a:pt x="168" y="593"/>
                    <a:pt x="168" y="593"/>
                  </a:cubicBezTo>
                  <a:cubicBezTo>
                    <a:pt x="166" y="590"/>
                    <a:pt x="165" y="589"/>
                    <a:pt x="161" y="587"/>
                  </a:cubicBezTo>
                  <a:cubicBezTo>
                    <a:pt x="160" y="587"/>
                    <a:pt x="161" y="586"/>
                    <a:pt x="160" y="586"/>
                  </a:cubicBezTo>
                  <a:cubicBezTo>
                    <a:pt x="158" y="586"/>
                    <a:pt x="158" y="582"/>
                    <a:pt x="156" y="583"/>
                  </a:cubicBezTo>
                  <a:cubicBezTo>
                    <a:pt x="153" y="571"/>
                    <a:pt x="156" y="561"/>
                    <a:pt x="156" y="548"/>
                  </a:cubicBezTo>
                  <a:cubicBezTo>
                    <a:pt x="155" y="545"/>
                    <a:pt x="152" y="550"/>
                    <a:pt x="153" y="544"/>
                  </a:cubicBezTo>
                  <a:cubicBezTo>
                    <a:pt x="145" y="544"/>
                    <a:pt x="138" y="543"/>
                    <a:pt x="133" y="541"/>
                  </a:cubicBezTo>
                  <a:cubicBezTo>
                    <a:pt x="135" y="533"/>
                    <a:pt x="129" y="542"/>
                    <a:pt x="130" y="534"/>
                  </a:cubicBezTo>
                  <a:cubicBezTo>
                    <a:pt x="124" y="532"/>
                    <a:pt x="123" y="531"/>
                    <a:pt x="115" y="533"/>
                  </a:cubicBezTo>
                  <a:cubicBezTo>
                    <a:pt x="114" y="533"/>
                    <a:pt x="111" y="533"/>
                    <a:pt x="109" y="534"/>
                  </a:cubicBezTo>
                  <a:cubicBezTo>
                    <a:pt x="109" y="534"/>
                    <a:pt x="105" y="536"/>
                    <a:pt x="101" y="535"/>
                  </a:cubicBezTo>
                  <a:cubicBezTo>
                    <a:pt x="103" y="539"/>
                    <a:pt x="105" y="537"/>
                    <a:pt x="98" y="538"/>
                  </a:cubicBezTo>
                  <a:cubicBezTo>
                    <a:pt x="93" y="539"/>
                    <a:pt x="90" y="541"/>
                    <a:pt x="83" y="541"/>
                  </a:cubicBezTo>
                  <a:cubicBezTo>
                    <a:pt x="80" y="541"/>
                    <a:pt x="80" y="540"/>
                    <a:pt x="78" y="540"/>
                  </a:cubicBezTo>
                  <a:cubicBezTo>
                    <a:pt x="69" y="539"/>
                    <a:pt x="60" y="544"/>
                    <a:pt x="52" y="542"/>
                  </a:cubicBezTo>
                  <a:cubicBezTo>
                    <a:pt x="52" y="538"/>
                    <a:pt x="47" y="539"/>
                    <a:pt x="45" y="538"/>
                  </a:cubicBezTo>
                  <a:cubicBezTo>
                    <a:pt x="44" y="538"/>
                    <a:pt x="45" y="536"/>
                    <a:pt x="45" y="535"/>
                  </a:cubicBezTo>
                  <a:cubicBezTo>
                    <a:pt x="44" y="535"/>
                    <a:pt x="41" y="536"/>
                    <a:pt x="41" y="535"/>
                  </a:cubicBezTo>
                  <a:cubicBezTo>
                    <a:pt x="40" y="535"/>
                    <a:pt x="41" y="533"/>
                    <a:pt x="41" y="533"/>
                  </a:cubicBezTo>
                  <a:cubicBezTo>
                    <a:pt x="39" y="532"/>
                    <a:pt x="38" y="533"/>
                    <a:pt x="38" y="531"/>
                  </a:cubicBezTo>
                  <a:cubicBezTo>
                    <a:pt x="38" y="531"/>
                    <a:pt x="35" y="529"/>
                    <a:pt x="35" y="528"/>
                  </a:cubicBezTo>
                  <a:cubicBezTo>
                    <a:pt x="34" y="528"/>
                    <a:pt x="35" y="527"/>
                    <a:pt x="34" y="527"/>
                  </a:cubicBezTo>
                  <a:cubicBezTo>
                    <a:pt x="32" y="527"/>
                    <a:pt x="33" y="525"/>
                    <a:pt x="32" y="524"/>
                  </a:cubicBezTo>
                  <a:cubicBezTo>
                    <a:pt x="31" y="523"/>
                    <a:pt x="30" y="524"/>
                    <a:pt x="29" y="523"/>
                  </a:cubicBezTo>
                  <a:cubicBezTo>
                    <a:pt x="29" y="522"/>
                    <a:pt x="30" y="521"/>
                    <a:pt x="29" y="520"/>
                  </a:cubicBezTo>
                  <a:cubicBezTo>
                    <a:pt x="28" y="519"/>
                    <a:pt x="26" y="521"/>
                    <a:pt x="26" y="519"/>
                  </a:cubicBezTo>
                  <a:cubicBezTo>
                    <a:pt x="26" y="518"/>
                    <a:pt x="28" y="516"/>
                    <a:pt x="28" y="517"/>
                  </a:cubicBezTo>
                  <a:cubicBezTo>
                    <a:pt x="26" y="512"/>
                    <a:pt x="20" y="514"/>
                    <a:pt x="21" y="509"/>
                  </a:cubicBezTo>
                  <a:cubicBezTo>
                    <a:pt x="14" y="511"/>
                    <a:pt x="17" y="503"/>
                    <a:pt x="11" y="505"/>
                  </a:cubicBezTo>
                  <a:cubicBezTo>
                    <a:pt x="12" y="503"/>
                    <a:pt x="13" y="502"/>
                    <a:pt x="12" y="500"/>
                  </a:cubicBezTo>
                  <a:cubicBezTo>
                    <a:pt x="12" y="498"/>
                    <a:pt x="9" y="499"/>
                    <a:pt x="7" y="499"/>
                  </a:cubicBezTo>
                  <a:cubicBezTo>
                    <a:pt x="8" y="496"/>
                    <a:pt x="4" y="496"/>
                    <a:pt x="4" y="495"/>
                  </a:cubicBezTo>
                  <a:cubicBezTo>
                    <a:pt x="4" y="492"/>
                    <a:pt x="6" y="493"/>
                    <a:pt x="4" y="489"/>
                  </a:cubicBezTo>
                  <a:cubicBezTo>
                    <a:pt x="4" y="488"/>
                    <a:pt x="3" y="489"/>
                    <a:pt x="3" y="488"/>
                  </a:cubicBezTo>
                  <a:cubicBezTo>
                    <a:pt x="3" y="487"/>
                    <a:pt x="1" y="483"/>
                    <a:pt x="0" y="482"/>
                  </a:cubicBezTo>
                  <a:cubicBezTo>
                    <a:pt x="0" y="480"/>
                    <a:pt x="3" y="482"/>
                    <a:pt x="4" y="481"/>
                  </a:cubicBezTo>
                  <a:cubicBezTo>
                    <a:pt x="5" y="480"/>
                    <a:pt x="4" y="476"/>
                    <a:pt x="7" y="476"/>
                  </a:cubicBezTo>
                  <a:cubicBezTo>
                    <a:pt x="7" y="453"/>
                    <a:pt x="7" y="453"/>
                    <a:pt x="7" y="453"/>
                  </a:cubicBezTo>
                  <a:cubicBezTo>
                    <a:pt x="7" y="451"/>
                    <a:pt x="4" y="452"/>
                    <a:pt x="4" y="451"/>
                  </a:cubicBezTo>
                  <a:cubicBezTo>
                    <a:pt x="4" y="451"/>
                    <a:pt x="5" y="449"/>
                    <a:pt x="5" y="448"/>
                  </a:cubicBezTo>
                  <a:cubicBezTo>
                    <a:pt x="6" y="446"/>
                    <a:pt x="4" y="445"/>
                    <a:pt x="4" y="443"/>
                  </a:cubicBezTo>
                  <a:cubicBezTo>
                    <a:pt x="9" y="449"/>
                    <a:pt x="4" y="433"/>
                    <a:pt x="10" y="439"/>
                  </a:cubicBezTo>
                  <a:cubicBezTo>
                    <a:pt x="11" y="437"/>
                    <a:pt x="9" y="432"/>
                    <a:pt x="11" y="430"/>
                  </a:cubicBezTo>
                  <a:cubicBezTo>
                    <a:pt x="11" y="430"/>
                    <a:pt x="14" y="430"/>
                    <a:pt x="14" y="430"/>
                  </a:cubicBezTo>
                  <a:cubicBezTo>
                    <a:pt x="14" y="429"/>
                    <a:pt x="12" y="428"/>
                    <a:pt x="12" y="426"/>
                  </a:cubicBezTo>
                  <a:cubicBezTo>
                    <a:pt x="18" y="425"/>
                    <a:pt x="17" y="417"/>
                    <a:pt x="22" y="416"/>
                  </a:cubicBezTo>
                  <a:cubicBezTo>
                    <a:pt x="22" y="411"/>
                    <a:pt x="27" y="411"/>
                    <a:pt x="26" y="406"/>
                  </a:cubicBezTo>
                  <a:cubicBezTo>
                    <a:pt x="29" y="407"/>
                    <a:pt x="29" y="405"/>
                    <a:pt x="29" y="404"/>
                  </a:cubicBezTo>
                  <a:cubicBezTo>
                    <a:pt x="38" y="403"/>
                    <a:pt x="44" y="400"/>
                    <a:pt x="43" y="389"/>
                  </a:cubicBezTo>
                  <a:cubicBezTo>
                    <a:pt x="49" y="391"/>
                    <a:pt x="44" y="382"/>
                    <a:pt x="49" y="382"/>
                  </a:cubicBezTo>
                  <a:cubicBezTo>
                    <a:pt x="49" y="374"/>
                    <a:pt x="49" y="374"/>
                    <a:pt x="49" y="374"/>
                  </a:cubicBezTo>
                  <a:cubicBezTo>
                    <a:pt x="51" y="374"/>
                    <a:pt x="52" y="372"/>
                    <a:pt x="55" y="373"/>
                  </a:cubicBezTo>
                  <a:cubicBezTo>
                    <a:pt x="57" y="370"/>
                    <a:pt x="59" y="368"/>
                    <a:pt x="62" y="364"/>
                  </a:cubicBezTo>
                  <a:cubicBezTo>
                    <a:pt x="62" y="363"/>
                    <a:pt x="63" y="364"/>
                    <a:pt x="63" y="363"/>
                  </a:cubicBezTo>
                  <a:cubicBezTo>
                    <a:pt x="63" y="361"/>
                    <a:pt x="67" y="361"/>
                    <a:pt x="66" y="359"/>
                  </a:cubicBezTo>
                  <a:cubicBezTo>
                    <a:pt x="72" y="360"/>
                    <a:pt x="73" y="355"/>
                    <a:pt x="78" y="356"/>
                  </a:cubicBezTo>
                  <a:cubicBezTo>
                    <a:pt x="76" y="361"/>
                    <a:pt x="85" y="356"/>
                    <a:pt x="83" y="361"/>
                  </a:cubicBezTo>
                  <a:cubicBezTo>
                    <a:pt x="85" y="358"/>
                    <a:pt x="97" y="363"/>
                    <a:pt x="97" y="357"/>
                  </a:cubicBezTo>
                  <a:cubicBezTo>
                    <a:pt x="103" y="356"/>
                    <a:pt x="109" y="355"/>
                    <a:pt x="112" y="350"/>
                  </a:cubicBezTo>
                  <a:cubicBezTo>
                    <a:pt x="114" y="350"/>
                    <a:pt x="116" y="350"/>
                    <a:pt x="116" y="349"/>
                  </a:cubicBezTo>
                  <a:cubicBezTo>
                    <a:pt x="119" y="349"/>
                    <a:pt x="119" y="350"/>
                    <a:pt x="122" y="350"/>
                  </a:cubicBezTo>
                  <a:cubicBezTo>
                    <a:pt x="125" y="350"/>
                    <a:pt x="128" y="349"/>
                    <a:pt x="130" y="349"/>
                  </a:cubicBezTo>
                  <a:cubicBezTo>
                    <a:pt x="130" y="349"/>
                    <a:pt x="131" y="350"/>
                    <a:pt x="132" y="350"/>
                  </a:cubicBezTo>
                  <a:cubicBezTo>
                    <a:pt x="135" y="350"/>
                    <a:pt x="141" y="353"/>
                    <a:pt x="147" y="352"/>
                  </a:cubicBezTo>
                  <a:cubicBezTo>
                    <a:pt x="150" y="351"/>
                    <a:pt x="154" y="347"/>
                    <a:pt x="157" y="350"/>
                  </a:cubicBezTo>
                  <a:cubicBezTo>
                    <a:pt x="159" y="353"/>
                    <a:pt x="158" y="350"/>
                    <a:pt x="163" y="350"/>
                  </a:cubicBezTo>
                  <a:cubicBezTo>
                    <a:pt x="163" y="351"/>
                    <a:pt x="164" y="352"/>
                    <a:pt x="164" y="353"/>
                  </a:cubicBezTo>
                  <a:cubicBezTo>
                    <a:pt x="164" y="353"/>
                    <a:pt x="161" y="354"/>
                    <a:pt x="161" y="354"/>
                  </a:cubicBezTo>
                  <a:cubicBezTo>
                    <a:pt x="161" y="356"/>
                    <a:pt x="162" y="355"/>
                    <a:pt x="163" y="356"/>
                  </a:cubicBezTo>
                  <a:cubicBezTo>
                    <a:pt x="163" y="357"/>
                    <a:pt x="161" y="357"/>
                    <a:pt x="161" y="357"/>
                  </a:cubicBezTo>
                  <a:cubicBezTo>
                    <a:pt x="161" y="358"/>
                    <a:pt x="163" y="359"/>
                    <a:pt x="163" y="360"/>
                  </a:cubicBezTo>
                  <a:cubicBezTo>
                    <a:pt x="162" y="364"/>
                    <a:pt x="160" y="366"/>
                    <a:pt x="164" y="371"/>
                  </a:cubicBezTo>
                  <a:cubicBezTo>
                    <a:pt x="165" y="374"/>
                    <a:pt x="166" y="370"/>
                    <a:pt x="168" y="373"/>
                  </a:cubicBezTo>
                  <a:cubicBezTo>
                    <a:pt x="168" y="374"/>
                    <a:pt x="171" y="373"/>
                    <a:pt x="171" y="374"/>
                  </a:cubicBezTo>
                  <a:cubicBezTo>
                    <a:pt x="171" y="374"/>
                    <a:pt x="171" y="377"/>
                    <a:pt x="171" y="377"/>
                  </a:cubicBezTo>
                  <a:cubicBezTo>
                    <a:pt x="172" y="378"/>
                    <a:pt x="175" y="376"/>
                    <a:pt x="175" y="378"/>
                  </a:cubicBezTo>
                  <a:cubicBezTo>
                    <a:pt x="180" y="376"/>
                    <a:pt x="183" y="382"/>
                    <a:pt x="185" y="378"/>
                  </a:cubicBezTo>
                  <a:cubicBezTo>
                    <a:pt x="187" y="378"/>
                    <a:pt x="186" y="381"/>
                    <a:pt x="186" y="381"/>
                  </a:cubicBezTo>
                  <a:cubicBezTo>
                    <a:pt x="189" y="383"/>
                    <a:pt x="190" y="381"/>
                    <a:pt x="193" y="382"/>
                  </a:cubicBezTo>
                  <a:cubicBezTo>
                    <a:pt x="194" y="383"/>
                    <a:pt x="194" y="385"/>
                    <a:pt x="195" y="385"/>
                  </a:cubicBezTo>
                  <a:cubicBezTo>
                    <a:pt x="195" y="386"/>
                    <a:pt x="197" y="385"/>
                    <a:pt x="198" y="385"/>
                  </a:cubicBezTo>
                  <a:cubicBezTo>
                    <a:pt x="199" y="387"/>
                    <a:pt x="200" y="386"/>
                    <a:pt x="202" y="387"/>
                  </a:cubicBezTo>
                  <a:cubicBezTo>
                    <a:pt x="202" y="387"/>
                    <a:pt x="203" y="389"/>
                    <a:pt x="203" y="389"/>
                  </a:cubicBezTo>
                  <a:cubicBezTo>
                    <a:pt x="204" y="390"/>
                    <a:pt x="206" y="388"/>
                    <a:pt x="207" y="388"/>
                  </a:cubicBezTo>
                  <a:cubicBezTo>
                    <a:pt x="207" y="388"/>
                    <a:pt x="208" y="389"/>
                    <a:pt x="209" y="389"/>
                  </a:cubicBezTo>
                  <a:cubicBezTo>
                    <a:pt x="210" y="390"/>
                    <a:pt x="211" y="389"/>
                    <a:pt x="212" y="389"/>
                  </a:cubicBezTo>
                  <a:cubicBezTo>
                    <a:pt x="212" y="388"/>
                    <a:pt x="214" y="388"/>
                    <a:pt x="214" y="387"/>
                  </a:cubicBezTo>
                  <a:cubicBezTo>
                    <a:pt x="214" y="387"/>
                    <a:pt x="217" y="386"/>
                    <a:pt x="216" y="385"/>
                  </a:cubicBezTo>
                  <a:cubicBezTo>
                    <a:pt x="212" y="382"/>
                    <a:pt x="220" y="383"/>
                    <a:pt x="220" y="378"/>
                  </a:cubicBezTo>
                  <a:cubicBezTo>
                    <a:pt x="224" y="379"/>
                    <a:pt x="224" y="376"/>
                    <a:pt x="229" y="377"/>
                  </a:cubicBezTo>
                  <a:cubicBezTo>
                    <a:pt x="229" y="377"/>
                    <a:pt x="230" y="378"/>
                    <a:pt x="230" y="378"/>
                  </a:cubicBezTo>
                  <a:cubicBezTo>
                    <a:pt x="232" y="379"/>
                    <a:pt x="234" y="378"/>
                    <a:pt x="236" y="378"/>
                  </a:cubicBezTo>
                  <a:cubicBezTo>
                    <a:pt x="236" y="378"/>
                    <a:pt x="238" y="381"/>
                    <a:pt x="238" y="381"/>
                  </a:cubicBezTo>
                  <a:cubicBezTo>
                    <a:pt x="239" y="381"/>
                    <a:pt x="241" y="379"/>
                    <a:pt x="243" y="380"/>
                  </a:cubicBezTo>
                  <a:cubicBezTo>
                    <a:pt x="243" y="380"/>
                    <a:pt x="242" y="382"/>
                    <a:pt x="243" y="382"/>
                  </a:cubicBezTo>
                  <a:cubicBezTo>
                    <a:pt x="244" y="383"/>
                    <a:pt x="246" y="380"/>
                    <a:pt x="248" y="381"/>
                  </a:cubicBezTo>
                  <a:cubicBezTo>
                    <a:pt x="249" y="382"/>
                    <a:pt x="245" y="383"/>
                    <a:pt x="245" y="382"/>
                  </a:cubicBezTo>
                  <a:cubicBezTo>
                    <a:pt x="246" y="385"/>
                    <a:pt x="255" y="385"/>
                    <a:pt x="259" y="385"/>
                  </a:cubicBezTo>
                  <a:cubicBezTo>
                    <a:pt x="259" y="391"/>
                    <a:pt x="271" y="389"/>
                    <a:pt x="273" y="385"/>
                  </a:cubicBezTo>
                  <a:cubicBezTo>
                    <a:pt x="274" y="387"/>
                    <a:pt x="280" y="384"/>
                    <a:pt x="282" y="385"/>
                  </a:cubicBezTo>
                  <a:cubicBezTo>
                    <a:pt x="283" y="387"/>
                    <a:pt x="282" y="385"/>
                    <a:pt x="285" y="385"/>
                  </a:cubicBezTo>
                  <a:cubicBezTo>
                    <a:pt x="287" y="386"/>
                    <a:pt x="289" y="387"/>
                    <a:pt x="292" y="387"/>
                  </a:cubicBezTo>
                  <a:cubicBezTo>
                    <a:pt x="294" y="386"/>
                    <a:pt x="295" y="384"/>
                    <a:pt x="299" y="384"/>
                  </a:cubicBezTo>
                  <a:cubicBezTo>
                    <a:pt x="300" y="381"/>
                    <a:pt x="299" y="376"/>
                    <a:pt x="303" y="375"/>
                  </a:cubicBezTo>
                  <a:cubicBezTo>
                    <a:pt x="303" y="373"/>
                    <a:pt x="301" y="373"/>
                    <a:pt x="301" y="370"/>
                  </a:cubicBezTo>
                  <a:cubicBezTo>
                    <a:pt x="306" y="370"/>
                    <a:pt x="306" y="361"/>
                    <a:pt x="310" y="366"/>
                  </a:cubicBezTo>
                  <a:cubicBezTo>
                    <a:pt x="311" y="360"/>
                    <a:pt x="308" y="359"/>
                    <a:pt x="304" y="359"/>
                  </a:cubicBezTo>
                  <a:cubicBezTo>
                    <a:pt x="305" y="357"/>
                    <a:pt x="306" y="355"/>
                    <a:pt x="306" y="353"/>
                  </a:cubicBezTo>
                  <a:cubicBezTo>
                    <a:pt x="304" y="349"/>
                    <a:pt x="296" y="352"/>
                    <a:pt x="294" y="347"/>
                  </a:cubicBezTo>
                  <a:cubicBezTo>
                    <a:pt x="292" y="349"/>
                    <a:pt x="287" y="349"/>
                    <a:pt x="286" y="352"/>
                  </a:cubicBezTo>
                  <a:cubicBezTo>
                    <a:pt x="284" y="352"/>
                    <a:pt x="285" y="349"/>
                    <a:pt x="285" y="349"/>
                  </a:cubicBezTo>
                  <a:cubicBezTo>
                    <a:pt x="282" y="347"/>
                    <a:pt x="278" y="350"/>
                    <a:pt x="275" y="349"/>
                  </a:cubicBezTo>
                  <a:cubicBezTo>
                    <a:pt x="273" y="350"/>
                    <a:pt x="273" y="352"/>
                    <a:pt x="271" y="352"/>
                  </a:cubicBezTo>
                  <a:cubicBezTo>
                    <a:pt x="267" y="352"/>
                    <a:pt x="267" y="346"/>
                    <a:pt x="261" y="347"/>
                  </a:cubicBezTo>
                  <a:cubicBezTo>
                    <a:pt x="261" y="345"/>
                    <a:pt x="259" y="344"/>
                    <a:pt x="259" y="342"/>
                  </a:cubicBezTo>
                  <a:cubicBezTo>
                    <a:pt x="258" y="342"/>
                    <a:pt x="257" y="342"/>
                    <a:pt x="257" y="340"/>
                  </a:cubicBezTo>
                  <a:cubicBezTo>
                    <a:pt x="256" y="339"/>
                    <a:pt x="254" y="338"/>
                    <a:pt x="251" y="338"/>
                  </a:cubicBezTo>
                  <a:cubicBezTo>
                    <a:pt x="254" y="334"/>
                    <a:pt x="252" y="326"/>
                    <a:pt x="251" y="322"/>
                  </a:cubicBezTo>
                  <a:cubicBezTo>
                    <a:pt x="247" y="325"/>
                    <a:pt x="243" y="319"/>
                    <a:pt x="243" y="326"/>
                  </a:cubicBezTo>
                  <a:cubicBezTo>
                    <a:pt x="238" y="324"/>
                    <a:pt x="238" y="328"/>
                    <a:pt x="234" y="325"/>
                  </a:cubicBezTo>
                  <a:cubicBezTo>
                    <a:pt x="234" y="327"/>
                    <a:pt x="234" y="327"/>
                    <a:pt x="233" y="328"/>
                  </a:cubicBezTo>
                  <a:cubicBezTo>
                    <a:pt x="234" y="329"/>
                    <a:pt x="235" y="329"/>
                    <a:pt x="236" y="331"/>
                  </a:cubicBezTo>
                  <a:cubicBezTo>
                    <a:pt x="236" y="332"/>
                    <a:pt x="235" y="334"/>
                    <a:pt x="238" y="333"/>
                  </a:cubicBezTo>
                  <a:cubicBezTo>
                    <a:pt x="237" y="338"/>
                    <a:pt x="237" y="336"/>
                    <a:pt x="240" y="339"/>
                  </a:cubicBezTo>
                  <a:cubicBezTo>
                    <a:pt x="241" y="342"/>
                    <a:pt x="238" y="341"/>
                    <a:pt x="237" y="342"/>
                  </a:cubicBezTo>
                  <a:cubicBezTo>
                    <a:pt x="237" y="342"/>
                    <a:pt x="235" y="347"/>
                    <a:pt x="234" y="346"/>
                  </a:cubicBezTo>
                  <a:cubicBezTo>
                    <a:pt x="231" y="343"/>
                    <a:pt x="234" y="350"/>
                    <a:pt x="229" y="349"/>
                  </a:cubicBezTo>
                  <a:cubicBezTo>
                    <a:pt x="228" y="348"/>
                    <a:pt x="227" y="346"/>
                    <a:pt x="226" y="346"/>
                  </a:cubicBezTo>
                  <a:cubicBezTo>
                    <a:pt x="225" y="344"/>
                    <a:pt x="227" y="343"/>
                    <a:pt x="229" y="343"/>
                  </a:cubicBezTo>
                  <a:cubicBezTo>
                    <a:pt x="227" y="341"/>
                    <a:pt x="222" y="340"/>
                    <a:pt x="226" y="336"/>
                  </a:cubicBezTo>
                  <a:cubicBezTo>
                    <a:pt x="224" y="335"/>
                    <a:pt x="221" y="337"/>
                    <a:pt x="220" y="336"/>
                  </a:cubicBezTo>
                  <a:cubicBezTo>
                    <a:pt x="219" y="335"/>
                    <a:pt x="223" y="335"/>
                    <a:pt x="223" y="335"/>
                  </a:cubicBezTo>
                  <a:cubicBezTo>
                    <a:pt x="223" y="335"/>
                    <a:pt x="219" y="331"/>
                    <a:pt x="216" y="329"/>
                  </a:cubicBezTo>
                  <a:cubicBezTo>
                    <a:pt x="217" y="323"/>
                    <a:pt x="213" y="321"/>
                    <a:pt x="213" y="315"/>
                  </a:cubicBezTo>
                  <a:cubicBezTo>
                    <a:pt x="214" y="313"/>
                    <a:pt x="209" y="315"/>
                    <a:pt x="209" y="314"/>
                  </a:cubicBezTo>
                  <a:cubicBezTo>
                    <a:pt x="209" y="313"/>
                    <a:pt x="211" y="311"/>
                    <a:pt x="210" y="311"/>
                  </a:cubicBezTo>
                  <a:cubicBezTo>
                    <a:pt x="207" y="309"/>
                    <a:pt x="207" y="311"/>
                    <a:pt x="205" y="310"/>
                  </a:cubicBezTo>
                  <a:cubicBezTo>
                    <a:pt x="204" y="309"/>
                    <a:pt x="206" y="308"/>
                    <a:pt x="206" y="307"/>
                  </a:cubicBezTo>
                  <a:cubicBezTo>
                    <a:pt x="206" y="306"/>
                    <a:pt x="204" y="308"/>
                    <a:pt x="205" y="308"/>
                  </a:cubicBezTo>
                  <a:cubicBezTo>
                    <a:pt x="203" y="308"/>
                    <a:pt x="204" y="306"/>
                    <a:pt x="203" y="305"/>
                  </a:cubicBezTo>
                  <a:cubicBezTo>
                    <a:pt x="198" y="306"/>
                    <a:pt x="198" y="302"/>
                    <a:pt x="192" y="303"/>
                  </a:cubicBezTo>
                  <a:cubicBezTo>
                    <a:pt x="192" y="301"/>
                    <a:pt x="190" y="301"/>
                    <a:pt x="189" y="300"/>
                  </a:cubicBezTo>
                  <a:cubicBezTo>
                    <a:pt x="189" y="299"/>
                    <a:pt x="190" y="297"/>
                    <a:pt x="189" y="297"/>
                  </a:cubicBezTo>
                  <a:cubicBezTo>
                    <a:pt x="189" y="296"/>
                    <a:pt x="187" y="297"/>
                    <a:pt x="186" y="297"/>
                  </a:cubicBezTo>
                  <a:cubicBezTo>
                    <a:pt x="186" y="297"/>
                    <a:pt x="186" y="291"/>
                    <a:pt x="185" y="293"/>
                  </a:cubicBezTo>
                  <a:cubicBezTo>
                    <a:pt x="184" y="294"/>
                    <a:pt x="183" y="293"/>
                    <a:pt x="182" y="291"/>
                  </a:cubicBezTo>
                  <a:cubicBezTo>
                    <a:pt x="182" y="291"/>
                    <a:pt x="180" y="290"/>
                    <a:pt x="181" y="288"/>
                  </a:cubicBezTo>
                  <a:cubicBezTo>
                    <a:pt x="176" y="289"/>
                    <a:pt x="177" y="290"/>
                    <a:pt x="172" y="288"/>
                  </a:cubicBezTo>
                  <a:cubicBezTo>
                    <a:pt x="171" y="289"/>
                    <a:pt x="171" y="291"/>
                    <a:pt x="170" y="291"/>
                  </a:cubicBezTo>
                  <a:cubicBezTo>
                    <a:pt x="168" y="295"/>
                    <a:pt x="172" y="294"/>
                    <a:pt x="172" y="297"/>
                  </a:cubicBezTo>
                  <a:cubicBezTo>
                    <a:pt x="172" y="298"/>
                    <a:pt x="175" y="301"/>
                    <a:pt x="175" y="301"/>
                  </a:cubicBezTo>
                  <a:cubicBezTo>
                    <a:pt x="176" y="302"/>
                    <a:pt x="176" y="303"/>
                    <a:pt x="178" y="303"/>
                  </a:cubicBezTo>
                  <a:cubicBezTo>
                    <a:pt x="176" y="307"/>
                    <a:pt x="181" y="306"/>
                    <a:pt x="182" y="308"/>
                  </a:cubicBezTo>
                  <a:cubicBezTo>
                    <a:pt x="183" y="309"/>
                    <a:pt x="184" y="314"/>
                    <a:pt x="185" y="312"/>
                  </a:cubicBezTo>
                  <a:cubicBezTo>
                    <a:pt x="187" y="310"/>
                    <a:pt x="185" y="313"/>
                    <a:pt x="186" y="314"/>
                  </a:cubicBezTo>
                  <a:cubicBezTo>
                    <a:pt x="188" y="315"/>
                    <a:pt x="191" y="314"/>
                    <a:pt x="192" y="318"/>
                  </a:cubicBezTo>
                  <a:cubicBezTo>
                    <a:pt x="194" y="317"/>
                    <a:pt x="194" y="319"/>
                    <a:pt x="195" y="319"/>
                  </a:cubicBezTo>
                  <a:cubicBezTo>
                    <a:pt x="196" y="319"/>
                    <a:pt x="197" y="318"/>
                    <a:pt x="196" y="318"/>
                  </a:cubicBezTo>
                  <a:cubicBezTo>
                    <a:pt x="198" y="318"/>
                    <a:pt x="198" y="322"/>
                    <a:pt x="199" y="319"/>
                  </a:cubicBezTo>
                  <a:cubicBezTo>
                    <a:pt x="202" y="319"/>
                    <a:pt x="198" y="326"/>
                    <a:pt x="203" y="324"/>
                  </a:cubicBezTo>
                  <a:cubicBezTo>
                    <a:pt x="203" y="327"/>
                    <a:pt x="197" y="324"/>
                    <a:pt x="195" y="325"/>
                  </a:cubicBezTo>
                  <a:cubicBezTo>
                    <a:pt x="196" y="326"/>
                    <a:pt x="197" y="326"/>
                    <a:pt x="198" y="328"/>
                  </a:cubicBezTo>
                  <a:cubicBezTo>
                    <a:pt x="199" y="330"/>
                    <a:pt x="195" y="335"/>
                    <a:pt x="198" y="335"/>
                  </a:cubicBezTo>
                  <a:cubicBezTo>
                    <a:pt x="196" y="337"/>
                    <a:pt x="193" y="337"/>
                    <a:pt x="191" y="338"/>
                  </a:cubicBezTo>
                  <a:cubicBezTo>
                    <a:pt x="193" y="337"/>
                    <a:pt x="191" y="332"/>
                    <a:pt x="193" y="332"/>
                  </a:cubicBezTo>
                  <a:cubicBezTo>
                    <a:pt x="192" y="331"/>
                    <a:pt x="193" y="328"/>
                    <a:pt x="191" y="328"/>
                  </a:cubicBezTo>
                  <a:cubicBezTo>
                    <a:pt x="188" y="328"/>
                    <a:pt x="192" y="326"/>
                    <a:pt x="188" y="324"/>
                  </a:cubicBezTo>
                  <a:cubicBezTo>
                    <a:pt x="186" y="323"/>
                    <a:pt x="183" y="323"/>
                    <a:pt x="184" y="319"/>
                  </a:cubicBezTo>
                  <a:cubicBezTo>
                    <a:pt x="178" y="321"/>
                    <a:pt x="177" y="317"/>
                    <a:pt x="172" y="317"/>
                  </a:cubicBezTo>
                  <a:cubicBezTo>
                    <a:pt x="172" y="313"/>
                    <a:pt x="169" y="312"/>
                    <a:pt x="167" y="308"/>
                  </a:cubicBezTo>
                  <a:cubicBezTo>
                    <a:pt x="166" y="307"/>
                    <a:pt x="165" y="308"/>
                    <a:pt x="165" y="307"/>
                  </a:cubicBezTo>
                  <a:cubicBezTo>
                    <a:pt x="165" y="305"/>
                    <a:pt x="163" y="306"/>
                    <a:pt x="163" y="305"/>
                  </a:cubicBezTo>
                  <a:cubicBezTo>
                    <a:pt x="162" y="305"/>
                    <a:pt x="163" y="303"/>
                    <a:pt x="163" y="303"/>
                  </a:cubicBezTo>
                  <a:cubicBezTo>
                    <a:pt x="161" y="302"/>
                    <a:pt x="158" y="303"/>
                    <a:pt x="157" y="303"/>
                  </a:cubicBezTo>
                  <a:cubicBezTo>
                    <a:pt x="156" y="302"/>
                    <a:pt x="159" y="301"/>
                    <a:pt x="160" y="301"/>
                  </a:cubicBezTo>
                  <a:cubicBezTo>
                    <a:pt x="158" y="298"/>
                    <a:pt x="150" y="298"/>
                    <a:pt x="146" y="300"/>
                  </a:cubicBezTo>
                  <a:cubicBezTo>
                    <a:pt x="145" y="301"/>
                    <a:pt x="148" y="301"/>
                    <a:pt x="149" y="301"/>
                  </a:cubicBezTo>
                  <a:cubicBezTo>
                    <a:pt x="147" y="303"/>
                    <a:pt x="146" y="301"/>
                    <a:pt x="144" y="303"/>
                  </a:cubicBezTo>
                  <a:cubicBezTo>
                    <a:pt x="141" y="304"/>
                    <a:pt x="141" y="309"/>
                    <a:pt x="139" y="308"/>
                  </a:cubicBezTo>
                  <a:cubicBezTo>
                    <a:pt x="133" y="308"/>
                    <a:pt x="132" y="303"/>
                    <a:pt x="125" y="304"/>
                  </a:cubicBezTo>
                  <a:cubicBezTo>
                    <a:pt x="123" y="305"/>
                    <a:pt x="123" y="308"/>
                    <a:pt x="119" y="307"/>
                  </a:cubicBezTo>
                  <a:cubicBezTo>
                    <a:pt x="119" y="317"/>
                    <a:pt x="119" y="317"/>
                    <a:pt x="119" y="317"/>
                  </a:cubicBezTo>
                  <a:cubicBezTo>
                    <a:pt x="115" y="319"/>
                    <a:pt x="106" y="317"/>
                    <a:pt x="108" y="325"/>
                  </a:cubicBezTo>
                  <a:cubicBezTo>
                    <a:pt x="99" y="323"/>
                    <a:pt x="106" y="331"/>
                    <a:pt x="98" y="331"/>
                  </a:cubicBezTo>
                  <a:cubicBezTo>
                    <a:pt x="98" y="332"/>
                    <a:pt x="103" y="336"/>
                    <a:pt x="99" y="336"/>
                  </a:cubicBezTo>
                  <a:cubicBezTo>
                    <a:pt x="99" y="341"/>
                    <a:pt x="97" y="336"/>
                    <a:pt x="94" y="340"/>
                  </a:cubicBezTo>
                  <a:cubicBezTo>
                    <a:pt x="94" y="342"/>
                    <a:pt x="94" y="343"/>
                    <a:pt x="95" y="343"/>
                  </a:cubicBezTo>
                  <a:cubicBezTo>
                    <a:pt x="95" y="346"/>
                    <a:pt x="90" y="344"/>
                    <a:pt x="88" y="345"/>
                  </a:cubicBezTo>
                  <a:cubicBezTo>
                    <a:pt x="87" y="345"/>
                    <a:pt x="87" y="348"/>
                    <a:pt x="85" y="349"/>
                  </a:cubicBezTo>
                  <a:cubicBezTo>
                    <a:pt x="81" y="351"/>
                    <a:pt x="74" y="348"/>
                    <a:pt x="70" y="353"/>
                  </a:cubicBezTo>
                  <a:cubicBezTo>
                    <a:pt x="68" y="352"/>
                    <a:pt x="67" y="349"/>
                    <a:pt x="66" y="347"/>
                  </a:cubicBezTo>
                  <a:cubicBezTo>
                    <a:pt x="60" y="346"/>
                    <a:pt x="53" y="349"/>
                    <a:pt x="50" y="347"/>
                  </a:cubicBezTo>
                  <a:cubicBezTo>
                    <a:pt x="51" y="342"/>
                    <a:pt x="53" y="336"/>
                    <a:pt x="49" y="333"/>
                  </a:cubicBezTo>
                  <a:cubicBezTo>
                    <a:pt x="48" y="331"/>
                    <a:pt x="51" y="330"/>
                    <a:pt x="52" y="328"/>
                  </a:cubicBezTo>
                  <a:cubicBezTo>
                    <a:pt x="53" y="324"/>
                    <a:pt x="50" y="319"/>
                    <a:pt x="53" y="317"/>
                  </a:cubicBezTo>
                  <a:cubicBezTo>
                    <a:pt x="52" y="313"/>
                    <a:pt x="52" y="309"/>
                    <a:pt x="49" y="308"/>
                  </a:cubicBezTo>
                  <a:cubicBezTo>
                    <a:pt x="50" y="307"/>
                    <a:pt x="52" y="307"/>
                    <a:pt x="52" y="304"/>
                  </a:cubicBezTo>
                  <a:cubicBezTo>
                    <a:pt x="55" y="305"/>
                    <a:pt x="64" y="301"/>
                    <a:pt x="63" y="307"/>
                  </a:cubicBezTo>
                  <a:cubicBezTo>
                    <a:pt x="66" y="304"/>
                    <a:pt x="80" y="310"/>
                    <a:pt x="83" y="307"/>
                  </a:cubicBezTo>
                  <a:cubicBezTo>
                    <a:pt x="84" y="305"/>
                    <a:pt x="83" y="306"/>
                    <a:pt x="85" y="307"/>
                  </a:cubicBezTo>
                  <a:cubicBezTo>
                    <a:pt x="85" y="307"/>
                    <a:pt x="86" y="305"/>
                    <a:pt x="87" y="305"/>
                  </a:cubicBezTo>
                  <a:cubicBezTo>
                    <a:pt x="87" y="305"/>
                    <a:pt x="87" y="307"/>
                    <a:pt x="87" y="307"/>
                  </a:cubicBezTo>
                  <a:cubicBezTo>
                    <a:pt x="91" y="306"/>
                    <a:pt x="93" y="304"/>
                    <a:pt x="94" y="300"/>
                  </a:cubicBezTo>
                  <a:cubicBezTo>
                    <a:pt x="94" y="298"/>
                    <a:pt x="97" y="291"/>
                    <a:pt x="94" y="287"/>
                  </a:cubicBezTo>
                  <a:cubicBezTo>
                    <a:pt x="92" y="285"/>
                    <a:pt x="95" y="285"/>
                    <a:pt x="92" y="281"/>
                  </a:cubicBezTo>
                  <a:cubicBezTo>
                    <a:pt x="92" y="280"/>
                    <a:pt x="90" y="280"/>
                    <a:pt x="88" y="280"/>
                  </a:cubicBezTo>
                  <a:cubicBezTo>
                    <a:pt x="89" y="279"/>
                    <a:pt x="90" y="278"/>
                    <a:pt x="90" y="276"/>
                  </a:cubicBezTo>
                  <a:cubicBezTo>
                    <a:pt x="88" y="275"/>
                    <a:pt x="87" y="277"/>
                    <a:pt x="87" y="277"/>
                  </a:cubicBezTo>
                  <a:cubicBezTo>
                    <a:pt x="85" y="277"/>
                    <a:pt x="87" y="275"/>
                    <a:pt x="85" y="274"/>
                  </a:cubicBezTo>
                  <a:cubicBezTo>
                    <a:pt x="84" y="274"/>
                    <a:pt x="80" y="274"/>
                    <a:pt x="78" y="273"/>
                  </a:cubicBezTo>
                  <a:cubicBezTo>
                    <a:pt x="78" y="273"/>
                    <a:pt x="78" y="272"/>
                    <a:pt x="77" y="272"/>
                  </a:cubicBezTo>
                  <a:cubicBezTo>
                    <a:pt x="75" y="272"/>
                    <a:pt x="74" y="272"/>
                    <a:pt x="74" y="270"/>
                  </a:cubicBezTo>
                  <a:cubicBezTo>
                    <a:pt x="73" y="266"/>
                    <a:pt x="77" y="269"/>
                    <a:pt x="77" y="269"/>
                  </a:cubicBezTo>
                  <a:cubicBezTo>
                    <a:pt x="81" y="267"/>
                    <a:pt x="84" y="265"/>
                    <a:pt x="92" y="266"/>
                  </a:cubicBezTo>
                  <a:cubicBezTo>
                    <a:pt x="93" y="264"/>
                    <a:pt x="91" y="263"/>
                    <a:pt x="90" y="263"/>
                  </a:cubicBezTo>
                  <a:cubicBezTo>
                    <a:pt x="91" y="259"/>
                    <a:pt x="96" y="263"/>
                    <a:pt x="98" y="263"/>
                  </a:cubicBezTo>
                  <a:cubicBezTo>
                    <a:pt x="99" y="263"/>
                    <a:pt x="102" y="260"/>
                    <a:pt x="102" y="263"/>
                  </a:cubicBezTo>
                  <a:cubicBezTo>
                    <a:pt x="105" y="261"/>
                    <a:pt x="106" y="256"/>
                    <a:pt x="111" y="256"/>
                  </a:cubicBezTo>
                  <a:cubicBezTo>
                    <a:pt x="109" y="251"/>
                    <a:pt x="115" y="254"/>
                    <a:pt x="113" y="249"/>
                  </a:cubicBezTo>
                  <a:cubicBezTo>
                    <a:pt x="122" y="249"/>
                    <a:pt x="122" y="249"/>
                    <a:pt x="122" y="249"/>
                  </a:cubicBezTo>
                  <a:cubicBezTo>
                    <a:pt x="122" y="248"/>
                    <a:pt x="120" y="248"/>
                    <a:pt x="119" y="248"/>
                  </a:cubicBezTo>
                  <a:cubicBezTo>
                    <a:pt x="120" y="246"/>
                    <a:pt x="123" y="247"/>
                    <a:pt x="122" y="242"/>
                  </a:cubicBezTo>
                  <a:cubicBezTo>
                    <a:pt x="126" y="242"/>
                    <a:pt x="125" y="245"/>
                    <a:pt x="127" y="242"/>
                  </a:cubicBezTo>
                  <a:cubicBezTo>
                    <a:pt x="124" y="235"/>
                    <a:pt x="130" y="238"/>
                    <a:pt x="130" y="231"/>
                  </a:cubicBezTo>
                  <a:cubicBezTo>
                    <a:pt x="132" y="231"/>
                    <a:pt x="134" y="231"/>
                    <a:pt x="136" y="231"/>
                  </a:cubicBezTo>
                  <a:cubicBezTo>
                    <a:pt x="138" y="231"/>
                    <a:pt x="138" y="229"/>
                    <a:pt x="139" y="228"/>
                  </a:cubicBezTo>
                  <a:cubicBezTo>
                    <a:pt x="140" y="228"/>
                    <a:pt x="140" y="229"/>
                    <a:pt x="140" y="230"/>
                  </a:cubicBezTo>
                  <a:cubicBezTo>
                    <a:pt x="142" y="230"/>
                    <a:pt x="141" y="228"/>
                    <a:pt x="142" y="228"/>
                  </a:cubicBezTo>
                  <a:cubicBezTo>
                    <a:pt x="143" y="228"/>
                    <a:pt x="146" y="229"/>
                    <a:pt x="147" y="228"/>
                  </a:cubicBezTo>
                  <a:cubicBezTo>
                    <a:pt x="149" y="228"/>
                    <a:pt x="150" y="224"/>
                    <a:pt x="153" y="225"/>
                  </a:cubicBezTo>
                  <a:cubicBezTo>
                    <a:pt x="152" y="222"/>
                    <a:pt x="148" y="223"/>
                    <a:pt x="149" y="218"/>
                  </a:cubicBezTo>
                  <a:cubicBezTo>
                    <a:pt x="152" y="218"/>
                    <a:pt x="150" y="216"/>
                    <a:pt x="150" y="211"/>
                  </a:cubicBezTo>
                  <a:cubicBezTo>
                    <a:pt x="150" y="208"/>
                    <a:pt x="152" y="205"/>
                    <a:pt x="151" y="202"/>
                  </a:cubicBezTo>
                  <a:cubicBezTo>
                    <a:pt x="157" y="202"/>
                    <a:pt x="157" y="202"/>
                    <a:pt x="157" y="202"/>
                  </a:cubicBezTo>
                  <a:cubicBezTo>
                    <a:pt x="161" y="201"/>
                    <a:pt x="154" y="198"/>
                    <a:pt x="160" y="199"/>
                  </a:cubicBezTo>
                  <a:cubicBezTo>
                    <a:pt x="160" y="200"/>
                    <a:pt x="162" y="200"/>
                    <a:pt x="163" y="200"/>
                  </a:cubicBezTo>
                  <a:cubicBezTo>
                    <a:pt x="160" y="203"/>
                    <a:pt x="160" y="200"/>
                    <a:pt x="161" y="204"/>
                  </a:cubicBezTo>
                  <a:cubicBezTo>
                    <a:pt x="162" y="207"/>
                    <a:pt x="161" y="209"/>
                    <a:pt x="164" y="209"/>
                  </a:cubicBezTo>
                  <a:cubicBezTo>
                    <a:pt x="164" y="211"/>
                    <a:pt x="164" y="213"/>
                    <a:pt x="163" y="213"/>
                  </a:cubicBezTo>
                  <a:cubicBezTo>
                    <a:pt x="162" y="215"/>
                    <a:pt x="169" y="210"/>
                    <a:pt x="171" y="214"/>
                  </a:cubicBezTo>
                  <a:cubicBezTo>
                    <a:pt x="170" y="218"/>
                    <a:pt x="162" y="215"/>
                    <a:pt x="161" y="220"/>
                  </a:cubicBezTo>
                  <a:cubicBezTo>
                    <a:pt x="160" y="223"/>
                    <a:pt x="164" y="223"/>
                    <a:pt x="165" y="224"/>
                  </a:cubicBezTo>
                  <a:cubicBezTo>
                    <a:pt x="167" y="225"/>
                    <a:pt x="167" y="227"/>
                    <a:pt x="170" y="227"/>
                  </a:cubicBezTo>
                  <a:cubicBezTo>
                    <a:pt x="168" y="224"/>
                    <a:pt x="164" y="224"/>
                    <a:pt x="171" y="224"/>
                  </a:cubicBezTo>
                  <a:cubicBezTo>
                    <a:pt x="173" y="224"/>
                    <a:pt x="175" y="224"/>
                    <a:pt x="177" y="224"/>
                  </a:cubicBezTo>
                  <a:cubicBezTo>
                    <a:pt x="179" y="224"/>
                    <a:pt x="180" y="225"/>
                    <a:pt x="182" y="225"/>
                  </a:cubicBezTo>
                  <a:cubicBezTo>
                    <a:pt x="186" y="225"/>
                    <a:pt x="187" y="223"/>
                    <a:pt x="191" y="224"/>
                  </a:cubicBezTo>
                  <a:cubicBezTo>
                    <a:pt x="191" y="224"/>
                    <a:pt x="196" y="226"/>
                    <a:pt x="198" y="224"/>
                  </a:cubicBezTo>
                  <a:cubicBezTo>
                    <a:pt x="198" y="224"/>
                    <a:pt x="198" y="223"/>
                    <a:pt x="198" y="223"/>
                  </a:cubicBezTo>
                  <a:cubicBezTo>
                    <a:pt x="202" y="221"/>
                    <a:pt x="206" y="223"/>
                    <a:pt x="207" y="220"/>
                  </a:cubicBezTo>
                  <a:cubicBezTo>
                    <a:pt x="213" y="225"/>
                    <a:pt x="217" y="215"/>
                    <a:pt x="220" y="218"/>
                  </a:cubicBezTo>
                  <a:cubicBezTo>
                    <a:pt x="220" y="213"/>
                    <a:pt x="220" y="213"/>
                    <a:pt x="220" y="213"/>
                  </a:cubicBezTo>
                  <a:cubicBezTo>
                    <a:pt x="223" y="213"/>
                    <a:pt x="222" y="212"/>
                    <a:pt x="223" y="210"/>
                  </a:cubicBezTo>
                  <a:cubicBezTo>
                    <a:pt x="223" y="210"/>
                    <a:pt x="224" y="206"/>
                    <a:pt x="224" y="206"/>
                  </a:cubicBezTo>
                  <a:cubicBezTo>
                    <a:pt x="226" y="204"/>
                    <a:pt x="224" y="204"/>
                    <a:pt x="224" y="202"/>
                  </a:cubicBezTo>
                  <a:cubicBezTo>
                    <a:pt x="228" y="202"/>
                    <a:pt x="230" y="201"/>
                    <a:pt x="230" y="199"/>
                  </a:cubicBezTo>
                  <a:cubicBezTo>
                    <a:pt x="231" y="199"/>
                    <a:pt x="231" y="200"/>
                    <a:pt x="231" y="202"/>
                  </a:cubicBezTo>
                  <a:cubicBezTo>
                    <a:pt x="233" y="200"/>
                    <a:pt x="234" y="200"/>
                    <a:pt x="237" y="200"/>
                  </a:cubicBezTo>
                  <a:cubicBezTo>
                    <a:pt x="238" y="200"/>
                    <a:pt x="238" y="197"/>
                    <a:pt x="240" y="197"/>
                  </a:cubicBezTo>
                  <a:cubicBezTo>
                    <a:pt x="240" y="194"/>
                    <a:pt x="239" y="192"/>
                    <a:pt x="237" y="192"/>
                  </a:cubicBezTo>
                  <a:cubicBezTo>
                    <a:pt x="238" y="190"/>
                    <a:pt x="238" y="189"/>
                    <a:pt x="238" y="186"/>
                  </a:cubicBezTo>
                  <a:cubicBezTo>
                    <a:pt x="241" y="187"/>
                    <a:pt x="243" y="186"/>
                    <a:pt x="243" y="183"/>
                  </a:cubicBezTo>
                  <a:cubicBezTo>
                    <a:pt x="246" y="187"/>
                    <a:pt x="247" y="182"/>
                    <a:pt x="252" y="183"/>
                  </a:cubicBezTo>
                  <a:cubicBezTo>
                    <a:pt x="253" y="183"/>
                    <a:pt x="254" y="185"/>
                    <a:pt x="254" y="185"/>
                  </a:cubicBezTo>
                  <a:cubicBezTo>
                    <a:pt x="255" y="185"/>
                    <a:pt x="255" y="183"/>
                    <a:pt x="257" y="183"/>
                  </a:cubicBezTo>
                  <a:cubicBezTo>
                    <a:pt x="258" y="183"/>
                    <a:pt x="260" y="185"/>
                    <a:pt x="259" y="185"/>
                  </a:cubicBezTo>
                  <a:cubicBezTo>
                    <a:pt x="261" y="184"/>
                    <a:pt x="260" y="183"/>
                    <a:pt x="261" y="182"/>
                  </a:cubicBezTo>
                  <a:cubicBezTo>
                    <a:pt x="261" y="181"/>
                    <a:pt x="263" y="182"/>
                    <a:pt x="264" y="182"/>
                  </a:cubicBezTo>
                  <a:cubicBezTo>
                    <a:pt x="266" y="180"/>
                    <a:pt x="265" y="178"/>
                    <a:pt x="269" y="179"/>
                  </a:cubicBezTo>
                  <a:cubicBezTo>
                    <a:pt x="267" y="177"/>
                    <a:pt x="269" y="172"/>
                    <a:pt x="265" y="172"/>
                  </a:cubicBezTo>
                  <a:cubicBezTo>
                    <a:pt x="262" y="170"/>
                    <a:pt x="263" y="175"/>
                    <a:pt x="262" y="175"/>
                  </a:cubicBezTo>
                  <a:cubicBezTo>
                    <a:pt x="261" y="175"/>
                    <a:pt x="261" y="173"/>
                    <a:pt x="259" y="173"/>
                  </a:cubicBezTo>
                  <a:cubicBezTo>
                    <a:pt x="259" y="174"/>
                    <a:pt x="258" y="175"/>
                    <a:pt x="258" y="175"/>
                  </a:cubicBezTo>
                  <a:cubicBezTo>
                    <a:pt x="257" y="175"/>
                    <a:pt x="257" y="173"/>
                    <a:pt x="255" y="173"/>
                  </a:cubicBezTo>
                  <a:cubicBezTo>
                    <a:pt x="253" y="174"/>
                    <a:pt x="251" y="176"/>
                    <a:pt x="248" y="175"/>
                  </a:cubicBezTo>
                  <a:cubicBezTo>
                    <a:pt x="247" y="175"/>
                    <a:pt x="247" y="177"/>
                    <a:pt x="247" y="178"/>
                  </a:cubicBezTo>
                  <a:cubicBezTo>
                    <a:pt x="241" y="176"/>
                    <a:pt x="235" y="178"/>
                    <a:pt x="230" y="176"/>
                  </a:cubicBezTo>
                  <a:cubicBezTo>
                    <a:pt x="230" y="176"/>
                    <a:pt x="230" y="174"/>
                    <a:pt x="230" y="173"/>
                  </a:cubicBezTo>
                  <a:cubicBezTo>
                    <a:pt x="229" y="172"/>
                    <a:pt x="225" y="174"/>
                    <a:pt x="224" y="172"/>
                  </a:cubicBezTo>
                  <a:cubicBezTo>
                    <a:pt x="228" y="164"/>
                    <a:pt x="226" y="160"/>
                    <a:pt x="224" y="151"/>
                  </a:cubicBezTo>
                  <a:cubicBezTo>
                    <a:pt x="228" y="151"/>
                    <a:pt x="234" y="145"/>
                    <a:pt x="236" y="148"/>
                  </a:cubicBezTo>
                  <a:cubicBezTo>
                    <a:pt x="238" y="147"/>
                    <a:pt x="235" y="146"/>
                    <a:pt x="237" y="143"/>
                  </a:cubicBezTo>
                  <a:cubicBezTo>
                    <a:pt x="241" y="143"/>
                    <a:pt x="242" y="135"/>
                    <a:pt x="243" y="133"/>
                  </a:cubicBezTo>
                  <a:cubicBezTo>
                    <a:pt x="243" y="133"/>
                    <a:pt x="245" y="133"/>
                    <a:pt x="245" y="133"/>
                  </a:cubicBezTo>
                  <a:cubicBezTo>
                    <a:pt x="246" y="130"/>
                    <a:pt x="240" y="129"/>
                    <a:pt x="243" y="126"/>
                  </a:cubicBezTo>
                  <a:cubicBezTo>
                    <a:pt x="241" y="127"/>
                    <a:pt x="237" y="125"/>
                    <a:pt x="234" y="126"/>
                  </a:cubicBezTo>
                  <a:cubicBezTo>
                    <a:pt x="231" y="126"/>
                    <a:pt x="228" y="129"/>
                    <a:pt x="224" y="129"/>
                  </a:cubicBezTo>
                  <a:cubicBezTo>
                    <a:pt x="222" y="127"/>
                    <a:pt x="222" y="137"/>
                    <a:pt x="223" y="134"/>
                  </a:cubicBezTo>
                  <a:cubicBezTo>
                    <a:pt x="222" y="137"/>
                    <a:pt x="221" y="133"/>
                    <a:pt x="220" y="134"/>
                  </a:cubicBezTo>
                  <a:cubicBezTo>
                    <a:pt x="219" y="136"/>
                    <a:pt x="221" y="138"/>
                    <a:pt x="220" y="140"/>
                  </a:cubicBezTo>
                  <a:cubicBezTo>
                    <a:pt x="220" y="140"/>
                    <a:pt x="216" y="143"/>
                    <a:pt x="214" y="145"/>
                  </a:cubicBezTo>
                  <a:cubicBezTo>
                    <a:pt x="211" y="150"/>
                    <a:pt x="211" y="153"/>
                    <a:pt x="205" y="152"/>
                  </a:cubicBezTo>
                  <a:cubicBezTo>
                    <a:pt x="204" y="154"/>
                    <a:pt x="207" y="156"/>
                    <a:pt x="205" y="157"/>
                  </a:cubicBezTo>
                  <a:cubicBezTo>
                    <a:pt x="203" y="157"/>
                    <a:pt x="204" y="159"/>
                    <a:pt x="203" y="159"/>
                  </a:cubicBezTo>
                  <a:cubicBezTo>
                    <a:pt x="203" y="160"/>
                    <a:pt x="201" y="159"/>
                    <a:pt x="200" y="159"/>
                  </a:cubicBezTo>
                  <a:cubicBezTo>
                    <a:pt x="200" y="160"/>
                    <a:pt x="201" y="162"/>
                    <a:pt x="200" y="162"/>
                  </a:cubicBezTo>
                  <a:cubicBezTo>
                    <a:pt x="200" y="162"/>
                    <a:pt x="199" y="162"/>
                    <a:pt x="199" y="162"/>
                  </a:cubicBezTo>
                  <a:cubicBezTo>
                    <a:pt x="198" y="164"/>
                    <a:pt x="200" y="168"/>
                    <a:pt x="198" y="168"/>
                  </a:cubicBezTo>
                  <a:cubicBezTo>
                    <a:pt x="198" y="169"/>
                    <a:pt x="202" y="170"/>
                    <a:pt x="199" y="171"/>
                  </a:cubicBezTo>
                  <a:cubicBezTo>
                    <a:pt x="201" y="172"/>
                    <a:pt x="202" y="175"/>
                    <a:pt x="206" y="175"/>
                  </a:cubicBezTo>
                  <a:cubicBezTo>
                    <a:pt x="206" y="177"/>
                    <a:pt x="207" y="178"/>
                    <a:pt x="209" y="179"/>
                  </a:cubicBezTo>
                  <a:cubicBezTo>
                    <a:pt x="208" y="180"/>
                    <a:pt x="207" y="181"/>
                    <a:pt x="206" y="182"/>
                  </a:cubicBezTo>
                  <a:cubicBezTo>
                    <a:pt x="205" y="183"/>
                    <a:pt x="206" y="185"/>
                    <a:pt x="205" y="186"/>
                  </a:cubicBezTo>
                  <a:cubicBezTo>
                    <a:pt x="203" y="187"/>
                    <a:pt x="202" y="188"/>
                    <a:pt x="199" y="187"/>
                  </a:cubicBezTo>
                  <a:cubicBezTo>
                    <a:pt x="198" y="193"/>
                    <a:pt x="194" y="195"/>
                    <a:pt x="195" y="203"/>
                  </a:cubicBezTo>
                  <a:cubicBezTo>
                    <a:pt x="190" y="201"/>
                    <a:pt x="190" y="210"/>
                    <a:pt x="186" y="210"/>
                  </a:cubicBezTo>
                  <a:cubicBezTo>
                    <a:pt x="186" y="210"/>
                    <a:pt x="185" y="210"/>
                    <a:pt x="185" y="210"/>
                  </a:cubicBezTo>
                  <a:cubicBezTo>
                    <a:pt x="183" y="210"/>
                    <a:pt x="185" y="212"/>
                    <a:pt x="184" y="213"/>
                  </a:cubicBezTo>
                  <a:cubicBezTo>
                    <a:pt x="181" y="214"/>
                    <a:pt x="178" y="211"/>
                    <a:pt x="177" y="214"/>
                  </a:cubicBezTo>
                  <a:cubicBezTo>
                    <a:pt x="174" y="214"/>
                    <a:pt x="176" y="208"/>
                    <a:pt x="175" y="206"/>
                  </a:cubicBezTo>
                  <a:cubicBezTo>
                    <a:pt x="174" y="205"/>
                    <a:pt x="174" y="202"/>
                    <a:pt x="172" y="202"/>
                  </a:cubicBezTo>
                  <a:cubicBezTo>
                    <a:pt x="169" y="201"/>
                    <a:pt x="174" y="197"/>
                    <a:pt x="168" y="197"/>
                  </a:cubicBezTo>
                  <a:cubicBezTo>
                    <a:pt x="171" y="194"/>
                    <a:pt x="166" y="193"/>
                    <a:pt x="165" y="192"/>
                  </a:cubicBezTo>
                  <a:cubicBezTo>
                    <a:pt x="165" y="191"/>
                    <a:pt x="167" y="190"/>
                    <a:pt x="167" y="189"/>
                  </a:cubicBezTo>
                  <a:cubicBezTo>
                    <a:pt x="167" y="185"/>
                    <a:pt x="163" y="183"/>
                    <a:pt x="160" y="180"/>
                  </a:cubicBezTo>
                  <a:cubicBezTo>
                    <a:pt x="155" y="182"/>
                    <a:pt x="157" y="189"/>
                    <a:pt x="150" y="187"/>
                  </a:cubicBezTo>
                  <a:cubicBezTo>
                    <a:pt x="150" y="189"/>
                    <a:pt x="152" y="189"/>
                    <a:pt x="153" y="189"/>
                  </a:cubicBezTo>
                  <a:cubicBezTo>
                    <a:pt x="153" y="190"/>
                    <a:pt x="151" y="190"/>
                    <a:pt x="150" y="190"/>
                  </a:cubicBezTo>
                  <a:cubicBezTo>
                    <a:pt x="147" y="190"/>
                    <a:pt x="149" y="195"/>
                    <a:pt x="146" y="195"/>
                  </a:cubicBezTo>
                  <a:cubicBezTo>
                    <a:pt x="139" y="196"/>
                    <a:pt x="141" y="189"/>
                    <a:pt x="135" y="190"/>
                  </a:cubicBezTo>
                  <a:cubicBezTo>
                    <a:pt x="135" y="189"/>
                    <a:pt x="136" y="189"/>
                    <a:pt x="137" y="189"/>
                  </a:cubicBezTo>
                  <a:cubicBezTo>
                    <a:pt x="139" y="185"/>
                    <a:pt x="133" y="182"/>
                    <a:pt x="137" y="180"/>
                  </a:cubicBezTo>
                  <a:cubicBezTo>
                    <a:pt x="136" y="179"/>
                    <a:pt x="135" y="178"/>
                    <a:pt x="133" y="178"/>
                  </a:cubicBezTo>
                  <a:cubicBezTo>
                    <a:pt x="132" y="176"/>
                    <a:pt x="135" y="175"/>
                    <a:pt x="135" y="175"/>
                  </a:cubicBezTo>
                  <a:cubicBezTo>
                    <a:pt x="135" y="173"/>
                    <a:pt x="132" y="173"/>
                    <a:pt x="132" y="172"/>
                  </a:cubicBezTo>
                  <a:cubicBezTo>
                    <a:pt x="132" y="171"/>
                    <a:pt x="134" y="163"/>
                    <a:pt x="132" y="168"/>
                  </a:cubicBezTo>
                  <a:cubicBezTo>
                    <a:pt x="129" y="167"/>
                    <a:pt x="131" y="165"/>
                    <a:pt x="133" y="165"/>
                  </a:cubicBezTo>
                  <a:cubicBezTo>
                    <a:pt x="130" y="160"/>
                    <a:pt x="138" y="159"/>
                    <a:pt x="135" y="158"/>
                  </a:cubicBezTo>
                  <a:cubicBezTo>
                    <a:pt x="135" y="156"/>
                    <a:pt x="139" y="158"/>
                    <a:pt x="139" y="155"/>
                  </a:cubicBezTo>
                  <a:cubicBezTo>
                    <a:pt x="139" y="153"/>
                    <a:pt x="140" y="155"/>
                    <a:pt x="140" y="155"/>
                  </a:cubicBezTo>
                  <a:cubicBezTo>
                    <a:pt x="141" y="154"/>
                    <a:pt x="141" y="153"/>
                    <a:pt x="143" y="152"/>
                  </a:cubicBezTo>
                  <a:cubicBezTo>
                    <a:pt x="145" y="152"/>
                    <a:pt x="144" y="150"/>
                    <a:pt x="144" y="148"/>
                  </a:cubicBezTo>
                  <a:cubicBezTo>
                    <a:pt x="147" y="149"/>
                    <a:pt x="149" y="148"/>
                    <a:pt x="149" y="145"/>
                  </a:cubicBezTo>
                  <a:cubicBezTo>
                    <a:pt x="153" y="144"/>
                    <a:pt x="150" y="150"/>
                    <a:pt x="156" y="148"/>
                  </a:cubicBezTo>
                  <a:cubicBezTo>
                    <a:pt x="156" y="147"/>
                    <a:pt x="154" y="147"/>
                    <a:pt x="153" y="147"/>
                  </a:cubicBezTo>
                  <a:cubicBezTo>
                    <a:pt x="157" y="144"/>
                    <a:pt x="161" y="145"/>
                    <a:pt x="164" y="141"/>
                  </a:cubicBezTo>
                  <a:cubicBezTo>
                    <a:pt x="164" y="141"/>
                    <a:pt x="164" y="139"/>
                    <a:pt x="164" y="138"/>
                  </a:cubicBezTo>
                  <a:cubicBezTo>
                    <a:pt x="164" y="138"/>
                    <a:pt x="166" y="139"/>
                    <a:pt x="167" y="138"/>
                  </a:cubicBezTo>
                  <a:cubicBezTo>
                    <a:pt x="167" y="137"/>
                    <a:pt x="166" y="135"/>
                    <a:pt x="167" y="134"/>
                  </a:cubicBezTo>
                  <a:cubicBezTo>
                    <a:pt x="167" y="133"/>
                    <a:pt x="171" y="132"/>
                    <a:pt x="171" y="131"/>
                  </a:cubicBezTo>
                  <a:cubicBezTo>
                    <a:pt x="172" y="130"/>
                    <a:pt x="170" y="127"/>
                    <a:pt x="171" y="126"/>
                  </a:cubicBezTo>
                  <a:cubicBezTo>
                    <a:pt x="171" y="125"/>
                    <a:pt x="173" y="128"/>
                    <a:pt x="174" y="127"/>
                  </a:cubicBezTo>
                  <a:cubicBezTo>
                    <a:pt x="173" y="128"/>
                    <a:pt x="176" y="120"/>
                    <a:pt x="175" y="120"/>
                  </a:cubicBezTo>
                  <a:cubicBezTo>
                    <a:pt x="178" y="124"/>
                    <a:pt x="179" y="118"/>
                    <a:pt x="182" y="117"/>
                  </a:cubicBezTo>
                  <a:cubicBezTo>
                    <a:pt x="182" y="115"/>
                    <a:pt x="185" y="114"/>
                    <a:pt x="182" y="113"/>
                  </a:cubicBezTo>
                  <a:cubicBezTo>
                    <a:pt x="182" y="110"/>
                    <a:pt x="186" y="113"/>
                    <a:pt x="186" y="109"/>
                  </a:cubicBezTo>
                  <a:cubicBezTo>
                    <a:pt x="187" y="107"/>
                    <a:pt x="189" y="108"/>
                    <a:pt x="191" y="108"/>
                  </a:cubicBezTo>
                  <a:cubicBezTo>
                    <a:pt x="191" y="106"/>
                    <a:pt x="190" y="105"/>
                    <a:pt x="189" y="105"/>
                  </a:cubicBezTo>
                  <a:cubicBezTo>
                    <a:pt x="193" y="102"/>
                    <a:pt x="196" y="101"/>
                    <a:pt x="199" y="101"/>
                  </a:cubicBezTo>
                  <a:cubicBezTo>
                    <a:pt x="201" y="99"/>
                    <a:pt x="199" y="98"/>
                    <a:pt x="200" y="95"/>
                  </a:cubicBezTo>
                  <a:cubicBezTo>
                    <a:pt x="202" y="94"/>
                    <a:pt x="205" y="93"/>
                    <a:pt x="205" y="91"/>
                  </a:cubicBezTo>
                  <a:cubicBezTo>
                    <a:pt x="205" y="87"/>
                    <a:pt x="209" y="92"/>
                    <a:pt x="209" y="86"/>
                  </a:cubicBezTo>
                  <a:cubicBezTo>
                    <a:pt x="214" y="85"/>
                    <a:pt x="220" y="89"/>
                    <a:pt x="220" y="81"/>
                  </a:cubicBezTo>
                  <a:cubicBezTo>
                    <a:pt x="223" y="83"/>
                    <a:pt x="229" y="79"/>
                    <a:pt x="233" y="82"/>
                  </a:cubicBezTo>
                  <a:cubicBezTo>
                    <a:pt x="234" y="81"/>
                    <a:pt x="235" y="80"/>
                    <a:pt x="236" y="78"/>
                  </a:cubicBezTo>
                  <a:cubicBezTo>
                    <a:pt x="240" y="76"/>
                    <a:pt x="243" y="82"/>
                    <a:pt x="243" y="77"/>
                  </a:cubicBezTo>
                  <a:cubicBezTo>
                    <a:pt x="245" y="77"/>
                    <a:pt x="245" y="80"/>
                    <a:pt x="248" y="81"/>
                  </a:cubicBezTo>
                  <a:cubicBezTo>
                    <a:pt x="250" y="80"/>
                    <a:pt x="249" y="76"/>
                    <a:pt x="254" y="78"/>
                  </a:cubicBezTo>
                  <a:cubicBezTo>
                    <a:pt x="254" y="80"/>
                    <a:pt x="252" y="80"/>
                    <a:pt x="252" y="82"/>
                  </a:cubicBezTo>
                  <a:cubicBezTo>
                    <a:pt x="253" y="83"/>
                    <a:pt x="260" y="76"/>
                    <a:pt x="264" y="79"/>
                  </a:cubicBezTo>
                  <a:cubicBezTo>
                    <a:pt x="265" y="81"/>
                    <a:pt x="264" y="79"/>
                    <a:pt x="266" y="79"/>
                  </a:cubicBezTo>
                  <a:cubicBezTo>
                    <a:pt x="269" y="80"/>
                    <a:pt x="272" y="82"/>
                    <a:pt x="276" y="81"/>
                  </a:cubicBezTo>
                  <a:cubicBezTo>
                    <a:pt x="276" y="82"/>
                    <a:pt x="277" y="84"/>
                    <a:pt x="276" y="85"/>
                  </a:cubicBezTo>
                  <a:cubicBezTo>
                    <a:pt x="276" y="86"/>
                    <a:pt x="274" y="85"/>
                    <a:pt x="273" y="85"/>
                  </a:cubicBezTo>
                  <a:cubicBezTo>
                    <a:pt x="272" y="86"/>
                    <a:pt x="273" y="89"/>
                    <a:pt x="271" y="88"/>
                  </a:cubicBezTo>
                  <a:cubicBezTo>
                    <a:pt x="273" y="91"/>
                    <a:pt x="282" y="89"/>
                    <a:pt x="285" y="88"/>
                  </a:cubicBezTo>
                  <a:cubicBezTo>
                    <a:pt x="288" y="86"/>
                    <a:pt x="287" y="90"/>
                    <a:pt x="287" y="91"/>
                  </a:cubicBezTo>
                  <a:cubicBezTo>
                    <a:pt x="289" y="92"/>
                    <a:pt x="292" y="90"/>
                    <a:pt x="292" y="92"/>
                  </a:cubicBezTo>
                  <a:cubicBezTo>
                    <a:pt x="302" y="90"/>
                    <a:pt x="304" y="98"/>
                    <a:pt x="310" y="95"/>
                  </a:cubicBezTo>
                  <a:cubicBezTo>
                    <a:pt x="309" y="99"/>
                    <a:pt x="314" y="97"/>
                    <a:pt x="314" y="101"/>
                  </a:cubicBezTo>
                  <a:cubicBezTo>
                    <a:pt x="318" y="101"/>
                    <a:pt x="323" y="100"/>
                    <a:pt x="320" y="103"/>
                  </a:cubicBezTo>
                  <a:cubicBezTo>
                    <a:pt x="323" y="104"/>
                    <a:pt x="326" y="104"/>
                    <a:pt x="328" y="105"/>
                  </a:cubicBezTo>
                  <a:cubicBezTo>
                    <a:pt x="328" y="105"/>
                    <a:pt x="328" y="107"/>
                    <a:pt x="328" y="108"/>
                  </a:cubicBezTo>
                  <a:cubicBezTo>
                    <a:pt x="329" y="108"/>
                    <a:pt x="332" y="107"/>
                    <a:pt x="332" y="108"/>
                  </a:cubicBezTo>
                  <a:cubicBezTo>
                    <a:pt x="334" y="113"/>
                    <a:pt x="334" y="115"/>
                    <a:pt x="332" y="120"/>
                  </a:cubicBezTo>
                  <a:cubicBezTo>
                    <a:pt x="330" y="117"/>
                    <a:pt x="327" y="121"/>
                    <a:pt x="324" y="122"/>
                  </a:cubicBezTo>
                  <a:cubicBezTo>
                    <a:pt x="320" y="122"/>
                    <a:pt x="315" y="117"/>
                    <a:pt x="311" y="122"/>
                  </a:cubicBezTo>
                  <a:cubicBezTo>
                    <a:pt x="310" y="122"/>
                    <a:pt x="311" y="119"/>
                    <a:pt x="310" y="119"/>
                  </a:cubicBezTo>
                  <a:cubicBezTo>
                    <a:pt x="308" y="118"/>
                    <a:pt x="308" y="120"/>
                    <a:pt x="307" y="120"/>
                  </a:cubicBezTo>
                  <a:cubicBezTo>
                    <a:pt x="306" y="120"/>
                    <a:pt x="305" y="117"/>
                    <a:pt x="304" y="117"/>
                  </a:cubicBezTo>
                  <a:cubicBezTo>
                    <a:pt x="302" y="117"/>
                    <a:pt x="298" y="121"/>
                    <a:pt x="299" y="116"/>
                  </a:cubicBezTo>
                  <a:cubicBezTo>
                    <a:pt x="294" y="118"/>
                    <a:pt x="295" y="116"/>
                    <a:pt x="290" y="116"/>
                  </a:cubicBezTo>
                  <a:cubicBezTo>
                    <a:pt x="290" y="118"/>
                    <a:pt x="291" y="119"/>
                    <a:pt x="293" y="119"/>
                  </a:cubicBezTo>
                  <a:cubicBezTo>
                    <a:pt x="295" y="118"/>
                    <a:pt x="295" y="120"/>
                    <a:pt x="297" y="120"/>
                  </a:cubicBezTo>
                  <a:cubicBezTo>
                    <a:pt x="295" y="123"/>
                    <a:pt x="297" y="122"/>
                    <a:pt x="299" y="123"/>
                  </a:cubicBezTo>
                  <a:cubicBezTo>
                    <a:pt x="299" y="123"/>
                    <a:pt x="298" y="125"/>
                    <a:pt x="299" y="126"/>
                  </a:cubicBezTo>
                  <a:cubicBezTo>
                    <a:pt x="299" y="127"/>
                    <a:pt x="301" y="127"/>
                    <a:pt x="301" y="129"/>
                  </a:cubicBezTo>
                  <a:cubicBezTo>
                    <a:pt x="302" y="130"/>
                    <a:pt x="305" y="134"/>
                    <a:pt x="304" y="138"/>
                  </a:cubicBezTo>
                  <a:cubicBezTo>
                    <a:pt x="305" y="143"/>
                    <a:pt x="313" y="140"/>
                    <a:pt x="314" y="144"/>
                  </a:cubicBezTo>
                  <a:cubicBezTo>
                    <a:pt x="316" y="143"/>
                    <a:pt x="316" y="141"/>
                    <a:pt x="318" y="141"/>
                  </a:cubicBezTo>
                  <a:cubicBezTo>
                    <a:pt x="318" y="137"/>
                    <a:pt x="312" y="138"/>
                    <a:pt x="310" y="136"/>
                  </a:cubicBezTo>
                  <a:cubicBezTo>
                    <a:pt x="309" y="130"/>
                    <a:pt x="318" y="134"/>
                    <a:pt x="321" y="133"/>
                  </a:cubicBezTo>
                  <a:cubicBezTo>
                    <a:pt x="321" y="136"/>
                    <a:pt x="327" y="132"/>
                    <a:pt x="325" y="137"/>
                  </a:cubicBezTo>
                  <a:cubicBezTo>
                    <a:pt x="329" y="139"/>
                    <a:pt x="331" y="133"/>
                    <a:pt x="331" y="138"/>
                  </a:cubicBezTo>
                  <a:cubicBezTo>
                    <a:pt x="335" y="136"/>
                    <a:pt x="331" y="131"/>
                    <a:pt x="328" y="131"/>
                  </a:cubicBezTo>
                  <a:cubicBezTo>
                    <a:pt x="329" y="129"/>
                    <a:pt x="332" y="128"/>
                    <a:pt x="335" y="127"/>
                  </a:cubicBezTo>
                  <a:cubicBezTo>
                    <a:pt x="337" y="125"/>
                    <a:pt x="337" y="122"/>
                    <a:pt x="339" y="120"/>
                  </a:cubicBezTo>
                  <a:cubicBezTo>
                    <a:pt x="345" y="120"/>
                    <a:pt x="348" y="121"/>
                    <a:pt x="352" y="123"/>
                  </a:cubicBezTo>
                  <a:cubicBezTo>
                    <a:pt x="353" y="123"/>
                    <a:pt x="353" y="120"/>
                    <a:pt x="355" y="120"/>
                  </a:cubicBezTo>
                  <a:cubicBezTo>
                    <a:pt x="355" y="118"/>
                    <a:pt x="354" y="117"/>
                    <a:pt x="352" y="116"/>
                  </a:cubicBezTo>
                  <a:cubicBezTo>
                    <a:pt x="354" y="111"/>
                    <a:pt x="354" y="106"/>
                    <a:pt x="353" y="101"/>
                  </a:cubicBezTo>
                  <a:cubicBezTo>
                    <a:pt x="358" y="100"/>
                    <a:pt x="362" y="100"/>
                    <a:pt x="365" y="102"/>
                  </a:cubicBezTo>
                  <a:cubicBezTo>
                    <a:pt x="365" y="102"/>
                    <a:pt x="369" y="103"/>
                    <a:pt x="369" y="106"/>
                  </a:cubicBezTo>
                  <a:cubicBezTo>
                    <a:pt x="360" y="106"/>
                    <a:pt x="360" y="106"/>
                    <a:pt x="360" y="106"/>
                  </a:cubicBezTo>
                  <a:cubicBezTo>
                    <a:pt x="360" y="110"/>
                    <a:pt x="360" y="110"/>
                    <a:pt x="360" y="110"/>
                  </a:cubicBezTo>
                  <a:cubicBezTo>
                    <a:pt x="364" y="114"/>
                    <a:pt x="365" y="110"/>
                    <a:pt x="367" y="112"/>
                  </a:cubicBezTo>
                  <a:cubicBezTo>
                    <a:pt x="369" y="113"/>
                    <a:pt x="363" y="113"/>
                    <a:pt x="363" y="113"/>
                  </a:cubicBezTo>
                  <a:cubicBezTo>
                    <a:pt x="362" y="116"/>
                    <a:pt x="367" y="113"/>
                    <a:pt x="369" y="116"/>
                  </a:cubicBezTo>
                  <a:cubicBezTo>
                    <a:pt x="371" y="115"/>
                    <a:pt x="374" y="113"/>
                    <a:pt x="376" y="110"/>
                  </a:cubicBezTo>
                  <a:cubicBezTo>
                    <a:pt x="376" y="110"/>
                    <a:pt x="378" y="109"/>
                    <a:pt x="377" y="108"/>
                  </a:cubicBezTo>
                  <a:cubicBezTo>
                    <a:pt x="384" y="109"/>
                    <a:pt x="383" y="104"/>
                    <a:pt x="388" y="105"/>
                  </a:cubicBezTo>
                  <a:cubicBezTo>
                    <a:pt x="390" y="104"/>
                    <a:pt x="391" y="103"/>
                    <a:pt x="391" y="101"/>
                  </a:cubicBezTo>
                  <a:cubicBezTo>
                    <a:pt x="394" y="101"/>
                    <a:pt x="395" y="99"/>
                    <a:pt x="395" y="98"/>
                  </a:cubicBezTo>
                  <a:cubicBezTo>
                    <a:pt x="401" y="102"/>
                    <a:pt x="405" y="95"/>
                    <a:pt x="411" y="95"/>
                  </a:cubicBezTo>
                  <a:cubicBezTo>
                    <a:pt x="411" y="101"/>
                    <a:pt x="411" y="101"/>
                    <a:pt x="411" y="101"/>
                  </a:cubicBezTo>
                  <a:cubicBezTo>
                    <a:pt x="416" y="101"/>
                    <a:pt x="420" y="100"/>
                    <a:pt x="423" y="99"/>
                  </a:cubicBezTo>
                  <a:cubicBezTo>
                    <a:pt x="424" y="99"/>
                    <a:pt x="426" y="99"/>
                    <a:pt x="426" y="99"/>
                  </a:cubicBezTo>
                  <a:cubicBezTo>
                    <a:pt x="426" y="99"/>
                    <a:pt x="426" y="98"/>
                    <a:pt x="426" y="98"/>
                  </a:cubicBezTo>
                  <a:cubicBezTo>
                    <a:pt x="429" y="97"/>
                    <a:pt x="433" y="98"/>
                    <a:pt x="433" y="94"/>
                  </a:cubicBezTo>
                  <a:cubicBezTo>
                    <a:pt x="437" y="95"/>
                    <a:pt x="442" y="96"/>
                    <a:pt x="445" y="99"/>
                  </a:cubicBezTo>
                  <a:cubicBezTo>
                    <a:pt x="447" y="98"/>
                    <a:pt x="448" y="97"/>
                    <a:pt x="449" y="95"/>
                  </a:cubicBezTo>
                  <a:cubicBezTo>
                    <a:pt x="449" y="93"/>
                    <a:pt x="443" y="92"/>
                    <a:pt x="447" y="91"/>
                  </a:cubicBezTo>
                  <a:cubicBezTo>
                    <a:pt x="445" y="87"/>
                    <a:pt x="438" y="88"/>
                    <a:pt x="440" y="81"/>
                  </a:cubicBezTo>
                  <a:cubicBezTo>
                    <a:pt x="443" y="82"/>
                    <a:pt x="443" y="84"/>
                    <a:pt x="447" y="85"/>
                  </a:cubicBezTo>
                  <a:cubicBezTo>
                    <a:pt x="449" y="85"/>
                    <a:pt x="452" y="89"/>
                    <a:pt x="456" y="88"/>
                  </a:cubicBezTo>
                  <a:cubicBezTo>
                    <a:pt x="457" y="88"/>
                    <a:pt x="457" y="86"/>
                    <a:pt x="457" y="86"/>
                  </a:cubicBezTo>
                  <a:cubicBezTo>
                    <a:pt x="458" y="86"/>
                    <a:pt x="460" y="89"/>
                    <a:pt x="460" y="86"/>
                  </a:cubicBezTo>
                  <a:cubicBezTo>
                    <a:pt x="462" y="86"/>
                    <a:pt x="462" y="89"/>
                    <a:pt x="463" y="89"/>
                  </a:cubicBezTo>
                  <a:cubicBezTo>
                    <a:pt x="465" y="90"/>
                    <a:pt x="468" y="89"/>
                    <a:pt x="467" y="92"/>
                  </a:cubicBezTo>
                  <a:cubicBezTo>
                    <a:pt x="471" y="90"/>
                    <a:pt x="473" y="93"/>
                    <a:pt x="478" y="91"/>
                  </a:cubicBezTo>
                  <a:cubicBezTo>
                    <a:pt x="476" y="95"/>
                    <a:pt x="483" y="92"/>
                    <a:pt x="481" y="96"/>
                  </a:cubicBezTo>
                  <a:cubicBezTo>
                    <a:pt x="483" y="96"/>
                    <a:pt x="485" y="97"/>
                    <a:pt x="485" y="99"/>
                  </a:cubicBezTo>
                  <a:cubicBezTo>
                    <a:pt x="490" y="98"/>
                    <a:pt x="490" y="102"/>
                    <a:pt x="495" y="101"/>
                  </a:cubicBezTo>
                  <a:cubicBezTo>
                    <a:pt x="498" y="92"/>
                    <a:pt x="487" y="96"/>
                    <a:pt x="489" y="88"/>
                  </a:cubicBezTo>
                  <a:cubicBezTo>
                    <a:pt x="489" y="86"/>
                    <a:pt x="488" y="88"/>
                    <a:pt x="485" y="88"/>
                  </a:cubicBezTo>
                  <a:cubicBezTo>
                    <a:pt x="485" y="85"/>
                    <a:pt x="488" y="84"/>
                    <a:pt x="487" y="79"/>
                  </a:cubicBezTo>
                  <a:cubicBezTo>
                    <a:pt x="487" y="78"/>
                    <a:pt x="484" y="79"/>
                    <a:pt x="484" y="78"/>
                  </a:cubicBezTo>
                  <a:cubicBezTo>
                    <a:pt x="484" y="78"/>
                    <a:pt x="486" y="75"/>
                    <a:pt x="484" y="75"/>
                  </a:cubicBezTo>
                  <a:cubicBezTo>
                    <a:pt x="484" y="72"/>
                    <a:pt x="488" y="73"/>
                    <a:pt x="487" y="70"/>
                  </a:cubicBezTo>
                  <a:cubicBezTo>
                    <a:pt x="489" y="70"/>
                    <a:pt x="488" y="66"/>
                    <a:pt x="492" y="67"/>
                  </a:cubicBezTo>
                  <a:cubicBezTo>
                    <a:pt x="492" y="64"/>
                    <a:pt x="493" y="62"/>
                    <a:pt x="496" y="63"/>
                  </a:cubicBezTo>
                  <a:cubicBezTo>
                    <a:pt x="495" y="56"/>
                    <a:pt x="501" y="58"/>
                    <a:pt x="501" y="53"/>
                  </a:cubicBezTo>
                  <a:cubicBezTo>
                    <a:pt x="507" y="52"/>
                    <a:pt x="510" y="55"/>
                    <a:pt x="515" y="56"/>
                  </a:cubicBezTo>
                  <a:cubicBezTo>
                    <a:pt x="515" y="58"/>
                    <a:pt x="514" y="60"/>
                    <a:pt x="516" y="60"/>
                  </a:cubicBezTo>
                  <a:cubicBezTo>
                    <a:pt x="516" y="61"/>
                    <a:pt x="514" y="61"/>
                    <a:pt x="512" y="61"/>
                  </a:cubicBezTo>
                  <a:cubicBezTo>
                    <a:pt x="512" y="67"/>
                    <a:pt x="514" y="69"/>
                    <a:pt x="512" y="74"/>
                  </a:cubicBezTo>
                  <a:cubicBezTo>
                    <a:pt x="513" y="75"/>
                    <a:pt x="514" y="76"/>
                    <a:pt x="515" y="77"/>
                  </a:cubicBezTo>
                  <a:cubicBezTo>
                    <a:pt x="515" y="77"/>
                    <a:pt x="516" y="78"/>
                    <a:pt x="517" y="78"/>
                  </a:cubicBezTo>
                  <a:cubicBezTo>
                    <a:pt x="515" y="81"/>
                    <a:pt x="517" y="89"/>
                    <a:pt x="515" y="92"/>
                  </a:cubicBezTo>
                  <a:cubicBezTo>
                    <a:pt x="513" y="97"/>
                    <a:pt x="518" y="95"/>
                    <a:pt x="519" y="98"/>
                  </a:cubicBezTo>
                  <a:cubicBezTo>
                    <a:pt x="518" y="109"/>
                    <a:pt x="513" y="116"/>
                    <a:pt x="503" y="119"/>
                  </a:cubicBezTo>
                  <a:cubicBezTo>
                    <a:pt x="504" y="122"/>
                    <a:pt x="510" y="119"/>
                    <a:pt x="511" y="122"/>
                  </a:cubicBezTo>
                  <a:cubicBezTo>
                    <a:pt x="514" y="121"/>
                    <a:pt x="513" y="117"/>
                    <a:pt x="517" y="117"/>
                  </a:cubicBezTo>
                  <a:cubicBezTo>
                    <a:pt x="517" y="118"/>
                    <a:pt x="516" y="120"/>
                    <a:pt x="516" y="122"/>
                  </a:cubicBezTo>
                  <a:cubicBezTo>
                    <a:pt x="518" y="121"/>
                    <a:pt x="517" y="119"/>
                    <a:pt x="519" y="119"/>
                  </a:cubicBezTo>
                  <a:cubicBezTo>
                    <a:pt x="521" y="119"/>
                    <a:pt x="520" y="116"/>
                    <a:pt x="520" y="116"/>
                  </a:cubicBezTo>
                  <a:cubicBezTo>
                    <a:pt x="521" y="116"/>
                    <a:pt x="523" y="116"/>
                    <a:pt x="523" y="116"/>
                  </a:cubicBezTo>
                  <a:cubicBezTo>
                    <a:pt x="524" y="115"/>
                    <a:pt x="523" y="113"/>
                    <a:pt x="523" y="112"/>
                  </a:cubicBezTo>
                  <a:cubicBezTo>
                    <a:pt x="527" y="112"/>
                    <a:pt x="527" y="112"/>
                    <a:pt x="527" y="112"/>
                  </a:cubicBezTo>
                  <a:cubicBezTo>
                    <a:pt x="526" y="107"/>
                    <a:pt x="532" y="103"/>
                    <a:pt x="527" y="101"/>
                  </a:cubicBezTo>
                  <a:cubicBezTo>
                    <a:pt x="528" y="99"/>
                    <a:pt x="530" y="100"/>
                    <a:pt x="530" y="98"/>
                  </a:cubicBezTo>
                  <a:cubicBezTo>
                    <a:pt x="530" y="96"/>
                    <a:pt x="528" y="97"/>
                    <a:pt x="527" y="96"/>
                  </a:cubicBezTo>
                  <a:cubicBezTo>
                    <a:pt x="527" y="93"/>
                    <a:pt x="532" y="96"/>
                    <a:pt x="534" y="95"/>
                  </a:cubicBezTo>
                  <a:cubicBezTo>
                    <a:pt x="533" y="94"/>
                    <a:pt x="534" y="90"/>
                    <a:pt x="530" y="91"/>
                  </a:cubicBezTo>
                  <a:cubicBezTo>
                    <a:pt x="527" y="93"/>
                    <a:pt x="525" y="87"/>
                    <a:pt x="524" y="91"/>
                  </a:cubicBezTo>
                  <a:cubicBezTo>
                    <a:pt x="522" y="88"/>
                    <a:pt x="522" y="85"/>
                    <a:pt x="523" y="82"/>
                  </a:cubicBezTo>
                  <a:cubicBezTo>
                    <a:pt x="523" y="82"/>
                    <a:pt x="526" y="83"/>
                    <a:pt x="526" y="82"/>
                  </a:cubicBezTo>
                  <a:cubicBezTo>
                    <a:pt x="527" y="81"/>
                    <a:pt x="525" y="77"/>
                    <a:pt x="526" y="75"/>
                  </a:cubicBezTo>
                  <a:cubicBezTo>
                    <a:pt x="526" y="73"/>
                    <a:pt x="524" y="75"/>
                    <a:pt x="524" y="75"/>
                  </a:cubicBezTo>
                  <a:cubicBezTo>
                    <a:pt x="522" y="73"/>
                    <a:pt x="523" y="70"/>
                    <a:pt x="522" y="67"/>
                  </a:cubicBezTo>
                  <a:cubicBezTo>
                    <a:pt x="527" y="69"/>
                    <a:pt x="525" y="63"/>
                    <a:pt x="529" y="63"/>
                  </a:cubicBezTo>
                  <a:cubicBezTo>
                    <a:pt x="529" y="56"/>
                    <a:pt x="529" y="56"/>
                    <a:pt x="529" y="56"/>
                  </a:cubicBezTo>
                  <a:cubicBezTo>
                    <a:pt x="533" y="54"/>
                    <a:pt x="531" y="60"/>
                    <a:pt x="532" y="63"/>
                  </a:cubicBezTo>
                  <a:cubicBezTo>
                    <a:pt x="532" y="65"/>
                    <a:pt x="534" y="61"/>
                    <a:pt x="534" y="64"/>
                  </a:cubicBezTo>
                  <a:cubicBezTo>
                    <a:pt x="534" y="65"/>
                    <a:pt x="533" y="66"/>
                    <a:pt x="533" y="65"/>
                  </a:cubicBezTo>
                  <a:cubicBezTo>
                    <a:pt x="534" y="69"/>
                    <a:pt x="537" y="70"/>
                    <a:pt x="541" y="72"/>
                  </a:cubicBezTo>
                  <a:cubicBezTo>
                    <a:pt x="544" y="73"/>
                    <a:pt x="541" y="68"/>
                    <a:pt x="540" y="68"/>
                  </a:cubicBezTo>
                  <a:cubicBezTo>
                    <a:pt x="542" y="66"/>
                    <a:pt x="546" y="66"/>
                    <a:pt x="550" y="65"/>
                  </a:cubicBezTo>
                  <a:cubicBezTo>
                    <a:pt x="550" y="64"/>
                    <a:pt x="547" y="64"/>
                    <a:pt x="546" y="64"/>
                  </a:cubicBezTo>
                  <a:cubicBezTo>
                    <a:pt x="547" y="60"/>
                    <a:pt x="544" y="60"/>
                    <a:pt x="544" y="57"/>
                  </a:cubicBezTo>
                  <a:cubicBezTo>
                    <a:pt x="545" y="60"/>
                    <a:pt x="554" y="56"/>
                    <a:pt x="553" y="61"/>
                  </a:cubicBezTo>
                  <a:cubicBezTo>
                    <a:pt x="554" y="62"/>
                    <a:pt x="555" y="60"/>
                    <a:pt x="555" y="60"/>
                  </a:cubicBezTo>
                  <a:cubicBezTo>
                    <a:pt x="557" y="60"/>
                    <a:pt x="556" y="62"/>
                    <a:pt x="557" y="63"/>
                  </a:cubicBezTo>
                  <a:cubicBezTo>
                    <a:pt x="557" y="63"/>
                    <a:pt x="559" y="62"/>
                    <a:pt x="560" y="63"/>
                  </a:cubicBezTo>
                  <a:cubicBezTo>
                    <a:pt x="562" y="65"/>
                    <a:pt x="567" y="62"/>
                    <a:pt x="564" y="67"/>
                  </a:cubicBezTo>
                  <a:cubicBezTo>
                    <a:pt x="571" y="67"/>
                    <a:pt x="571" y="67"/>
                    <a:pt x="571" y="67"/>
                  </a:cubicBezTo>
                  <a:cubicBezTo>
                    <a:pt x="571" y="65"/>
                    <a:pt x="565" y="64"/>
                    <a:pt x="569" y="63"/>
                  </a:cubicBezTo>
                  <a:cubicBezTo>
                    <a:pt x="568" y="61"/>
                    <a:pt x="567" y="61"/>
                    <a:pt x="565" y="60"/>
                  </a:cubicBezTo>
                  <a:cubicBezTo>
                    <a:pt x="564" y="53"/>
                    <a:pt x="565" y="52"/>
                    <a:pt x="565" y="44"/>
                  </a:cubicBezTo>
                  <a:cubicBezTo>
                    <a:pt x="573" y="44"/>
                    <a:pt x="583" y="45"/>
                    <a:pt x="589" y="44"/>
                  </a:cubicBezTo>
                  <a:cubicBezTo>
                    <a:pt x="592" y="44"/>
                    <a:pt x="590" y="40"/>
                    <a:pt x="593" y="43"/>
                  </a:cubicBezTo>
                  <a:cubicBezTo>
                    <a:pt x="598" y="40"/>
                    <a:pt x="594" y="37"/>
                    <a:pt x="596" y="33"/>
                  </a:cubicBezTo>
                  <a:cubicBezTo>
                    <a:pt x="599" y="34"/>
                    <a:pt x="601" y="33"/>
                    <a:pt x="603" y="32"/>
                  </a:cubicBezTo>
                  <a:cubicBezTo>
                    <a:pt x="605" y="29"/>
                    <a:pt x="609" y="27"/>
                    <a:pt x="611" y="25"/>
                  </a:cubicBezTo>
                  <a:cubicBezTo>
                    <a:pt x="626" y="23"/>
                    <a:pt x="641" y="21"/>
                    <a:pt x="652" y="16"/>
                  </a:cubicBezTo>
                  <a:cubicBezTo>
                    <a:pt x="654" y="15"/>
                    <a:pt x="655" y="19"/>
                    <a:pt x="655" y="19"/>
                  </a:cubicBezTo>
                  <a:cubicBezTo>
                    <a:pt x="656" y="19"/>
                    <a:pt x="657" y="15"/>
                    <a:pt x="656" y="15"/>
                  </a:cubicBezTo>
                  <a:cubicBezTo>
                    <a:pt x="659" y="16"/>
                    <a:pt x="656" y="17"/>
                    <a:pt x="658" y="19"/>
                  </a:cubicBezTo>
                  <a:cubicBezTo>
                    <a:pt x="658" y="20"/>
                    <a:pt x="661" y="19"/>
                    <a:pt x="661" y="21"/>
                  </a:cubicBezTo>
                  <a:cubicBezTo>
                    <a:pt x="663" y="20"/>
                    <a:pt x="659" y="18"/>
                    <a:pt x="662" y="18"/>
                  </a:cubicBezTo>
                  <a:cubicBezTo>
                    <a:pt x="664" y="17"/>
                    <a:pt x="669" y="18"/>
                    <a:pt x="669" y="14"/>
                  </a:cubicBezTo>
                  <a:cubicBezTo>
                    <a:pt x="672" y="14"/>
                    <a:pt x="673" y="13"/>
                    <a:pt x="673" y="11"/>
                  </a:cubicBezTo>
                  <a:cubicBezTo>
                    <a:pt x="675" y="11"/>
                    <a:pt x="675" y="13"/>
                    <a:pt x="677" y="14"/>
                  </a:cubicBezTo>
                  <a:cubicBezTo>
                    <a:pt x="681" y="13"/>
                    <a:pt x="680" y="9"/>
                    <a:pt x="680" y="5"/>
                  </a:cubicBezTo>
                  <a:cubicBezTo>
                    <a:pt x="687" y="3"/>
                    <a:pt x="694" y="0"/>
                    <a:pt x="704" y="1"/>
                  </a:cubicBezTo>
                  <a:cubicBezTo>
                    <a:pt x="703" y="2"/>
                    <a:pt x="703" y="4"/>
                    <a:pt x="703" y="7"/>
                  </a:cubicBezTo>
                  <a:cubicBezTo>
                    <a:pt x="705" y="10"/>
                    <a:pt x="711" y="10"/>
                    <a:pt x="714" y="7"/>
                  </a:cubicBezTo>
                  <a:cubicBezTo>
                    <a:pt x="715" y="7"/>
                    <a:pt x="715" y="8"/>
                    <a:pt x="714" y="8"/>
                  </a:cubicBezTo>
                  <a:moveTo>
                    <a:pt x="1051" y="179"/>
                  </a:moveTo>
                  <a:cubicBezTo>
                    <a:pt x="1051" y="177"/>
                    <a:pt x="1048" y="178"/>
                    <a:pt x="1048" y="176"/>
                  </a:cubicBezTo>
                  <a:cubicBezTo>
                    <a:pt x="1043" y="175"/>
                    <a:pt x="1043" y="179"/>
                    <a:pt x="1048" y="178"/>
                  </a:cubicBezTo>
                  <a:cubicBezTo>
                    <a:pt x="1048" y="179"/>
                    <a:pt x="1049" y="179"/>
                    <a:pt x="1051" y="179"/>
                  </a:cubicBezTo>
                  <a:moveTo>
                    <a:pt x="303" y="284"/>
                  </a:moveTo>
                  <a:cubicBezTo>
                    <a:pt x="302" y="289"/>
                    <a:pt x="308" y="286"/>
                    <a:pt x="306" y="291"/>
                  </a:cubicBezTo>
                  <a:cubicBezTo>
                    <a:pt x="308" y="292"/>
                    <a:pt x="309" y="289"/>
                    <a:pt x="310" y="291"/>
                  </a:cubicBezTo>
                  <a:cubicBezTo>
                    <a:pt x="310" y="293"/>
                    <a:pt x="309" y="292"/>
                    <a:pt x="308" y="293"/>
                  </a:cubicBezTo>
                  <a:cubicBezTo>
                    <a:pt x="306" y="294"/>
                    <a:pt x="300" y="296"/>
                    <a:pt x="299" y="296"/>
                  </a:cubicBezTo>
                  <a:cubicBezTo>
                    <a:pt x="295" y="295"/>
                    <a:pt x="294" y="292"/>
                    <a:pt x="292" y="290"/>
                  </a:cubicBezTo>
                  <a:cubicBezTo>
                    <a:pt x="292" y="288"/>
                    <a:pt x="296" y="289"/>
                    <a:pt x="296" y="287"/>
                  </a:cubicBezTo>
                  <a:cubicBezTo>
                    <a:pt x="293" y="285"/>
                    <a:pt x="292" y="284"/>
                    <a:pt x="287" y="286"/>
                  </a:cubicBezTo>
                  <a:cubicBezTo>
                    <a:pt x="286" y="283"/>
                    <a:pt x="285" y="281"/>
                    <a:pt x="280" y="281"/>
                  </a:cubicBezTo>
                  <a:cubicBezTo>
                    <a:pt x="279" y="281"/>
                    <a:pt x="280" y="284"/>
                    <a:pt x="279" y="284"/>
                  </a:cubicBezTo>
                  <a:cubicBezTo>
                    <a:pt x="278" y="285"/>
                    <a:pt x="276" y="285"/>
                    <a:pt x="275" y="286"/>
                  </a:cubicBezTo>
                  <a:cubicBezTo>
                    <a:pt x="273" y="287"/>
                    <a:pt x="273" y="291"/>
                    <a:pt x="269" y="290"/>
                  </a:cubicBezTo>
                  <a:cubicBezTo>
                    <a:pt x="271" y="295"/>
                    <a:pt x="267" y="296"/>
                    <a:pt x="266" y="297"/>
                  </a:cubicBezTo>
                  <a:cubicBezTo>
                    <a:pt x="265" y="300"/>
                    <a:pt x="266" y="303"/>
                    <a:pt x="265" y="307"/>
                  </a:cubicBezTo>
                  <a:cubicBezTo>
                    <a:pt x="264" y="307"/>
                    <a:pt x="263" y="306"/>
                    <a:pt x="262" y="305"/>
                  </a:cubicBezTo>
                  <a:cubicBezTo>
                    <a:pt x="261" y="310"/>
                    <a:pt x="265" y="312"/>
                    <a:pt x="262" y="315"/>
                  </a:cubicBezTo>
                  <a:cubicBezTo>
                    <a:pt x="265" y="314"/>
                    <a:pt x="264" y="318"/>
                    <a:pt x="265" y="318"/>
                  </a:cubicBezTo>
                  <a:cubicBezTo>
                    <a:pt x="266" y="318"/>
                    <a:pt x="267" y="318"/>
                    <a:pt x="268" y="318"/>
                  </a:cubicBezTo>
                  <a:cubicBezTo>
                    <a:pt x="271" y="319"/>
                    <a:pt x="272" y="321"/>
                    <a:pt x="273" y="319"/>
                  </a:cubicBezTo>
                  <a:cubicBezTo>
                    <a:pt x="274" y="319"/>
                    <a:pt x="276" y="319"/>
                    <a:pt x="276" y="319"/>
                  </a:cubicBezTo>
                  <a:cubicBezTo>
                    <a:pt x="281" y="319"/>
                    <a:pt x="280" y="318"/>
                    <a:pt x="282" y="317"/>
                  </a:cubicBezTo>
                  <a:cubicBezTo>
                    <a:pt x="284" y="316"/>
                    <a:pt x="285" y="318"/>
                    <a:pt x="287" y="318"/>
                  </a:cubicBezTo>
                  <a:cubicBezTo>
                    <a:pt x="288" y="317"/>
                    <a:pt x="288" y="315"/>
                    <a:pt x="289" y="315"/>
                  </a:cubicBezTo>
                  <a:cubicBezTo>
                    <a:pt x="292" y="314"/>
                    <a:pt x="298" y="314"/>
                    <a:pt x="301" y="315"/>
                  </a:cubicBezTo>
                  <a:cubicBezTo>
                    <a:pt x="304" y="316"/>
                    <a:pt x="304" y="318"/>
                    <a:pt x="307" y="318"/>
                  </a:cubicBezTo>
                  <a:cubicBezTo>
                    <a:pt x="308" y="318"/>
                    <a:pt x="309" y="317"/>
                    <a:pt x="310" y="317"/>
                  </a:cubicBezTo>
                  <a:cubicBezTo>
                    <a:pt x="309" y="317"/>
                    <a:pt x="311" y="318"/>
                    <a:pt x="311" y="318"/>
                  </a:cubicBezTo>
                  <a:cubicBezTo>
                    <a:pt x="315" y="319"/>
                    <a:pt x="315" y="319"/>
                    <a:pt x="318" y="319"/>
                  </a:cubicBezTo>
                  <a:cubicBezTo>
                    <a:pt x="325" y="320"/>
                    <a:pt x="331" y="318"/>
                    <a:pt x="338" y="319"/>
                  </a:cubicBezTo>
                  <a:cubicBezTo>
                    <a:pt x="337" y="316"/>
                    <a:pt x="338" y="314"/>
                    <a:pt x="339" y="312"/>
                  </a:cubicBezTo>
                  <a:cubicBezTo>
                    <a:pt x="334" y="306"/>
                    <a:pt x="331" y="300"/>
                    <a:pt x="321" y="298"/>
                  </a:cubicBezTo>
                  <a:cubicBezTo>
                    <a:pt x="322" y="296"/>
                    <a:pt x="319" y="296"/>
                    <a:pt x="318" y="294"/>
                  </a:cubicBezTo>
                  <a:cubicBezTo>
                    <a:pt x="318" y="292"/>
                    <a:pt x="318" y="291"/>
                    <a:pt x="317" y="290"/>
                  </a:cubicBezTo>
                  <a:cubicBezTo>
                    <a:pt x="318" y="286"/>
                    <a:pt x="322" y="286"/>
                    <a:pt x="321" y="280"/>
                  </a:cubicBezTo>
                  <a:cubicBezTo>
                    <a:pt x="313" y="279"/>
                    <a:pt x="309" y="283"/>
                    <a:pt x="303" y="284"/>
                  </a:cubicBezTo>
                  <a:moveTo>
                    <a:pt x="400" y="349"/>
                  </a:moveTo>
                  <a:cubicBezTo>
                    <a:pt x="398" y="349"/>
                    <a:pt x="396" y="349"/>
                    <a:pt x="398" y="350"/>
                  </a:cubicBezTo>
                  <a:cubicBezTo>
                    <a:pt x="401" y="348"/>
                    <a:pt x="406" y="348"/>
                    <a:pt x="408" y="347"/>
                  </a:cubicBezTo>
                  <a:cubicBezTo>
                    <a:pt x="408" y="347"/>
                    <a:pt x="408" y="345"/>
                    <a:pt x="408" y="345"/>
                  </a:cubicBezTo>
                  <a:cubicBezTo>
                    <a:pt x="409" y="344"/>
                    <a:pt x="410" y="346"/>
                    <a:pt x="411" y="346"/>
                  </a:cubicBezTo>
                  <a:cubicBezTo>
                    <a:pt x="411" y="336"/>
                    <a:pt x="411" y="336"/>
                    <a:pt x="411" y="336"/>
                  </a:cubicBezTo>
                  <a:cubicBezTo>
                    <a:pt x="409" y="334"/>
                    <a:pt x="408" y="334"/>
                    <a:pt x="407" y="332"/>
                  </a:cubicBezTo>
                  <a:cubicBezTo>
                    <a:pt x="406" y="331"/>
                    <a:pt x="407" y="330"/>
                    <a:pt x="407" y="329"/>
                  </a:cubicBezTo>
                  <a:cubicBezTo>
                    <a:pt x="406" y="327"/>
                    <a:pt x="402" y="326"/>
                    <a:pt x="405" y="325"/>
                  </a:cubicBezTo>
                  <a:cubicBezTo>
                    <a:pt x="414" y="325"/>
                    <a:pt x="414" y="325"/>
                    <a:pt x="414" y="325"/>
                  </a:cubicBezTo>
                  <a:cubicBezTo>
                    <a:pt x="415" y="320"/>
                    <a:pt x="411" y="320"/>
                    <a:pt x="411" y="318"/>
                  </a:cubicBezTo>
                  <a:cubicBezTo>
                    <a:pt x="411" y="315"/>
                    <a:pt x="408" y="316"/>
                    <a:pt x="407" y="314"/>
                  </a:cubicBezTo>
                  <a:cubicBezTo>
                    <a:pt x="407" y="314"/>
                    <a:pt x="409" y="312"/>
                    <a:pt x="408" y="311"/>
                  </a:cubicBezTo>
                  <a:cubicBezTo>
                    <a:pt x="404" y="312"/>
                    <a:pt x="403" y="309"/>
                    <a:pt x="400" y="310"/>
                  </a:cubicBezTo>
                  <a:cubicBezTo>
                    <a:pt x="401" y="302"/>
                    <a:pt x="391" y="304"/>
                    <a:pt x="391" y="297"/>
                  </a:cubicBezTo>
                  <a:cubicBezTo>
                    <a:pt x="395" y="294"/>
                    <a:pt x="397" y="290"/>
                    <a:pt x="405" y="291"/>
                  </a:cubicBezTo>
                  <a:cubicBezTo>
                    <a:pt x="406" y="290"/>
                    <a:pt x="405" y="289"/>
                    <a:pt x="407" y="288"/>
                  </a:cubicBezTo>
                  <a:cubicBezTo>
                    <a:pt x="407" y="285"/>
                    <a:pt x="402" y="285"/>
                    <a:pt x="402" y="281"/>
                  </a:cubicBezTo>
                  <a:cubicBezTo>
                    <a:pt x="396" y="281"/>
                    <a:pt x="393" y="283"/>
                    <a:pt x="388" y="281"/>
                  </a:cubicBezTo>
                  <a:cubicBezTo>
                    <a:pt x="388" y="283"/>
                    <a:pt x="388" y="285"/>
                    <a:pt x="387" y="283"/>
                  </a:cubicBezTo>
                  <a:cubicBezTo>
                    <a:pt x="386" y="282"/>
                    <a:pt x="386" y="284"/>
                    <a:pt x="386" y="284"/>
                  </a:cubicBezTo>
                  <a:cubicBezTo>
                    <a:pt x="383" y="286"/>
                    <a:pt x="377" y="288"/>
                    <a:pt x="376" y="288"/>
                  </a:cubicBezTo>
                  <a:cubicBezTo>
                    <a:pt x="372" y="290"/>
                    <a:pt x="373" y="290"/>
                    <a:pt x="372" y="293"/>
                  </a:cubicBezTo>
                  <a:cubicBezTo>
                    <a:pt x="371" y="293"/>
                    <a:pt x="369" y="292"/>
                    <a:pt x="369" y="293"/>
                  </a:cubicBezTo>
                  <a:cubicBezTo>
                    <a:pt x="368" y="293"/>
                    <a:pt x="369" y="296"/>
                    <a:pt x="369" y="297"/>
                  </a:cubicBezTo>
                  <a:cubicBezTo>
                    <a:pt x="369" y="300"/>
                    <a:pt x="373" y="295"/>
                    <a:pt x="373" y="300"/>
                  </a:cubicBezTo>
                  <a:cubicBezTo>
                    <a:pt x="373" y="301"/>
                    <a:pt x="374" y="301"/>
                    <a:pt x="374" y="303"/>
                  </a:cubicBezTo>
                  <a:cubicBezTo>
                    <a:pt x="373" y="307"/>
                    <a:pt x="376" y="310"/>
                    <a:pt x="376" y="311"/>
                  </a:cubicBezTo>
                  <a:cubicBezTo>
                    <a:pt x="376" y="313"/>
                    <a:pt x="376" y="313"/>
                    <a:pt x="377" y="314"/>
                  </a:cubicBezTo>
                  <a:cubicBezTo>
                    <a:pt x="377" y="314"/>
                    <a:pt x="379" y="318"/>
                    <a:pt x="379" y="318"/>
                  </a:cubicBezTo>
                  <a:cubicBezTo>
                    <a:pt x="380" y="322"/>
                    <a:pt x="380" y="321"/>
                    <a:pt x="381" y="324"/>
                  </a:cubicBezTo>
                  <a:cubicBezTo>
                    <a:pt x="382" y="325"/>
                    <a:pt x="381" y="327"/>
                    <a:pt x="381" y="328"/>
                  </a:cubicBezTo>
                  <a:cubicBezTo>
                    <a:pt x="382" y="329"/>
                    <a:pt x="385" y="329"/>
                    <a:pt x="384" y="332"/>
                  </a:cubicBezTo>
                  <a:cubicBezTo>
                    <a:pt x="379" y="331"/>
                    <a:pt x="383" y="338"/>
                    <a:pt x="380" y="339"/>
                  </a:cubicBezTo>
                  <a:cubicBezTo>
                    <a:pt x="386" y="340"/>
                    <a:pt x="386" y="349"/>
                    <a:pt x="393" y="345"/>
                  </a:cubicBezTo>
                  <a:cubicBezTo>
                    <a:pt x="387" y="350"/>
                    <a:pt x="399" y="345"/>
                    <a:pt x="400" y="349"/>
                  </a:cubicBezTo>
                  <a:moveTo>
                    <a:pt x="442" y="284"/>
                  </a:moveTo>
                  <a:cubicBezTo>
                    <a:pt x="441" y="285"/>
                    <a:pt x="441" y="287"/>
                    <a:pt x="440" y="288"/>
                  </a:cubicBezTo>
                  <a:cubicBezTo>
                    <a:pt x="439" y="290"/>
                    <a:pt x="437" y="290"/>
                    <a:pt x="436" y="291"/>
                  </a:cubicBezTo>
                  <a:cubicBezTo>
                    <a:pt x="437" y="292"/>
                    <a:pt x="440" y="295"/>
                    <a:pt x="440" y="297"/>
                  </a:cubicBezTo>
                  <a:cubicBezTo>
                    <a:pt x="440" y="297"/>
                    <a:pt x="438" y="297"/>
                    <a:pt x="439" y="298"/>
                  </a:cubicBezTo>
                  <a:cubicBezTo>
                    <a:pt x="440" y="300"/>
                    <a:pt x="443" y="299"/>
                    <a:pt x="445" y="301"/>
                  </a:cubicBezTo>
                  <a:cubicBezTo>
                    <a:pt x="445" y="300"/>
                    <a:pt x="446" y="299"/>
                    <a:pt x="447" y="298"/>
                  </a:cubicBezTo>
                  <a:cubicBezTo>
                    <a:pt x="449" y="294"/>
                    <a:pt x="445" y="294"/>
                    <a:pt x="445" y="291"/>
                  </a:cubicBezTo>
                  <a:cubicBezTo>
                    <a:pt x="447" y="290"/>
                    <a:pt x="449" y="289"/>
                    <a:pt x="449" y="286"/>
                  </a:cubicBezTo>
                  <a:cubicBezTo>
                    <a:pt x="446" y="286"/>
                    <a:pt x="446" y="285"/>
                    <a:pt x="447" y="283"/>
                  </a:cubicBezTo>
                  <a:cubicBezTo>
                    <a:pt x="445" y="284"/>
                    <a:pt x="443" y="283"/>
                    <a:pt x="442" y="284"/>
                  </a:cubicBezTo>
                  <a:moveTo>
                    <a:pt x="258" y="322"/>
                  </a:moveTo>
                  <a:cubicBezTo>
                    <a:pt x="257" y="328"/>
                    <a:pt x="267" y="324"/>
                    <a:pt x="268" y="322"/>
                  </a:cubicBezTo>
                  <a:cubicBezTo>
                    <a:pt x="264" y="321"/>
                    <a:pt x="262" y="321"/>
                    <a:pt x="258" y="322"/>
                  </a:cubicBezTo>
                  <a:moveTo>
                    <a:pt x="290" y="583"/>
                  </a:moveTo>
                  <a:cubicBezTo>
                    <a:pt x="292" y="578"/>
                    <a:pt x="300" y="578"/>
                    <a:pt x="299" y="569"/>
                  </a:cubicBezTo>
                  <a:cubicBezTo>
                    <a:pt x="295" y="572"/>
                    <a:pt x="288" y="566"/>
                    <a:pt x="283" y="570"/>
                  </a:cubicBezTo>
                  <a:cubicBezTo>
                    <a:pt x="289" y="571"/>
                    <a:pt x="282" y="572"/>
                    <a:pt x="282" y="573"/>
                  </a:cubicBezTo>
                  <a:cubicBezTo>
                    <a:pt x="282" y="572"/>
                    <a:pt x="283" y="576"/>
                    <a:pt x="283" y="577"/>
                  </a:cubicBezTo>
                  <a:cubicBezTo>
                    <a:pt x="283" y="579"/>
                    <a:pt x="283" y="581"/>
                    <a:pt x="282" y="582"/>
                  </a:cubicBezTo>
                  <a:cubicBezTo>
                    <a:pt x="282" y="581"/>
                    <a:pt x="281" y="580"/>
                    <a:pt x="280" y="582"/>
                  </a:cubicBezTo>
                  <a:cubicBezTo>
                    <a:pt x="282" y="584"/>
                    <a:pt x="287" y="583"/>
                    <a:pt x="290" y="58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140" name="Freeform 92"/>
            <p:cNvSpPr>
              <a:spLocks/>
            </p:cNvSpPr>
            <p:nvPr/>
          </p:nvSpPr>
          <p:spPr bwMode="auto">
            <a:xfrm>
              <a:off x="2303462" y="1103312"/>
              <a:ext cx="63500" cy="34925"/>
            </a:xfrm>
            <a:custGeom>
              <a:avLst/>
              <a:gdLst>
                <a:gd name="T0" fmla="*/ 12 w 17"/>
                <a:gd name="T1" fmla="*/ 0 h 9"/>
                <a:gd name="T2" fmla="*/ 15 w 17"/>
                <a:gd name="T3" fmla="*/ 8 h 9"/>
                <a:gd name="T4" fmla="*/ 0 w 17"/>
                <a:gd name="T5" fmla="*/ 4 h 9"/>
                <a:gd name="T6" fmla="*/ 12 w 17"/>
                <a:gd name="T7" fmla="*/ 0 h 9"/>
              </a:gdLst>
              <a:ahLst/>
              <a:cxnLst>
                <a:cxn ang="0">
                  <a:pos x="T0" y="T1"/>
                </a:cxn>
                <a:cxn ang="0">
                  <a:pos x="T2" y="T3"/>
                </a:cxn>
                <a:cxn ang="0">
                  <a:pos x="T4" y="T5"/>
                </a:cxn>
                <a:cxn ang="0">
                  <a:pos x="T6" y="T7"/>
                </a:cxn>
              </a:cxnLst>
              <a:rect l="0" t="0" r="r" b="b"/>
              <a:pathLst>
                <a:path w="17" h="9">
                  <a:moveTo>
                    <a:pt x="12" y="0"/>
                  </a:moveTo>
                  <a:cubicBezTo>
                    <a:pt x="12" y="4"/>
                    <a:pt x="17" y="3"/>
                    <a:pt x="15" y="8"/>
                  </a:cubicBezTo>
                  <a:cubicBezTo>
                    <a:pt x="7" y="9"/>
                    <a:pt x="3" y="7"/>
                    <a:pt x="0" y="4"/>
                  </a:cubicBezTo>
                  <a:cubicBezTo>
                    <a:pt x="2" y="1"/>
                    <a:pt x="7" y="1"/>
                    <a:pt x="1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141" name="Freeform 93"/>
            <p:cNvSpPr>
              <a:spLocks noEditPoints="1"/>
            </p:cNvSpPr>
            <p:nvPr/>
          </p:nvSpPr>
          <p:spPr bwMode="auto">
            <a:xfrm>
              <a:off x="2435225" y="1166812"/>
              <a:ext cx="633413" cy="442913"/>
            </a:xfrm>
            <a:custGeom>
              <a:avLst/>
              <a:gdLst>
                <a:gd name="T0" fmla="*/ 16 w 169"/>
                <a:gd name="T1" fmla="*/ 7 h 118"/>
                <a:gd name="T2" fmla="*/ 22 w 169"/>
                <a:gd name="T3" fmla="*/ 5 h 118"/>
                <a:gd name="T4" fmla="*/ 22 w 169"/>
                <a:gd name="T5" fmla="*/ 8 h 118"/>
                <a:gd name="T6" fmla="*/ 22 w 169"/>
                <a:gd name="T7" fmla="*/ 14 h 118"/>
                <a:gd name="T8" fmla="*/ 26 w 169"/>
                <a:gd name="T9" fmla="*/ 25 h 118"/>
                <a:gd name="T10" fmla="*/ 36 w 169"/>
                <a:gd name="T11" fmla="*/ 7 h 118"/>
                <a:gd name="T12" fmla="*/ 49 w 169"/>
                <a:gd name="T13" fmla="*/ 5 h 118"/>
                <a:gd name="T14" fmla="*/ 57 w 169"/>
                <a:gd name="T15" fmla="*/ 19 h 118"/>
                <a:gd name="T16" fmla="*/ 67 w 169"/>
                <a:gd name="T17" fmla="*/ 16 h 118"/>
                <a:gd name="T18" fmla="*/ 81 w 169"/>
                <a:gd name="T19" fmla="*/ 15 h 118"/>
                <a:gd name="T20" fmla="*/ 87 w 169"/>
                <a:gd name="T21" fmla="*/ 21 h 118"/>
                <a:gd name="T22" fmla="*/ 92 w 169"/>
                <a:gd name="T23" fmla="*/ 23 h 118"/>
                <a:gd name="T24" fmla="*/ 95 w 169"/>
                <a:gd name="T25" fmla="*/ 25 h 118"/>
                <a:gd name="T26" fmla="*/ 108 w 169"/>
                <a:gd name="T27" fmla="*/ 28 h 118"/>
                <a:gd name="T28" fmla="*/ 119 w 169"/>
                <a:gd name="T29" fmla="*/ 33 h 118"/>
                <a:gd name="T30" fmla="*/ 123 w 169"/>
                <a:gd name="T31" fmla="*/ 37 h 118"/>
                <a:gd name="T32" fmla="*/ 131 w 169"/>
                <a:gd name="T33" fmla="*/ 44 h 118"/>
                <a:gd name="T34" fmla="*/ 126 w 169"/>
                <a:gd name="T35" fmla="*/ 56 h 118"/>
                <a:gd name="T36" fmla="*/ 138 w 169"/>
                <a:gd name="T37" fmla="*/ 57 h 118"/>
                <a:gd name="T38" fmla="*/ 141 w 169"/>
                <a:gd name="T39" fmla="*/ 64 h 118"/>
                <a:gd name="T40" fmla="*/ 153 w 169"/>
                <a:gd name="T41" fmla="*/ 66 h 118"/>
                <a:gd name="T42" fmla="*/ 160 w 169"/>
                <a:gd name="T43" fmla="*/ 73 h 118"/>
                <a:gd name="T44" fmla="*/ 162 w 169"/>
                <a:gd name="T45" fmla="*/ 78 h 118"/>
                <a:gd name="T46" fmla="*/ 155 w 169"/>
                <a:gd name="T47" fmla="*/ 88 h 118"/>
                <a:gd name="T48" fmla="*/ 146 w 169"/>
                <a:gd name="T49" fmla="*/ 87 h 118"/>
                <a:gd name="T50" fmla="*/ 137 w 169"/>
                <a:gd name="T51" fmla="*/ 78 h 118"/>
                <a:gd name="T52" fmla="*/ 130 w 169"/>
                <a:gd name="T53" fmla="*/ 85 h 118"/>
                <a:gd name="T54" fmla="*/ 140 w 169"/>
                <a:gd name="T55" fmla="*/ 91 h 118"/>
                <a:gd name="T56" fmla="*/ 146 w 169"/>
                <a:gd name="T57" fmla="*/ 101 h 118"/>
                <a:gd name="T58" fmla="*/ 141 w 169"/>
                <a:gd name="T59" fmla="*/ 110 h 118"/>
                <a:gd name="T60" fmla="*/ 123 w 169"/>
                <a:gd name="T61" fmla="*/ 103 h 118"/>
                <a:gd name="T62" fmla="*/ 129 w 169"/>
                <a:gd name="T63" fmla="*/ 110 h 118"/>
                <a:gd name="T64" fmla="*/ 136 w 169"/>
                <a:gd name="T65" fmla="*/ 115 h 118"/>
                <a:gd name="T66" fmla="*/ 129 w 169"/>
                <a:gd name="T67" fmla="*/ 115 h 118"/>
                <a:gd name="T68" fmla="*/ 113 w 169"/>
                <a:gd name="T69" fmla="*/ 109 h 118"/>
                <a:gd name="T70" fmla="*/ 105 w 169"/>
                <a:gd name="T71" fmla="*/ 105 h 118"/>
                <a:gd name="T72" fmla="*/ 101 w 169"/>
                <a:gd name="T73" fmla="*/ 98 h 118"/>
                <a:gd name="T74" fmla="*/ 92 w 169"/>
                <a:gd name="T75" fmla="*/ 82 h 118"/>
                <a:gd name="T76" fmla="*/ 94 w 169"/>
                <a:gd name="T77" fmla="*/ 78 h 118"/>
                <a:gd name="T78" fmla="*/ 96 w 169"/>
                <a:gd name="T79" fmla="*/ 73 h 118"/>
                <a:gd name="T80" fmla="*/ 101 w 169"/>
                <a:gd name="T81" fmla="*/ 66 h 118"/>
                <a:gd name="T82" fmla="*/ 96 w 169"/>
                <a:gd name="T83" fmla="*/ 57 h 118"/>
                <a:gd name="T84" fmla="*/ 91 w 169"/>
                <a:gd name="T85" fmla="*/ 53 h 118"/>
                <a:gd name="T86" fmla="*/ 87 w 169"/>
                <a:gd name="T87" fmla="*/ 53 h 118"/>
                <a:gd name="T88" fmla="*/ 81 w 169"/>
                <a:gd name="T89" fmla="*/ 52 h 118"/>
                <a:gd name="T90" fmla="*/ 70 w 169"/>
                <a:gd name="T91" fmla="*/ 39 h 118"/>
                <a:gd name="T92" fmla="*/ 59 w 169"/>
                <a:gd name="T93" fmla="*/ 42 h 118"/>
                <a:gd name="T94" fmla="*/ 49 w 169"/>
                <a:gd name="T95" fmla="*/ 42 h 118"/>
                <a:gd name="T96" fmla="*/ 37 w 169"/>
                <a:gd name="T97" fmla="*/ 42 h 118"/>
                <a:gd name="T98" fmla="*/ 16 w 169"/>
                <a:gd name="T99" fmla="*/ 37 h 118"/>
                <a:gd name="T100" fmla="*/ 7 w 169"/>
                <a:gd name="T101" fmla="*/ 32 h 118"/>
                <a:gd name="T102" fmla="*/ 4 w 169"/>
                <a:gd name="T103" fmla="*/ 25 h 118"/>
                <a:gd name="T104" fmla="*/ 5 w 169"/>
                <a:gd name="T105" fmla="*/ 19 h 118"/>
                <a:gd name="T106" fmla="*/ 109 w 169"/>
                <a:gd name="T107" fmla="*/ 81 h 118"/>
                <a:gd name="T108" fmla="*/ 116 w 169"/>
                <a:gd name="T109" fmla="*/ 75 h 118"/>
                <a:gd name="T110" fmla="*/ 109 w 169"/>
                <a:gd name="T111" fmla="*/ 8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9" h="118">
                  <a:moveTo>
                    <a:pt x="7" y="8"/>
                  </a:moveTo>
                  <a:cubicBezTo>
                    <a:pt x="9" y="12"/>
                    <a:pt x="15" y="3"/>
                    <a:pt x="16" y="7"/>
                  </a:cubicBezTo>
                  <a:cubicBezTo>
                    <a:pt x="18" y="7"/>
                    <a:pt x="17" y="4"/>
                    <a:pt x="18" y="4"/>
                  </a:cubicBezTo>
                  <a:cubicBezTo>
                    <a:pt x="20" y="3"/>
                    <a:pt x="21" y="5"/>
                    <a:pt x="22" y="5"/>
                  </a:cubicBezTo>
                  <a:cubicBezTo>
                    <a:pt x="24" y="5"/>
                    <a:pt x="24" y="0"/>
                    <a:pt x="28" y="4"/>
                  </a:cubicBezTo>
                  <a:cubicBezTo>
                    <a:pt x="28" y="10"/>
                    <a:pt x="24" y="6"/>
                    <a:pt x="22" y="8"/>
                  </a:cubicBezTo>
                  <a:cubicBezTo>
                    <a:pt x="21" y="9"/>
                    <a:pt x="25" y="9"/>
                    <a:pt x="25" y="9"/>
                  </a:cubicBezTo>
                  <a:cubicBezTo>
                    <a:pt x="25" y="11"/>
                    <a:pt x="22" y="12"/>
                    <a:pt x="22" y="14"/>
                  </a:cubicBezTo>
                  <a:cubicBezTo>
                    <a:pt x="22" y="16"/>
                    <a:pt x="23" y="16"/>
                    <a:pt x="23" y="18"/>
                  </a:cubicBezTo>
                  <a:cubicBezTo>
                    <a:pt x="24" y="20"/>
                    <a:pt x="22" y="25"/>
                    <a:pt x="26" y="25"/>
                  </a:cubicBezTo>
                  <a:cubicBezTo>
                    <a:pt x="29" y="24"/>
                    <a:pt x="27" y="17"/>
                    <a:pt x="28" y="14"/>
                  </a:cubicBezTo>
                  <a:cubicBezTo>
                    <a:pt x="34" y="15"/>
                    <a:pt x="34" y="10"/>
                    <a:pt x="36" y="7"/>
                  </a:cubicBezTo>
                  <a:cubicBezTo>
                    <a:pt x="38" y="10"/>
                    <a:pt x="41" y="4"/>
                    <a:pt x="43" y="8"/>
                  </a:cubicBezTo>
                  <a:cubicBezTo>
                    <a:pt x="46" y="8"/>
                    <a:pt x="45" y="4"/>
                    <a:pt x="49" y="5"/>
                  </a:cubicBezTo>
                  <a:cubicBezTo>
                    <a:pt x="48" y="10"/>
                    <a:pt x="52" y="11"/>
                    <a:pt x="56" y="12"/>
                  </a:cubicBezTo>
                  <a:cubicBezTo>
                    <a:pt x="54" y="17"/>
                    <a:pt x="55" y="16"/>
                    <a:pt x="57" y="19"/>
                  </a:cubicBezTo>
                  <a:cubicBezTo>
                    <a:pt x="59" y="18"/>
                    <a:pt x="61" y="18"/>
                    <a:pt x="63" y="19"/>
                  </a:cubicBezTo>
                  <a:cubicBezTo>
                    <a:pt x="66" y="20"/>
                    <a:pt x="66" y="17"/>
                    <a:pt x="67" y="16"/>
                  </a:cubicBezTo>
                  <a:cubicBezTo>
                    <a:pt x="68" y="16"/>
                    <a:pt x="71" y="17"/>
                    <a:pt x="71" y="15"/>
                  </a:cubicBezTo>
                  <a:cubicBezTo>
                    <a:pt x="75" y="16"/>
                    <a:pt x="77" y="16"/>
                    <a:pt x="81" y="15"/>
                  </a:cubicBezTo>
                  <a:cubicBezTo>
                    <a:pt x="81" y="18"/>
                    <a:pt x="85" y="17"/>
                    <a:pt x="84" y="16"/>
                  </a:cubicBezTo>
                  <a:cubicBezTo>
                    <a:pt x="85" y="17"/>
                    <a:pt x="85" y="19"/>
                    <a:pt x="87" y="21"/>
                  </a:cubicBezTo>
                  <a:cubicBezTo>
                    <a:pt x="87" y="21"/>
                    <a:pt x="90" y="21"/>
                    <a:pt x="91" y="22"/>
                  </a:cubicBezTo>
                  <a:cubicBezTo>
                    <a:pt x="92" y="22"/>
                    <a:pt x="91" y="23"/>
                    <a:pt x="92" y="23"/>
                  </a:cubicBezTo>
                  <a:cubicBezTo>
                    <a:pt x="95" y="24"/>
                    <a:pt x="91" y="26"/>
                    <a:pt x="94" y="28"/>
                  </a:cubicBezTo>
                  <a:cubicBezTo>
                    <a:pt x="94" y="28"/>
                    <a:pt x="95" y="25"/>
                    <a:pt x="95" y="25"/>
                  </a:cubicBezTo>
                  <a:cubicBezTo>
                    <a:pt x="97" y="26"/>
                    <a:pt x="97" y="29"/>
                    <a:pt x="101" y="29"/>
                  </a:cubicBezTo>
                  <a:cubicBezTo>
                    <a:pt x="103" y="29"/>
                    <a:pt x="105" y="28"/>
                    <a:pt x="108" y="28"/>
                  </a:cubicBezTo>
                  <a:cubicBezTo>
                    <a:pt x="107" y="33"/>
                    <a:pt x="116" y="30"/>
                    <a:pt x="116" y="35"/>
                  </a:cubicBezTo>
                  <a:cubicBezTo>
                    <a:pt x="118" y="35"/>
                    <a:pt x="119" y="34"/>
                    <a:pt x="119" y="33"/>
                  </a:cubicBezTo>
                  <a:cubicBezTo>
                    <a:pt x="121" y="34"/>
                    <a:pt x="121" y="36"/>
                    <a:pt x="122" y="39"/>
                  </a:cubicBezTo>
                  <a:cubicBezTo>
                    <a:pt x="123" y="39"/>
                    <a:pt x="123" y="38"/>
                    <a:pt x="123" y="37"/>
                  </a:cubicBezTo>
                  <a:cubicBezTo>
                    <a:pt x="125" y="39"/>
                    <a:pt x="127" y="42"/>
                    <a:pt x="131" y="42"/>
                  </a:cubicBezTo>
                  <a:cubicBezTo>
                    <a:pt x="131" y="43"/>
                    <a:pt x="130" y="44"/>
                    <a:pt x="131" y="44"/>
                  </a:cubicBezTo>
                  <a:cubicBezTo>
                    <a:pt x="133" y="47"/>
                    <a:pt x="127" y="49"/>
                    <a:pt x="131" y="50"/>
                  </a:cubicBezTo>
                  <a:cubicBezTo>
                    <a:pt x="130" y="52"/>
                    <a:pt x="126" y="52"/>
                    <a:pt x="126" y="56"/>
                  </a:cubicBezTo>
                  <a:cubicBezTo>
                    <a:pt x="129" y="61"/>
                    <a:pt x="135" y="54"/>
                    <a:pt x="137" y="60"/>
                  </a:cubicBezTo>
                  <a:cubicBezTo>
                    <a:pt x="138" y="60"/>
                    <a:pt x="138" y="58"/>
                    <a:pt x="138" y="57"/>
                  </a:cubicBezTo>
                  <a:cubicBezTo>
                    <a:pt x="141" y="57"/>
                    <a:pt x="139" y="60"/>
                    <a:pt x="140" y="61"/>
                  </a:cubicBezTo>
                  <a:cubicBezTo>
                    <a:pt x="140" y="61"/>
                    <a:pt x="141" y="64"/>
                    <a:pt x="141" y="64"/>
                  </a:cubicBezTo>
                  <a:cubicBezTo>
                    <a:pt x="143" y="64"/>
                    <a:pt x="145" y="61"/>
                    <a:pt x="144" y="67"/>
                  </a:cubicBezTo>
                  <a:cubicBezTo>
                    <a:pt x="147" y="67"/>
                    <a:pt x="148" y="65"/>
                    <a:pt x="153" y="66"/>
                  </a:cubicBezTo>
                  <a:cubicBezTo>
                    <a:pt x="153" y="67"/>
                    <a:pt x="154" y="68"/>
                    <a:pt x="154" y="70"/>
                  </a:cubicBezTo>
                  <a:cubicBezTo>
                    <a:pt x="156" y="70"/>
                    <a:pt x="161" y="68"/>
                    <a:pt x="160" y="73"/>
                  </a:cubicBezTo>
                  <a:cubicBezTo>
                    <a:pt x="165" y="70"/>
                    <a:pt x="162" y="73"/>
                    <a:pt x="167" y="74"/>
                  </a:cubicBezTo>
                  <a:cubicBezTo>
                    <a:pt x="169" y="77"/>
                    <a:pt x="162" y="78"/>
                    <a:pt x="162" y="78"/>
                  </a:cubicBezTo>
                  <a:cubicBezTo>
                    <a:pt x="162" y="79"/>
                    <a:pt x="163" y="80"/>
                    <a:pt x="164" y="80"/>
                  </a:cubicBezTo>
                  <a:cubicBezTo>
                    <a:pt x="160" y="83"/>
                    <a:pt x="157" y="83"/>
                    <a:pt x="155" y="88"/>
                  </a:cubicBezTo>
                  <a:cubicBezTo>
                    <a:pt x="154" y="88"/>
                    <a:pt x="153" y="88"/>
                    <a:pt x="153" y="89"/>
                  </a:cubicBezTo>
                  <a:cubicBezTo>
                    <a:pt x="151" y="89"/>
                    <a:pt x="146" y="89"/>
                    <a:pt x="146" y="87"/>
                  </a:cubicBezTo>
                  <a:cubicBezTo>
                    <a:pt x="146" y="84"/>
                    <a:pt x="138" y="87"/>
                    <a:pt x="140" y="81"/>
                  </a:cubicBezTo>
                  <a:cubicBezTo>
                    <a:pt x="137" y="81"/>
                    <a:pt x="137" y="80"/>
                    <a:pt x="137" y="78"/>
                  </a:cubicBezTo>
                  <a:cubicBezTo>
                    <a:pt x="131" y="78"/>
                    <a:pt x="131" y="78"/>
                    <a:pt x="131" y="78"/>
                  </a:cubicBezTo>
                  <a:cubicBezTo>
                    <a:pt x="128" y="78"/>
                    <a:pt x="131" y="83"/>
                    <a:pt x="130" y="85"/>
                  </a:cubicBezTo>
                  <a:cubicBezTo>
                    <a:pt x="130" y="88"/>
                    <a:pt x="134" y="88"/>
                    <a:pt x="134" y="91"/>
                  </a:cubicBezTo>
                  <a:cubicBezTo>
                    <a:pt x="137" y="89"/>
                    <a:pt x="140" y="94"/>
                    <a:pt x="140" y="91"/>
                  </a:cubicBezTo>
                  <a:cubicBezTo>
                    <a:pt x="142" y="92"/>
                    <a:pt x="143" y="96"/>
                    <a:pt x="143" y="99"/>
                  </a:cubicBezTo>
                  <a:cubicBezTo>
                    <a:pt x="142" y="101"/>
                    <a:pt x="145" y="100"/>
                    <a:pt x="146" y="101"/>
                  </a:cubicBezTo>
                  <a:cubicBezTo>
                    <a:pt x="147" y="104"/>
                    <a:pt x="144" y="110"/>
                    <a:pt x="144" y="113"/>
                  </a:cubicBezTo>
                  <a:cubicBezTo>
                    <a:pt x="141" y="115"/>
                    <a:pt x="142" y="111"/>
                    <a:pt x="141" y="110"/>
                  </a:cubicBezTo>
                  <a:cubicBezTo>
                    <a:pt x="139" y="109"/>
                    <a:pt x="135" y="110"/>
                    <a:pt x="134" y="106"/>
                  </a:cubicBezTo>
                  <a:cubicBezTo>
                    <a:pt x="129" y="107"/>
                    <a:pt x="129" y="102"/>
                    <a:pt x="123" y="103"/>
                  </a:cubicBezTo>
                  <a:cubicBezTo>
                    <a:pt x="123" y="106"/>
                    <a:pt x="128" y="104"/>
                    <a:pt x="129" y="106"/>
                  </a:cubicBezTo>
                  <a:cubicBezTo>
                    <a:pt x="124" y="111"/>
                    <a:pt x="133" y="108"/>
                    <a:pt x="129" y="110"/>
                  </a:cubicBezTo>
                  <a:cubicBezTo>
                    <a:pt x="129" y="112"/>
                    <a:pt x="132" y="112"/>
                    <a:pt x="134" y="113"/>
                  </a:cubicBezTo>
                  <a:cubicBezTo>
                    <a:pt x="135" y="114"/>
                    <a:pt x="134" y="115"/>
                    <a:pt x="136" y="115"/>
                  </a:cubicBezTo>
                  <a:cubicBezTo>
                    <a:pt x="138" y="115"/>
                    <a:pt x="138" y="115"/>
                    <a:pt x="138" y="117"/>
                  </a:cubicBezTo>
                  <a:cubicBezTo>
                    <a:pt x="134" y="118"/>
                    <a:pt x="132" y="117"/>
                    <a:pt x="129" y="115"/>
                  </a:cubicBezTo>
                  <a:cubicBezTo>
                    <a:pt x="127" y="113"/>
                    <a:pt x="123" y="114"/>
                    <a:pt x="120" y="112"/>
                  </a:cubicBezTo>
                  <a:cubicBezTo>
                    <a:pt x="119" y="111"/>
                    <a:pt x="115" y="109"/>
                    <a:pt x="113" y="109"/>
                  </a:cubicBezTo>
                  <a:cubicBezTo>
                    <a:pt x="111" y="109"/>
                    <a:pt x="111" y="107"/>
                    <a:pt x="110" y="106"/>
                  </a:cubicBezTo>
                  <a:cubicBezTo>
                    <a:pt x="109" y="105"/>
                    <a:pt x="106" y="106"/>
                    <a:pt x="105" y="105"/>
                  </a:cubicBezTo>
                  <a:cubicBezTo>
                    <a:pt x="104" y="104"/>
                    <a:pt x="104" y="102"/>
                    <a:pt x="103" y="101"/>
                  </a:cubicBezTo>
                  <a:cubicBezTo>
                    <a:pt x="103" y="100"/>
                    <a:pt x="99" y="101"/>
                    <a:pt x="101" y="98"/>
                  </a:cubicBezTo>
                  <a:cubicBezTo>
                    <a:pt x="95" y="98"/>
                    <a:pt x="94" y="92"/>
                    <a:pt x="91" y="89"/>
                  </a:cubicBezTo>
                  <a:cubicBezTo>
                    <a:pt x="92" y="89"/>
                    <a:pt x="90" y="84"/>
                    <a:pt x="92" y="82"/>
                  </a:cubicBezTo>
                  <a:cubicBezTo>
                    <a:pt x="92" y="82"/>
                    <a:pt x="95" y="83"/>
                    <a:pt x="95" y="82"/>
                  </a:cubicBezTo>
                  <a:cubicBezTo>
                    <a:pt x="95" y="82"/>
                    <a:pt x="93" y="80"/>
                    <a:pt x="94" y="78"/>
                  </a:cubicBezTo>
                  <a:cubicBezTo>
                    <a:pt x="94" y="78"/>
                    <a:pt x="96" y="78"/>
                    <a:pt x="96" y="78"/>
                  </a:cubicBezTo>
                  <a:cubicBezTo>
                    <a:pt x="97" y="77"/>
                    <a:pt x="96" y="74"/>
                    <a:pt x="96" y="73"/>
                  </a:cubicBezTo>
                  <a:cubicBezTo>
                    <a:pt x="97" y="72"/>
                    <a:pt x="99" y="73"/>
                    <a:pt x="99" y="73"/>
                  </a:cubicBezTo>
                  <a:cubicBezTo>
                    <a:pt x="101" y="71"/>
                    <a:pt x="99" y="67"/>
                    <a:pt x="101" y="66"/>
                  </a:cubicBezTo>
                  <a:cubicBezTo>
                    <a:pt x="100" y="64"/>
                    <a:pt x="98" y="64"/>
                    <a:pt x="96" y="64"/>
                  </a:cubicBezTo>
                  <a:cubicBezTo>
                    <a:pt x="96" y="57"/>
                    <a:pt x="96" y="57"/>
                    <a:pt x="96" y="57"/>
                  </a:cubicBezTo>
                  <a:cubicBezTo>
                    <a:pt x="95" y="57"/>
                    <a:pt x="94" y="57"/>
                    <a:pt x="94" y="59"/>
                  </a:cubicBezTo>
                  <a:cubicBezTo>
                    <a:pt x="91" y="57"/>
                    <a:pt x="92" y="54"/>
                    <a:pt x="91" y="53"/>
                  </a:cubicBezTo>
                  <a:cubicBezTo>
                    <a:pt x="90" y="53"/>
                    <a:pt x="89" y="55"/>
                    <a:pt x="88" y="54"/>
                  </a:cubicBezTo>
                  <a:cubicBezTo>
                    <a:pt x="88" y="54"/>
                    <a:pt x="87" y="53"/>
                    <a:pt x="87" y="53"/>
                  </a:cubicBezTo>
                  <a:cubicBezTo>
                    <a:pt x="86" y="52"/>
                    <a:pt x="84" y="50"/>
                    <a:pt x="84" y="50"/>
                  </a:cubicBezTo>
                  <a:cubicBezTo>
                    <a:pt x="83" y="50"/>
                    <a:pt x="82" y="52"/>
                    <a:pt x="81" y="52"/>
                  </a:cubicBezTo>
                  <a:cubicBezTo>
                    <a:pt x="81" y="51"/>
                    <a:pt x="79" y="48"/>
                    <a:pt x="75" y="49"/>
                  </a:cubicBezTo>
                  <a:cubicBezTo>
                    <a:pt x="81" y="42"/>
                    <a:pt x="68" y="46"/>
                    <a:pt x="70" y="39"/>
                  </a:cubicBezTo>
                  <a:cubicBezTo>
                    <a:pt x="66" y="39"/>
                    <a:pt x="63" y="39"/>
                    <a:pt x="63" y="43"/>
                  </a:cubicBezTo>
                  <a:cubicBezTo>
                    <a:pt x="61" y="44"/>
                    <a:pt x="59" y="42"/>
                    <a:pt x="59" y="42"/>
                  </a:cubicBezTo>
                  <a:cubicBezTo>
                    <a:pt x="57" y="42"/>
                    <a:pt x="56" y="43"/>
                    <a:pt x="54" y="43"/>
                  </a:cubicBezTo>
                  <a:cubicBezTo>
                    <a:pt x="52" y="43"/>
                    <a:pt x="51" y="42"/>
                    <a:pt x="49" y="42"/>
                  </a:cubicBezTo>
                  <a:cubicBezTo>
                    <a:pt x="46" y="42"/>
                    <a:pt x="46" y="43"/>
                    <a:pt x="43" y="43"/>
                  </a:cubicBezTo>
                  <a:cubicBezTo>
                    <a:pt x="40" y="43"/>
                    <a:pt x="39" y="42"/>
                    <a:pt x="37" y="42"/>
                  </a:cubicBezTo>
                  <a:cubicBezTo>
                    <a:pt x="31" y="41"/>
                    <a:pt x="26" y="42"/>
                    <a:pt x="19" y="40"/>
                  </a:cubicBezTo>
                  <a:cubicBezTo>
                    <a:pt x="19" y="40"/>
                    <a:pt x="17" y="38"/>
                    <a:pt x="16" y="37"/>
                  </a:cubicBezTo>
                  <a:cubicBezTo>
                    <a:pt x="14" y="37"/>
                    <a:pt x="12" y="38"/>
                    <a:pt x="12" y="35"/>
                  </a:cubicBezTo>
                  <a:cubicBezTo>
                    <a:pt x="10" y="34"/>
                    <a:pt x="5" y="36"/>
                    <a:pt x="7" y="32"/>
                  </a:cubicBezTo>
                  <a:cubicBezTo>
                    <a:pt x="11" y="33"/>
                    <a:pt x="13" y="30"/>
                    <a:pt x="15" y="29"/>
                  </a:cubicBezTo>
                  <a:cubicBezTo>
                    <a:pt x="13" y="26"/>
                    <a:pt x="5" y="28"/>
                    <a:pt x="4" y="25"/>
                  </a:cubicBezTo>
                  <a:cubicBezTo>
                    <a:pt x="3" y="25"/>
                    <a:pt x="2" y="25"/>
                    <a:pt x="2" y="26"/>
                  </a:cubicBezTo>
                  <a:cubicBezTo>
                    <a:pt x="0" y="26"/>
                    <a:pt x="4" y="20"/>
                    <a:pt x="5" y="19"/>
                  </a:cubicBezTo>
                  <a:cubicBezTo>
                    <a:pt x="4" y="14"/>
                    <a:pt x="8" y="13"/>
                    <a:pt x="7" y="8"/>
                  </a:cubicBezTo>
                  <a:moveTo>
                    <a:pt x="109" y="81"/>
                  </a:moveTo>
                  <a:cubicBezTo>
                    <a:pt x="110" y="78"/>
                    <a:pt x="116" y="80"/>
                    <a:pt x="119" y="80"/>
                  </a:cubicBezTo>
                  <a:cubicBezTo>
                    <a:pt x="119" y="77"/>
                    <a:pt x="117" y="77"/>
                    <a:pt x="116" y="75"/>
                  </a:cubicBezTo>
                  <a:cubicBezTo>
                    <a:pt x="114" y="73"/>
                    <a:pt x="111" y="75"/>
                    <a:pt x="108" y="73"/>
                  </a:cubicBezTo>
                  <a:cubicBezTo>
                    <a:pt x="108" y="75"/>
                    <a:pt x="106" y="81"/>
                    <a:pt x="109" y="8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142" name="Freeform 94"/>
            <p:cNvSpPr>
              <a:spLocks/>
            </p:cNvSpPr>
            <p:nvPr/>
          </p:nvSpPr>
          <p:spPr bwMode="auto">
            <a:xfrm>
              <a:off x="1816100" y="1190625"/>
              <a:ext cx="388938" cy="193675"/>
            </a:xfrm>
            <a:custGeom>
              <a:avLst/>
              <a:gdLst>
                <a:gd name="T0" fmla="*/ 12 w 104"/>
                <a:gd name="T1" fmla="*/ 40 h 52"/>
                <a:gd name="T2" fmla="*/ 13 w 104"/>
                <a:gd name="T3" fmla="*/ 36 h 52"/>
                <a:gd name="T4" fmla="*/ 19 w 104"/>
                <a:gd name="T5" fmla="*/ 34 h 52"/>
                <a:gd name="T6" fmla="*/ 22 w 104"/>
                <a:gd name="T7" fmla="*/ 33 h 52"/>
                <a:gd name="T8" fmla="*/ 37 w 104"/>
                <a:gd name="T9" fmla="*/ 31 h 52"/>
                <a:gd name="T10" fmla="*/ 22 w 104"/>
                <a:gd name="T11" fmla="*/ 30 h 52"/>
                <a:gd name="T12" fmla="*/ 20 w 104"/>
                <a:gd name="T13" fmla="*/ 29 h 52"/>
                <a:gd name="T14" fmla="*/ 16 w 104"/>
                <a:gd name="T15" fmla="*/ 30 h 52"/>
                <a:gd name="T16" fmla="*/ 7 w 104"/>
                <a:gd name="T17" fmla="*/ 29 h 52"/>
                <a:gd name="T18" fmla="*/ 15 w 104"/>
                <a:gd name="T19" fmla="*/ 23 h 52"/>
                <a:gd name="T20" fmla="*/ 19 w 104"/>
                <a:gd name="T21" fmla="*/ 23 h 52"/>
                <a:gd name="T22" fmla="*/ 3 w 104"/>
                <a:gd name="T23" fmla="*/ 20 h 52"/>
                <a:gd name="T24" fmla="*/ 0 w 104"/>
                <a:gd name="T25" fmla="*/ 16 h 52"/>
                <a:gd name="T26" fmla="*/ 7 w 104"/>
                <a:gd name="T27" fmla="*/ 10 h 52"/>
                <a:gd name="T28" fmla="*/ 7 w 104"/>
                <a:gd name="T29" fmla="*/ 9 h 52"/>
                <a:gd name="T30" fmla="*/ 22 w 104"/>
                <a:gd name="T31" fmla="*/ 3 h 52"/>
                <a:gd name="T32" fmla="*/ 26 w 104"/>
                <a:gd name="T33" fmla="*/ 1 h 52"/>
                <a:gd name="T34" fmla="*/ 29 w 104"/>
                <a:gd name="T35" fmla="*/ 2 h 52"/>
                <a:gd name="T36" fmla="*/ 31 w 104"/>
                <a:gd name="T37" fmla="*/ 8 h 52"/>
                <a:gd name="T38" fmla="*/ 29 w 104"/>
                <a:gd name="T39" fmla="*/ 9 h 52"/>
                <a:gd name="T40" fmla="*/ 31 w 104"/>
                <a:gd name="T41" fmla="*/ 10 h 52"/>
                <a:gd name="T42" fmla="*/ 33 w 104"/>
                <a:gd name="T43" fmla="*/ 8 h 52"/>
                <a:gd name="T44" fmla="*/ 41 w 104"/>
                <a:gd name="T45" fmla="*/ 6 h 52"/>
                <a:gd name="T46" fmla="*/ 45 w 104"/>
                <a:gd name="T47" fmla="*/ 13 h 52"/>
                <a:gd name="T48" fmla="*/ 51 w 104"/>
                <a:gd name="T49" fmla="*/ 10 h 52"/>
                <a:gd name="T50" fmla="*/ 55 w 104"/>
                <a:gd name="T51" fmla="*/ 6 h 52"/>
                <a:gd name="T52" fmla="*/ 59 w 104"/>
                <a:gd name="T53" fmla="*/ 8 h 52"/>
                <a:gd name="T54" fmla="*/ 61 w 104"/>
                <a:gd name="T55" fmla="*/ 13 h 52"/>
                <a:gd name="T56" fmla="*/ 64 w 104"/>
                <a:gd name="T57" fmla="*/ 19 h 52"/>
                <a:gd name="T58" fmla="*/ 69 w 104"/>
                <a:gd name="T59" fmla="*/ 15 h 52"/>
                <a:gd name="T60" fmla="*/ 65 w 104"/>
                <a:gd name="T61" fmla="*/ 12 h 52"/>
                <a:gd name="T62" fmla="*/ 65 w 104"/>
                <a:gd name="T63" fmla="*/ 3 h 52"/>
                <a:gd name="T64" fmla="*/ 71 w 104"/>
                <a:gd name="T65" fmla="*/ 2 h 52"/>
                <a:gd name="T66" fmla="*/ 76 w 104"/>
                <a:gd name="T67" fmla="*/ 12 h 52"/>
                <a:gd name="T68" fmla="*/ 80 w 104"/>
                <a:gd name="T69" fmla="*/ 15 h 52"/>
                <a:gd name="T70" fmla="*/ 83 w 104"/>
                <a:gd name="T71" fmla="*/ 19 h 52"/>
                <a:gd name="T72" fmla="*/ 82 w 104"/>
                <a:gd name="T73" fmla="*/ 23 h 52"/>
                <a:gd name="T74" fmla="*/ 86 w 104"/>
                <a:gd name="T75" fmla="*/ 29 h 52"/>
                <a:gd name="T76" fmla="*/ 99 w 104"/>
                <a:gd name="T77" fmla="*/ 30 h 52"/>
                <a:gd name="T78" fmla="*/ 103 w 104"/>
                <a:gd name="T79" fmla="*/ 34 h 52"/>
                <a:gd name="T80" fmla="*/ 104 w 104"/>
                <a:gd name="T81" fmla="*/ 37 h 52"/>
                <a:gd name="T82" fmla="*/ 93 w 104"/>
                <a:gd name="T83" fmla="*/ 37 h 52"/>
                <a:gd name="T84" fmla="*/ 96 w 104"/>
                <a:gd name="T85" fmla="*/ 47 h 52"/>
                <a:gd name="T86" fmla="*/ 80 w 104"/>
                <a:gd name="T87" fmla="*/ 47 h 52"/>
                <a:gd name="T88" fmla="*/ 61 w 104"/>
                <a:gd name="T89" fmla="*/ 47 h 52"/>
                <a:gd name="T90" fmla="*/ 54 w 104"/>
                <a:gd name="T91" fmla="*/ 48 h 52"/>
                <a:gd name="T92" fmla="*/ 52 w 104"/>
                <a:gd name="T93" fmla="*/ 51 h 52"/>
                <a:gd name="T94" fmla="*/ 34 w 104"/>
                <a:gd name="T95" fmla="*/ 51 h 52"/>
                <a:gd name="T96" fmla="*/ 29 w 104"/>
                <a:gd name="T97" fmla="*/ 43 h 52"/>
                <a:gd name="T98" fmla="*/ 17 w 104"/>
                <a:gd name="T99" fmla="*/ 40 h 52"/>
                <a:gd name="T100" fmla="*/ 16 w 104"/>
                <a:gd name="T101" fmla="*/ 41 h 52"/>
                <a:gd name="T102" fmla="*/ 16 w 104"/>
                <a:gd name="T103" fmla="*/ 38 h 52"/>
                <a:gd name="T104" fmla="*/ 12 w 104"/>
                <a:gd name="T105"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4" h="52">
                  <a:moveTo>
                    <a:pt x="12" y="40"/>
                  </a:moveTo>
                  <a:cubicBezTo>
                    <a:pt x="9" y="40"/>
                    <a:pt x="12" y="36"/>
                    <a:pt x="13" y="36"/>
                  </a:cubicBezTo>
                  <a:cubicBezTo>
                    <a:pt x="13" y="34"/>
                    <a:pt x="17" y="35"/>
                    <a:pt x="19" y="34"/>
                  </a:cubicBezTo>
                  <a:cubicBezTo>
                    <a:pt x="20" y="34"/>
                    <a:pt x="20" y="33"/>
                    <a:pt x="22" y="33"/>
                  </a:cubicBezTo>
                  <a:cubicBezTo>
                    <a:pt x="27" y="32"/>
                    <a:pt x="33" y="35"/>
                    <a:pt x="37" y="31"/>
                  </a:cubicBezTo>
                  <a:cubicBezTo>
                    <a:pt x="36" y="28"/>
                    <a:pt x="27" y="31"/>
                    <a:pt x="22" y="30"/>
                  </a:cubicBezTo>
                  <a:cubicBezTo>
                    <a:pt x="21" y="30"/>
                    <a:pt x="20" y="29"/>
                    <a:pt x="20" y="29"/>
                  </a:cubicBezTo>
                  <a:cubicBezTo>
                    <a:pt x="19" y="29"/>
                    <a:pt x="18" y="30"/>
                    <a:pt x="16" y="30"/>
                  </a:cubicBezTo>
                  <a:cubicBezTo>
                    <a:pt x="13" y="30"/>
                    <a:pt x="10" y="28"/>
                    <a:pt x="7" y="29"/>
                  </a:cubicBezTo>
                  <a:cubicBezTo>
                    <a:pt x="4" y="25"/>
                    <a:pt x="14" y="26"/>
                    <a:pt x="15" y="23"/>
                  </a:cubicBezTo>
                  <a:cubicBezTo>
                    <a:pt x="15" y="21"/>
                    <a:pt x="18" y="23"/>
                    <a:pt x="19" y="23"/>
                  </a:cubicBezTo>
                  <a:cubicBezTo>
                    <a:pt x="18" y="15"/>
                    <a:pt x="10" y="23"/>
                    <a:pt x="3" y="20"/>
                  </a:cubicBezTo>
                  <a:cubicBezTo>
                    <a:pt x="0" y="18"/>
                    <a:pt x="6" y="16"/>
                    <a:pt x="0" y="16"/>
                  </a:cubicBezTo>
                  <a:cubicBezTo>
                    <a:pt x="2" y="13"/>
                    <a:pt x="2" y="9"/>
                    <a:pt x="7" y="10"/>
                  </a:cubicBezTo>
                  <a:cubicBezTo>
                    <a:pt x="9" y="10"/>
                    <a:pt x="8" y="9"/>
                    <a:pt x="7" y="9"/>
                  </a:cubicBezTo>
                  <a:cubicBezTo>
                    <a:pt x="10" y="6"/>
                    <a:pt x="16" y="5"/>
                    <a:pt x="22" y="3"/>
                  </a:cubicBezTo>
                  <a:cubicBezTo>
                    <a:pt x="23" y="3"/>
                    <a:pt x="23" y="0"/>
                    <a:pt x="26" y="1"/>
                  </a:cubicBezTo>
                  <a:cubicBezTo>
                    <a:pt x="26" y="2"/>
                    <a:pt x="27" y="2"/>
                    <a:pt x="29" y="2"/>
                  </a:cubicBezTo>
                  <a:cubicBezTo>
                    <a:pt x="28" y="6"/>
                    <a:pt x="26" y="7"/>
                    <a:pt x="31" y="8"/>
                  </a:cubicBezTo>
                  <a:cubicBezTo>
                    <a:pt x="31" y="9"/>
                    <a:pt x="30" y="9"/>
                    <a:pt x="29" y="9"/>
                  </a:cubicBezTo>
                  <a:cubicBezTo>
                    <a:pt x="28" y="10"/>
                    <a:pt x="30" y="11"/>
                    <a:pt x="31" y="10"/>
                  </a:cubicBezTo>
                  <a:cubicBezTo>
                    <a:pt x="33" y="10"/>
                    <a:pt x="32" y="8"/>
                    <a:pt x="33" y="8"/>
                  </a:cubicBezTo>
                  <a:cubicBezTo>
                    <a:pt x="36" y="6"/>
                    <a:pt x="38" y="7"/>
                    <a:pt x="41" y="6"/>
                  </a:cubicBezTo>
                  <a:cubicBezTo>
                    <a:pt x="43" y="8"/>
                    <a:pt x="46" y="9"/>
                    <a:pt x="45" y="13"/>
                  </a:cubicBezTo>
                  <a:cubicBezTo>
                    <a:pt x="48" y="13"/>
                    <a:pt x="47" y="9"/>
                    <a:pt x="51" y="10"/>
                  </a:cubicBezTo>
                  <a:cubicBezTo>
                    <a:pt x="52" y="9"/>
                    <a:pt x="54" y="8"/>
                    <a:pt x="55" y="6"/>
                  </a:cubicBezTo>
                  <a:cubicBezTo>
                    <a:pt x="56" y="7"/>
                    <a:pt x="57" y="8"/>
                    <a:pt x="59" y="8"/>
                  </a:cubicBezTo>
                  <a:cubicBezTo>
                    <a:pt x="60" y="10"/>
                    <a:pt x="60" y="11"/>
                    <a:pt x="61" y="13"/>
                  </a:cubicBezTo>
                  <a:cubicBezTo>
                    <a:pt x="62" y="15"/>
                    <a:pt x="65" y="15"/>
                    <a:pt x="64" y="19"/>
                  </a:cubicBezTo>
                  <a:cubicBezTo>
                    <a:pt x="66" y="18"/>
                    <a:pt x="66" y="15"/>
                    <a:pt x="69" y="15"/>
                  </a:cubicBezTo>
                  <a:cubicBezTo>
                    <a:pt x="69" y="13"/>
                    <a:pt x="66" y="13"/>
                    <a:pt x="65" y="12"/>
                  </a:cubicBezTo>
                  <a:cubicBezTo>
                    <a:pt x="64" y="9"/>
                    <a:pt x="66" y="7"/>
                    <a:pt x="65" y="3"/>
                  </a:cubicBezTo>
                  <a:cubicBezTo>
                    <a:pt x="68" y="4"/>
                    <a:pt x="68" y="2"/>
                    <a:pt x="71" y="2"/>
                  </a:cubicBezTo>
                  <a:cubicBezTo>
                    <a:pt x="71" y="5"/>
                    <a:pt x="74" y="8"/>
                    <a:pt x="76" y="12"/>
                  </a:cubicBezTo>
                  <a:cubicBezTo>
                    <a:pt x="77" y="12"/>
                    <a:pt x="79" y="18"/>
                    <a:pt x="80" y="15"/>
                  </a:cubicBezTo>
                  <a:cubicBezTo>
                    <a:pt x="82" y="15"/>
                    <a:pt x="81" y="19"/>
                    <a:pt x="83" y="19"/>
                  </a:cubicBezTo>
                  <a:cubicBezTo>
                    <a:pt x="83" y="21"/>
                    <a:pt x="83" y="23"/>
                    <a:pt x="82" y="23"/>
                  </a:cubicBezTo>
                  <a:cubicBezTo>
                    <a:pt x="82" y="26"/>
                    <a:pt x="87" y="24"/>
                    <a:pt x="86" y="29"/>
                  </a:cubicBezTo>
                  <a:cubicBezTo>
                    <a:pt x="91" y="26"/>
                    <a:pt x="92" y="31"/>
                    <a:pt x="99" y="30"/>
                  </a:cubicBezTo>
                  <a:cubicBezTo>
                    <a:pt x="96" y="36"/>
                    <a:pt x="102" y="33"/>
                    <a:pt x="103" y="34"/>
                  </a:cubicBezTo>
                  <a:cubicBezTo>
                    <a:pt x="103" y="34"/>
                    <a:pt x="100" y="38"/>
                    <a:pt x="104" y="37"/>
                  </a:cubicBezTo>
                  <a:cubicBezTo>
                    <a:pt x="102" y="44"/>
                    <a:pt x="99" y="35"/>
                    <a:pt x="93" y="37"/>
                  </a:cubicBezTo>
                  <a:cubicBezTo>
                    <a:pt x="92" y="43"/>
                    <a:pt x="98" y="41"/>
                    <a:pt x="96" y="47"/>
                  </a:cubicBezTo>
                  <a:cubicBezTo>
                    <a:pt x="91" y="48"/>
                    <a:pt x="84" y="50"/>
                    <a:pt x="80" y="47"/>
                  </a:cubicBezTo>
                  <a:cubicBezTo>
                    <a:pt x="76" y="44"/>
                    <a:pt x="67" y="43"/>
                    <a:pt x="61" y="47"/>
                  </a:cubicBezTo>
                  <a:cubicBezTo>
                    <a:pt x="59" y="48"/>
                    <a:pt x="57" y="47"/>
                    <a:pt x="54" y="48"/>
                  </a:cubicBezTo>
                  <a:cubicBezTo>
                    <a:pt x="53" y="49"/>
                    <a:pt x="53" y="50"/>
                    <a:pt x="52" y="51"/>
                  </a:cubicBezTo>
                  <a:cubicBezTo>
                    <a:pt x="49" y="49"/>
                    <a:pt x="41" y="52"/>
                    <a:pt x="34" y="51"/>
                  </a:cubicBezTo>
                  <a:cubicBezTo>
                    <a:pt x="32" y="48"/>
                    <a:pt x="30" y="46"/>
                    <a:pt x="29" y="43"/>
                  </a:cubicBezTo>
                  <a:cubicBezTo>
                    <a:pt x="24" y="42"/>
                    <a:pt x="18" y="44"/>
                    <a:pt x="17" y="40"/>
                  </a:cubicBezTo>
                  <a:cubicBezTo>
                    <a:pt x="16" y="40"/>
                    <a:pt x="16" y="40"/>
                    <a:pt x="16" y="41"/>
                  </a:cubicBezTo>
                  <a:cubicBezTo>
                    <a:pt x="14" y="41"/>
                    <a:pt x="14" y="38"/>
                    <a:pt x="16" y="38"/>
                  </a:cubicBezTo>
                  <a:cubicBezTo>
                    <a:pt x="16" y="36"/>
                    <a:pt x="12" y="39"/>
                    <a:pt x="12" y="4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143" name="Freeform 95"/>
            <p:cNvSpPr>
              <a:spLocks noEditPoints="1"/>
            </p:cNvSpPr>
            <p:nvPr/>
          </p:nvSpPr>
          <p:spPr bwMode="auto">
            <a:xfrm>
              <a:off x="776287" y="1235075"/>
              <a:ext cx="2790825" cy="3240088"/>
            </a:xfrm>
            <a:custGeom>
              <a:avLst/>
              <a:gdLst>
                <a:gd name="T0" fmla="*/ 486 w 744"/>
                <a:gd name="T1" fmla="*/ 57 h 864"/>
                <a:gd name="T2" fmla="*/ 437 w 744"/>
                <a:gd name="T3" fmla="*/ 91 h 864"/>
                <a:gd name="T4" fmla="*/ 432 w 744"/>
                <a:gd name="T5" fmla="*/ 142 h 864"/>
                <a:gd name="T6" fmla="*/ 492 w 744"/>
                <a:gd name="T7" fmla="*/ 182 h 864"/>
                <a:gd name="T8" fmla="*/ 512 w 744"/>
                <a:gd name="T9" fmla="*/ 127 h 864"/>
                <a:gd name="T10" fmla="*/ 562 w 744"/>
                <a:gd name="T11" fmla="*/ 126 h 864"/>
                <a:gd name="T12" fmla="*/ 609 w 744"/>
                <a:gd name="T13" fmla="*/ 139 h 864"/>
                <a:gd name="T14" fmla="*/ 627 w 744"/>
                <a:gd name="T15" fmla="*/ 186 h 864"/>
                <a:gd name="T16" fmla="*/ 569 w 744"/>
                <a:gd name="T17" fmla="*/ 207 h 864"/>
                <a:gd name="T18" fmla="*/ 604 w 744"/>
                <a:gd name="T19" fmla="*/ 228 h 864"/>
                <a:gd name="T20" fmla="*/ 590 w 744"/>
                <a:gd name="T21" fmla="*/ 236 h 864"/>
                <a:gd name="T22" fmla="*/ 527 w 744"/>
                <a:gd name="T23" fmla="*/ 282 h 864"/>
                <a:gd name="T24" fmla="*/ 501 w 744"/>
                <a:gd name="T25" fmla="*/ 360 h 864"/>
                <a:gd name="T26" fmla="*/ 446 w 744"/>
                <a:gd name="T27" fmla="*/ 329 h 864"/>
                <a:gd name="T28" fmla="*/ 402 w 744"/>
                <a:gd name="T29" fmla="*/ 388 h 864"/>
                <a:gd name="T30" fmla="*/ 451 w 744"/>
                <a:gd name="T31" fmla="*/ 412 h 864"/>
                <a:gd name="T32" fmla="*/ 520 w 744"/>
                <a:gd name="T33" fmla="*/ 459 h 864"/>
                <a:gd name="T34" fmla="*/ 576 w 744"/>
                <a:gd name="T35" fmla="*/ 450 h 864"/>
                <a:gd name="T36" fmla="*/ 665 w 744"/>
                <a:gd name="T37" fmla="*/ 488 h 864"/>
                <a:gd name="T38" fmla="*/ 743 w 744"/>
                <a:gd name="T39" fmla="*/ 536 h 864"/>
                <a:gd name="T40" fmla="*/ 710 w 744"/>
                <a:gd name="T41" fmla="*/ 644 h 864"/>
                <a:gd name="T42" fmla="*/ 666 w 744"/>
                <a:gd name="T43" fmla="*/ 691 h 864"/>
                <a:gd name="T44" fmla="*/ 624 w 744"/>
                <a:gd name="T45" fmla="*/ 738 h 864"/>
                <a:gd name="T46" fmla="*/ 586 w 744"/>
                <a:gd name="T47" fmla="*/ 781 h 864"/>
                <a:gd name="T48" fmla="*/ 569 w 744"/>
                <a:gd name="T49" fmla="*/ 815 h 864"/>
                <a:gd name="T50" fmla="*/ 538 w 744"/>
                <a:gd name="T51" fmla="*/ 849 h 864"/>
                <a:gd name="T52" fmla="*/ 529 w 744"/>
                <a:gd name="T53" fmla="*/ 802 h 864"/>
                <a:gd name="T54" fmla="*/ 552 w 744"/>
                <a:gd name="T55" fmla="*/ 705 h 864"/>
                <a:gd name="T56" fmla="*/ 550 w 744"/>
                <a:gd name="T57" fmla="*/ 613 h 864"/>
                <a:gd name="T58" fmla="*/ 501 w 744"/>
                <a:gd name="T59" fmla="*/ 550 h 864"/>
                <a:gd name="T60" fmla="*/ 510 w 744"/>
                <a:gd name="T61" fmla="*/ 498 h 864"/>
                <a:gd name="T62" fmla="*/ 467 w 744"/>
                <a:gd name="T63" fmla="*/ 443 h 864"/>
                <a:gd name="T64" fmla="*/ 421 w 744"/>
                <a:gd name="T65" fmla="*/ 415 h 864"/>
                <a:gd name="T66" fmla="*/ 349 w 744"/>
                <a:gd name="T67" fmla="*/ 374 h 864"/>
                <a:gd name="T68" fmla="*/ 308 w 744"/>
                <a:gd name="T69" fmla="*/ 332 h 864"/>
                <a:gd name="T70" fmla="*/ 308 w 744"/>
                <a:gd name="T71" fmla="*/ 349 h 864"/>
                <a:gd name="T72" fmla="*/ 266 w 744"/>
                <a:gd name="T73" fmla="*/ 296 h 864"/>
                <a:gd name="T74" fmla="*/ 240 w 744"/>
                <a:gd name="T75" fmla="*/ 202 h 864"/>
                <a:gd name="T76" fmla="*/ 224 w 744"/>
                <a:gd name="T77" fmla="*/ 177 h 864"/>
                <a:gd name="T78" fmla="*/ 183 w 744"/>
                <a:gd name="T79" fmla="*/ 132 h 864"/>
                <a:gd name="T80" fmla="*/ 113 w 744"/>
                <a:gd name="T81" fmla="*/ 109 h 864"/>
                <a:gd name="T82" fmla="*/ 78 w 744"/>
                <a:gd name="T83" fmla="*/ 127 h 864"/>
                <a:gd name="T84" fmla="*/ 43 w 744"/>
                <a:gd name="T85" fmla="*/ 150 h 864"/>
                <a:gd name="T86" fmla="*/ 18 w 744"/>
                <a:gd name="T87" fmla="*/ 116 h 864"/>
                <a:gd name="T88" fmla="*/ 7 w 744"/>
                <a:gd name="T89" fmla="*/ 74 h 864"/>
                <a:gd name="T90" fmla="*/ 21 w 744"/>
                <a:gd name="T91" fmla="*/ 48 h 864"/>
                <a:gd name="T92" fmla="*/ 71 w 744"/>
                <a:gd name="T93" fmla="*/ 17 h 864"/>
                <a:gd name="T94" fmla="*/ 192 w 744"/>
                <a:gd name="T95" fmla="*/ 29 h 864"/>
                <a:gd name="T96" fmla="*/ 249 w 744"/>
                <a:gd name="T97" fmla="*/ 32 h 864"/>
                <a:gd name="T98" fmla="*/ 339 w 744"/>
                <a:gd name="T99" fmla="*/ 56 h 864"/>
                <a:gd name="T100" fmla="*/ 404 w 744"/>
                <a:gd name="T101" fmla="*/ 41 h 864"/>
                <a:gd name="T102" fmla="*/ 422 w 744"/>
                <a:gd name="T103" fmla="*/ 10 h 864"/>
                <a:gd name="T104" fmla="*/ 456 w 744"/>
                <a:gd name="T105" fmla="*/ 39 h 864"/>
                <a:gd name="T106" fmla="*/ 244 w 744"/>
                <a:gd name="T107" fmla="*/ 66 h 864"/>
                <a:gd name="T108" fmla="*/ 314 w 744"/>
                <a:gd name="T109" fmla="*/ 102 h 864"/>
                <a:gd name="T110" fmla="*/ 303 w 744"/>
                <a:gd name="T111" fmla="*/ 101 h 864"/>
                <a:gd name="T112" fmla="*/ 401 w 744"/>
                <a:gd name="T113" fmla="*/ 189 h 864"/>
                <a:gd name="T114" fmla="*/ 433 w 744"/>
                <a:gd name="T115" fmla="*/ 223 h 864"/>
                <a:gd name="T116" fmla="*/ 461 w 744"/>
                <a:gd name="T117" fmla="*/ 205 h 864"/>
                <a:gd name="T118" fmla="*/ 456 w 744"/>
                <a:gd name="T119" fmla="*/ 257 h 864"/>
                <a:gd name="T120" fmla="*/ 505 w 744"/>
                <a:gd name="T121" fmla="*/ 240 h 864"/>
                <a:gd name="T122" fmla="*/ 491 w 744"/>
                <a:gd name="T123" fmla="*/ 255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44" h="864">
                  <a:moveTo>
                    <a:pt x="453" y="48"/>
                  </a:moveTo>
                  <a:cubicBezTo>
                    <a:pt x="453" y="50"/>
                    <a:pt x="457" y="45"/>
                    <a:pt x="456" y="52"/>
                  </a:cubicBezTo>
                  <a:cubicBezTo>
                    <a:pt x="460" y="52"/>
                    <a:pt x="460" y="52"/>
                    <a:pt x="460" y="52"/>
                  </a:cubicBezTo>
                  <a:cubicBezTo>
                    <a:pt x="462" y="51"/>
                    <a:pt x="463" y="48"/>
                    <a:pt x="463" y="45"/>
                  </a:cubicBezTo>
                  <a:cubicBezTo>
                    <a:pt x="464" y="44"/>
                    <a:pt x="466" y="43"/>
                    <a:pt x="465" y="41"/>
                  </a:cubicBezTo>
                  <a:cubicBezTo>
                    <a:pt x="470" y="42"/>
                    <a:pt x="467" y="36"/>
                    <a:pt x="471" y="38"/>
                  </a:cubicBezTo>
                  <a:cubicBezTo>
                    <a:pt x="471" y="28"/>
                    <a:pt x="471" y="28"/>
                    <a:pt x="471" y="28"/>
                  </a:cubicBezTo>
                  <a:cubicBezTo>
                    <a:pt x="476" y="27"/>
                    <a:pt x="478" y="26"/>
                    <a:pt x="482" y="28"/>
                  </a:cubicBezTo>
                  <a:cubicBezTo>
                    <a:pt x="484" y="28"/>
                    <a:pt x="483" y="31"/>
                    <a:pt x="484" y="32"/>
                  </a:cubicBezTo>
                  <a:cubicBezTo>
                    <a:pt x="484" y="32"/>
                    <a:pt x="486" y="32"/>
                    <a:pt x="486" y="32"/>
                  </a:cubicBezTo>
                  <a:cubicBezTo>
                    <a:pt x="488" y="33"/>
                    <a:pt x="489" y="35"/>
                    <a:pt x="491" y="35"/>
                  </a:cubicBezTo>
                  <a:cubicBezTo>
                    <a:pt x="491" y="39"/>
                    <a:pt x="489" y="41"/>
                    <a:pt x="486" y="42"/>
                  </a:cubicBezTo>
                  <a:cubicBezTo>
                    <a:pt x="489" y="44"/>
                    <a:pt x="488" y="49"/>
                    <a:pt x="492" y="50"/>
                  </a:cubicBezTo>
                  <a:cubicBezTo>
                    <a:pt x="491" y="54"/>
                    <a:pt x="487" y="54"/>
                    <a:pt x="486" y="57"/>
                  </a:cubicBezTo>
                  <a:cubicBezTo>
                    <a:pt x="484" y="57"/>
                    <a:pt x="483" y="60"/>
                    <a:pt x="482" y="57"/>
                  </a:cubicBezTo>
                  <a:cubicBezTo>
                    <a:pt x="480" y="59"/>
                    <a:pt x="480" y="62"/>
                    <a:pt x="478" y="64"/>
                  </a:cubicBezTo>
                  <a:cubicBezTo>
                    <a:pt x="476" y="63"/>
                    <a:pt x="479" y="60"/>
                    <a:pt x="472" y="62"/>
                  </a:cubicBezTo>
                  <a:cubicBezTo>
                    <a:pt x="472" y="60"/>
                    <a:pt x="474" y="60"/>
                    <a:pt x="475" y="60"/>
                  </a:cubicBezTo>
                  <a:cubicBezTo>
                    <a:pt x="472" y="56"/>
                    <a:pt x="467" y="61"/>
                    <a:pt x="463" y="60"/>
                  </a:cubicBezTo>
                  <a:cubicBezTo>
                    <a:pt x="464" y="65"/>
                    <a:pt x="463" y="63"/>
                    <a:pt x="463" y="69"/>
                  </a:cubicBezTo>
                  <a:cubicBezTo>
                    <a:pt x="461" y="69"/>
                    <a:pt x="462" y="67"/>
                    <a:pt x="461" y="66"/>
                  </a:cubicBezTo>
                  <a:cubicBezTo>
                    <a:pt x="458" y="66"/>
                    <a:pt x="459" y="71"/>
                    <a:pt x="454" y="70"/>
                  </a:cubicBezTo>
                  <a:cubicBezTo>
                    <a:pt x="455" y="72"/>
                    <a:pt x="457" y="71"/>
                    <a:pt x="457" y="73"/>
                  </a:cubicBezTo>
                  <a:cubicBezTo>
                    <a:pt x="457" y="75"/>
                    <a:pt x="455" y="76"/>
                    <a:pt x="456" y="78"/>
                  </a:cubicBezTo>
                  <a:cubicBezTo>
                    <a:pt x="452" y="75"/>
                    <a:pt x="448" y="84"/>
                    <a:pt x="447" y="83"/>
                  </a:cubicBezTo>
                  <a:cubicBezTo>
                    <a:pt x="446" y="82"/>
                    <a:pt x="445" y="81"/>
                    <a:pt x="444" y="85"/>
                  </a:cubicBezTo>
                  <a:cubicBezTo>
                    <a:pt x="439" y="85"/>
                    <a:pt x="439" y="85"/>
                    <a:pt x="439" y="85"/>
                  </a:cubicBezTo>
                  <a:cubicBezTo>
                    <a:pt x="437" y="86"/>
                    <a:pt x="438" y="89"/>
                    <a:pt x="437" y="91"/>
                  </a:cubicBezTo>
                  <a:cubicBezTo>
                    <a:pt x="436" y="89"/>
                    <a:pt x="435" y="90"/>
                    <a:pt x="435" y="92"/>
                  </a:cubicBezTo>
                  <a:cubicBezTo>
                    <a:pt x="432" y="90"/>
                    <a:pt x="431" y="92"/>
                    <a:pt x="428" y="92"/>
                  </a:cubicBezTo>
                  <a:cubicBezTo>
                    <a:pt x="429" y="94"/>
                    <a:pt x="429" y="96"/>
                    <a:pt x="429" y="98"/>
                  </a:cubicBezTo>
                  <a:cubicBezTo>
                    <a:pt x="426" y="95"/>
                    <a:pt x="427" y="99"/>
                    <a:pt x="425" y="102"/>
                  </a:cubicBezTo>
                  <a:cubicBezTo>
                    <a:pt x="423" y="105"/>
                    <a:pt x="419" y="108"/>
                    <a:pt x="419" y="115"/>
                  </a:cubicBezTo>
                  <a:cubicBezTo>
                    <a:pt x="416" y="117"/>
                    <a:pt x="415" y="121"/>
                    <a:pt x="412" y="123"/>
                  </a:cubicBezTo>
                  <a:cubicBezTo>
                    <a:pt x="412" y="126"/>
                    <a:pt x="414" y="123"/>
                    <a:pt x="414" y="123"/>
                  </a:cubicBezTo>
                  <a:cubicBezTo>
                    <a:pt x="415" y="123"/>
                    <a:pt x="414" y="124"/>
                    <a:pt x="415" y="125"/>
                  </a:cubicBezTo>
                  <a:cubicBezTo>
                    <a:pt x="416" y="125"/>
                    <a:pt x="417" y="127"/>
                    <a:pt x="418" y="127"/>
                  </a:cubicBezTo>
                  <a:cubicBezTo>
                    <a:pt x="419" y="128"/>
                    <a:pt x="420" y="125"/>
                    <a:pt x="423" y="127"/>
                  </a:cubicBezTo>
                  <a:cubicBezTo>
                    <a:pt x="424" y="128"/>
                    <a:pt x="425" y="129"/>
                    <a:pt x="426" y="129"/>
                  </a:cubicBezTo>
                  <a:cubicBezTo>
                    <a:pt x="426" y="135"/>
                    <a:pt x="426" y="135"/>
                    <a:pt x="426" y="135"/>
                  </a:cubicBezTo>
                  <a:cubicBezTo>
                    <a:pt x="427" y="136"/>
                    <a:pt x="429" y="135"/>
                    <a:pt x="429" y="137"/>
                  </a:cubicBezTo>
                  <a:cubicBezTo>
                    <a:pt x="430" y="139"/>
                    <a:pt x="432" y="139"/>
                    <a:pt x="432" y="142"/>
                  </a:cubicBezTo>
                  <a:cubicBezTo>
                    <a:pt x="439" y="141"/>
                    <a:pt x="444" y="143"/>
                    <a:pt x="449" y="142"/>
                  </a:cubicBezTo>
                  <a:cubicBezTo>
                    <a:pt x="449" y="146"/>
                    <a:pt x="455" y="145"/>
                    <a:pt x="458" y="149"/>
                  </a:cubicBezTo>
                  <a:cubicBezTo>
                    <a:pt x="459" y="149"/>
                    <a:pt x="460" y="148"/>
                    <a:pt x="460" y="150"/>
                  </a:cubicBezTo>
                  <a:cubicBezTo>
                    <a:pt x="460" y="152"/>
                    <a:pt x="461" y="150"/>
                    <a:pt x="461" y="150"/>
                  </a:cubicBezTo>
                  <a:cubicBezTo>
                    <a:pt x="463" y="150"/>
                    <a:pt x="463" y="152"/>
                    <a:pt x="464" y="153"/>
                  </a:cubicBezTo>
                  <a:cubicBezTo>
                    <a:pt x="466" y="154"/>
                    <a:pt x="469" y="152"/>
                    <a:pt x="468" y="156"/>
                  </a:cubicBezTo>
                  <a:cubicBezTo>
                    <a:pt x="476" y="155"/>
                    <a:pt x="480" y="158"/>
                    <a:pt x="486" y="158"/>
                  </a:cubicBezTo>
                  <a:cubicBezTo>
                    <a:pt x="487" y="163"/>
                    <a:pt x="485" y="167"/>
                    <a:pt x="488" y="170"/>
                  </a:cubicBezTo>
                  <a:cubicBezTo>
                    <a:pt x="488" y="169"/>
                    <a:pt x="489" y="172"/>
                    <a:pt x="489" y="171"/>
                  </a:cubicBezTo>
                  <a:cubicBezTo>
                    <a:pt x="490" y="172"/>
                    <a:pt x="488" y="174"/>
                    <a:pt x="488" y="174"/>
                  </a:cubicBezTo>
                  <a:cubicBezTo>
                    <a:pt x="489" y="175"/>
                    <a:pt x="490" y="174"/>
                    <a:pt x="491" y="175"/>
                  </a:cubicBezTo>
                  <a:cubicBezTo>
                    <a:pt x="491" y="176"/>
                    <a:pt x="488" y="179"/>
                    <a:pt x="492" y="178"/>
                  </a:cubicBezTo>
                  <a:cubicBezTo>
                    <a:pt x="491" y="179"/>
                    <a:pt x="491" y="180"/>
                    <a:pt x="491" y="182"/>
                  </a:cubicBezTo>
                  <a:cubicBezTo>
                    <a:pt x="491" y="184"/>
                    <a:pt x="492" y="183"/>
                    <a:pt x="492" y="182"/>
                  </a:cubicBezTo>
                  <a:cubicBezTo>
                    <a:pt x="494" y="182"/>
                    <a:pt x="493" y="184"/>
                    <a:pt x="493" y="185"/>
                  </a:cubicBezTo>
                  <a:cubicBezTo>
                    <a:pt x="494" y="185"/>
                    <a:pt x="496" y="185"/>
                    <a:pt x="496" y="185"/>
                  </a:cubicBezTo>
                  <a:cubicBezTo>
                    <a:pt x="498" y="187"/>
                    <a:pt x="503" y="187"/>
                    <a:pt x="508" y="185"/>
                  </a:cubicBezTo>
                  <a:cubicBezTo>
                    <a:pt x="509" y="179"/>
                    <a:pt x="509" y="177"/>
                    <a:pt x="508" y="171"/>
                  </a:cubicBezTo>
                  <a:cubicBezTo>
                    <a:pt x="508" y="169"/>
                    <a:pt x="505" y="170"/>
                    <a:pt x="505" y="170"/>
                  </a:cubicBezTo>
                  <a:cubicBezTo>
                    <a:pt x="503" y="167"/>
                    <a:pt x="507" y="162"/>
                    <a:pt x="502" y="164"/>
                  </a:cubicBezTo>
                  <a:cubicBezTo>
                    <a:pt x="503" y="163"/>
                    <a:pt x="505" y="163"/>
                    <a:pt x="505" y="160"/>
                  </a:cubicBezTo>
                  <a:cubicBezTo>
                    <a:pt x="511" y="161"/>
                    <a:pt x="510" y="157"/>
                    <a:pt x="515" y="157"/>
                  </a:cubicBezTo>
                  <a:cubicBezTo>
                    <a:pt x="517" y="157"/>
                    <a:pt x="515" y="154"/>
                    <a:pt x="516" y="153"/>
                  </a:cubicBezTo>
                  <a:cubicBezTo>
                    <a:pt x="516" y="153"/>
                    <a:pt x="520" y="155"/>
                    <a:pt x="520" y="153"/>
                  </a:cubicBezTo>
                  <a:cubicBezTo>
                    <a:pt x="517" y="147"/>
                    <a:pt x="522" y="141"/>
                    <a:pt x="519" y="137"/>
                  </a:cubicBezTo>
                  <a:cubicBezTo>
                    <a:pt x="519" y="135"/>
                    <a:pt x="517" y="137"/>
                    <a:pt x="517" y="137"/>
                  </a:cubicBezTo>
                  <a:cubicBezTo>
                    <a:pt x="515" y="136"/>
                    <a:pt x="518" y="132"/>
                    <a:pt x="513" y="133"/>
                  </a:cubicBezTo>
                  <a:cubicBezTo>
                    <a:pt x="513" y="131"/>
                    <a:pt x="511" y="130"/>
                    <a:pt x="512" y="127"/>
                  </a:cubicBezTo>
                  <a:cubicBezTo>
                    <a:pt x="511" y="124"/>
                    <a:pt x="513" y="123"/>
                    <a:pt x="516" y="123"/>
                  </a:cubicBezTo>
                  <a:cubicBezTo>
                    <a:pt x="513" y="122"/>
                    <a:pt x="518" y="114"/>
                    <a:pt x="512" y="113"/>
                  </a:cubicBezTo>
                  <a:cubicBezTo>
                    <a:pt x="513" y="112"/>
                    <a:pt x="513" y="111"/>
                    <a:pt x="513" y="109"/>
                  </a:cubicBezTo>
                  <a:cubicBezTo>
                    <a:pt x="513" y="110"/>
                    <a:pt x="512" y="109"/>
                    <a:pt x="512" y="108"/>
                  </a:cubicBezTo>
                  <a:cubicBezTo>
                    <a:pt x="512" y="108"/>
                    <a:pt x="513" y="108"/>
                    <a:pt x="513" y="106"/>
                  </a:cubicBezTo>
                  <a:cubicBezTo>
                    <a:pt x="513" y="105"/>
                    <a:pt x="512" y="105"/>
                    <a:pt x="512" y="104"/>
                  </a:cubicBezTo>
                  <a:cubicBezTo>
                    <a:pt x="512" y="102"/>
                    <a:pt x="515" y="99"/>
                    <a:pt x="512" y="98"/>
                  </a:cubicBezTo>
                  <a:cubicBezTo>
                    <a:pt x="512" y="96"/>
                    <a:pt x="523" y="95"/>
                    <a:pt x="522" y="99"/>
                  </a:cubicBezTo>
                  <a:cubicBezTo>
                    <a:pt x="527" y="99"/>
                    <a:pt x="535" y="101"/>
                    <a:pt x="537" y="97"/>
                  </a:cubicBezTo>
                  <a:cubicBezTo>
                    <a:pt x="540" y="101"/>
                    <a:pt x="547" y="100"/>
                    <a:pt x="547" y="108"/>
                  </a:cubicBezTo>
                  <a:cubicBezTo>
                    <a:pt x="558" y="108"/>
                    <a:pt x="558" y="108"/>
                    <a:pt x="558" y="108"/>
                  </a:cubicBezTo>
                  <a:cubicBezTo>
                    <a:pt x="558" y="110"/>
                    <a:pt x="559" y="110"/>
                    <a:pt x="561" y="111"/>
                  </a:cubicBezTo>
                  <a:cubicBezTo>
                    <a:pt x="561" y="113"/>
                    <a:pt x="560" y="116"/>
                    <a:pt x="561" y="119"/>
                  </a:cubicBezTo>
                  <a:cubicBezTo>
                    <a:pt x="561" y="122"/>
                    <a:pt x="565" y="125"/>
                    <a:pt x="562" y="126"/>
                  </a:cubicBezTo>
                  <a:cubicBezTo>
                    <a:pt x="562" y="128"/>
                    <a:pt x="565" y="127"/>
                    <a:pt x="566" y="127"/>
                  </a:cubicBezTo>
                  <a:cubicBezTo>
                    <a:pt x="566" y="132"/>
                    <a:pt x="572" y="129"/>
                    <a:pt x="568" y="133"/>
                  </a:cubicBezTo>
                  <a:cubicBezTo>
                    <a:pt x="574" y="134"/>
                    <a:pt x="575" y="131"/>
                    <a:pt x="580" y="132"/>
                  </a:cubicBezTo>
                  <a:cubicBezTo>
                    <a:pt x="581" y="130"/>
                    <a:pt x="580" y="129"/>
                    <a:pt x="579" y="129"/>
                  </a:cubicBezTo>
                  <a:cubicBezTo>
                    <a:pt x="580" y="126"/>
                    <a:pt x="581" y="126"/>
                    <a:pt x="583" y="127"/>
                  </a:cubicBezTo>
                  <a:cubicBezTo>
                    <a:pt x="582" y="123"/>
                    <a:pt x="586" y="123"/>
                    <a:pt x="588" y="122"/>
                  </a:cubicBezTo>
                  <a:cubicBezTo>
                    <a:pt x="588" y="121"/>
                    <a:pt x="586" y="121"/>
                    <a:pt x="586" y="120"/>
                  </a:cubicBezTo>
                  <a:cubicBezTo>
                    <a:pt x="586" y="119"/>
                    <a:pt x="589" y="118"/>
                    <a:pt x="592" y="118"/>
                  </a:cubicBezTo>
                  <a:cubicBezTo>
                    <a:pt x="589" y="121"/>
                    <a:pt x="591" y="121"/>
                    <a:pt x="595" y="125"/>
                  </a:cubicBezTo>
                  <a:cubicBezTo>
                    <a:pt x="596" y="127"/>
                    <a:pt x="598" y="130"/>
                    <a:pt x="603" y="130"/>
                  </a:cubicBezTo>
                  <a:cubicBezTo>
                    <a:pt x="603" y="132"/>
                    <a:pt x="600" y="131"/>
                    <a:pt x="600" y="133"/>
                  </a:cubicBezTo>
                  <a:cubicBezTo>
                    <a:pt x="601" y="135"/>
                    <a:pt x="603" y="135"/>
                    <a:pt x="603" y="137"/>
                  </a:cubicBezTo>
                  <a:cubicBezTo>
                    <a:pt x="605" y="138"/>
                    <a:pt x="604" y="135"/>
                    <a:pt x="604" y="135"/>
                  </a:cubicBezTo>
                  <a:cubicBezTo>
                    <a:pt x="608" y="133"/>
                    <a:pt x="603" y="140"/>
                    <a:pt x="609" y="139"/>
                  </a:cubicBezTo>
                  <a:cubicBezTo>
                    <a:pt x="606" y="142"/>
                    <a:pt x="610" y="144"/>
                    <a:pt x="606" y="147"/>
                  </a:cubicBezTo>
                  <a:cubicBezTo>
                    <a:pt x="606" y="150"/>
                    <a:pt x="610" y="149"/>
                    <a:pt x="611" y="150"/>
                  </a:cubicBezTo>
                  <a:cubicBezTo>
                    <a:pt x="612" y="150"/>
                    <a:pt x="609" y="152"/>
                    <a:pt x="610" y="153"/>
                  </a:cubicBezTo>
                  <a:cubicBezTo>
                    <a:pt x="611" y="153"/>
                    <a:pt x="613" y="154"/>
                    <a:pt x="614" y="154"/>
                  </a:cubicBezTo>
                  <a:cubicBezTo>
                    <a:pt x="615" y="155"/>
                    <a:pt x="616" y="156"/>
                    <a:pt x="617" y="157"/>
                  </a:cubicBezTo>
                  <a:cubicBezTo>
                    <a:pt x="619" y="158"/>
                    <a:pt x="622" y="159"/>
                    <a:pt x="624" y="161"/>
                  </a:cubicBezTo>
                  <a:cubicBezTo>
                    <a:pt x="626" y="162"/>
                    <a:pt x="627" y="156"/>
                    <a:pt x="628" y="160"/>
                  </a:cubicBezTo>
                  <a:cubicBezTo>
                    <a:pt x="628" y="164"/>
                    <a:pt x="625" y="164"/>
                    <a:pt x="621" y="164"/>
                  </a:cubicBezTo>
                  <a:cubicBezTo>
                    <a:pt x="624" y="167"/>
                    <a:pt x="628" y="168"/>
                    <a:pt x="632" y="168"/>
                  </a:cubicBezTo>
                  <a:cubicBezTo>
                    <a:pt x="632" y="171"/>
                    <a:pt x="633" y="171"/>
                    <a:pt x="635" y="171"/>
                  </a:cubicBezTo>
                  <a:cubicBezTo>
                    <a:pt x="635" y="174"/>
                    <a:pt x="635" y="175"/>
                    <a:pt x="638" y="175"/>
                  </a:cubicBezTo>
                  <a:cubicBezTo>
                    <a:pt x="637" y="177"/>
                    <a:pt x="636" y="179"/>
                    <a:pt x="637" y="182"/>
                  </a:cubicBezTo>
                  <a:cubicBezTo>
                    <a:pt x="634" y="183"/>
                    <a:pt x="631" y="183"/>
                    <a:pt x="628" y="185"/>
                  </a:cubicBezTo>
                  <a:cubicBezTo>
                    <a:pt x="627" y="186"/>
                    <a:pt x="628" y="186"/>
                    <a:pt x="627" y="186"/>
                  </a:cubicBezTo>
                  <a:cubicBezTo>
                    <a:pt x="625" y="186"/>
                    <a:pt x="624" y="186"/>
                    <a:pt x="624" y="188"/>
                  </a:cubicBezTo>
                  <a:cubicBezTo>
                    <a:pt x="624" y="190"/>
                    <a:pt x="621" y="188"/>
                    <a:pt x="621" y="188"/>
                  </a:cubicBezTo>
                  <a:cubicBezTo>
                    <a:pt x="621" y="188"/>
                    <a:pt x="619" y="190"/>
                    <a:pt x="618" y="191"/>
                  </a:cubicBezTo>
                  <a:cubicBezTo>
                    <a:pt x="618" y="191"/>
                    <a:pt x="618" y="194"/>
                    <a:pt x="617" y="195"/>
                  </a:cubicBezTo>
                  <a:cubicBezTo>
                    <a:pt x="616" y="196"/>
                    <a:pt x="611" y="195"/>
                    <a:pt x="614" y="196"/>
                  </a:cubicBezTo>
                  <a:cubicBezTo>
                    <a:pt x="613" y="199"/>
                    <a:pt x="608" y="198"/>
                    <a:pt x="606" y="198"/>
                  </a:cubicBezTo>
                  <a:cubicBezTo>
                    <a:pt x="603" y="198"/>
                    <a:pt x="600" y="198"/>
                    <a:pt x="597" y="198"/>
                  </a:cubicBezTo>
                  <a:cubicBezTo>
                    <a:pt x="595" y="198"/>
                    <a:pt x="595" y="197"/>
                    <a:pt x="593" y="196"/>
                  </a:cubicBezTo>
                  <a:cubicBezTo>
                    <a:pt x="587" y="195"/>
                    <a:pt x="581" y="197"/>
                    <a:pt x="575" y="198"/>
                  </a:cubicBezTo>
                  <a:cubicBezTo>
                    <a:pt x="570" y="200"/>
                    <a:pt x="568" y="205"/>
                    <a:pt x="562" y="206"/>
                  </a:cubicBezTo>
                  <a:cubicBezTo>
                    <a:pt x="565" y="209"/>
                    <a:pt x="560" y="210"/>
                    <a:pt x="558" y="212"/>
                  </a:cubicBezTo>
                  <a:cubicBezTo>
                    <a:pt x="559" y="213"/>
                    <a:pt x="560" y="214"/>
                    <a:pt x="559" y="216"/>
                  </a:cubicBezTo>
                  <a:cubicBezTo>
                    <a:pt x="562" y="215"/>
                    <a:pt x="562" y="212"/>
                    <a:pt x="564" y="210"/>
                  </a:cubicBezTo>
                  <a:cubicBezTo>
                    <a:pt x="565" y="209"/>
                    <a:pt x="569" y="210"/>
                    <a:pt x="569" y="207"/>
                  </a:cubicBezTo>
                  <a:cubicBezTo>
                    <a:pt x="570" y="203"/>
                    <a:pt x="572" y="211"/>
                    <a:pt x="572" y="205"/>
                  </a:cubicBezTo>
                  <a:cubicBezTo>
                    <a:pt x="574" y="204"/>
                    <a:pt x="575" y="206"/>
                    <a:pt x="575" y="206"/>
                  </a:cubicBezTo>
                  <a:cubicBezTo>
                    <a:pt x="576" y="206"/>
                    <a:pt x="576" y="203"/>
                    <a:pt x="576" y="203"/>
                  </a:cubicBezTo>
                  <a:cubicBezTo>
                    <a:pt x="579" y="203"/>
                    <a:pt x="582" y="204"/>
                    <a:pt x="586" y="203"/>
                  </a:cubicBezTo>
                  <a:cubicBezTo>
                    <a:pt x="586" y="205"/>
                    <a:pt x="588" y="204"/>
                    <a:pt x="588" y="203"/>
                  </a:cubicBezTo>
                  <a:cubicBezTo>
                    <a:pt x="590" y="203"/>
                    <a:pt x="590" y="211"/>
                    <a:pt x="586" y="209"/>
                  </a:cubicBezTo>
                  <a:cubicBezTo>
                    <a:pt x="589" y="212"/>
                    <a:pt x="584" y="213"/>
                    <a:pt x="585" y="219"/>
                  </a:cubicBezTo>
                  <a:cubicBezTo>
                    <a:pt x="585" y="220"/>
                    <a:pt x="586" y="221"/>
                    <a:pt x="586" y="223"/>
                  </a:cubicBezTo>
                  <a:cubicBezTo>
                    <a:pt x="587" y="222"/>
                    <a:pt x="589" y="221"/>
                    <a:pt x="589" y="223"/>
                  </a:cubicBezTo>
                  <a:cubicBezTo>
                    <a:pt x="589" y="225"/>
                    <a:pt x="591" y="224"/>
                    <a:pt x="592" y="224"/>
                  </a:cubicBezTo>
                  <a:cubicBezTo>
                    <a:pt x="592" y="225"/>
                    <a:pt x="594" y="227"/>
                    <a:pt x="595" y="227"/>
                  </a:cubicBezTo>
                  <a:cubicBezTo>
                    <a:pt x="595" y="227"/>
                    <a:pt x="596" y="227"/>
                    <a:pt x="597" y="227"/>
                  </a:cubicBezTo>
                  <a:cubicBezTo>
                    <a:pt x="598" y="227"/>
                    <a:pt x="599" y="228"/>
                    <a:pt x="599" y="228"/>
                  </a:cubicBezTo>
                  <a:cubicBezTo>
                    <a:pt x="601" y="229"/>
                    <a:pt x="603" y="225"/>
                    <a:pt x="604" y="228"/>
                  </a:cubicBezTo>
                  <a:cubicBezTo>
                    <a:pt x="606" y="229"/>
                    <a:pt x="605" y="226"/>
                    <a:pt x="606" y="226"/>
                  </a:cubicBezTo>
                  <a:cubicBezTo>
                    <a:pt x="606" y="225"/>
                    <a:pt x="608" y="226"/>
                    <a:pt x="609" y="226"/>
                  </a:cubicBezTo>
                  <a:cubicBezTo>
                    <a:pt x="609" y="225"/>
                    <a:pt x="608" y="223"/>
                    <a:pt x="609" y="221"/>
                  </a:cubicBezTo>
                  <a:cubicBezTo>
                    <a:pt x="611" y="221"/>
                    <a:pt x="611" y="223"/>
                    <a:pt x="611" y="224"/>
                  </a:cubicBezTo>
                  <a:cubicBezTo>
                    <a:pt x="612" y="226"/>
                    <a:pt x="616" y="225"/>
                    <a:pt x="614" y="230"/>
                  </a:cubicBezTo>
                  <a:cubicBezTo>
                    <a:pt x="612" y="231"/>
                    <a:pt x="612" y="228"/>
                    <a:pt x="610" y="228"/>
                  </a:cubicBezTo>
                  <a:cubicBezTo>
                    <a:pt x="608" y="229"/>
                    <a:pt x="608" y="232"/>
                    <a:pt x="606" y="233"/>
                  </a:cubicBezTo>
                  <a:cubicBezTo>
                    <a:pt x="605" y="233"/>
                    <a:pt x="603" y="232"/>
                    <a:pt x="602" y="233"/>
                  </a:cubicBezTo>
                  <a:cubicBezTo>
                    <a:pt x="599" y="233"/>
                    <a:pt x="600" y="236"/>
                    <a:pt x="595" y="236"/>
                  </a:cubicBezTo>
                  <a:cubicBezTo>
                    <a:pt x="592" y="235"/>
                    <a:pt x="593" y="239"/>
                    <a:pt x="592" y="240"/>
                  </a:cubicBezTo>
                  <a:cubicBezTo>
                    <a:pt x="591" y="240"/>
                    <a:pt x="590" y="239"/>
                    <a:pt x="590" y="238"/>
                  </a:cubicBezTo>
                  <a:cubicBezTo>
                    <a:pt x="588" y="240"/>
                    <a:pt x="588" y="243"/>
                    <a:pt x="583" y="243"/>
                  </a:cubicBezTo>
                  <a:cubicBezTo>
                    <a:pt x="586" y="240"/>
                    <a:pt x="583" y="241"/>
                    <a:pt x="583" y="237"/>
                  </a:cubicBezTo>
                  <a:cubicBezTo>
                    <a:pt x="586" y="236"/>
                    <a:pt x="587" y="232"/>
                    <a:pt x="590" y="236"/>
                  </a:cubicBezTo>
                  <a:cubicBezTo>
                    <a:pt x="592" y="231"/>
                    <a:pt x="588" y="231"/>
                    <a:pt x="586" y="230"/>
                  </a:cubicBezTo>
                  <a:cubicBezTo>
                    <a:pt x="583" y="229"/>
                    <a:pt x="581" y="234"/>
                    <a:pt x="578" y="234"/>
                  </a:cubicBezTo>
                  <a:cubicBezTo>
                    <a:pt x="578" y="234"/>
                    <a:pt x="574" y="235"/>
                    <a:pt x="573" y="236"/>
                  </a:cubicBezTo>
                  <a:cubicBezTo>
                    <a:pt x="572" y="236"/>
                    <a:pt x="572" y="237"/>
                    <a:pt x="572" y="238"/>
                  </a:cubicBezTo>
                  <a:cubicBezTo>
                    <a:pt x="564" y="237"/>
                    <a:pt x="565" y="242"/>
                    <a:pt x="558" y="240"/>
                  </a:cubicBezTo>
                  <a:cubicBezTo>
                    <a:pt x="561" y="242"/>
                    <a:pt x="562" y="243"/>
                    <a:pt x="555" y="243"/>
                  </a:cubicBezTo>
                  <a:cubicBezTo>
                    <a:pt x="552" y="245"/>
                    <a:pt x="551" y="252"/>
                    <a:pt x="555" y="254"/>
                  </a:cubicBezTo>
                  <a:cubicBezTo>
                    <a:pt x="555" y="257"/>
                    <a:pt x="551" y="256"/>
                    <a:pt x="552" y="259"/>
                  </a:cubicBezTo>
                  <a:cubicBezTo>
                    <a:pt x="551" y="260"/>
                    <a:pt x="549" y="259"/>
                    <a:pt x="548" y="259"/>
                  </a:cubicBezTo>
                  <a:cubicBezTo>
                    <a:pt x="547" y="260"/>
                    <a:pt x="547" y="262"/>
                    <a:pt x="545" y="262"/>
                  </a:cubicBezTo>
                  <a:cubicBezTo>
                    <a:pt x="543" y="264"/>
                    <a:pt x="539" y="262"/>
                    <a:pt x="537" y="265"/>
                  </a:cubicBezTo>
                  <a:cubicBezTo>
                    <a:pt x="536" y="266"/>
                    <a:pt x="535" y="267"/>
                    <a:pt x="534" y="268"/>
                  </a:cubicBezTo>
                  <a:cubicBezTo>
                    <a:pt x="533" y="270"/>
                    <a:pt x="532" y="272"/>
                    <a:pt x="530" y="275"/>
                  </a:cubicBezTo>
                  <a:cubicBezTo>
                    <a:pt x="529" y="276"/>
                    <a:pt x="526" y="277"/>
                    <a:pt x="527" y="282"/>
                  </a:cubicBezTo>
                  <a:cubicBezTo>
                    <a:pt x="524" y="281"/>
                    <a:pt x="524" y="278"/>
                    <a:pt x="522" y="278"/>
                  </a:cubicBezTo>
                  <a:cubicBezTo>
                    <a:pt x="520" y="278"/>
                    <a:pt x="521" y="280"/>
                    <a:pt x="519" y="280"/>
                  </a:cubicBezTo>
                  <a:cubicBezTo>
                    <a:pt x="524" y="286"/>
                    <a:pt x="524" y="291"/>
                    <a:pt x="524" y="299"/>
                  </a:cubicBezTo>
                  <a:cubicBezTo>
                    <a:pt x="521" y="297"/>
                    <a:pt x="522" y="301"/>
                    <a:pt x="522" y="301"/>
                  </a:cubicBezTo>
                  <a:cubicBezTo>
                    <a:pt x="521" y="302"/>
                    <a:pt x="519" y="301"/>
                    <a:pt x="519" y="301"/>
                  </a:cubicBezTo>
                  <a:cubicBezTo>
                    <a:pt x="518" y="303"/>
                    <a:pt x="517" y="303"/>
                    <a:pt x="516" y="304"/>
                  </a:cubicBezTo>
                  <a:cubicBezTo>
                    <a:pt x="514" y="305"/>
                    <a:pt x="513" y="308"/>
                    <a:pt x="512" y="308"/>
                  </a:cubicBezTo>
                  <a:cubicBezTo>
                    <a:pt x="510" y="310"/>
                    <a:pt x="507" y="308"/>
                    <a:pt x="506" y="310"/>
                  </a:cubicBezTo>
                  <a:cubicBezTo>
                    <a:pt x="503" y="311"/>
                    <a:pt x="502" y="314"/>
                    <a:pt x="501" y="317"/>
                  </a:cubicBezTo>
                  <a:cubicBezTo>
                    <a:pt x="497" y="317"/>
                    <a:pt x="497" y="321"/>
                    <a:pt x="493" y="321"/>
                  </a:cubicBezTo>
                  <a:cubicBezTo>
                    <a:pt x="495" y="326"/>
                    <a:pt x="490" y="336"/>
                    <a:pt x="496" y="337"/>
                  </a:cubicBezTo>
                  <a:cubicBezTo>
                    <a:pt x="493" y="342"/>
                    <a:pt x="499" y="342"/>
                    <a:pt x="498" y="349"/>
                  </a:cubicBezTo>
                  <a:cubicBezTo>
                    <a:pt x="498" y="351"/>
                    <a:pt x="499" y="350"/>
                    <a:pt x="501" y="351"/>
                  </a:cubicBezTo>
                  <a:cubicBezTo>
                    <a:pt x="499" y="355"/>
                    <a:pt x="501" y="355"/>
                    <a:pt x="501" y="360"/>
                  </a:cubicBezTo>
                  <a:cubicBezTo>
                    <a:pt x="498" y="361"/>
                    <a:pt x="496" y="361"/>
                    <a:pt x="495" y="363"/>
                  </a:cubicBezTo>
                  <a:cubicBezTo>
                    <a:pt x="493" y="363"/>
                    <a:pt x="494" y="360"/>
                    <a:pt x="493" y="359"/>
                  </a:cubicBezTo>
                  <a:cubicBezTo>
                    <a:pt x="493" y="358"/>
                    <a:pt x="491" y="359"/>
                    <a:pt x="489" y="358"/>
                  </a:cubicBezTo>
                  <a:cubicBezTo>
                    <a:pt x="488" y="357"/>
                    <a:pt x="489" y="354"/>
                    <a:pt x="486" y="355"/>
                  </a:cubicBezTo>
                  <a:cubicBezTo>
                    <a:pt x="487" y="351"/>
                    <a:pt x="489" y="348"/>
                    <a:pt x="484" y="348"/>
                  </a:cubicBezTo>
                  <a:cubicBezTo>
                    <a:pt x="486" y="341"/>
                    <a:pt x="483" y="341"/>
                    <a:pt x="482" y="335"/>
                  </a:cubicBezTo>
                  <a:cubicBezTo>
                    <a:pt x="481" y="335"/>
                    <a:pt x="481" y="337"/>
                    <a:pt x="479" y="337"/>
                  </a:cubicBezTo>
                  <a:cubicBezTo>
                    <a:pt x="479" y="334"/>
                    <a:pt x="479" y="334"/>
                    <a:pt x="479" y="334"/>
                  </a:cubicBezTo>
                  <a:cubicBezTo>
                    <a:pt x="477" y="334"/>
                    <a:pt x="470" y="336"/>
                    <a:pt x="468" y="334"/>
                  </a:cubicBezTo>
                  <a:cubicBezTo>
                    <a:pt x="467" y="333"/>
                    <a:pt x="467" y="331"/>
                    <a:pt x="465" y="331"/>
                  </a:cubicBezTo>
                  <a:cubicBezTo>
                    <a:pt x="464" y="331"/>
                    <a:pt x="462" y="333"/>
                    <a:pt x="460" y="332"/>
                  </a:cubicBezTo>
                  <a:cubicBezTo>
                    <a:pt x="460" y="332"/>
                    <a:pt x="465" y="327"/>
                    <a:pt x="460" y="329"/>
                  </a:cubicBezTo>
                  <a:cubicBezTo>
                    <a:pt x="459" y="330"/>
                    <a:pt x="460" y="331"/>
                    <a:pt x="458" y="331"/>
                  </a:cubicBezTo>
                  <a:cubicBezTo>
                    <a:pt x="455" y="331"/>
                    <a:pt x="449" y="331"/>
                    <a:pt x="446" y="329"/>
                  </a:cubicBezTo>
                  <a:cubicBezTo>
                    <a:pt x="443" y="329"/>
                    <a:pt x="445" y="334"/>
                    <a:pt x="444" y="337"/>
                  </a:cubicBezTo>
                  <a:cubicBezTo>
                    <a:pt x="437" y="335"/>
                    <a:pt x="428" y="335"/>
                    <a:pt x="419" y="334"/>
                  </a:cubicBezTo>
                  <a:cubicBezTo>
                    <a:pt x="418" y="334"/>
                    <a:pt x="418" y="335"/>
                    <a:pt x="416" y="335"/>
                  </a:cubicBezTo>
                  <a:cubicBezTo>
                    <a:pt x="415" y="335"/>
                    <a:pt x="415" y="338"/>
                    <a:pt x="414" y="338"/>
                  </a:cubicBezTo>
                  <a:cubicBezTo>
                    <a:pt x="412" y="338"/>
                    <a:pt x="412" y="340"/>
                    <a:pt x="412" y="341"/>
                  </a:cubicBezTo>
                  <a:cubicBezTo>
                    <a:pt x="410" y="341"/>
                    <a:pt x="408" y="340"/>
                    <a:pt x="407" y="341"/>
                  </a:cubicBezTo>
                  <a:cubicBezTo>
                    <a:pt x="405" y="341"/>
                    <a:pt x="405" y="344"/>
                    <a:pt x="402" y="344"/>
                  </a:cubicBezTo>
                  <a:cubicBezTo>
                    <a:pt x="403" y="346"/>
                    <a:pt x="401" y="353"/>
                    <a:pt x="404" y="353"/>
                  </a:cubicBezTo>
                  <a:cubicBezTo>
                    <a:pt x="402" y="355"/>
                    <a:pt x="401" y="358"/>
                    <a:pt x="400" y="359"/>
                  </a:cubicBezTo>
                  <a:cubicBezTo>
                    <a:pt x="400" y="363"/>
                    <a:pt x="399" y="367"/>
                    <a:pt x="400" y="370"/>
                  </a:cubicBezTo>
                  <a:cubicBezTo>
                    <a:pt x="400" y="372"/>
                    <a:pt x="401" y="373"/>
                    <a:pt x="401" y="374"/>
                  </a:cubicBezTo>
                  <a:cubicBezTo>
                    <a:pt x="401" y="378"/>
                    <a:pt x="402" y="382"/>
                    <a:pt x="400" y="384"/>
                  </a:cubicBezTo>
                  <a:cubicBezTo>
                    <a:pt x="399" y="386"/>
                    <a:pt x="403" y="385"/>
                    <a:pt x="404" y="386"/>
                  </a:cubicBezTo>
                  <a:cubicBezTo>
                    <a:pt x="404" y="386"/>
                    <a:pt x="402" y="388"/>
                    <a:pt x="402" y="388"/>
                  </a:cubicBezTo>
                  <a:cubicBezTo>
                    <a:pt x="402" y="388"/>
                    <a:pt x="404" y="390"/>
                    <a:pt x="404" y="390"/>
                  </a:cubicBezTo>
                  <a:cubicBezTo>
                    <a:pt x="405" y="391"/>
                    <a:pt x="406" y="390"/>
                    <a:pt x="407" y="391"/>
                  </a:cubicBezTo>
                  <a:cubicBezTo>
                    <a:pt x="407" y="392"/>
                    <a:pt x="406" y="394"/>
                    <a:pt x="407" y="394"/>
                  </a:cubicBezTo>
                  <a:cubicBezTo>
                    <a:pt x="407" y="394"/>
                    <a:pt x="408" y="394"/>
                    <a:pt x="408" y="394"/>
                  </a:cubicBezTo>
                  <a:cubicBezTo>
                    <a:pt x="408" y="395"/>
                    <a:pt x="408" y="397"/>
                    <a:pt x="408" y="397"/>
                  </a:cubicBezTo>
                  <a:cubicBezTo>
                    <a:pt x="409" y="398"/>
                    <a:pt x="412" y="400"/>
                    <a:pt x="412" y="402"/>
                  </a:cubicBezTo>
                  <a:cubicBezTo>
                    <a:pt x="423" y="403"/>
                    <a:pt x="429" y="400"/>
                    <a:pt x="435" y="402"/>
                  </a:cubicBezTo>
                  <a:cubicBezTo>
                    <a:pt x="436" y="402"/>
                    <a:pt x="436" y="401"/>
                    <a:pt x="437" y="400"/>
                  </a:cubicBezTo>
                  <a:cubicBezTo>
                    <a:pt x="439" y="398"/>
                    <a:pt x="440" y="396"/>
                    <a:pt x="442" y="393"/>
                  </a:cubicBezTo>
                  <a:cubicBezTo>
                    <a:pt x="442" y="391"/>
                    <a:pt x="444" y="390"/>
                    <a:pt x="442" y="390"/>
                  </a:cubicBezTo>
                  <a:cubicBezTo>
                    <a:pt x="445" y="385"/>
                    <a:pt x="455" y="382"/>
                    <a:pt x="463" y="386"/>
                  </a:cubicBezTo>
                  <a:cubicBezTo>
                    <a:pt x="459" y="389"/>
                    <a:pt x="459" y="395"/>
                    <a:pt x="456" y="398"/>
                  </a:cubicBezTo>
                  <a:cubicBezTo>
                    <a:pt x="454" y="402"/>
                    <a:pt x="458" y="402"/>
                    <a:pt x="457" y="405"/>
                  </a:cubicBezTo>
                  <a:cubicBezTo>
                    <a:pt x="454" y="406"/>
                    <a:pt x="453" y="409"/>
                    <a:pt x="451" y="412"/>
                  </a:cubicBezTo>
                  <a:cubicBezTo>
                    <a:pt x="451" y="413"/>
                    <a:pt x="451" y="414"/>
                    <a:pt x="450" y="414"/>
                  </a:cubicBezTo>
                  <a:cubicBezTo>
                    <a:pt x="449" y="417"/>
                    <a:pt x="456" y="413"/>
                    <a:pt x="454" y="418"/>
                  </a:cubicBezTo>
                  <a:cubicBezTo>
                    <a:pt x="458" y="418"/>
                    <a:pt x="458" y="415"/>
                    <a:pt x="463" y="416"/>
                  </a:cubicBezTo>
                  <a:cubicBezTo>
                    <a:pt x="462" y="420"/>
                    <a:pt x="465" y="418"/>
                    <a:pt x="465" y="421"/>
                  </a:cubicBezTo>
                  <a:cubicBezTo>
                    <a:pt x="473" y="418"/>
                    <a:pt x="474" y="423"/>
                    <a:pt x="482" y="422"/>
                  </a:cubicBezTo>
                  <a:cubicBezTo>
                    <a:pt x="479" y="426"/>
                    <a:pt x="484" y="430"/>
                    <a:pt x="479" y="432"/>
                  </a:cubicBezTo>
                  <a:cubicBezTo>
                    <a:pt x="482" y="435"/>
                    <a:pt x="481" y="444"/>
                    <a:pt x="479" y="447"/>
                  </a:cubicBezTo>
                  <a:cubicBezTo>
                    <a:pt x="480" y="450"/>
                    <a:pt x="482" y="451"/>
                    <a:pt x="485" y="450"/>
                  </a:cubicBezTo>
                  <a:cubicBezTo>
                    <a:pt x="484" y="453"/>
                    <a:pt x="488" y="452"/>
                    <a:pt x="488" y="454"/>
                  </a:cubicBezTo>
                  <a:cubicBezTo>
                    <a:pt x="488" y="456"/>
                    <a:pt x="492" y="455"/>
                    <a:pt x="492" y="457"/>
                  </a:cubicBezTo>
                  <a:cubicBezTo>
                    <a:pt x="497" y="453"/>
                    <a:pt x="505" y="458"/>
                    <a:pt x="509" y="456"/>
                  </a:cubicBezTo>
                  <a:cubicBezTo>
                    <a:pt x="509" y="459"/>
                    <a:pt x="509" y="459"/>
                    <a:pt x="509" y="459"/>
                  </a:cubicBezTo>
                  <a:cubicBezTo>
                    <a:pt x="511" y="458"/>
                    <a:pt x="516" y="456"/>
                    <a:pt x="516" y="460"/>
                  </a:cubicBezTo>
                  <a:cubicBezTo>
                    <a:pt x="517" y="459"/>
                    <a:pt x="518" y="459"/>
                    <a:pt x="520" y="459"/>
                  </a:cubicBezTo>
                  <a:cubicBezTo>
                    <a:pt x="521" y="458"/>
                    <a:pt x="522" y="457"/>
                    <a:pt x="523" y="456"/>
                  </a:cubicBezTo>
                  <a:cubicBezTo>
                    <a:pt x="524" y="455"/>
                    <a:pt x="524" y="456"/>
                    <a:pt x="524" y="454"/>
                  </a:cubicBezTo>
                  <a:cubicBezTo>
                    <a:pt x="524" y="452"/>
                    <a:pt x="527" y="455"/>
                    <a:pt x="527" y="453"/>
                  </a:cubicBezTo>
                  <a:cubicBezTo>
                    <a:pt x="527" y="452"/>
                    <a:pt x="527" y="450"/>
                    <a:pt x="527" y="450"/>
                  </a:cubicBezTo>
                  <a:cubicBezTo>
                    <a:pt x="528" y="449"/>
                    <a:pt x="529" y="451"/>
                    <a:pt x="529" y="452"/>
                  </a:cubicBezTo>
                  <a:cubicBezTo>
                    <a:pt x="530" y="451"/>
                    <a:pt x="530" y="450"/>
                    <a:pt x="531" y="449"/>
                  </a:cubicBezTo>
                  <a:cubicBezTo>
                    <a:pt x="533" y="448"/>
                    <a:pt x="535" y="447"/>
                    <a:pt x="537" y="445"/>
                  </a:cubicBezTo>
                  <a:cubicBezTo>
                    <a:pt x="538" y="444"/>
                    <a:pt x="539" y="443"/>
                    <a:pt x="538" y="442"/>
                  </a:cubicBezTo>
                  <a:cubicBezTo>
                    <a:pt x="540" y="443"/>
                    <a:pt x="554" y="445"/>
                    <a:pt x="547" y="446"/>
                  </a:cubicBezTo>
                  <a:cubicBezTo>
                    <a:pt x="547" y="448"/>
                    <a:pt x="550" y="447"/>
                    <a:pt x="552" y="447"/>
                  </a:cubicBezTo>
                  <a:cubicBezTo>
                    <a:pt x="554" y="447"/>
                    <a:pt x="554" y="446"/>
                    <a:pt x="554" y="445"/>
                  </a:cubicBezTo>
                  <a:cubicBezTo>
                    <a:pt x="565" y="445"/>
                    <a:pt x="565" y="445"/>
                    <a:pt x="565" y="445"/>
                  </a:cubicBezTo>
                  <a:cubicBezTo>
                    <a:pt x="563" y="449"/>
                    <a:pt x="571" y="447"/>
                    <a:pt x="575" y="449"/>
                  </a:cubicBezTo>
                  <a:cubicBezTo>
                    <a:pt x="575" y="449"/>
                    <a:pt x="575" y="450"/>
                    <a:pt x="576" y="450"/>
                  </a:cubicBezTo>
                  <a:cubicBezTo>
                    <a:pt x="577" y="450"/>
                    <a:pt x="578" y="451"/>
                    <a:pt x="579" y="452"/>
                  </a:cubicBezTo>
                  <a:cubicBezTo>
                    <a:pt x="582" y="452"/>
                    <a:pt x="583" y="450"/>
                    <a:pt x="585" y="450"/>
                  </a:cubicBezTo>
                  <a:cubicBezTo>
                    <a:pt x="592" y="449"/>
                    <a:pt x="599" y="451"/>
                    <a:pt x="606" y="452"/>
                  </a:cubicBezTo>
                  <a:cubicBezTo>
                    <a:pt x="605" y="454"/>
                    <a:pt x="607" y="457"/>
                    <a:pt x="607" y="454"/>
                  </a:cubicBezTo>
                  <a:cubicBezTo>
                    <a:pt x="609" y="455"/>
                    <a:pt x="608" y="456"/>
                    <a:pt x="607" y="456"/>
                  </a:cubicBezTo>
                  <a:cubicBezTo>
                    <a:pt x="607" y="459"/>
                    <a:pt x="611" y="456"/>
                    <a:pt x="613" y="459"/>
                  </a:cubicBezTo>
                  <a:cubicBezTo>
                    <a:pt x="613" y="459"/>
                    <a:pt x="612" y="461"/>
                    <a:pt x="613" y="461"/>
                  </a:cubicBezTo>
                  <a:cubicBezTo>
                    <a:pt x="614" y="462"/>
                    <a:pt x="617" y="461"/>
                    <a:pt x="618" y="461"/>
                  </a:cubicBezTo>
                  <a:cubicBezTo>
                    <a:pt x="617" y="464"/>
                    <a:pt x="619" y="465"/>
                    <a:pt x="621" y="467"/>
                  </a:cubicBezTo>
                  <a:cubicBezTo>
                    <a:pt x="623" y="469"/>
                    <a:pt x="626" y="471"/>
                    <a:pt x="627" y="474"/>
                  </a:cubicBezTo>
                  <a:cubicBezTo>
                    <a:pt x="636" y="473"/>
                    <a:pt x="639" y="478"/>
                    <a:pt x="646" y="475"/>
                  </a:cubicBezTo>
                  <a:cubicBezTo>
                    <a:pt x="644" y="481"/>
                    <a:pt x="654" y="475"/>
                    <a:pt x="652" y="481"/>
                  </a:cubicBezTo>
                  <a:cubicBezTo>
                    <a:pt x="657" y="479"/>
                    <a:pt x="657" y="485"/>
                    <a:pt x="660" y="485"/>
                  </a:cubicBezTo>
                  <a:cubicBezTo>
                    <a:pt x="662" y="485"/>
                    <a:pt x="662" y="489"/>
                    <a:pt x="665" y="488"/>
                  </a:cubicBezTo>
                  <a:cubicBezTo>
                    <a:pt x="661" y="492"/>
                    <a:pt x="666" y="491"/>
                    <a:pt x="666" y="495"/>
                  </a:cubicBezTo>
                  <a:cubicBezTo>
                    <a:pt x="666" y="498"/>
                    <a:pt x="669" y="497"/>
                    <a:pt x="670" y="498"/>
                  </a:cubicBezTo>
                  <a:cubicBezTo>
                    <a:pt x="671" y="499"/>
                    <a:pt x="670" y="502"/>
                    <a:pt x="673" y="501"/>
                  </a:cubicBezTo>
                  <a:cubicBezTo>
                    <a:pt x="668" y="506"/>
                    <a:pt x="680" y="508"/>
                    <a:pt x="676" y="512"/>
                  </a:cubicBezTo>
                  <a:cubicBezTo>
                    <a:pt x="679" y="511"/>
                    <a:pt x="680" y="512"/>
                    <a:pt x="680" y="515"/>
                  </a:cubicBezTo>
                  <a:cubicBezTo>
                    <a:pt x="687" y="513"/>
                    <a:pt x="697" y="515"/>
                    <a:pt x="700" y="522"/>
                  </a:cubicBezTo>
                  <a:cubicBezTo>
                    <a:pt x="707" y="521"/>
                    <a:pt x="710" y="524"/>
                    <a:pt x="718" y="523"/>
                  </a:cubicBezTo>
                  <a:cubicBezTo>
                    <a:pt x="719" y="524"/>
                    <a:pt x="715" y="525"/>
                    <a:pt x="715" y="524"/>
                  </a:cubicBezTo>
                  <a:cubicBezTo>
                    <a:pt x="717" y="527"/>
                    <a:pt x="726" y="526"/>
                    <a:pt x="731" y="526"/>
                  </a:cubicBezTo>
                  <a:cubicBezTo>
                    <a:pt x="731" y="527"/>
                    <a:pt x="732" y="527"/>
                    <a:pt x="733" y="527"/>
                  </a:cubicBezTo>
                  <a:cubicBezTo>
                    <a:pt x="733" y="530"/>
                    <a:pt x="736" y="529"/>
                    <a:pt x="738" y="530"/>
                  </a:cubicBezTo>
                  <a:cubicBezTo>
                    <a:pt x="738" y="531"/>
                    <a:pt x="737" y="532"/>
                    <a:pt x="738" y="533"/>
                  </a:cubicBezTo>
                  <a:cubicBezTo>
                    <a:pt x="738" y="533"/>
                    <a:pt x="740" y="532"/>
                    <a:pt x="740" y="533"/>
                  </a:cubicBezTo>
                  <a:cubicBezTo>
                    <a:pt x="741" y="534"/>
                    <a:pt x="740" y="537"/>
                    <a:pt x="743" y="536"/>
                  </a:cubicBezTo>
                  <a:cubicBezTo>
                    <a:pt x="743" y="579"/>
                    <a:pt x="743" y="579"/>
                    <a:pt x="743" y="579"/>
                  </a:cubicBezTo>
                  <a:cubicBezTo>
                    <a:pt x="737" y="577"/>
                    <a:pt x="744" y="587"/>
                    <a:pt x="738" y="585"/>
                  </a:cubicBezTo>
                  <a:cubicBezTo>
                    <a:pt x="737" y="590"/>
                    <a:pt x="736" y="594"/>
                    <a:pt x="736" y="599"/>
                  </a:cubicBezTo>
                  <a:cubicBezTo>
                    <a:pt x="736" y="601"/>
                    <a:pt x="739" y="607"/>
                    <a:pt x="738" y="613"/>
                  </a:cubicBezTo>
                  <a:cubicBezTo>
                    <a:pt x="738" y="613"/>
                    <a:pt x="736" y="614"/>
                    <a:pt x="736" y="614"/>
                  </a:cubicBezTo>
                  <a:cubicBezTo>
                    <a:pt x="736" y="615"/>
                    <a:pt x="737" y="616"/>
                    <a:pt x="736" y="617"/>
                  </a:cubicBezTo>
                  <a:cubicBezTo>
                    <a:pt x="736" y="618"/>
                    <a:pt x="732" y="619"/>
                    <a:pt x="733" y="624"/>
                  </a:cubicBezTo>
                  <a:cubicBezTo>
                    <a:pt x="730" y="625"/>
                    <a:pt x="729" y="627"/>
                    <a:pt x="726" y="628"/>
                  </a:cubicBezTo>
                  <a:cubicBezTo>
                    <a:pt x="726" y="629"/>
                    <a:pt x="727" y="632"/>
                    <a:pt x="726" y="633"/>
                  </a:cubicBezTo>
                  <a:cubicBezTo>
                    <a:pt x="726" y="633"/>
                    <a:pt x="724" y="632"/>
                    <a:pt x="724" y="633"/>
                  </a:cubicBezTo>
                  <a:cubicBezTo>
                    <a:pt x="723" y="633"/>
                    <a:pt x="724" y="635"/>
                    <a:pt x="724" y="635"/>
                  </a:cubicBezTo>
                  <a:cubicBezTo>
                    <a:pt x="722" y="636"/>
                    <a:pt x="718" y="635"/>
                    <a:pt x="718" y="638"/>
                  </a:cubicBezTo>
                  <a:cubicBezTo>
                    <a:pt x="718" y="640"/>
                    <a:pt x="715" y="639"/>
                    <a:pt x="712" y="641"/>
                  </a:cubicBezTo>
                  <a:cubicBezTo>
                    <a:pt x="712" y="641"/>
                    <a:pt x="710" y="644"/>
                    <a:pt x="710" y="644"/>
                  </a:cubicBezTo>
                  <a:cubicBezTo>
                    <a:pt x="709" y="644"/>
                    <a:pt x="708" y="642"/>
                    <a:pt x="707" y="642"/>
                  </a:cubicBezTo>
                  <a:cubicBezTo>
                    <a:pt x="707" y="642"/>
                    <a:pt x="706" y="644"/>
                    <a:pt x="705" y="644"/>
                  </a:cubicBezTo>
                  <a:cubicBezTo>
                    <a:pt x="703" y="644"/>
                    <a:pt x="703" y="644"/>
                    <a:pt x="703" y="647"/>
                  </a:cubicBezTo>
                  <a:cubicBezTo>
                    <a:pt x="697" y="644"/>
                    <a:pt x="694" y="650"/>
                    <a:pt x="691" y="652"/>
                  </a:cubicBezTo>
                  <a:cubicBezTo>
                    <a:pt x="691" y="653"/>
                    <a:pt x="689" y="652"/>
                    <a:pt x="689" y="652"/>
                  </a:cubicBezTo>
                  <a:cubicBezTo>
                    <a:pt x="688" y="653"/>
                    <a:pt x="686" y="654"/>
                    <a:pt x="686" y="655"/>
                  </a:cubicBezTo>
                  <a:cubicBezTo>
                    <a:pt x="685" y="656"/>
                    <a:pt x="683" y="657"/>
                    <a:pt x="683" y="658"/>
                  </a:cubicBezTo>
                  <a:cubicBezTo>
                    <a:pt x="683" y="658"/>
                    <a:pt x="686" y="662"/>
                    <a:pt x="681" y="661"/>
                  </a:cubicBezTo>
                  <a:cubicBezTo>
                    <a:pt x="683" y="667"/>
                    <a:pt x="679" y="670"/>
                    <a:pt x="680" y="676"/>
                  </a:cubicBezTo>
                  <a:cubicBezTo>
                    <a:pt x="676" y="675"/>
                    <a:pt x="678" y="679"/>
                    <a:pt x="677" y="680"/>
                  </a:cubicBezTo>
                  <a:cubicBezTo>
                    <a:pt x="677" y="681"/>
                    <a:pt x="675" y="680"/>
                    <a:pt x="674" y="680"/>
                  </a:cubicBezTo>
                  <a:cubicBezTo>
                    <a:pt x="674" y="681"/>
                    <a:pt x="677" y="683"/>
                    <a:pt x="674" y="683"/>
                  </a:cubicBezTo>
                  <a:cubicBezTo>
                    <a:pt x="672" y="683"/>
                    <a:pt x="673" y="688"/>
                    <a:pt x="669" y="689"/>
                  </a:cubicBezTo>
                  <a:cubicBezTo>
                    <a:pt x="668" y="689"/>
                    <a:pt x="666" y="691"/>
                    <a:pt x="666" y="691"/>
                  </a:cubicBezTo>
                  <a:cubicBezTo>
                    <a:pt x="664" y="693"/>
                    <a:pt x="662" y="698"/>
                    <a:pt x="659" y="700"/>
                  </a:cubicBezTo>
                  <a:cubicBezTo>
                    <a:pt x="659" y="705"/>
                    <a:pt x="659" y="705"/>
                    <a:pt x="659" y="705"/>
                  </a:cubicBezTo>
                  <a:cubicBezTo>
                    <a:pt x="657" y="707"/>
                    <a:pt x="655" y="708"/>
                    <a:pt x="655" y="711"/>
                  </a:cubicBezTo>
                  <a:cubicBezTo>
                    <a:pt x="648" y="711"/>
                    <a:pt x="648" y="711"/>
                    <a:pt x="648" y="711"/>
                  </a:cubicBezTo>
                  <a:cubicBezTo>
                    <a:pt x="648" y="712"/>
                    <a:pt x="650" y="712"/>
                    <a:pt x="651" y="712"/>
                  </a:cubicBezTo>
                  <a:cubicBezTo>
                    <a:pt x="650" y="714"/>
                    <a:pt x="648" y="714"/>
                    <a:pt x="646" y="714"/>
                  </a:cubicBezTo>
                  <a:cubicBezTo>
                    <a:pt x="645" y="715"/>
                    <a:pt x="644" y="717"/>
                    <a:pt x="644" y="719"/>
                  </a:cubicBezTo>
                  <a:cubicBezTo>
                    <a:pt x="642" y="718"/>
                    <a:pt x="641" y="718"/>
                    <a:pt x="641" y="721"/>
                  </a:cubicBezTo>
                  <a:cubicBezTo>
                    <a:pt x="639" y="721"/>
                    <a:pt x="640" y="719"/>
                    <a:pt x="639" y="718"/>
                  </a:cubicBezTo>
                  <a:cubicBezTo>
                    <a:pt x="637" y="718"/>
                    <a:pt x="635" y="718"/>
                    <a:pt x="635" y="717"/>
                  </a:cubicBezTo>
                  <a:cubicBezTo>
                    <a:pt x="634" y="718"/>
                    <a:pt x="634" y="720"/>
                    <a:pt x="631" y="719"/>
                  </a:cubicBezTo>
                  <a:cubicBezTo>
                    <a:pt x="631" y="723"/>
                    <a:pt x="634" y="724"/>
                    <a:pt x="634" y="727"/>
                  </a:cubicBezTo>
                  <a:cubicBezTo>
                    <a:pt x="634" y="730"/>
                    <a:pt x="629" y="733"/>
                    <a:pt x="632" y="735"/>
                  </a:cubicBezTo>
                  <a:cubicBezTo>
                    <a:pt x="632" y="738"/>
                    <a:pt x="625" y="735"/>
                    <a:pt x="624" y="738"/>
                  </a:cubicBezTo>
                  <a:cubicBezTo>
                    <a:pt x="622" y="737"/>
                    <a:pt x="623" y="740"/>
                    <a:pt x="623" y="741"/>
                  </a:cubicBezTo>
                  <a:cubicBezTo>
                    <a:pt x="621" y="742"/>
                    <a:pt x="616" y="740"/>
                    <a:pt x="617" y="745"/>
                  </a:cubicBezTo>
                  <a:cubicBezTo>
                    <a:pt x="614" y="742"/>
                    <a:pt x="604" y="742"/>
                    <a:pt x="603" y="746"/>
                  </a:cubicBezTo>
                  <a:cubicBezTo>
                    <a:pt x="603" y="748"/>
                    <a:pt x="604" y="747"/>
                    <a:pt x="604" y="746"/>
                  </a:cubicBezTo>
                  <a:cubicBezTo>
                    <a:pt x="608" y="746"/>
                    <a:pt x="604" y="750"/>
                    <a:pt x="602" y="749"/>
                  </a:cubicBezTo>
                  <a:cubicBezTo>
                    <a:pt x="602" y="752"/>
                    <a:pt x="597" y="757"/>
                    <a:pt x="600" y="757"/>
                  </a:cubicBezTo>
                  <a:cubicBezTo>
                    <a:pt x="600" y="758"/>
                    <a:pt x="598" y="759"/>
                    <a:pt x="597" y="759"/>
                  </a:cubicBezTo>
                  <a:cubicBezTo>
                    <a:pt x="597" y="759"/>
                    <a:pt x="595" y="757"/>
                    <a:pt x="596" y="757"/>
                  </a:cubicBezTo>
                  <a:cubicBezTo>
                    <a:pt x="595" y="757"/>
                    <a:pt x="591" y="761"/>
                    <a:pt x="592" y="756"/>
                  </a:cubicBezTo>
                  <a:cubicBezTo>
                    <a:pt x="590" y="757"/>
                    <a:pt x="590" y="760"/>
                    <a:pt x="589" y="757"/>
                  </a:cubicBezTo>
                  <a:cubicBezTo>
                    <a:pt x="587" y="758"/>
                    <a:pt x="590" y="766"/>
                    <a:pt x="590" y="769"/>
                  </a:cubicBezTo>
                  <a:cubicBezTo>
                    <a:pt x="591" y="772"/>
                    <a:pt x="588" y="771"/>
                    <a:pt x="588" y="774"/>
                  </a:cubicBezTo>
                  <a:cubicBezTo>
                    <a:pt x="587" y="776"/>
                    <a:pt x="588" y="779"/>
                    <a:pt x="583" y="778"/>
                  </a:cubicBezTo>
                  <a:cubicBezTo>
                    <a:pt x="583" y="780"/>
                    <a:pt x="586" y="781"/>
                    <a:pt x="586" y="781"/>
                  </a:cubicBezTo>
                  <a:cubicBezTo>
                    <a:pt x="586" y="783"/>
                    <a:pt x="584" y="781"/>
                    <a:pt x="583" y="781"/>
                  </a:cubicBezTo>
                  <a:cubicBezTo>
                    <a:pt x="582" y="782"/>
                    <a:pt x="582" y="786"/>
                    <a:pt x="583" y="785"/>
                  </a:cubicBezTo>
                  <a:cubicBezTo>
                    <a:pt x="583" y="787"/>
                    <a:pt x="582" y="785"/>
                    <a:pt x="580" y="785"/>
                  </a:cubicBezTo>
                  <a:cubicBezTo>
                    <a:pt x="581" y="785"/>
                    <a:pt x="580" y="788"/>
                    <a:pt x="579" y="787"/>
                  </a:cubicBezTo>
                  <a:cubicBezTo>
                    <a:pt x="577" y="784"/>
                    <a:pt x="580" y="787"/>
                    <a:pt x="578" y="790"/>
                  </a:cubicBezTo>
                  <a:cubicBezTo>
                    <a:pt x="575" y="792"/>
                    <a:pt x="575" y="789"/>
                    <a:pt x="572" y="791"/>
                  </a:cubicBezTo>
                  <a:cubicBezTo>
                    <a:pt x="570" y="795"/>
                    <a:pt x="579" y="794"/>
                    <a:pt x="573" y="797"/>
                  </a:cubicBezTo>
                  <a:cubicBezTo>
                    <a:pt x="574" y="798"/>
                    <a:pt x="576" y="798"/>
                    <a:pt x="578" y="798"/>
                  </a:cubicBezTo>
                  <a:cubicBezTo>
                    <a:pt x="577" y="801"/>
                    <a:pt x="578" y="802"/>
                    <a:pt x="580" y="802"/>
                  </a:cubicBezTo>
                  <a:cubicBezTo>
                    <a:pt x="583" y="806"/>
                    <a:pt x="578" y="807"/>
                    <a:pt x="578" y="808"/>
                  </a:cubicBezTo>
                  <a:cubicBezTo>
                    <a:pt x="578" y="809"/>
                    <a:pt x="579" y="810"/>
                    <a:pt x="579" y="809"/>
                  </a:cubicBezTo>
                  <a:cubicBezTo>
                    <a:pt x="578" y="811"/>
                    <a:pt x="579" y="809"/>
                    <a:pt x="578" y="809"/>
                  </a:cubicBezTo>
                  <a:cubicBezTo>
                    <a:pt x="576" y="809"/>
                    <a:pt x="576" y="812"/>
                    <a:pt x="572" y="812"/>
                  </a:cubicBezTo>
                  <a:cubicBezTo>
                    <a:pt x="574" y="815"/>
                    <a:pt x="573" y="815"/>
                    <a:pt x="569" y="815"/>
                  </a:cubicBezTo>
                  <a:cubicBezTo>
                    <a:pt x="570" y="819"/>
                    <a:pt x="567" y="819"/>
                    <a:pt x="568" y="822"/>
                  </a:cubicBezTo>
                  <a:cubicBezTo>
                    <a:pt x="563" y="823"/>
                    <a:pt x="569" y="828"/>
                    <a:pt x="564" y="825"/>
                  </a:cubicBezTo>
                  <a:cubicBezTo>
                    <a:pt x="564" y="828"/>
                    <a:pt x="563" y="831"/>
                    <a:pt x="564" y="835"/>
                  </a:cubicBezTo>
                  <a:cubicBezTo>
                    <a:pt x="564" y="835"/>
                    <a:pt x="565" y="836"/>
                    <a:pt x="565" y="836"/>
                  </a:cubicBezTo>
                  <a:cubicBezTo>
                    <a:pt x="565" y="838"/>
                    <a:pt x="562" y="839"/>
                    <a:pt x="565" y="842"/>
                  </a:cubicBezTo>
                  <a:cubicBezTo>
                    <a:pt x="567" y="843"/>
                    <a:pt x="565" y="845"/>
                    <a:pt x="566" y="849"/>
                  </a:cubicBezTo>
                  <a:cubicBezTo>
                    <a:pt x="568" y="851"/>
                    <a:pt x="571" y="852"/>
                    <a:pt x="572" y="856"/>
                  </a:cubicBezTo>
                  <a:cubicBezTo>
                    <a:pt x="576" y="858"/>
                    <a:pt x="578" y="853"/>
                    <a:pt x="580" y="857"/>
                  </a:cubicBezTo>
                  <a:cubicBezTo>
                    <a:pt x="582" y="862"/>
                    <a:pt x="576" y="859"/>
                    <a:pt x="573" y="860"/>
                  </a:cubicBezTo>
                  <a:cubicBezTo>
                    <a:pt x="568" y="861"/>
                    <a:pt x="561" y="864"/>
                    <a:pt x="557" y="863"/>
                  </a:cubicBezTo>
                  <a:cubicBezTo>
                    <a:pt x="556" y="863"/>
                    <a:pt x="557" y="860"/>
                    <a:pt x="557" y="860"/>
                  </a:cubicBezTo>
                  <a:cubicBezTo>
                    <a:pt x="550" y="861"/>
                    <a:pt x="549" y="857"/>
                    <a:pt x="544" y="857"/>
                  </a:cubicBezTo>
                  <a:cubicBezTo>
                    <a:pt x="544" y="853"/>
                    <a:pt x="544" y="853"/>
                    <a:pt x="544" y="853"/>
                  </a:cubicBezTo>
                  <a:cubicBezTo>
                    <a:pt x="543" y="849"/>
                    <a:pt x="539" y="852"/>
                    <a:pt x="538" y="849"/>
                  </a:cubicBezTo>
                  <a:cubicBezTo>
                    <a:pt x="538" y="847"/>
                    <a:pt x="537" y="847"/>
                    <a:pt x="537" y="846"/>
                  </a:cubicBezTo>
                  <a:cubicBezTo>
                    <a:pt x="537" y="845"/>
                    <a:pt x="536" y="844"/>
                    <a:pt x="536" y="844"/>
                  </a:cubicBezTo>
                  <a:cubicBezTo>
                    <a:pt x="536" y="843"/>
                    <a:pt x="539" y="840"/>
                    <a:pt x="536" y="840"/>
                  </a:cubicBezTo>
                  <a:cubicBezTo>
                    <a:pt x="534" y="840"/>
                    <a:pt x="536" y="839"/>
                    <a:pt x="536" y="837"/>
                  </a:cubicBezTo>
                  <a:cubicBezTo>
                    <a:pt x="535" y="836"/>
                    <a:pt x="533" y="836"/>
                    <a:pt x="533" y="835"/>
                  </a:cubicBezTo>
                  <a:cubicBezTo>
                    <a:pt x="532" y="834"/>
                    <a:pt x="535" y="833"/>
                    <a:pt x="534" y="832"/>
                  </a:cubicBezTo>
                  <a:cubicBezTo>
                    <a:pt x="534" y="832"/>
                    <a:pt x="533" y="831"/>
                    <a:pt x="533" y="830"/>
                  </a:cubicBezTo>
                  <a:cubicBezTo>
                    <a:pt x="532" y="829"/>
                    <a:pt x="531" y="827"/>
                    <a:pt x="530" y="826"/>
                  </a:cubicBezTo>
                  <a:cubicBezTo>
                    <a:pt x="529" y="824"/>
                    <a:pt x="532" y="823"/>
                    <a:pt x="531" y="822"/>
                  </a:cubicBezTo>
                  <a:cubicBezTo>
                    <a:pt x="531" y="821"/>
                    <a:pt x="529" y="820"/>
                    <a:pt x="529" y="820"/>
                  </a:cubicBezTo>
                  <a:cubicBezTo>
                    <a:pt x="529" y="819"/>
                    <a:pt x="534" y="818"/>
                    <a:pt x="530" y="816"/>
                  </a:cubicBezTo>
                  <a:cubicBezTo>
                    <a:pt x="530" y="815"/>
                    <a:pt x="532" y="815"/>
                    <a:pt x="533" y="815"/>
                  </a:cubicBezTo>
                  <a:cubicBezTo>
                    <a:pt x="533" y="805"/>
                    <a:pt x="533" y="805"/>
                    <a:pt x="533" y="805"/>
                  </a:cubicBezTo>
                  <a:cubicBezTo>
                    <a:pt x="532" y="804"/>
                    <a:pt x="530" y="803"/>
                    <a:pt x="529" y="802"/>
                  </a:cubicBezTo>
                  <a:cubicBezTo>
                    <a:pt x="530" y="798"/>
                    <a:pt x="534" y="794"/>
                    <a:pt x="531" y="790"/>
                  </a:cubicBezTo>
                  <a:cubicBezTo>
                    <a:pt x="535" y="791"/>
                    <a:pt x="535" y="788"/>
                    <a:pt x="538" y="788"/>
                  </a:cubicBezTo>
                  <a:cubicBezTo>
                    <a:pt x="538" y="776"/>
                    <a:pt x="538" y="776"/>
                    <a:pt x="538" y="776"/>
                  </a:cubicBezTo>
                  <a:cubicBezTo>
                    <a:pt x="545" y="776"/>
                    <a:pt x="542" y="767"/>
                    <a:pt x="545" y="763"/>
                  </a:cubicBezTo>
                  <a:cubicBezTo>
                    <a:pt x="544" y="764"/>
                    <a:pt x="543" y="765"/>
                    <a:pt x="543" y="763"/>
                  </a:cubicBezTo>
                  <a:cubicBezTo>
                    <a:pt x="540" y="764"/>
                    <a:pt x="538" y="767"/>
                    <a:pt x="538" y="771"/>
                  </a:cubicBezTo>
                  <a:cubicBezTo>
                    <a:pt x="536" y="770"/>
                    <a:pt x="534" y="769"/>
                    <a:pt x="534" y="766"/>
                  </a:cubicBezTo>
                  <a:cubicBezTo>
                    <a:pt x="532" y="764"/>
                    <a:pt x="538" y="761"/>
                    <a:pt x="537" y="760"/>
                  </a:cubicBezTo>
                  <a:cubicBezTo>
                    <a:pt x="534" y="758"/>
                    <a:pt x="537" y="761"/>
                    <a:pt x="540" y="759"/>
                  </a:cubicBezTo>
                  <a:cubicBezTo>
                    <a:pt x="541" y="752"/>
                    <a:pt x="537" y="745"/>
                    <a:pt x="538" y="739"/>
                  </a:cubicBezTo>
                  <a:cubicBezTo>
                    <a:pt x="538" y="739"/>
                    <a:pt x="541" y="739"/>
                    <a:pt x="541" y="739"/>
                  </a:cubicBezTo>
                  <a:cubicBezTo>
                    <a:pt x="540" y="732"/>
                    <a:pt x="541" y="732"/>
                    <a:pt x="541" y="724"/>
                  </a:cubicBezTo>
                  <a:cubicBezTo>
                    <a:pt x="544" y="720"/>
                    <a:pt x="549" y="715"/>
                    <a:pt x="547" y="710"/>
                  </a:cubicBezTo>
                  <a:cubicBezTo>
                    <a:pt x="552" y="716"/>
                    <a:pt x="547" y="700"/>
                    <a:pt x="552" y="705"/>
                  </a:cubicBezTo>
                  <a:cubicBezTo>
                    <a:pt x="552" y="703"/>
                    <a:pt x="552" y="699"/>
                    <a:pt x="551" y="696"/>
                  </a:cubicBezTo>
                  <a:cubicBezTo>
                    <a:pt x="550" y="694"/>
                    <a:pt x="548" y="692"/>
                    <a:pt x="548" y="690"/>
                  </a:cubicBezTo>
                  <a:cubicBezTo>
                    <a:pt x="548" y="688"/>
                    <a:pt x="549" y="688"/>
                    <a:pt x="550" y="686"/>
                  </a:cubicBezTo>
                  <a:cubicBezTo>
                    <a:pt x="550" y="683"/>
                    <a:pt x="549" y="678"/>
                    <a:pt x="552" y="682"/>
                  </a:cubicBezTo>
                  <a:cubicBezTo>
                    <a:pt x="552" y="678"/>
                    <a:pt x="552" y="674"/>
                    <a:pt x="554" y="670"/>
                  </a:cubicBezTo>
                  <a:cubicBezTo>
                    <a:pt x="555" y="668"/>
                    <a:pt x="554" y="669"/>
                    <a:pt x="554" y="666"/>
                  </a:cubicBezTo>
                  <a:cubicBezTo>
                    <a:pt x="554" y="665"/>
                    <a:pt x="557" y="661"/>
                    <a:pt x="555" y="659"/>
                  </a:cubicBezTo>
                  <a:cubicBezTo>
                    <a:pt x="554" y="658"/>
                    <a:pt x="555" y="658"/>
                    <a:pt x="555" y="655"/>
                  </a:cubicBezTo>
                  <a:cubicBezTo>
                    <a:pt x="555" y="653"/>
                    <a:pt x="555" y="651"/>
                    <a:pt x="555" y="649"/>
                  </a:cubicBezTo>
                  <a:cubicBezTo>
                    <a:pt x="555" y="647"/>
                    <a:pt x="556" y="647"/>
                    <a:pt x="557" y="645"/>
                  </a:cubicBezTo>
                  <a:cubicBezTo>
                    <a:pt x="557" y="640"/>
                    <a:pt x="556" y="635"/>
                    <a:pt x="557" y="630"/>
                  </a:cubicBezTo>
                  <a:cubicBezTo>
                    <a:pt x="557" y="628"/>
                    <a:pt x="558" y="627"/>
                    <a:pt x="558" y="626"/>
                  </a:cubicBezTo>
                  <a:cubicBezTo>
                    <a:pt x="558" y="621"/>
                    <a:pt x="553" y="617"/>
                    <a:pt x="554" y="613"/>
                  </a:cubicBezTo>
                  <a:cubicBezTo>
                    <a:pt x="553" y="611"/>
                    <a:pt x="552" y="613"/>
                    <a:pt x="550" y="613"/>
                  </a:cubicBezTo>
                  <a:cubicBezTo>
                    <a:pt x="548" y="610"/>
                    <a:pt x="543" y="606"/>
                    <a:pt x="540" y="606"/>
                  </a:cubicBezTo>
                  <a:cubicBezTo>
                    <a:pt x="539" y="606"/>
                    <a:pt x="538" y="602"/>
                    <a:pt x="537" y="603"/>
                  </a:cubicBezTo>
                  <a:cubicBezTo>
                    <a:pt x="535" y="605"/>
                    <a:pt x="537" y="603"/>
                    <a:pt x="536" y="602"/>
                  </a:cubicBezTo>
                  <a:cubicBezTo>
                    <a:pt x="534" y="600"/>
                    <a:pt x="529" y="603"/>
                    <a:pt x="533" y="599"/>
                  </a:cubicBezTo>
                  <a:cubicBezTo>
                    <a:pt x="533" y="596"/>
                    <a:pt x="529" y="598"/>
                    <a:pt x="527" y="597"/>
                  </a:cubicBezTo>
                  <a:cubicBezTo>
                    <a:pt x="527" y="597"/>
                    <a:pt x="528" y="595"/>
                    <a:pt x="527" y="595"/>
                  </a:cubicBezTo>
                  <a:cubicBezTo>
                    <a:pt x="527" y="594"/>
                    <a:pt x="525" y="594"/>
                    <a:pt x="524" y="593"/>
                  </a:cubicBezTo>
                  <a:cubicBezTo>
                    <a:pt x="523" y="592"/>
                    <a:pt x="521" y="588"/>
                    <a:pt x="520" y="583"/>
                  </a:cubicBezTo>
                  <a:cubicBezTo>
                    <a:pt x="520" y="582"/>
                    <a:pt x="518" y="583"/>
                    <a:pt x="517" y="582"/>
                  </a:cubicBezTo>
                  <a:cubicBezTo>
                    <a:pt x="516" y="581"/>
                    <a:pt x="517" y="575"/>
                    <a:pt x="515" y="575"/>
                  </a:cubicBezTo>
                  <a:cubicBezTo>
                    <a:pt x="512" y="575"/>
                    <a:pt x="511" y="567"/>
                    <a:pt x="509" y="564"/>
                  </a:cubicBezTo>
                  <a:cubicBezTo>
                    <a:pt x="507" y="562"/>
                    <a:pt x="505" y="559"/>
                    <a:pt x="503" y="555"/>
                  </a:cubicBezTo>
                  <a:cubicBezTo>
                    <a:pt x="503" y="554"/>
                    <a:pt x="501" y="554"/>
                    <a:pt x="501" y="553"/>
                  </a:cubicBezTo>
                  <a:cubicBezTo>
                    <a:pt x="500" y="552"/>
                    <a:pt x="501" y="550"/>
                    <a:pt x="501" y="550"/>
                  </a:cubicBezTo>
                  <a:cubicBezTo>
                    <a:pt x="500" y="548"/>
                    <a:pt x="499" y="549"/>
                    <a:pt x="498" y="548"/>
                  </a:cubicBezTo>
                  <a:cubicBezTo>
                    <a:pt x="498" y="548"/>
                    <a:pt x="496" y="538"/>
                    <a:pt x="495" y="546"/>
                  </a:cubicBezTo>
                  <a:cubicBezTo>
                    <a:pt x="492" y="544"/>
                    <a:pt x="494" y="537"/>
                    <a:pt x="493" y="533"/>
                  </a:cubicBezTo>
                  <a:cubicBezTo>
                    <a:pt x="497" y="533"/>
                    <a:pt x="497" y="529"/>
                    <a:pt x="499" y="527"/>
                  </a:cubicBezTo>
                  <a:cubicBezTo>
                    <a:pt x="500" y="524"/>
                    <a:pt x="496" y="525"/>
                    <a:pt x="495" y="523"/>
                  </a:cubicBezTo>
                  <a:cubicBezTo>
                    <a:pt x="495" y="519"/>
                    <a:pt x="497" y="517"/>
                    <a:pt x="496" y="512"/>
                  </a:cubicBezTo>
                  <a:cubicBezTo>
                    <a:pt x="497" y="511"/>
                    <a:pt x="499" y="510"/>
                    <a:pt x="501" y="510"/>
                  </a:cubicBezTo>
                  <a:cubicBezTo>
                    <a:pt x="501" y="509"/>
                    <a:pt x="500" y="507"/>
                    <a:pt x="501" y="506"/>
                  </a:cubicBezTo>
                  <a:cubicBezTo>
                    <a:pt x="501" y="506"/>
                    <a:pt x="503" y="507"/>
                    <a:pt x="503" y="506"/>
                  </a:cubicBezTo>
                  <a:cubicBezTo>
                    <a:pt x="504" y="506"/>
                    <a:pt x="503" y="505"/>
                    <a:pt x="503" y="505"/>
                  </a:cubicBezTo>
                  <a:cubicBezTo>
                    <a:pt x="504" y="505"/>
                    <a:pt x="507" y="502"/>
                    <a:pt x="506" y="502"/>
                  </a:cubicBezTo>
                  <a:cubicBezTo>
                    <a:pt x="506" y="502"/>
                    <a:pt x="505" y="502"/>
                    <a:pt x="505" y="502"/>
                  </a:cubicBezTo>
                  <a:cubicBezTo>
                    <a:pt x="505" y="502"/>
                    <a:pt x="505" y="500"/>
                    <a:pt x="506" y="501"/>
                  </a:cubicBezTo>
                  <a:cubicBezTo>
                    <a:pt x="509" y="504"/>
                    <a:pt x="507" y="498"/>
                    <a:pt x="510" y="498"/>
                  </a:cubicBezTo>
                  <a:cubicBezTo>
                    <a:pt x="513" y="498"/>
                    <a:pt x="511" y="495"/>
                    <a:pt x="513" y="492"/>
                  </a:cubicBezTo>
                  <a:cubicBezTo>
                    <a:pt x="513" y="493"/>
                    <a:pt x="520" y="487"/>
                    <a:pt x="516" y="484"/>
                  </a:cubicBezTo>
                  <a:cubicBezTo>
                    <a:pt x="514" y="482"/>
                    <a:pt x="516" y="483"/>
                    <a:pt x="516" y="481"/>
                  </a:cubicBezTo>
                  <a:cubicBezTo>
                    <a:pt x="516" y="478"/>
                    <a:pt x="513" y="468"/>
                    <a:pt x="515" y="464"/>
                  </a:cubicBezTo>
                  <a:cubicBezTo>
                    <a:pt x="508" y="465"/>
                    <a:pt x="508" y="460"/>
                    <a:pt x="501" y="461"/>
                  </a:cubicBezTo>
                  <a:cubicBezTo>
                    <a:pt x="498" y="463"/>
                    <a:pt x="501" y="463"/>
                    <a:pt x="499" y="467"/>
                  </a:cubicBezTo>
                  <a:cubicBezTo>
                    <a:pt x="492" y="467"/>
                    <a:pt x="489" y="463"/>
                    <a:pt x="482" y="463"/>
                  </a:cubicBezTo>
                  <a:cubicBezTo>
                    <a:pt x="482" y="460"/>
                    <a:pt x="478" y="461"/>
                    <a:pt x="479" y="457"/>
                  </a:cubicBezTo>
                  <a:cubicBezTo>
                    <a:pt x="478" y="456"/>
                    <a:pt x="475" y="457"/>
                    <a:pt x="474" y="456"/>
                  </a:cubicBezTo>
                  <a:cubicBezTo>
                    <a:pt x="473" y="455"/>
                    <a:pt x="474" y="453"/>
                    <a:pt x="474" y="453"/>
                  </a:cubicBezTo>
                  <a:cubicBezTo>
                    <a:pt x="473" y="452"/>
                    <a:pt x="471" y="453"/>
                    <a:pt x="471" y="453"/>
                  </a:cubicBezTo>
                  <a:cubicBezTo>
                    <a:pt x="470" y="452"/>
                    <a:pt x="471" y="449"/>
                    <a:pt x="468" y="449"/>
                  </a:cubicBezTo>
                  <a:cubicBezTo>
                    <a:pt x="468" y="445"/>
                    <a:pt x="471" y="446"/>
                    <a:pt x="468" y="443"/>
                  </a:cubicBezTo>
                  <a:cubicBezTo>
                    <a:pt x="468" y="442"/>
                    <a:pt x="467" y="442"/>
                    <a:pt x="467" y="443"/>
                  </a:cubicBezTo>
                  <a:cubicBezTo>
                    <a:pt x="465" y="442"/>
                    <a:pt x="464" y="439"/>
                    <a:pt x="460" y="439"/>
                  </a:cubicBezTo>
                  <a:cubicBezTo>
                    <a:pt x="462" y="434"/>
                    <a:pt x="455" y="438"/>
                    <a:pt x="457" y="433"/>
                  </a:cubicBezTo>
                  <a:cubicBezTo>
                    <a:pt x="456" y="433"/>
                    <a:pt x="448" y="433"/>
                    <a:pt x="450" y="433"/>
                  </a:cubicBezTo>
                  <a:cubicBezTo>
                    <a:pt x="448" y="433"/>
                    <a:pt x="450" y="431"/>
                    <a:pt x="449" y="431"/>
                  </a:cubicBezTo>
                  <a:cubicBezTo>
                    <a:pt x="448" y="430"/>
                    <a:pt x="446" y="431"/>
                    <a:pt x="446" y="431"/>
                  </a:cubicBezTo>
                  <a:cubicBezTo>
                    <a:pt x="445" y="430"/>
                    <a:pt x="442" y="428"/>
                    <a:pt x="437" y="429"/>
                  </a:cubicBezTo>
                  <a:cubicBezTo>
                    <a:pt x="439" y="424"/>
                    <a:pt x="434" y="427"/>
                    <a:pt x="432" y="425"/>
                  </a:cubicBezTo>
                  <a:cubicBezTo>
                    <a:pt x="431" y="425"/>
                    <a:pt x="432" y="423"/>
                    <a:pt x="432" y="422"/>
                  </a:cubicBezTo>
                  <a:cubicBezTo>
                    <a:pt x="431" y="422"/>
                    <a:pt x="429" y="423"/>
                    <a:pt x="429" y="422"/>
                  </a:cubicBezTo>
                  <a:cubicBezTo>
                    <a:pt x="429" y="422"/>
                    <a:pt x="429" y="420"/>
                    <a:pt x="429" y="419"/>
                  </a:cubicBezTo>
                  <a:cubicBezTo>
                    <a:pt x="429" y="419"/>
                    <a:pt x="427" y="420"/>
                    <a:pt x="426" y="419"/>
                  </a:cubicBezTo>
                  <a:cubicBezTo>
                    <a:pt x="426" y="419"/>
                    <a:pt x="427" y="417"/>
                    <a:pt x="426" y="416"/>
                  </a:cubicBezTo>
                  <a:cubicBezTo>
                    <a:pt x="425" y="416"/>
                    <a:pt x="425" y="418"/>
                    <a:pt x="425" y="418"/>
                  </a:cubicBezTo>
                  <a:cubicBezTo>
                    <a:pt x="424" y="418"/>
                    <a:pt x="421" y="416"/>
                    <a:pt x="421" y="415"/>
                  </a:cubicBezTo>
                  <a:cubicBezTo>
                    <a:pt x="419" y="417"/>
                    <a:pt x="418" y="415"/>
                    <a:pt x="416" y="415"/>
                  </a:cubicBezTo>
                  <a:cubicBezTo>
                    <a:pt x="414" y="415"/>
                    <a:pt x="412" y="418"/>
                    <a:pt x="409" y="418"/>
                  </a:cubicBezTo>
                  <a:cubicBezTo>
                    <a:pt x="406" y="418"/>
                    <a:pt x="406" y="417"/>
                    <a:pt x="404" y="416"/>
                  </a:cubicBezTo>
                  <a:cubicBezTo>
                    <a:pt x="400" y="416"/>
                    <a:pt x="401" y="419"/>
                    <a:pt x="398" y="416"/>
                  </a:cubicBezTo>
                  <a:cubicBezTo>
                    <a:pt x="396" y="415"/>
                    <a:pt x="395" y="417"/>
                    <a:pt x="391" y="415"/>
                  </a:cubicBezTo>
                  <a:cubicBezTo>
                    <a:pt x="390" y="415"/>
                    <a:pt x="390" y="413"/>
                    <a:pt x="390" y="412"/>
                  </a:cubicBezTo>
                  <a:cubicBezTo>
                    <a:pt x="389" y="412"/>
                    <a:pt x="388" y="412"/>
                    <a:pt x="387" y="412"/>
                  </a:cubicBezTo>
                  <a:cubicBezTo>
                    <a:pt x="385" y="412"/>
                    <a:pt x="379" y="411"/>
                    <a:pt x="383" y="408"/>
                  </a:cubicBezTo>
                  <a:cubicBezTo>
                    <a:pt x="379" y="408"/>
                    <a:pt x="378" y="405"/>
                    <a:pt x="374" y="405"/>
                  </a:cubicBezTo>
                  <a:cubicBezTo>
                    <a:pt x="374" y="404"/>
                    <a:pt x="373" y="403"/>
                    <a:pt x="373" y="401"/>
                  </a:cubicBezTo>
                  <a:cubicBezTo>
                    <a:pt x="367" y="400"/>
                    <a:pt x="365" y="396"/>
                    <a:pt x="359" y="395"/>
                  </a:cubicBezTo>
                  <a:cubicBezTo>
                    <a:pt x="358" y="391"/>
                    <a:pt x="355" y="388"/>
                    <a:pt x="356" y="381"/>
                  </a:cubicBezTo>
                  <a:cubicBezTo>
                    <a:pt x="356" y="376"/>
                    <a:pt x="348" y="379"/>
                    <a:pt x="352" y="373"/>
                  </a:cubicBezTo>
                  <a:cubicBezTo>
                    <a:pt x="350" y="373"/>
                    <a:pt x="349" y="373"/>
                    <a:pt x="349" y="374"/>
                  </a:cubicBezTo>
                  <a:cubicBezTo>
                    <a:pt x="347" y="374"/>
                    <a:pt x="348" y="372"/>
                    <a:pt x="348" y="372"/>
                  </a:cubicBezTo>
                  <a:cubicBezTo>
                    <a:pt x="347" y="370"/>
                    <a:pt x="344" y="370"/>
                    <a:pt x="343" y="367"/>
                  </a:cubicBezTo>
                  <a:cubicBezTo>
                    <a:pt x="343" y="366"/>
                    <a:pt x="341" y="366"/>
                    <a:pt x="339" y="366"/>
                  </a:cubicBezTo>
                  <a:cubicBezTo>
                    <a:pt x="339" y="365"/>
                    <a:pt x="341" y="364"/>
                    <a:pt x="341" y="363"/>
                  </a:cubicBezTo>
                  <a:cubicBezTo>
                    <a:pt x="341" y="363"/>
                    <a:pt x="339" y="360"/>
                    <a:pt x="339" y="360"/>
                  </a:cubicBezTo>
                  <a:cubicBezTo>
                    <a:pt x="339" y="360"/>
                    <a:pt x="337" y="361"/>
                    <a:pt x="336" y="360"/>
                  </a:cubicBezTo>
                  <a:cubicBezTo>
                    <a:pt x="335" y="359"/>
                    <a:pt x="336" y="357"/>
                    <a:pt x="335" y="356"/>
                  </a:cubicBezTo>
                  <a:cubicBezTo>
                    <a:pt x="332" y="353"/>
                    <a:pt x="328" y="352"/>
                    <a:pt x="327" y="346"/>
                  </a:cubicBezTo>
                  <a:cubicBezTo>
                    <a:pt x="324" y="344"/>
                    <a:pt x="324" y="347"/>
                    <a:pt x="321" y="345"/>
                  </a:cubicBezTo>
                  <a:cubicBezTo>
                    <a:pt x="322" y="342"/>
                    <a:pt x="319" y="342"/>
                    <a:pt x="318" y="341"/>
                  </a:cubicBezTo>
                  <a:cubicBezTo>
                    <a:pt x="317" y="338"/>
                    <a:pt x="318" y="334"/>
                    <a:pt x="314" y="334"/>
                  </a:cubicBezTo>
                  <a:cubicBezTo>
                    <a:pt x="315" y="327"/>
                    <a:pt x="311" y="324"/>
                    <a:pt x="307" y="322"/>
                  </a:cubicBezTo>
                  <a:cubicBezTo>
                    <a:pt x="306" y="324"/>
                    <a:pt x="305" y="325"/>
                    <a:pt x="304" y="327"/>
                  </a:cubicBezTo>
                  <a:cubicBezTo>
                    <a:pt x="303" y="330"/>
                    <a:pt x="307" y="331"/>
                    <a:pt x="308" y="332"/>
                  </a:cubicBezTo>
                  <a:cubicBezTo>
                    <a:pt x="309" y="333"/>
                    <a:pt x="308" y="335"/>
                    <a:pt x="308" y="335"/>
                  </a:cubicBezTo>
                  <a:cubicBezTo>
                    <a:pt x="308" y="335"/>
                    <a:pt x="310" y="335"/>
                    <a:pt x="310" y="335"/>
                  </a:cubicBezTo>
                  <a:cubicBezTo>
                    <a:pt x="311" y="337"/>
                    <a:pt x="309" y="341"/>
                    <a:pt x="311" y="341"/>
                  </a:cubicBezTo>
                  <a:cubicBezTo>
                    <a:pt x="313" y="341"/>
                    <a:pt x="312" y="344"/>
                    <a:pt x="314" y="348"/>
                  </a:cubicBezTo>
                  <a:cubicBezTo>
                    <a:pt x="314" y="348"/>
                    <a:pt x="315" y="348"/>
                    <a:pt x="315" y="349"/>
                  </a:cubicBezTo>
                  <a:cubicBezTo>
                    <a:pt x="315" y="352"/>
                    <a:pt x="319" y="351"/>
                    <a:pt x="318" y="356"/>
                  </a:cubicBezTo>
                  <a:cubicBezTo>
                    <a:pt x="318" y="358"/>
                    <a:pt x="321" y="357"/>
                    <a:pt x="322" y="358"/>
                  </a:cubicBezTo>
                  <a:cubicBezTo>
                    <a:pt x="321" y="359"/>
                    <a:pt x="324" y="360"/>
                    <a:pt x="324" y="360"/>
                  </a:cubicBezTo>
                  <a:cubicBezTo>
                    <a:pt x="324" y="362"/>
                    <a:pt x="322" y="363"/>
                    <a:pt x="322" y="363"/>
                  </a:cubicBezTo>
                  <a:cubicBezTo>
                    <a:pt x="323" y="365"/>
                    <a:pt x="327" y="365"/>
                    <a:pt x="325" y="369"/>
                  </a:cubicBezTo>
                  <a:cubicBezTo>
                    <a:pt x="323" y="367"/>
                    <a:pt x="323" y="365"/>
                    <a:pt x="318" y="366"/>
                  </a:cubicBezTo>
                  <a:cubicBezTo>
                    <a:pt x="320" y="360"/>
                    <a:pt x="315" y="362"/>
                    <a:pt x="315" y="358"/>
                  </a:cubicBezTo>
                  <a:cubicBezTo>
                    <a:pt x="315" y="355"/>
                    <a:pt x="313" y="355"/>
                    <a:pt x="311" y="353"/>
                  </a:cubicBezTo>
                  <a:cubicBezTo>
                    <a:pt x="310" y="352"/>
                    <a:pt x="309" y="351"/>
                    <a:pt x="308" y="349"/>
                  </a:cubicBezTo>
                  <a:cubicBezTo>
                    <a:pt x="306" y="349"/>
                    <a:pt x="304" y="348"/>
                    <a:pt x="303" y="346"/>
                  </a:cubicBezTo>
                  <a:cubicBezTo>
                    <a:pt x="303" y="343"/>
                    <a:pt x="304" y="345"/>
                    <a:pt x="306" y="345"/>
                  </a:cubicBezTo>
                  <a:cubicBezTo>
                    <a:pt x="307" y="339"/>
                    <a:pt x="301" y="340"/>
                    <a:pt x="301" y="335"/>
                  </a:cubicBezTo>
                  <a:cubicBezTo>
                    <a:pt x="299" y="334"/>
                    <a:pt x="298" y="332"/>
                    <a:pt x="294" y="332"/>
                  </a:cubicBezTo>
                  <a:cubicBezTo>
                    <a:pt x="295" y="329"/>
                    <a:pt x="297" y="329"/>
                    <a:pt x="294" y="325"/>
                  </a:cubicBezTo>
                  <a:cubicBezTo>
                    <a:pt x="294" y="325"/>
                    <a:pt x="293" y="324"/>
                    <a:pt x="293" y="324"/>
                  </a:cubicBezTo>
                  <a:cubicBezTo>
                    <a:pt x="291" y="321"/>
                    <a:pt x="293" y="316"/>
                    <a:pt x="286" y="317"/>
                  </a:cubicBezTo>
                  <a:cubicBezTo>
                    <a:pt x="287" y="315"/>
                    <a:pt x="287" y="314"/>
                    <a:pt x="286" y="313"/>
                  </a:cubicBezTo>
                  <a:cubicBezTo>
                    <a:pt x="286" y="312"/>
                    <a:pt x="285" y="310"/>
                    <a:pt x="284" y="310"/>
                  </a:cubicBezTo>
                  <a:cubicBezTo>
                    <a:pt x="284" y="310"/>
                    <a:pt x="281" y="310"/>
                    <a:pt x="280" y="310"/>
                  </a:cubicBezTo>
                  <a:cubicBezTo>
                    <a:pt x="279" y="309"/>
                    <a:pt x="283" y="308"/>
                    <a:pt x="283" y="308"/>
                  </a:cubicBezTo>
                  <a:cubicBezTo>
                    <a:pt x="282" y="305"/>
                    <a:pt x="274" y="304"/>
                    <a:pt x="270" y="303"/>
                  </a:cubicBezTo>
                  <a:cubicBezTo>
                    <a:pt x="270" y="302"/>
                    <a:pt x="270" y="301"/>
                    <a:pt x="269" y="300"/>
                  </a:cubicBezTo>
                  <a:cubicBezTo>
                    <a:pt x="268" y="298"/>
                    <a:pt x="267" y="297"/>
                    <a:pt x="266" y="296"/>
                  </a:cubicBezTo>
                  <a:cubicBezTo>
                    <a:pt x="265" y="295"/>
                    <a:pt x="265" y="291"/>
                    <a:pt x="263" y="287"/>
                  </a:cubicBezTo>
                  <a:cubicBezTo>
                    <a:pt x="263" y="287"/>
                    <a:pt x="261" y="287"/>
                    <a:pt x="261" y="286"/>
                  </a:cubicBezTo>
                  <a:cubicBezTo>
                    <a:pt x="260" y="284"/>
                    <a:pt x="261" y="281"/>
                    <a:pt x="258" y="282"/>
                  </a:cubicBezTo>
                  <a:cubicBezTo>
                    <a:pt x="258" y="277"/>
                    <a:pt x="255" y="273"/>
                    <a:pt x="252" y="269"/>
                  </a:cubicBezTo>
                  <a:cubicBezTo>
                    <a:pt x="251" y="268"/>
                    <a:pt x="251" y="264"/>
                    <a:pt x="248" y="265"/>
                  </a:cubicBezTo>
                  <a:cubicBezTo>
                    <a:pt x="250" y="249"/>
                    <a:pt x="248" y="239"/>
                    <a:pt x="248" y="219"/>
                  </a:cubicBezTo>
                  <a:cubicBezTo>
                    <a:pt x="248" y="218"/>
                    <a:pt x="247" y="217"/>
                    <a:pt x="247" y="216"/>
                  </a:cubicBezTo>
                  <a:cubicBezTo>
                    <a:pt x="246" y="215"/>
                    <a:pt x="245" y="214"/>
                    <a:pt x="244" y="213"/>
                  </a:cubicBezTo>
                  <a:cubicBezTo>
                    <a:pt x="243" y="213"/>
                    <a:pt x="243" y="211"/>
                    <a:pt x="241" y="212"/>
                  </a:cubicBezTo>
                  <a:cubicBezTo>
                    <a:pt x="240" y="205"/>
                    <a:pt x="234" y="201"/>
                    <a:pt x="230" y="196"/>
                  </a:cubicBezTo>
                  <a:cubicBezTo>
                    <a:pt x="229" y="196"/>
                    <a:pt x="228" y="195"/>
                    <a:pt x="228" y="193"/>
                  </a:cubicBezTo>
                  <a:cubicBezTo>
                    <a:pt x="229" y="194"/>
                    <a:pt x="232" y="196"/>
                    <a:pt x="233" y="193"/>
                  </a:cubicBezTo>
                  <a:cubicBezTo>
                    <a:pt x="235" y="193"/>
                    <a:pt x="234" y="197"/>
                    <a:pt x="238" y="196"/>
                  </a:cubicBezTo>
                  <a:cubicBezTo>
                    <a:pt x="239" y="197"/>
                    <a:pt x="240" y="199"/>
                    <a:pt x="240" y="202"/>
                  </a:cubicBezTo>
                  <a:cubicBezTo>
                    <a:pt x="247" y="201"/>
                    <a:pt x="248" y="205"/>
                    <a:pt x="252" y="207"/>
                  </a:cubicBezTo>
                  <a:cubicBezTo>
                    <a:pt x="251" y="212"/>
                    <a:pt x="254" y="214"/>
                    <a:pt x="256" y="216"/>
                  </a:cubicBezTo>
                  <a:cubicBezTo>
                    <a:pt x="258" y="216"/>
                    <a:pt x="258" y="213"/>
                    <a:pt x="258" y="212"/>
                  </a:cubicBezTo>
                  <a:cubicBezTo>
                    <a:pt x="258" y="210"/>
                    <a:pt x="255" y="210"/>
                    <a:pt x="255" y="209"/>
                  </a:cubicBezTo>
                  <a:cubicBezTo>
                    <a:pt x="254" y="206"/>
                    <a:pt x="254" y="205"/>
                    <a:pt x="254" y="203"/>
                  </a:cubicBezTo>
                  <a:cubicBezTo>
                    <a:pt x="253" y="203"/>
                    <a:pt x="252" y="202"/>
                    <a:pt x="252" y="202"/>
                  </a:cubicBezTo>
                  <a:cubicBezTo>
                    <a:pt x="252" y="201"/>
                    <a:pt x="253" y="200"/>
                    <a:pt x="254" y="200"/>
                  </a:cubicBezTo>
                  <a:cubicBezTo>
                    <a:pt x="252" y="197"/>
                    <a:pt x="249" y="198"/>
                    <a:pt x="249" y="195"/>
                  </a:cubicBezTo>
                  <a:cubicBezTo>
                    <a:pt x="243" y="196"/>
                    <a:pt x="242" y="190"/>
                    <a:pt x="235" y="191"/>
                  </a:cubicBezTo>
                  <a:cubicBezTo>
                    <a:pt x="237" y="186"/>
                    <a:pt x="231" y="190"/>
                    <a:pt x="233" y="185"/>
                  </a:cubicBezTo>
                  <a:cubicBezTo>
                    <a:pt x="231" y="183"/>
                    <a:pt x="229" y="185"/>
                    <a:pt x="227" y="182"/>
                  </a:cubicBezTo>
                  <a:cubicBezTo>
                    <a:pt x="227" y="181"/>
                    <a:pt x="229" y="181"/>
                    <a:pt x="230" y="181"/>
                  </a:cubicBezTo>
                  <a:cubicBezTo>
                    <a:pt x="232" y="177"/>
                    <a:pt x="225" y="179"/>
                    <a:pt x="226" y="179"/>
                  </a:cubicBezTo>
                  <a:cubicBezTo>
                    <a:pt x="224" y="179"/>
                    <a:pt x="225" y="177"/>
                    <a:pt x="224" y="177"/>
                  </a:cubicBezTo>
                  <a:cubicBezTo>
                    <a:pt x="224" y="176"/>
                    <a:pt x="221" y="177"/>
                    <a:pt x="221" y="177"/>
                  </a:cubicBezTo>
                  <a:cubicBezTo>
                    <a:pt x="221" y="176"/>
                    <a:pt x="223" y="175"/>
                    <a:pt x="223" y="174"/>
                  </a:cubicBezTo>
                  <a:cubicBezTo>
                    <a:pt x="222" y="172"/>
                    <a:pt x="221" y="174"/>
                    <a:pt x="219" y="174"/>
                  </a:cubicBezTo>
                  <a:cubicBezTo>
                    <a:pt x="216" y="172"/>
                    <a:pt x="217" y="168"/>
                    <a:pt x="216" y="167"/>
                  </a:cubicBezTo>
                  <a:cubicBezTo>
                    <a:pt x="215" y="166"/>
                    <a:pt x="214" y="165"/>
                    <a:pt x="212" y="165"/>
                  </a:cubicBezTo>
                  <a:cubicBezTo>
                    <a:pt x="217" y="157"/>
                    <a:pt x="200" y="163"/>
                    <a:pt x="202" y="154"/>
                  </a:cubicBezTo>
                  <a:cubicBezTo>
                    <a:pt x="206" y="154"/>
                    <a:pt x="206" y="154"/>
                    <a:pt x="206" y="154"/>
                  </a:cubicBezTo>
                  <a:cubicBezTo>
                    <a:pt x="206" y="151"/>
                    <a:pt x="200" y="155"/>
                    <a:pt x="202" y="150"/>
                  </a:cubicBezTo>
                  <a:cubicBezTo>
                    <a:pt x="193" y="150"/>
                    <a:pt x="193" y="150"/>
                    <a:pt x="193" y="150"/>
                  </a:cubicBezTo>
                  <a:cubicBezTo>
                    <a:pt x="196" y="148"/>
                    <a:pt x="192" y="146"/>
                    <a:pt x="195" y="146"/>
                  </a:cubicBezTo>
                  <a:cubicBezTo>
                    <a:pt x="195" y="143"/>
                    <a:pt x="191" y="143"/>
                    <a:pt x="192" y="144"/>
                  </a:cubicBezTo>
                  <a:cubicBezTo>
                    <a:pt x="189" y="142"/>
                    <a:pt x="192" y="141"/>
                    <a:pt x="189" y="137"/>
                  </a:cubicBezTo>
                  <a:cubicBezTo>
                    <a:pt x="181" y="137"/>
                    <a:pt x="181" y="137"/>
                    <a:pt x="181" y="137"/>
                  </a:cubicBezTo>
                  <a:cubicBezTo>
                    <a:pt x="181" y="135"/>
                    <a:pt x="183" y="134"/>
                    <a:pt x="183" y="132"/>
                  </a:cubicBezTo>
                  <a:cubicBezTo>
                    <a:pt x="182" y="129"/>
                    <a:pt x="179" y="131"/>
                    <a:pt x="182" y="127"/>
                  </a:cubicBezTo>
                  <a:cubicBezTo>
                    <a:pt x="177" y="128"/>
                    <a:pt x="174" y="130"/>
                    <a:pt x="168" y="129"/>
                  </a:cubicBezTo>
                  <a:cubicBezTo>
                    <a:pt x="168" y="125"/>
                    <a:pt x="165" y="123"/>
                    <a:pt x="161" y="122"/>
                  </a:cubicBezTo>
                  <a:cubicBezTo>
                    <a:pt x="160" y="121"/>
                    <a:pt x="158" y="121"/>
                    <a:pt x="157" y="120"/>
                  </a:cubicBezTo>
                  <a:cubicBezTo>
                    <a:pt x="156" y="120"/>
                    <a:pt x="157" y="118"/>
                    <a:pt x="157" y="118"/>
                  </a:cubicBezTo>
                  <a:cubicBezTo>
                    <a:pt x="156" y="117"/>
                    <a:pt x="153" y="118"/>
                    <a:pt x="154" y="116"/>
                  </a:cubicBezTo>
                  <a:cubicBezTo>
                    <a:pt x="149" y="114"/>
                    <a:pt x="140" y="119"/>
                    <a:pt x="137" y="116"/>
                  </a:cubicBezTo>
                  <a:cubicBezTo>
                    <a:pt x="137" y="116"/>
                    <a:pt x="137" y="115"/>
                    <a:pt x="137" y="115"/>
                  </a:cubicBezTo>
                  <a:cubicBezTo>
                    <a:pt x="136" y="115"/>
                    <a:pt x="134" y="116"/>
                    <a:pt x="134" y="116"/>
                  </a:cubicBezTo>
                  <a:cubicBezTo>
                    <a:pt x="133" y="116"/>
                    <a:pt x="133" y="112"/>
                    <a:pt x="127" y="113"/>
                  </a:cubicBezTo>
                  <a:cubicBezTo>
                    <a:pt x="127" y="110"/>
                    <a:pt x="121" y="111"/>
                    <a:pt x="125" y="108"/>
                  </a:cubicBezTo>
                  <a:cubicBezTo>
                    <a:pt x="123" y="108"/>
                    <a:pt x="123" y="109"/>
                    <a:pt x="122" y="109"/>
                  </a:cubicBezTo>
                  <a:cubicBezTo>
                    <a:pt x="121" y="109"/>
                    <a:pt x="120" y="108"/>
                    <a:pt x="120" y="108"/>
                  </a:cubicBezTo>
                  <a:cubicBezTo>
                    <a:pt x="117" y="108"/>
                    <a:pt x="116" y="111"/>
                    <a:pt x="113" y="109"/>
                  </a:cubicBezTo>
                  <a:cubicBezTo>
                    <a:pt x="110" y="109"/>
                    <a:pt x="113" y="114"/>
                    <a:pt x="112" y="116"/>
                  </a:cubicBezTo>
                  <a:cubicBezTo>
                    <a:pt x="111" y="116"/>
                    <a:pt x="110" y="115"/>
                    <a:pt x="108" y="115"/>
                  </a:cubicBezTo>
                  <a:cubicBezTo>
                    <a:pt x="106" y="115"/>
                    <a:pt x="107" y="117"/>
                    <a:pt x="106" y="118"/>
                  </a:cubicBezTo>
                  <a:cubicBezTo>
                    <a:pt x="105" y="118"/>
                    <a:pt x="100" y="118"/>
                    <a:pt x="98" y="119"/>
                  </a:cubicBezTo>
                  <a:cubicBezTo>
                    <a:pt x="97" y="120"/>
                    <a:pt x="97" y="122"/>
                    <a:pt x="95" y="122"/>
                  </a:cubicBezTo>
                  <a:cubicBezTo>
                    <a:pt x="93" y="122"/>
                    <a:pt x="92" y="120"/>
                    <a:pt x="89" y="120"/>
                  </a:cubicBezTo>
                  <a:cubicBezTo>
                    <a:pt x="92" y="118"/>
                    <a:pt x="95" y="118"/>
                    <a:pt x="94" y="112"/>
                  </a:cubicBezTo>
                  <a:cubicBezTo>
                    <a:pt x="96" y="113"/>
                    <a:pt x="96" y="111"/>
                    <a:pt x="96" y="109"/>
                  </a:cubicBezTo>
                  <a:cubicBezTo>
                    <a:pt x="96" y="108"/>
                    <a:pt x="94" y="108"/>
                    <a:pt x="92" y="108"/>
                  </a:cubicBezTo>
                  <a:cubicBezTo>
                    <a:pt x="90" y="109"/>
                    <a:pt x="91" y="112"/>
                    <a:pt x="88" y="113"/>
                  </a:cubicBezTo>
                  <a:cubicBezTo>
                    <a:pt x="87" y="114"/>
                    <a:pt x="87" y="116"/>
                    <a:pt x="85" y="116"/>
                  </a:cubicBezTo>
                  <a:cubicBezTo>
                    <a:pt x="84" y="116"/>
                    <a:pt x="84" y="120"/>
                    <a:pt x="81" y="119"/>
                  </a:cubicBezTo>
                  <a:cubicBezTo>
                    <a:pt x="82" y="121"/>
                    <a:pt x="80" y="122"/>
                    <a:pt x="78" y="122"/>
                  </a:cubicBezTo>
                  <a:cubicBezTo>
                    <a:pt x="78" y="127"/>
                    <a:pt x="78" y="127"/>
                    <a:pt x="78" y="127"/>
                  </a:cubicBezTo>
                  <a:cubicBezTo>
                    <a:pt x="74" y="129"/>
                    <a:pt x="73" y="133"/>
                    <a:pt x="70" y="136"/>
                  </a:cubicBezTo>
                  <a:cubicBezTo>
                    <a:pt x="69" y="136"/>
                    <a:pt x="68" y="135"/>
                    <a:pt x="67" y="136"/>
                  </a:cubicBezTo>
                  <a:cubicBezTo>
                    <a:pt x="67" y="136"/>
                    <a:pt x="68" y="138"/>
                    <a:pt x="67" y="139"/>
                  </a:cubicBezTo>
                  <a:cubicBezTo>
                    <a:pt x="67" y="139"/>
                    <a:pt x="61" y="139"/>
                    <a:pt x="63" y="140"/>
                  </a:cubicBezTo>
                  <a:cubicBezTo>
                    <a:pt x="65" y="142"/>
                    <a:pt x="59" y="142"/>
                    <a:pt x="57" y="144"/>
                  </a:cubicBezTo>
                  <a:cubicBezTo>
                    <a:pt x="57" y="145"/>
                    <a:pt x="55" y="149"/>
                    <a:pt x="54" y="149"/>
                  </a:cubicBezTo>
                  <a:cubicBezTo>
                    <a:pt x="53" y="147"/>
                    <a:pt x="53" y="148"/>
                    <a:pt x="53" y="150"/>
                  </a:cubicBezTo>
                  <a:cubicBezTo>
                    <a:pt x="47" y="150"/>
                    <a:pt x="47" y="150"/>
                    <a:pt x="47" y="150"/>
                  </a:cubicBezTo>
                  <a:cubicBezTo>
                    <a:pt x="44" y="152"/>
                    <a:pt x="50" y="152"/>
                    <a:pt x="43" y="153"/>
                  </a:cubicBezTo>
                  <a:cubicBezTo>
                    <a:pt x="40" y="153"/>
                    <a:pt x="38" y="153"/>
                    <a:pt x="35" y="154"/>
                  </a:cubicBezTo>
                  <a:cubicBezTo>
                    <a:pt x="33" y="155"/>
                    <a:pt x="32" y="159"/>
                    <a:pt x="29" y="157"/>
                  </a:cubicBezTo>
                  <a:cubicBezTo>
                    <a:pt x="29" y="153"/>
                    <a:pt x="33" y="154"/>
                    <a:pt x="36" y="153"/>
                  </a:cubicBezTo>
                  <a:cubicBezTo>
                    <a:pt x="37" y="152"/>
                    <a:pt x="38" y="153"/>
                    <a:pt x="38" y="151"/>
                  </a:cubicBezTo>
                  <a:cubicBezTo>
                    <a:pt x="38" y="149"/>
                    <a:pt x="41" y="150"/>
                    <a:pt x="43" y="150"/>
                  </a:cubicBezTo>
                  <a:cubicBezTo>
                    <a:pt x="45" y="150"/>
                    <a:pt x="44" y="147"/>
                    <a:pt x="45" y="146"/>
                  </a:cubicBezTo>
                  <a:cubicBezTo>
                    <a:pt x="45" y="145"/>
                    <a:pt x="46" y="148"/>
                    <a:pt x="49" y="144"/>
                  </a:cubicBezTo>
                  <a:cubicBezTo>
                    <a:pt x="49" y="144"/>
                    <a:pt x="50" y="145"/>
                    <a:pt x="50" y="143"/>
                  </a:cubicBezTo>
                  <a:cubicBezTo>
                    <a:pt x="50" y="141"/>
                    <a:pt x="54" y="142"/>
                    <a:pt x="56" y="140"/>
                  </a:cubicBezTo>
                  <a:cubicBezTo>
                    <a:pt x="56" y="133"/>
                    <a:pt x="56" y="133"/>
                    <a:pt x="56" y="133"/>
                  </a:cubicBezTo>
                  <a:cubicBezTo>
                    <a:pt x="60" y="138"/>
                    <a:pt x="56" y="129"/>
                    <a:pt x="61" y="130"/>
                  </a:cubicBezTo>
                  <a:cubicBezTo>
                    <a:pt x="62" y="127"/>
                    <a:pt x="55" y="131"/>
                    <a:pt x="57" y="126"/>
                  </a:cubicBezTo>
                  <a:cubicBezTo>
                    <a:pt x="56" y="129"/>
                    <a:pt x="47" y="125"/>
                    <a:pt x="46" y="129"/>
                  </a:cubicBezTo>
                  <a:cubicBezTo>
                    <a:pt x="44" y="129"/>
                    <a:pt x="45" y="127"/>
                    <a:pt x="45" y="126"/>
                  </a:cubicBezTo>
                  <a:cubicBezTo>
                    <a:pt x="43" y="125"/>
                    <a:pt x="39" y="127"/>
                    <a:pt x="36" y="126"/>
                  </a:cubicBezTo>
                  <a:cubicBezTo>
                    <a:pt x="38" y="123"/>
                    <a:pt x="34" y="124"/>
                    <a:pt x="33" y="123"/>
                  </a:cubicBezTo>
                  <a:cubicBezTo>
                    <a:pt x="33" y="122"/>
                    <a:pt x="35" y="121"/>
                    <a:pt x="35" y="122"/>
                  </a:cubicBezTo>
                  <a:cubicBezTo>
                    <a:pt x="32" y="118"/>
                    <a:pt x="30" y="119"/>
                    <a:pt x="28" y="115"/>
                  </a:cubicBezTo>
                  <a:cubicBezTo>
                    <a:pt x="26" y="117"/>
                    <a:pt x="22" y="116"/>
                    <a:pt x="18" y="116"/>
                  </a:cubicBezTo>
                  <a:cubicBezTo>
                    <a:pt x="18" y="115"/>
                    <a:pt x="18" y="114"/>
                    <a:pt x="19" y="113"/>
                  </a:cubicBezTo>
                  <a:cubicBezTo>
                    <a:pt x="18" y="111"/>
                    <a:pt x="14" y="112"/>
                    <a:pt x="15" y="106"/>
                  </a:cubicBezTo>
                  <a:cubicBezTo>
                    <a:pt x="15" y="105"/>
                    <a:pt x="13" y="103"/>
                    <a:pt x="12" y="105"/>
                  </a:cubicBezTo>
                  <a:cubicBezTo>
                    <a:pt x="9" y="105"/>
                    <a:pt x="12" y="101"/>
                    <a:pt x="12" y="99"/>
                  </a:cubicBezTo>
                  <a:cubicBezTo>
                    <a:pt x="13" y="99"/>
                    <a:pt x="12" y="97"/>
                    <a:pt x="12" y="97"/>
                  </a:cubicBezTo>
                  <a:cubicBezTo>
                    <a:pt x="13" y="96"/>
                    <a:pt x="15" y="97"/>
                    <a:pt x="15" y="97"/>
                  </a:cubicBezTo>
                  <a:cubicBezTo>
                    <a:pt x="16" y="95"/>
                    <a:pt x="15" y="93"/>
                    <a:pt x="17" y="92"/>
                  </a:cubicBezTo>
                  <a:cubicBezTo>
                    <a:pt x="20" y="92"/>
                    <a:pt x="25" y="92"/>
                    <a:pt x="28" y="90"/>
                  </a:cubicBezTo>
                  <a:cubicBezTo>
                    <a:pt x="29" y="89"/>
                    <a:pt x="31" y="89"/>
                    <a:pt x="33" y="88"/>
                  </a:cubicBezTo>
                  <a:cubicBezTo>
                    <a:pt x="36" y="87"/>
                    <a:pt x="31" y="84"/>
                    <a:pt x="39" y="85"/>
                  </a:cubicBezTo>
                  <a:cubicBezTo>
                    <a:pt x="38" y="82"/>
                    <a:pt x="38" y="79"/>
                    <a:pt x="36" y="74"/>
                  </a:cubicBezTo>
                  <a:cubicBezTo>
                    <a:pt x="33" y="71"/>
                    <a:pt x="26" y="79"/>
                    <a:pt x="22" y="76"/>
                  </a:cubicBezTo>
                  <a:cubicBezTo>
                    <a:pt x="20" y="73"/>
                    <a:pt x="22" y="77"/>
                    <a:pt x="17" y="77"/>
                  </a:cubicBezTo>
                  <a:cubicBezTo>
                    <a:pt x="15" y="75"/>
                    <a:pt x="10" y="76"/>
                    <a:pt x="7" y="74"/>
                  </a:cubicBezTo>
                  <a:cubicBezTo>
                    <a:pt x="6" y="74"/>
                    <a:pt x="9" y="72"/>
                    <a:pt x="7" y="71"/>
                  </a:cubicBezTo>
                  <a:cubicBezTo>
                    <a:pt x="4" y="71"/>
                    <a:pt x="1" y="70"/>
                    <a:pt x="1" y="66"/>
                  </a:cubicBezTo>
                  <a:cubicBezTo>
                    <a:pt x="10" y="67"/>
                    <a:pt x="0" y="62"/>
                    <a:pt x="10" y="63"/>
                  </a:cubicBezTo>
                  <a:cubicBezTo>
                    <a:pt x="11" y="63"/>
                    <a:pt x="10" y="62"/>
                    <a:pt x="10" y="62"/>
                  </a:cubicBezTo>
                  <a:cubicBezTo>
                    <a:pt x="10" y="59"/>
                    <a:pt x="12" y="62"/>
                    <a:pt x="12" y="62"/>
                  </a:cubicBezTo>
                  <a:cubicBezTo>
                    <a:pt x="15" y="61"/>
                    <a:pt x="15" y="60"/>
                    <a:pt x="18" y="60"/>
                  </a:cubicBezTo>
                  <a:cubicBezTo>
                    <a:pt x="19" y="60"/>
                    <a:pt x="19" y="63"/>
                    <a:pt x="21" y="63"/>
                  </a:cubicBezTo>
                  <a:cubicBezTo>
                    <a:pt x="24" y="64"/>
                    <a:pt x="27" y="62"/>
                    <a:pt x="31" y="63"/>
                  </a:cubicBezTo>
                  <a:cubicBezTo>
                    <a:pt x="33" y="63"/>
                    <a:pt x="33" y="64"/>
                    <a:pt x="35" y="63"/>
                  </a:cubicBezTo>
                  <a:cubicBezTo>
                    <a:pt x="37" y="62"/>
                    <a:pt x="35" y="62"/>
                    <a:pt x="35" y="60"/>
                  </a:cubicBezTo>
                  <a:cubicBezTo>
                    <a:pt x="36" y="60"/>
                    <a:pt x="37" y="60"/>
                    <a:pt x="38" y="59"/>
                  </a:cubicBezTo>
                  <a:cubicBezTo>
                    <a:pt x="38" y="55"/>
                    <a:pt x="31" y="60"/>
                    <a:pt x="33" y="55"/>
                  </a:cubicBezTo>
                  <a:cubicBezTo>
                    <a:pt x="29" y="54"/>
                    <a:pt x="26" y="52"/>
                    <a:pt x="22" y="52"/>
                  </a:cubicBezTo>
                  <a:cubicBezTo>
                    <a:pt x="24" y="49"/>
                    <a:pt x="24" y="50"/>
                    <a:pt x="21" y="48"/>
                  </a:cubicBezTo>
                  <a:cubicBezTo>
                    <a:pt x="20" y="47"/>
                    <a:pt x="20" y="46"/>
                    <a:pt x="19" y="46"/>
                  </a:cubicBezTo>
                  <a:cubicBezTo>
                    <a:pt x="18" y="45"/>
                    <a:pt x="15" y="46"/>
                    <a:pt x="14" y="45"/>
                  </a:cubicBezTo>
                  <a:cubicBezTo>
                    <a:pt x="14" y="45"/>
                    <a:pt x="17" y="40"/>
                    <a:pt x="14" y="41"/>
                  </a:cubicBezTo>
                  <a:cubicBezTo>
                    <a:pt x="13" y="41"/>
                    <a:pt x="14" y="42"/>
                    <a:pt x="12" y="42"/>
                  </a:cubicBezTo>
                  <a:cubicBezTo>
                    <a:pt x="11" y="42"/>
                    <a:pt x="10" y="40"/>
                    <a:pt x="8" y="41"/>
                  </a:cubicBezTo>
                  <a:cubicBezTo>
                    <a:pt x="11" y="37"/>
                    <a:pt x="17" y="36"/>
                    <a:pt x="22" y="34"/>
                  </a:cubicBezTo>
                  <a:cubicBezTo>
                    <a:pt x="21" y="28"/>
                    <a:pt x="26" y="29"/>
                    <a:pt x="28" y="26"/>
                  </a:cubicBezTo>
                  <a:cubicBezTo>
                    <a:pt x="29" y="25"/>
                    <a:pt x="27" y="22"/>
                    <a:pt x="29" y="21"/>
                  </a:cubicBezTo>
                  <a:cubicBezTo>
                    <a:pt x="33" y="24"/>
                    <a:pt x="33" y="22"/>
                    <a:pt x="39" y="22"/>
                  </a:cubicBezTo>
                  <a:cubicBezTo>
                    <a:pt x="42" y="18"/>
                    <a:pt x="46" y="15"/>
                    <a:pt x="54" y="17"/>
                  </a:cubicBezTo>
                  <a:cubicBezTo>
                    <a:pt x="56" y="17"/>
                    <a:pt x="55" y="14"/>
                    <a:pt x="56" y="14"/>
                  </a:cubicBezTo>
                  <a:cubicBezTo>
                    <a:pt x="58" y="13"/>
                    <a:pt x="64" y="15"/>
                    <a:pt x="64" y="11"/>
                  </a:cubicBezTo>
                  <a:cubicBezTo>
                    <a:pt x="66" y="11"/>
                    <a:pt x="66" y="14"/>
                    <a:pt x="67" y="14"/>
                  </a:cubicBezTo>
                  <a:cubicBezTo>
                    <a:pt x="69" y="15"/>
                    <a:pt x="72" y="13"/>
                    <a:pt x="71" y="17"/>
                  </a:cubicBezTo>
                  <a:cubicBezTo>
                    <a:pt x="89" y="17"/>
                    <a:pt x="89" y="17"/>
                    <a:pt x="89" y="17"/>
                  </a:cubicBezTo>
                  <a:cubicBezTo>
                    <a:pt x="84" y="22"/>
                    <a:pt x="99" y="14"/>
                    <a:pt x="94" y="21"/>
                  </a:cubicBezTo>
                  <a:cubicBezTo>
                    <a:pt x="97" y="21"/>
                    <a:pt x="99" y="21"/>
                    <a:pt x="99" y="18"/>
                  </a:cubicBezTo>
                  <a:cubicBezTo>
                    <a:pt x="102" y="21"/>
                    <a:pt x="108" y="20"/>
                    <a:pt x="112" y="21"/>
                  </a:cubicBezTo>
                  <a:cubicBezTo>
                    <a:pt x="112" y="21"/>
                    <a:pt x="112" y="22"/>
                    <a:pt x="113" y="22"/>
                  </a:cubicBezTo>
                  <a:cubicBezTo>
                    <a:pt x="114" y="22"/>
                    <a:pt x="115" y="23"/>
                    <a:pt x="116" y="24"/>
                  </a:cubicBezTo>
                  <a:cubicBezTo>
                    <a:pt x="120" y="24"/>
                    <a:pt x="121" y="21"/>
                    <a:pt x="123" y="24"/>
                  </a:cubicBezTo>
                  <a:cubicBezTo>
                    <a:pt x="124" y="24"/>
                    <a:pt x="140" y="24"/>
                    <a:pt x="141" y="25"/>
                  </a:cubicBezTo>
                  <a:cubicBezTo>
                    <a:pt x="143" y="26"/>
                    <a:pt x="152" y="27"/>
                    <a:pt x="157" y="28"/>
                  </a:cubicBezTo>
                  <a:cubicBezTo>
                    <a:pt x="158" y="30"/>
                    <a:pt x="161" y="31"/>
                    <a:pt x="161" y="34"/>
                  </a:cubicBezTo>
                  <a:cubicBezTo>
                    <a:pt x="166" y="34"/>
                    <a:pt x="168" y="37"/>
                    <a:pt x="172" y="35"/>
                  </a:cubicBezTo>
                  <a:cubicBezTo>
                    <a:pt x="173" y="39"/>
                    <a:pt x="179" y="37"/>
                    <a:pt x="183" y="38"/>
                  </a:cubicBezTo>
                  <a:cubicBezTo>
                    <a:pt x="183" y="36"/>
                    <a:pt x="182" y="37"/>
                    <a:pt x="181" y="36"/>
                  </a:cubicBezTo>
                  <a:cubicBezTo>
                    <a:pt x="183" y="33"/>
                    <a:pt x="187" y="30"/>
                    <a:pt x="192" y="29"/>
                  </a:cubicBezTo>
                  <a:cubicBezTo>
                    <a:pt x="191" y="32"/>
                    <a:pt x="193" y="32"/>
                    <a:pt x="193" y="31"/>
                  </a:cubicBezTo>
                  <a:cubicBezTo>
                    <a:pt x="195" y="31"/>
                    <a:pt x="194" y="33"/>
                    <a:pt x="196" y="34"/>
                  </a:cubicBezTo>
                  <a:cubicBezTo>
                    <a:pt x="199" y="34"/>
                    <a:pt x="199" y="32"/>
                    <a:pt x="199" y="29"/>
                  </a:cubicBezTo>
                  <a:cubicBezTo>
                    <a:pt x="202" y="29"/>
                    <a:pt x="203" y="30"/>
                    <a:pt x="205" y="31"/>
                  </a:cubicBezTo>
                  <a:cubicBezTo>
                    <a:pt x="206" y="29"/>
                    <a:pt x="204" y="28"/>
                    <a:pt x="207" y="25"/>
                  </a:cubicBezTo>
                  <a:cubicBezTo>
                    <a:pt x="210" y="25"/>
                    <a:pt x="211" y="27"/>
                    <a:pt x="212" y="25"/>
                  </a:cubicBezTo>
                  <a:cubicBezTo>
                    <a:pt x="214" y="26"/>
                    <a:pt x="212" y="28"/>
                    <a:pt x="210" y="28"/>
                  </a:cubicBezTo>
                  <a:cubicBezTo>
                    <a:pt x="212" y="32"/>
                    <a:pt x="221" y="24"/>
                    <a:pt x="224" y="29"/>
                  </a:cubicBezTo>
                  <a:cubicBezTo>
                    <a:pt x="229" y="30"/>
                    <a:pt x="221" y="25"/>
                    <a:pt x="226" y="25"/>
                  </a:cubicBezTo>
                  <a:cubicBezTo>
                    <a:pt x="226" y="23"/>
                    <a:pt x="227" y="22"/>
                    <a:pt x="230" y="22"/>
                  </a:cubicBezTo>
                  <a:cubicBezTo>
                    <a:pt x="230" y="26"/>
                    <a:pt x="230" y="26"/>
                    <a:pt x="230" y="26"/>
                  </a:cubicBezTo>
                  <a:cubicBezTo>
                    <a:pt x="233" y="23"/>
                    <a:pt x="234" y="29"/>
                    <a:pt x="237" y="29"/>
                  </a:cubicBezTo>
                  <a:cubicBezTo>
                    <a:pt x="241" y="30"/>
                    <a:pt x="244" y="29"/>
                    <a:pt x="245" y="26"/>
                  </a:cubicBezTo>
                  <a:cubicBezTo>
                    <a:pt x="247" y="28"/>
                    <a:pt x="251" y="28"/>
                    <a:pt x="249" y="32"/>
                  </a:cubicBezTo>
                  <a:cubicBezTo>
                    <a:pt x="253" y="31"/>
                    <a:pt x="256" y="30"/>
                    <a:pt x="256" y="26"/>
                  </a:cubicBezTo>
                  <a:cubicBezTo>
                    <a:pt x="260" y="29"/>
                    <a:pt x="262" y="25"/>
                    <a:pt x="265" y="29"/>
                  </a:cubicBezTo>
                  <a:cubicBezTo>
                    <a:pt x="275" y="29"/>
                    <a:pt x="275" y="29"/>
                    <a:pt x="275" y="29"/>
                  </a:cubicBezTo>
                  <a:cubicBezTo>
                    <a:pt x="275" y="30"/>
                    <a:pt x="273" y="32"/>
                    <a:pt x="273" y="32"/>
                  </a:cubicBezTo>
                  <a:cubicBezTo>
                    <a:pt x="273" y="32"/>
                    <a:pt x="277" y="34"/>
                    <a:pt x="276" y="34"/>
                  </a:cubicBezTo>
                  <a:cubicBezTo>
                    <a:pt x="277" y="34"/>
                    <a:pt x="278" y="32"/>
                    <a:pt x="280" y="32"/>
                  </a:cubicBezTo>
                  <a:cubicBezTo>
                    <a:pt x="281" y="32"/>
                    <a:pt x="280" y="35"/>
                    <a:pt x="280" y="35"/>
                  </a:cubicBezTo>
                  <a:cubicBezTo>
                    <a:pt x="284" y="37"/>
                    <a:pt x="290" y="34"/>
                    <a:pt x="294" y="35"/>
                  </a:cubicBezTo>
                  <a:cubicBezTo>
                    <a:pt x="295" y="37"/>
                    <a:pt x="297" y="36"/>
                    <a:pt x="299" y="36"/>
                  </a:cubicBezTo>
                  <a:cubicBezTo>
                    <a:pt x="296" y="41"/>
                    <a:pt x="303" y="37"/>
                    <a:pt x="303" y="41"/>
                  </a:cubicBezTo>
                  <a:cubicBezTo>
                    <a:pt x="303" y="44"/>
                    <a:pt x="300" y="42"/>
                    <a:pt x="300" y="45"/>
                  </a:cubicBezTo>
                  <a:cubicBezTo>
                    <a:pt x="300" y="47"/>
                    <a:pt x="301" y="47"/>
                    <a:pt x="301" y="49"/>
                  </a:cubicBezTo>
                  <a:cubicBezTo>
                    <a:pt x="316" y="48"/>
                    <a:pt x="329" y="47"/>
                    <a:pt x="341" y="52"/>
                  </a:cubicBezTo>
                  <a:cubicBezTo>
                    <a:pt x="340" y="53"/>
                    <a:pt x="339" y="54"/>
                    <a:pt x="339" y="56"/>
                  </a:cubicBezTo>
                  <a:cubicBezTo>
                    <a:pt x="342" y="56"/>
                    <a:pt x="342" y="54"/>
                    <a:pt x="345" y="55"/>
                  </a:cubicBezTo>
                  <a:cubicBezTo>
                    <a:pt x="344" y="50"/>
                    <a:pt x="345" y="51"/>
                    <a:pt x="343" y="46"/>
                  </a:cubicBezTo>
                  <a:cubicBezTo>
                    <a:pt x="344" y="44"/>
                    <a:pt x="355" y="44"/>
                    <a:pt x="352" y="42"/>
                  </a:cubicBezTo>
                  <a:cubicBezTo>
                    <a:pt x="353" y="39"/>
                    <a:pt x="354" y="42"/>
                    <a:pt x="356" y="42"/>
                  </a:cubicBezTo>
                  <a:cubicBezTo>
                    <a:pt x="356" y="43"/>
                    <a:pt x="359" y="43"/>
                    <a:pt x="359" y="45"/>
                  </a:cubicBezTo>
                  <a:cubicBezTo>
                    <a:pt x="364" y="46"/>
                    <a:pt x="368" y="43"/>
                    <a:pt x="373" y="45"/>
                  </a:cubicBezTo>
                  <a:cubicBezTo>
                    <a:pt x="373" y="45"/>
                    <a:pt x="373" y="46"/>
                    <a:pt x="374" y="46"/>
                  </a:cubicBezTo>
                  <a:cubicBezTo>
                    <a:pt x="375" y="46"/>
                    <a:pt x="376" y="47"/>
                    <a:pt x="377" y="48"/>
                  </a:cubicBezTo>
                  <a:cubicBezTo>
                    <a:pt x="382" y="48"/>
                    <a:pt x="387" y="45"/>
                    <a:pt x="394" y="46"/>
                  </a:cubicBezTo>
                  <a:cubicBezTo>
                    <a:pt x="398" y="43"/>
                    <a:pt x="397" y="41"/>
                    <a:pt x="398" y="38"/>
                  </a:cubicBezTo>
                  <a:cubicBezTo>
                    <a:pt x="397" y="33"/>
                    <a:pt x="393" y="35"/>
                    <a:pt x="393" y="34"/>
                  </a:cubicBezTo>
                  <a:cubicBezTo>
                    <a:pt x="393" y="26"/>
                    <a:pt x="406" y="30"/>
                    <a:pt x="409" y="32"/>
                  </a:cubicBezTo>
                  <a:cubicBezTo>
                    <a:pt x="409" y="34"/>
                    <a:pt x="408" y="35"/>
                    <a:pt x="405" y="35"/>
                  </a:cubicBezTo>
                  <a:cubicBezTo>
                    <a:pt x="408" y="38"/>
                    <a:pt x="405" y="39"/>
                    <a:pt x="404" y="41"/>
                  </a:cubicBezTo>
                  <a:cubicBezTo>
                    <a:pt x="403" y="44"/>
                    <a:pt x="406" y="43"/>
                    <a:pt x="408" y="43"/>
                  </a:cubicBezTo>
                  <a:cubicBezTo>
                    <a:pt x="406" y="48"/>
                    <a:pt x="409" y="48"/>
                    <a:pt x="407" y="52"/>
                  </a:cubicBezTo>
                  <a:cubicBezTo>
                    <a:pt x="411" y="54"/>
                    <a:pt x="413" y="45"/>
                    <a:pt x="412" y="46"/>
                  </a:cubicBezTo>
                  <a:cubicBezTo>
                    <a:pt x="413" y="46"/>
                    <a:pt x="416" y="50"/>
                    <a:pt x="415" y="43"/>
                  </a:cubicBezTo>
                  <a:cubicBezTo>
                    <a:pt x="421" y="44"/>
                    <a:pt x="420" y="38"/>
                    <a:pt x="423" y="36"/>
                  </a:cubicBezTo>
                  <a:cubicBezTo>
                    <a:pt x="422" y="32"/>
                    <a:pt x="419" y="29"/>
                    <a:pt x="414" y="29"/>
                  </a:cubicBezTo>
                  <a:cubicBezTo>
                    <a:pt x="416" y="27"/>
                    <a:pt x="411" y="24"/>
                    <a:pt x="407" y="22"/>
                  </a:cubicBezTo>
                  <a:cubicBezTo>
                    <a:pt x="407" y="20"/>
                    <a:pt x="407" y="18"/>
                    <a:pt x="405" y="18"/>
                  </a:cubicBezTo>
                  <a:cubicBezTo>
                    <a:pt x="405" y="15"/>
                    <a:pt x="409" y="14"/>
                    <a:pt x="409" y="11"/>
                  </a:cubicBezTo>
                  <a:cubicBezTo>
                    <a:pt x="409" y="10"/>
                    <a:pt x="413" y="9"/>
                    <a:pt x="412" y="8"/>
                  </a:cubicBezTo>
                  <a:cubicBezTo>
                    <a:pt x="408" y="5"/>
                    <a:pt x="417" y="9"/>
                    <a:pt x="414" y="5"/>
                  </a:cubicBezTo>
                  <a:cubicBezTo>
                    <a:pt x="414" y="0"/>
                    <a:pt x="417" y="7"/>
                    <a:pt x="418" y="7"/>
                  </a:cubicBezTo>
                  <a:cubicBezTo>
                    <a:pt x="419" y="7"/>
                    <a:pt x="422" y="6"/>
                    <a:pt x="423" y="7"/>
                  </a:cubicBezTo>
                  <a:cubicBezTo>
                    <a:pt x="424" y="7"/>
                    <a:pt x="421" y="9"/>
                    <a:pt x="422" y="10"/>
                  </a:cubicBezTo>
                  <a:cubicBezTo>
                    <a:pt x="423" y="10"/>
                    <a:pt x="426" y="9"/>
                    <a:pt x="426" y="10"/>
                  </a:cubicBezTo>
                  <a:cubicBezTo>
                    <a:pt x="427" y="10"/>
                    <a:pt x="425" y="13"/>
                    <a:pt x="426" y="14"/>
                  </a:cubicBezTo>
                  <a:cubicBezTo>
                    <a:pt x="426" y="14"/>
                    <a:pt x="429" y="14"/>
                    <a:pt x="429" y="14"/>
                  </a:cubicBezTo>
                  <a:cubicBezTo>
                    <a:pt x="430" y="17"/>
                    <a:pt x="427" y="16"/>
                    <a:pt x="429" y="19"/>
                  </a:cubicBezTo>
                  <a:cubicBezTo>
                    <a:pt x="430" y="20"/>
                    <a:pt x="431" y="21"/>
                    <a:pt x="430" y="22"/>
                  </a:cubicBezTo>
                  <a:cubicBezTo>
                    <a:pt x="430" y="22"/>
                    <a:pt x="429" y="23"/>
                    <a:pt x="429" y="24"/>
                  </a:cubicBezTo>
                  <a:cubicBezTo>
                    <a:pt x="429" y="26"/>
                    <a:pt x="428" y="26"/>
                    <a:pt x="428" y="28"/>
                  </a:cubicBezTo>
                  <a:cubicBezTo>
                    <a:pt x="427" y="30"/>
                    <a:pt x="437" y="31"/>
                    <a:pt x="435" y="26"/>
                  </a:cubicBezTo>
                  <a:cubicBezTo>
                    <a:pt x="437" y="26"/>
                    <a:pt x="436" y="30"/>
                    <a:pt x="440" y="29"/>
                  </a:cubicBezTo>
                  <a:cubicBezTo>
                    <a:pt x="438" y="32"/>
                    <a:pt x="441" y="32"/>
                    <a:pt x="440" y="36"/>
                  </a:cubicBezTo>
                  <a:cubicBezTo>
                    <a:pt x="446" y="37"/>
                    <a:pt x="445" y="32"/>
                    <a:pt x="450" y="35"/>
                  </a:cubicBezTo>
                  <a:cubicBezTo>
                    <a:pt x="451" y="35"/>
                    <a:pt x="451" y="34"/>
                    <a:pt x="451" y="34"/>
                  </a:cubicBezTo>
                  <a:cubicBezTo>
                    <a:pt x="455" y="34"/>
                    <a:pt x="450" y="35"/>
                    <a:pt x="453" y="38"/>
                  </a:cubicBezTo>
                  <a:cubicBezTo>
                    <a:pt x="453" y="38"/>
                    <a:pt x="456" y="39"/>
                    <a:pt x="456" y="39"/>
                  </a:cubicBezTo>
                  <a:cubicBezTo>
                    <a:pt x="456" y="42"/>
                    <a:pt x="451" y="43"/>
                    <a:pt x="453" y="48"/>
                  </a:cubicBezTo>
                  <a:moveTo>
                    <a:pt x="286" y="63"/>
                  </a:moveTo>
                  <a:cubicBezTo>
                    <a:pt x="285" y="61"/>
                    <a:pt x="288" y="59"/>
                    <a:pt x="286" y="59"/>
                  </a:cubicBezTo>
                  <a:cubicBezTo>
                    <a:pt x="286" y="60"/>
                    <a:pt x="286" y="60"/>
                    <a:pt x="284" y="60"/>
                  </a:cubicBezTo>
                  <a:cubicBezTo>
                    <a:pt x="284" y="58"/>
                    <a:pt x="285" y="56"/>
                    <a:pt x="283" y="56"/>
                  </a:cubicBezTo>
                  <a:cubicBezTo>
                    <a:pt x="281" y="58"/>
                    <a:pt x="275" y="63"/>
                    <a:pt x="272" y="59"/>
                  </a:cubicBezTo>
                  <a:cubicBezTo>
                    <a:pt x="271" y="55"/>
                    <a:pt x="278" y="60"/>
                    <a:pt x="276" y="55"/>
                  </a:cubicBezTo>
                  <a:cubicBezTo>
                    <a:pt x="275" y="54"/>
                    <a:pt x="273" y="55"/>
                    <a:pt x="273" y="53"/>
                  </a:cubicBezTo>
                  <a:cubicBezTo>
                    <a:pt x="271" y="52"/>
                    <a:pt x="270" y="55"/>
                    <a:pt x="268" y="56"/>
                  </a:cubicBezTo>
                  <a:cubicBezTo>
                    <a:pt x="265" y="57"/>
                    <a:pt x="261" y="56"/>
                    <a:pt x="258" y="57"/>
                  </a:cubicBezTo>
                  <a:cubicBezTo>
                    <a:pt x="258" y="57"/>
                    <a:pt x="257" y="58"/>
                    <a:pt x="256" y="59"/>
                  </a:cubicBezTo>
                  <a:cubicBezTo>
                    <a:pt x="252" y="60"/>
                    <a:pt x="247" y="60"/>
                    <a:pt x="242" y="60"/>
                  </a:cubicBezTo>
                  <a:cubicBezTo>
                    <a:pt x="243" y="63"/>
                    <a:pt x="240" y="64"/>
                    <a:pt x="242" y="64"/>
                  </a:cubicBezTo>
                  <a:cubicBezTo>
                    <a:pt x="242" y="63"/>
                    <a:pt x="244" y="63"/>
                    <a:pt x="244" y="66"/>
                  </a:cubicBezTo>
                  <a:cubicBezTo>
                    <a:pt x="250" y="67"/>
                    <a:pt x="259" y="60"/>
                    <a:pt x="261" y="66"/>
                  </a:cubicBezTo>
                  <a:cubicBezTo>
                    <a:pt x="257" y="63"/>
                    <a:pt x="259" y="66"/>
                    <a:pt x="256" y="67"/>
                  </a:cubicBezTo>
                  <a:cubicBezTo>
                    <a:pt x="254" y="67"/>
                    <a:pt x="252" y="68"/>
                    <a:pt x="251" y="70"/>
                  </a:cubicBezTo>
                  <a:cubicBezTo>
                    <a:pt x="258" y="71"/>
                    <a:pt x="262" y="68"/>
                    <a:pt x="269" y="69"/>
                  </a:cubicBezTo>
                  <a:cubicBezTo>
                    <a:pt x="269" y="70"/>
                    <a:pt x="269" y="73"/>
                    <a:pt x="270" y="73"/>
                  </a:cubicBezTo>
                  <a:cubicBezTo>
                    <a:pt x="271" y="71"/>
                    <a:pt x="273" y="71"/>
                    <a:pt x="275" y="71"/>
                  </a:cubicBezTo>
                  <a:cubicBezTo>
                    <a:pt x="275" y="69"/>
                    <a:pt x="276" y="67"/>
                    <a:pt x="277" y="66"/>
                  </a:cubicBezTo>
                  <a:cubicBezTo>
                    <a:pt x="280" y="63"/>
                    <a:pt x="279" y="66"/>
                    <a:pt x="283" y="66"/>
                  </a:cubicBezTo>
                  <a:cubicBezTo>
                    <a:pt x="283" y="64"/>
                    <a:pt x="284" y="62"/>
                    <a:pt x="286" y="63"/>
                  </a:cubicBezTo>
                  <a:moveTo>
                    <a:pt x="296" y="111"/>
                  </a:moveTo>
                  <a:cubicBezTo>
                    <a:pt x="297" y="107"/>
                    <a:pt x="301" y="108"/>
                    <a:pt x="303" y="106"/>
                  </a:cubicBezTo>
                  <a:cubicBezTo>
                    <a:pt x="303" y="106"/>
                    <a:pt x="305" y="107"/>
                    <a:pt x="306" y="106"/>
                  </a:cubicBezTo>
                  <a:cubicBezTo>
                    <a:pt x="308" y="106"/>
                    <a:pt x="310" y="106"/>
                    <a:pt x="313" y="105"/>
                  </a:cubicBezTo>
                  <a:cubicBezTo>
                    <a:pt x="313" y="105"/>
                    <a:pt x="314" y="103"/>
                    <a:pt x="314" y="102"/>
                  </a:cubicBezTo>
                  <a:cubicBezTo>
                    <a:pt x="318" y="100"/>
                    <a:pt x="320" y="103"/>
                    <a:pt x="321" y="101"/>
                  </a:cubicBezTo>
                  <a:cubicBezTo>
                    <a:pt x="320" y="101"/>
                    <a:pt x="319" y="100"/>
                    <a:pt x="321" y="99"/>
                  </a:cubicBezTo>
                  <a:cubicBezTo>
                    <a:pt x="324" y="100"/>
                    <a:pt x="324" y="98"/>
                    <a:pt x="325" y="99"/>
                  </a:cubicBezTo>
                  <a:cubicBezTo>
                    <a:pt x="326" y="100"/>
                    <a:pt x="327" y="98"/>
                    <a:pt x="327" y="98"/>
                  </a:cubicBezTo>
                  <a:cubicBezTo>
                    <a:pt x="324" y="99"/>
                    <a:pt x="327" y="95"/>
                    <a:pt x="329" y="98"/>
                  </a:cubicBezTo>
                  <a:cubicBezTo>
                    <a:pt x="330" y="95"/>
                    <a:pt x="332" y="95"/>
                    <a:pt x="332" y="91"/>
                  </a:cubicBezTo>
                  <a:cubicBezTo>
                    <a:pt x="327" y="90"/>
                    <a:pt x="326" y="93"/>
                    <a:pt x="321" y="92"/>
                  </a:cubicBezTo>
                  <a:cubicBezTo>
                    <a:pt x="321" y="95"/>
                    <a:pt x="320" y="96"/>
                    <a:pt x="318" y="97"/>
                  </a:cubicBezTo>
                  <a:cubicBezTo>
                    <a:pt x="314" y="99"/>
                    <a:pt x="315" y="96"/>
                    <a:pt x="311" y="97"/>
                  </a:cubicBezTo>
                  <a:cubicBezTo>
                    <a:pt x="310" y="97"/>
                    <a:pt x="311" y="98"/>
                    <a:pt x="308" y="98"/>
                  </a:cubicBezTo>
                  <a:cubicBezTo>
                    <a:pt x="306" y="98"/>
                    <a:pt x="306" y="96"/>
                    <a:pt x="303" y="97"/>
                  </a:cubicBezTo>
                  <a:cubicBezTo>
                    <a:pt x="302" y="96"/>
                    <a:pt x="303" y="94"/>
                    <a:pt x="301" y="94"/>
                  </a:cubicBezTo>
                  <a:cubicBezTo>
                    <a:pt x="301" y="96"/>
                    <a:pt x="301" y="97"/>
                    <a:pt x="300" y="98"/>
                  </a:cubicBezTo>
                  <a:cubicBezTo>
                    <a:pt x="300" y="100"/>
                    <a:pt x="302" y="99"/>
                    <a:pt x="303" y="101"/>
                  </a:cubicBezTo>
                  <a:cubicBezTo>
                    <a:pt x="298" y="100"/>
                    <a:pt x="298" y="102"/>
                    <a:pt x="297" y="104"/>
                  </a:cubicBezTo>
                  <a:cubicBezTo>
                    <a:pt x="295" y="106"/>
                    <a:pt x="292" y="104"/>
                    <a:pt x="292" y="106"/>
                  </a:cubicBezTo>
                  <a:cubicBezTo>
                    <a:pt x="291" y="110"/>
                    <a:pt x="285" y="106"/>
                    <a:pt x="287" y="111"/>
                  </a:cubicBezTo>
                  <a:lnTo>
                    <a:pt x="296" y="111"/>
                  </a:lnTo>
                  <a:close/>
                  <a:moveTo>
                    <a:pt x="398" y="165"/>
                  </a:moveTo>
                  <a:cubicBezTo>
                    <a:pt x="397" y="166"/>
                    <a:pt x="397" y="167"/>
                    <a:pt x="397" y="167"/>
                  </a:cubicBezTo>
                  <a:cubicBezTo>
                    <a:pt x="396" y="167"/>
                    <a:pt x="393" y="168"/>
                    <a:pt x="393" y="168"/>
                  </a:cubicBezTo>
                  <a:cubicBezTo>
                    <a:pt x="391" y="170"/>
                    <a:pt x="394" y="174"/>
                    <a:pt x="391" y="174"/>
                  </a:cubicBezTo>
                  <a:cubicBezTo>
                    <a:pt x="391" y="172"/>
                    <a:pt x="391" y="170"/>
                    <a:pt x="390" y="170"/>
                  </a:cubicBezTo>
                  <a:cubicBezTo>
                    <a:pt x="390" y="175"/>
                    <a:pt x="390" y="175"/>
                    <a:pt x="390" y="175"/>
                  </a:cubicBezTo>
                  <a:cubicBezTo>
                    <a:pt x="397" y="175"/>
                    <a:pt x="397" y="175"/>
                    <a:pt x="397" y="175"/>
                  </a:cubicBezTo>
                  <a:cubicBezTo>
                    <a:pt x="396" y="177"/>
                    <a:pt x="399" y="179"/>
                    <a:pt x="400" y="181"/>
                  </a:cubicBezTo>
                  <a:cubicBezTo>
                    <a:pt x="401" y="185"/>
                    <a:pt x="402" y="184"/>
                    <a:pt x="404" y="186"/>
                  </a:cubicBezTo>
                  <a:cubicBezTo>
                    <a:pt x="402" y="187"/>
                    <a:pt x="400" y="187"/>
                    <a:pt x="401" y="189"/>
                  </a:cubicBezTo>
                  <a:cubicBezTo>
                    <a:pt x="401" y="191"/>
                    <a:pt x="403" y="191"/>
                    <a:pt x="402" y="193"/>
                  </a:cubicBezTo>
                  <a:cubicBezTo>
                    <a:pt x="408" y="193"/>
                    <a:pt x="408" y="193"/>
                    <a:pt x="408" y="193"/>
                  </a:cubicBezTo>
                  <a:cubicBezTo>
                    <a:pt x="410" y="192"/>
                    <a:pt x="410" y="188"/>
                    <a:pt x="409" y="185"/>
                  </a:cubicBezTo>
                  <a:cubicBezTo>
                    <a:pt x="408" y="184"/>
                    <a:pt x="406" y="184"/>
                    <a:pt x="405" y="182"/>
                  </a:cubicBezTo>
                  <a:cubicBezTo>
                    <a:pt x="408" y="175"/>
                    <a:pt x="405" y="179"/>
                    <a:pt x="404" y="177"/>
                  </a:cubicBezTo>
                  <a:cubicBezTo>
                    <a:pt x="402" y="174"/>
                    <a:pt x="402" y="169"/>
                    <a:pt x="401" y="165"/>
                  </a:cubicBezTo>
                  <a:cubicBezTo>
                    <a:pt x="400" y="166"/>
                    <a:pt x="399" y="165"/>
                    <a:pt x="398" y="165"/>
                  </a:cubicBezTo>
                  <a:moveTo>
                    <a:pt x="453" y="209"/>
                  </a:moveTo>
                  <a:cubicBezTo>
                    <a:pt x="448" y="207"/>
                    <a:pt x="449" y="211"/>
                    <a:pt x="447" y="212"/>
                  </a:cubicBezTo>
                  <a:cubicBezTo>
                    <a:pt x="447" y="211"/>
                    <a:pt x="446" y="210"/>
                    <a:pt x="444" y="210"/>
                  </a:cubicBezTo>
                  <a:cubicBezTo>
                    <a:pt x="445" y="215"/>
                    <a:pt x="439" y="213"/>
                    <a:pt x="437" y="214"/>
                  </a:cubicBezTo>
                  <a:cubicBezTo>
                    <a:pt x="436" y="215"/>
                    <a:pt x="437" y="216"/>
                    <a:pt x="436" y="217"/>
                  </a:cubicBezTo>
                  <a:cubicBezTo>
                    <a:pt x="435" y="218"/>
                    <a:pt x="433" y="217"/>
                    <a:pt x="433" y="219"/>
                  </a:cubicBezTo>
                  <a:cubicBezTo>
                    <a:pt x="436" y="219"/>
                    <a:pt x="433" y="220"/>
                    <a:pt x="433" y="223"/>
                  </a:cubicBezTo>
                  <a:cubicBezTo>
                    <a:pt x="436" y="225"/>
                    <a:pt x="437" y="221"/>
                    <a:pt x="439" y="220"/>
                  </a:cubicBezTo>
                  <a:cubicBezTo>
                    <a:pt x="441" y="219"/>
                    <a:pt x="444" y="220"/>
                    <a:pt x="447" y="220"/>
                  </a:cubicBezTo>
                  <a:cubicBezTo>
                    <a:pt x="449" y="220"/>
                    <a:pt x="449" y="219"/>
                    <a:pt x="451" y="219"/>
                  </a:cubicBezTo>
                  <a:cubicBezTo>
                    <a:pt x="455" y="218"/>
                    <a:pt x="459" y="220"/>
                    <a:pt x="460" y="221"/>
                  </a:cubicBezTo>
                  <a:cubicBezTo>
                    <a:pt x="459" y="222"/>
                    <a:pt x="457" y="222"/>
                    <a:pt x="457" y="223"/>
                  </a:cubicBezTo>
                  <a:cubicBezTo>
                    <a:pt x="458" y="222"/>
                    <a:pt x="458" y="224"/>
                    <a:pt x="458" y="224"/>
                  </a:cubicBezTo>
                  <a:cubicBezTo>
                    <a:pt x="459" y="224"/>
                    <a:pt x="460" y="223"/>
                    <a:pt x="460" y="223"/>
                  </a:cubicBezTo>
                  <a:cubicBezTo>
                    <a:pt x="465" y="223"/>
                    <a:pt x="463" y="224"/>
                    <a:pt x="467" y="221"/>
                  </a:cubicBezTo>
                  <a:cubicBezTo>
                    <a:pt x="471" y="219"/>
                    <a:pt x="474" y="223"/>
                    <a:pt x="477" y="220"/>
                  </a:cubicBezTo>
                  <a:cubicBezTo>
                    <a:pt x="473" y="219"/>
                    <a:pt x="477" y="214"/>
                    <a:pt x="474" y="217"/>
                  </a:cubicBezTo>
                  <a:cubicBezTo>
                    <a:pt x="471" y="220"/>
                    <a:pt x="471" y="212"/>
                    <a:pt x="471" y="212"/>
                  </a:cubicBezTo>
                  <a:cubicBezTo>
                    <a:pt x="471" y="211"/>
                    <a:pt x="467" y="212"/>
                    <a:pt x="468" y="209"/>
                  </a:cubicBezTo>
                  <a:cubicBezTo>
                    <a:pt x="461" y="209"/>
                    <a:pt x="461" y="209"/>
                    <a:pt x="461" y="209"/>
                  </a:cubicBezTo>
                  <a:cubicBezTo>
                    <a:pt x="462" y="207"/>
                    <a:pt x="463" y="206"/>
                    <a:pt x="461" y="205"/>
                  </a:cubicBezTo>
                  <a:cubicBezTo>
                    <a:pt x="457" y="206"/>
                    <a:pt x="458" y="205"/>
                    <a:pt x="453" y="205"/>
                  </a:cubicBezTo>
                  <a:cubicBezTo>
                    <a:pt x="452" y="207"/>
                    <a:pt x="451" y="207"/>
                    <a:pt x="453" y="209"/>
                  </a:cubicBezTo>
                  <a:moveTo>
                    <a:pt x="491" y="244"/>
                  </a:moveTo>
                  <a:cubicBezTo>
                    <a:pt x="490" y="244"/>
                    <a:pt x="489" y="244"/>
                    <a:pt x="489" y="243"/>
                  </a:cubicBezTo>
                  <a:cubicBezTo>
                    <a:pt x="495" y="244"/>
                    <a:pt x="489" y="233"/>
                    <a:pt x="495" y="234"/>
                  </a:cubicBezTo>
                  <a:cubicBezTo>
                    <a:pt x="498" y="237"/>
                    <a:pt x="499" y="233"/>
                    <a:pt x="503" y="234"/>
                  </a:cubicBezTo>
                  <a:cubicBezTo>
                    <a:pt x="501" y="226"/>
                    <a:pt x="491" y="224"/>
                    <a:pt x="482" y="226"/>
                  </a:cubicBezTo>
                  <a:cubicBezTo>
                    <a:pt x="481" y="225"/>
                    <a:pt x="481" y="225"/>
                    <a:pt x="481" y="223"/>
                  </a:cubicBezTo>
                  <a:cubicBezTo>
                    <a:pt x="478" y="222"/>
                    <a:pt x="477" y="226"/>
                    <a:pt x="474" y="226"/>
                  </a:cubicBezTo>
                  <a:cubicBezTo>
                    <a:pt x="472" y="226"/>
                    <a:pt x="472" y="224"/>
                    <a:pt x="470" y="224"/>
                  </a:cubicBezTo>
                  <a:cubicBezTo>
                    <a:pt x="468" y="225"/>
                    <a:pt x="467" y="226"/>
                    <a:pt x="465" y="227"/>
                  </a:cubicBezTo>
                  <a:cubicBezTo>
                    <a:pt x="463" y="228"/>
                    <a:pt x="462" y="228"/>
                    <a:pt x="460" y="228"/>
                  </a:cubicBezTo>
                  <a:cubicBezTo>
                    <a:pt x="460" y="231"/>
                    <a:pt x="459" y="232"/>
                    <a:pt x="457" y="233"/>
                  </a:cubicBezTo>
                  <a:cubicBezTo>
                    <a:pt x="457" y="244"/>
                    <a:pt x="455" y="245"/>
                    <a:pt x="456" y="257"/>
                  </a:cubicBezTo>
                  <a:cubicBezTo>
                    <a:pt x="461" y="259"/>
                    <a:pt x="458" y="253"/>
                    <a:pt x="463" y="254"/>
                  </a:cubicBezTo>
                  <a:cubicBezTo>
                    <a:pt x="462" y="251"/>
                    <a:pt x="463" y="249"/>
                    <a:pt x="464" y="248"/>
                  </a:cubicBezTo>
                  <a:cubicBezTo>
                    <a:pt x="466" y="245"/>
                    <a:pt x="464" y="241"/>
                    <a:pt x="465" y="237"/>
                  </a:cubicBezTo>
                  <a:cubicBezTo>
                    <a:pt x="466" y="237"/>
                    <a:pt x="468" y="235"/>
                    <a:pt x="468" y="234"/>
                  </a:cubicBezTo>
                  <a:cubicBezTo>
                    <a:pt x="469" y="233"/>
                    <a:pt x="468" y="230"/>
                    <a:pt x="470" y="230"/>
                  </a:cubicBezTo>
                  <a:cubicBezTo>
                    <a:pt x="472" y="230"/>
                    <a:pt x="474" y="230"/>
                    <a:pt x="475" y="228"/>
                  </a:cubicBezTo>
                  <a:cubicBezTo>
                    <a:pt x="473" y="233"/>
                    <a:pt x="480" y="229"/>
                    <a:pt x="479" y="233"/>
                  </a:cubicBezTo>
                  <a:cubicBezTo>
                    <a:pt x="480" y="237"/>
                    <a:pt x="480" y="235"/>
                    <a:pt x="479" y="240"/>
                  </a:cubicBezTo>
                  <a:cubicBezTo>
                    <a:pt x="481" y="240"/>
                    <a:pt x="482" y="240"/>
                    <a:pt x="482" y="241"/>
                  </a:cubicBezTo>
                  <a:cubicBezTo>
                    <a:pt x="481" y="241"/>
                    <a:pt x="480" y="241"/>
                    <a:pt x="479" y="243"/>
                  </a:cubicBezTo>
                  <a:cubicBezTo>
                    <a:pt x="484" y="241"/>
                    <a:pt x="489" y="247"/>
                    <a:pt x="491" y="244"/>
                  </a:cubicBezTo>
                  <a:moveTo>
                    <a:pt x="516" y="238"/>
                  </a:moveTo>
                  <a:cubicBezTo>
                    <a:pt x="516" y="238"/>
                    <a:pt x="516" y="241"/>
                    <a:pt x="516" y="241"/>
                  </a:cubicBezTo>
                  <a:cubicBezTo>
                    <a:pt x="514" y="243"/>
                    <a:pt x="507" y="237"/>
                    <a:pt x="505" y="240"/>
                  </a:cubicBezTo>
                  <a:cubicBezTo>
                    <a:pt x="505" y="242"/>
                    <a:pt x="503" y="243"/>
                    <a:pt x="502" y="244"/>
                  </a:cubicBezTo>
                  <a:cubicBezTo>
                    <a:pt x="505" y="248"/>
                    <a:pt x="506" y="245"/>
                    <a:pt x="510" y="245"/>
                  </a:cubicBezTo>
                  <a:cubicBezTo>
                    <a:pt x="513" y="245"/>
                    <a:pt x="518" y="247"/>
                    <a:pt x="520" y="244"/>
                  </a:cubicBezTo>
                  <a:cubicBezTo>
                    <a:pt x="519" y="244"/>
                    <a:pt x="519" y="243"/>
                    <a:pt x="520" y="243"/>
                  </a:cubicBezTo>
                  <a:cubicBezTo>
                    <a:pt x="521" y="242"/>
                    <a:pt x="523" y="242"/>
                    <a:pt x="523" y="241"/>
                  </a:cubicBezTo>
                  <a:cubicBezTo>
                    <a:pt x="519" y="241"/>
                    <a:pt x="518" y="238"/>
                    <a:pt x="516" y="238"/>
                  </a:cubicBezTo>
                  <a:moveTo>
                    <a:pt x="496" y="250"/>
                  </a:moveTo>
                  <a:cubicBezTo>
                    <a:pt x="496" y="249"/>
                    <a:pt x="495" y="247"/>
                    <a:pt x="493" y="248"/>
                  </a:cubicBezTo>
                  <a:cubicBezTo>
                    <a:pt x="493" y="248"/>
                    <a:pt x="494" y="251"/>
                    <a:pt x="493" y="251"/>
                  </a:cubicBezTo>
                  <a:cubicBezTo>
                    <a:pt x="486" y="251"/>
                    <a:pt x="486" y="251"/>
                    <a:pt x="486" y="251"/>
                  </a:cubicBezTo>
                  <a:cubicBezTo>
                    <a:pt x="489" y="256"/>
                    <a:pt x="482" y="252"/>
                    <a:pt x="482" y="255"/>
                  </a:cubicBezTo>
                  <a:cubicBezTo>
                    <a:pt x="486" y="255"/>
                    <a:pt x="486" y="255"/>
                    <a:pt x="486" y="255"/>
                  </a:cubicBezTo>
                  <a:cubicBezTo>
                    <a:pt x="487" y="257"/>
                    <a:pt x="485" y="257"/>
                    <a:pt x="485" y="258"/>
                  </a:cubicBezTo>
                  <a:cubicBezTo>
                    <a:pt x="489" y="259"/>
                    <a:pt x="488" y="255"/>
                    <a:pt x="491" y="255"/>
                  </a:cubicBezTo>
                  <a:cubicBezTo>
                    <a:pt x="492" y="256"/>
                    <a:pt x="494" y="257"/>
                    <a:pt x="498" y="257"/>
                  </a:cubicBezTo>
                  <a:cubicBezTo>
                    <a:pt x="497" y="251"/>
                    <a:pt x="507" y="256"/>
                    <a:pt x="505" y="248"/>
                  </a:cubicBezTo>
                  <a:cubicBezTo>
                    <a:pt x="500" y="247"/>
                    <a:pt x="498" y="250"/>
                    <a:pt x="496" y="25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144" name="Freeform 96"/>
            <p:cNvSpPr>
              <a:spLocks/>
            </p:cNvSpPr>
            <p:nvPr/>
          </p:nvSpPr>
          <p:spPr bwMode="auto">
            <a:xfrm>
              <a:off x="4230687" y="1722437"/>
              <a:ext cx="173038" cy="258763"/>
            </a:xfrm>
            <a:custGeom>
              <a:avLst/>
              <a:gdLst>
                <a:gd name="T0" fmla="*/ 13 w 46"/>
                <a:gd name="T1" fmla="*/ 7 h 69"/>
                <a:gd name="T2" fmla="*/ 23 w 46"/>
                <a:gd name="T3" fmla="*/ 6 h 69"/>
                <a:gd name="T4" fmla="*/ 24 w 46"/>
                <a:gd name="T5" fmla="*/ 14 h 69"/>
                <a:gd name="T6" fmla="*/ 17 w 46"/>
                <a:gd name="T7" fmla="*/ 19 h 69"/>
                <a:gd name="T8" fmla="*/ 26 w 46"/>
                <a:gd name="T9" fmla="*/ 23 h 69"/>
                <a:gd name="T10" fmla="*/ 30 w 46"/>
                <a:gd name="T11" fmla="*/ 33 h 69"/>
                <a:gd name="T12" fmla="*/ 33 w 46"/>
                <a:gd name="T13" fmla="*/ 35 h 69"/>
                <a:gd name="T14" fmla="*/ 38 w 46"/>
                <a:gd name="T15" fmla="*/ 38 h 69"/>
                <a:gd name="T16" fmla="*/ 35 w 46"/>
                <a:gd name="T17" fmla="*/ 44 h 69"/>
                <a:gd name="T18" fmla="*/ 44 w 46"/>
                <a:gd name="T19" fmla="*/ 45 h 69"/>
                <a:gd name="T20" fmla="*/ 44 w 46"/>
                <a:gd name="T21" fmla="*/ 54 h 69"/>
                <a:gd name="T22" fmla="*/ 41 w 46"/>
                <a:gd name="T23" fmla="*/ 54 h 69"/>
                <a:gd name="T24" fmla="*/ 44 w 46"/>
                <a:gd name="T25" fmla="*/ 55 h 69"/>
                <a:gd name="T26" fmla="*/ 41 w 46"/>
                <a:gd name="T27" fmla="*/ 59 h 69"/>
                <a:gd name="T28" fmla="*/ 37 w 46"/>
                <a:gd name="T29" fmla="*/ 62 h 69"/>
                <a:gd name="T30" fmla="*/ 23 w 46"/>
                <a:gd name="T31" fmla="*/ 61 h 69"/>
                <a:gd name="T32" fmla="*/ 17 w 46"/>
                <a:gd name="T33" fmla="*/ 62 h 69"/>
                <a:gd name="T34" fmla="*/ 7 w 46"/>
                <a:gd name="T35" fmla="*/ 62 h 69"/>
                <a:gd name="T36" fmla="*/ 10 w 46"/>
                <a:gd name="T37" fmla="*/ 61 h 69"/>
                <a:gd name="T38" fmla="*/ 12 w 46"/>
                <a:gd name="T39" fmla="*/ 62 h 69"/>
                <a:gd name="T40" fmla="*/ 13 w 46"/>
                <a:gd name="T41" fmla="*/ 59 h 69"/>
                <a:gd name="T42" fmla="*/ 21 w 46"/>
                <a:gd name="T43" fmla="*/ 58 h 69"/>
                <a:gd name="T44" fmla="*/ 10 w 46"/>
                <a:gd name="T45" fmla="*/ 54 h 69"/>
                <a:gd name="T46" fmla="*/ 10 w 46"/>
                <a:gd name="T47" fmla="*/ 45 h 69"/>
                <a:gd name="T48" fmla="*/ 13 w 46"/>
                <a:gd name="T49" fmla="*/ 44 h 69"/>
                <a:gd name="T50" fmla="*/ 19 w 46"/>
                <a:gd name="T51" fmla="*/ 44 h 69"/>
                <a:gd name="T52" fmla="*/ 20 w 46"/>
                <a:gd name="T53" fmla="*/ 35 h 69"/>
                <a:gd name="T54" fmla="*/ 16 w 46"/>
                <a:gd name="T55" fmla="*/ 30 h 69"/>
                <a:gd name="T56" fmla="*/ 10 w 46"/>
                <a:gd name="T57" fmla="*/ 31 h 69"/>
                <a:gd name="T58" fmla="*/ 10 w 46"/>
                <a:gd name="T59" fmla="*/ 24 h 69"/>
                <a:gd name="T60" fmla="*/ 5 w 46"/>
                <a:gd name="T61" fmla="*/ 21 h 69"/>
                <a:gd name="T62" fmla="*/ 0 w 46"/>
                <a:gd name="T63" fmla="*/ 7 h 69"/>
                <a:gd name="T64" fmla="*/ 7 w 46"/>
                <a:gd name="T65" fmla="*/ 0 h 69"/>
                <a:gd name="T66" fmla="*/ 20 w 46"/>
                <a:gd name="T67" fmla="*/ 0 h 69"/>
                <a:gd name="T68" fmla="*/ 13 w 46"/>
                <a:gd name="T69" fmla="*/ 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 h="69">
                  <a:moveTo>
                    <a:pt x="13" y="7"/>
                  </a:moveTo>
                  <a:cubicBezTo>
                    <a:pt x="14" y="10"/>
                    <a:pt x="20" y="6"/>
                    <a:pt x="23" y="6"/>
                  </a:cubicBezTo>
                  <a:cubicBezTo>
                    <a:pt x="24" y="8"/>
                    <a:pt x="24" y="11"/>
                    <a:pt x="24" y="14"/>
                  </a:cubicBezTo>
                  <a:cubicBezTo>
                    <a:pt x="21" y="15"/>
                    <a:pt x="18" y="16"/>
                    <a:pt x="17" y="19"/>
                  </a:cubicBezTo>
                  <a:cubicBezTo>
                    <a:pt x="18" y="21"/>
                    <a:pt x="21" y="23"/>
                    <a:pt x="26" y="23"/>
                  </a:cubicBezTo>
                  <a:cubicBezTo>
                    <a:pt x="25" y="28"/>
                    <a:pt x="31" y="26"/>
                    <a:pt x="30" y="33"/>
                  </a:cubicBezTo>
                  <a:cubicBezTo>
                    <a:pt x="30" y="34"/>
                    <a:pt x="33" y="34"/>
                    <a:pt x="33" y="35"/>
                  </a:cubicBezTo>
                  <a:cubicBezTo>
                    <a:pt x="33" y="38"/>
                    <a:pt x="37" y="36"/>
                    <a:pt x="38" y="38"/>
                  </a:cubicBezTo>
                  <a:cubicBezTo>
                    <a:pt x="38" y="40"/>
                    <a:pt x="36" y="42"/>
                    <a:pt x="35" y="44"/>
                  </a:cubicBezTo>
                  <a:cubicBezTo>
                    <a:pt x="39" y="44"/>
                    <a:pt x="42" y="44"/>
                    <a:pt x="44" y="45"/>
                  </a:cubicBezTo>
                  <a:cubicBezTo>
                    <a:pt x="42" y="47"/>
                    <a:pt x="46" y="51"/>
                    <a:pt x="44" y="54"/>
                  </a:cubicBezTo>
                  <a:cubicBezTo>
                    <a:pt x="44" y="54"/>
                    <a:pt x="41" y="53"/>
                    <a:pt x="41" y="54"/>
                  </a:cubicBezTo>
                  <a:cubicBezTo>
                    <a:pt x="41" y="55"/>
                    <a:pt x="43" y="55"/>
                    <a:pt x="44" y="55"/>
                  </a:cubicBezTo>
                  <a:cubicBezTo>
                    <a:pt x="43" y="56"/>
                    <a:pt x="41" y="56"/>
                    <a:pt x="41" y="59"/>
                  </a:cubicBezTo>
                  <a:cubicBezTo>
                    <a:pt x="39" y="60"/>
                    <a:pt x="39" y="62"/>
                    <a:pt x="37" y="62"/>
                  </a:cubicBezTo>
                  <a:cubicBezTo>
                    <a:pt x="32" y="62"/>
                    <a:pt x="29" y="60"/>
                    <a:pt x="23" y="61"/>
                  </a:cubicBezTo>
                  <a:cubicBezTo>
                    <a:pt x="20" y="63"/>
                    <a:pt x="22" y="63"/>
                    <a:pt x="17" y="62"/>
                  </a:cubicBezTo>
                  <a:cubicBezTo>
                    <a:pt x="16" y="65"/>
                    <a:pt x="7" y="69"/>
                    <a:pt x="7" y="62"/>
                  </a:cubicBezTo>
                  <a:cubicBezTo>
                    <a:pt x="9" y="63"/>
                    <a:pt x="10" y="61"/>
                    <a:pt x="10" y="61"/>
                  </a:cubicBezTo>
                  <a:cubicBezTo>
                    <a:pt x="11" y="61"/>
                    <a:pt x="12" y="62"/>
                    <a:pt x="12" y="62"/>
                  </a:cubicBezTo>
                  <a:cubicBezTo>
                    <a:pt x="13" y="61"/>
                    <a:pt x="12" y="60"/>
                    <a:pt x="13" y="59"/>
                  </a:cubicBezTo>
                  <a:cubicBezTo>
                    <a:pt x="15" y="58"/>
                    <a:pt x="18" y="59"/>
                    <a:pt x="21" y="58"/>
                  </a:cubicBezTo>
                  <a:cubicBezTo>
                    <a:pt x="20" y="51"/>
                    <a:pt x="14" y="56"/>
                    <a:pt x="10" y="54"/>
                  </a:cubicBezTo>
                  <a:cubicBezTo>
                    <a:pt x="10" y="45"/>
                    <a:pt x="10" y="45"/>
                    <a:pt x="10" y="45"/>
                  </a:cubicBezTo>
                  <a:cubicBezTo>
                    <a:pt x="13" y="46"/>
                    <a:pt x="15" y="44"/>
                    <a:pt x="13" y="44"/>
                  </a:cubicBezTo>
                  <a:cubicBezTo>
                    <a:pt x="14" y="40"/>
                    <a:pt x="16" y="45"/>
                    <a:pt x="19" y="44"/>
                  </a:cubicBezTo>
                  <a:cubicBezTo>
                    <a:pt x="21" y="44"/>
                    <a:pt x="16" y="38"/>
                    <a:pt x="20" y="35"/>
                  </a:cubicBezTo>
                  <a:cubicBezTo>
                    <a:pt x="19" y="33"/>
                    <a:pt x="15" y="34"/>
                    <a:pt x="16" y="30"/>
                  </a:cubicBezTo>
                  <a:cubicBezTo>
                    <a:pt x="15" y="31"/>
                    <a:pt x="13" y="31"/>
                    <a:pt x="10" y="31"/>
                  </a:cubicBezTo>
                  <a:cubicBezTo>
                    <a:pt x="10" y="24"/>
                    <a:pt x="10" y="24"/>
                    <a:pt x="10" y="24"/>
                  </a:cubicBezTo>
                  <a:cubicBezTo>
                    <a:pt x="10" y="22"/>
                    <a:pt x="5" y="23"/>
                    <a:pt x="5" y="21"/>
                  </a:cubicBezTo>
                  <a:cubicBezTo>
                    <a:pt x="7" y="16"/>
                    <a:pt x="6" y="8"/>
                    <a:pt x="0" y="7"/>
                  </a:cubicBezTo>
                  <a:cubicBezTo>
                    <a:pt x="2" y="5"/>
                    <a:pt x="6" y="4"/>
                    <a:pt x="7" y="0"/>
                  </a:cubicBezTo>
                  <a:cubicBezTo>
                    <a:pt x="20" y="0"/>
                    <a:pt x="20" y="0"/>
                    <a:pt x="20" y="0"/>
                  </a:cubicBezTo>
                  <a:cubicBezTo>
                    <a:pt x="17" y="2"/>
                    <a:pt x="15" y="5"/>
                    <a:pt x="13" y="7"/>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145" name="Freeform 97"/>
            <p:cNvSpPr>
              <a:spLocks/>
            </p:cNvSpPr>
            <p:nvPr/>
          </p:nvSpPr>
          <p:spPr bwMode="auto">
            <a:xfrm>
              <a:off x="1050925" y="1738312"/>
              <a:ext cx="44450" cy="33338"/>
            </a:xfrm>
            <a:custGeom>
              <a:avLst/>
              <a:gdLst>
                <a:gd name="T0" fmla="*/ 11 w 12"/>
                <a:gd name="T1" fmla="*/ 1 h 9"/>
                <a:gd name="T2" fmla="*/ 12 w 12"/>
                <a:gd name="T3" fmla="*/ 6 h 9"/>
                <a:gd name="T4" fmla="*/ 5 w 12"/>
                <a:gd name="T5" fmla="*/ 9 h 9"/>
                <a:gd name="T6" fmla="*/ 5 w 12"/>
                <a:gd name="T7" fmla="*/ 6 h 9"/>
                <a:gd name="T8" fmla="*/ 2 w 12"/>
                <a:gd name="T9" fmla="*/ 8 h 9"/>
                <a:gd name="T10" fmla="*/ 4 w 12"/>
                <a:gd name="T11" fmla="*/ 6 h 9"/>
                <a:gd name="T12" fmla="*/ 11 w 12"/>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2" h="9">
                  <a:moveTo>
                    <a:pt x="11" y="1"/>
                  </a:moveTo>
                  <a:cubicBezTo>
                    <a:pt x="9" y="2"/>
                    <a:pt x="10" y="5"/>
                    <a:pt x="12" y="6"/>
                  </a:cubicBezTo>
                  <a:cubicBezTo>
                    <a:pt x="11" y="8"/>
                    <a:pt x="8" y="8"/>
                    <a:pt x="5" y="9"/>
                  </a:cubicBezTo>
                  <a:cubicBezTo>
                    <a:pt x="5" y="6"/>
                    <a:pt x="5" y="6"/>
                    <a:pt x="5" y="6"/>
                  </a:cubicBezTo>
                  <a:cubicBezTo>
                    <a:pt x="4" y="6"/>
                    <a:pt x="4" y="8"/>
                    <a:pt x="2" y="8"/>
                  </a:cubicBezTo>
                  <a:cubicBezTo>
                    <a:pt x="0" y="6"/>
                    <a:pt x="3" y="7"/>
                    <a:pt x="4" y="6"/>
                  </a:cubicBezTo>
                  <a:cubicBezTo>
                    <a:pt x="5" y="5"/>
                    <a:pt x="8" y="0"/>
                    <a:pt x="11"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146" name="Freeform 98"/>
            <p:cNvSpPr>
              <a:spLocks/>
            </p:cNvSpPr>
            <p:nvPr/>
          </p:nvSpPr>
          <p:spPr bwMode="auto">
            <a:xfrm>
              <a:off x="7366000" y="2157412"/>
              <a:ext cx="26988" cy="30163"/>
            </a:xfrm>
            <a:custGeom>
              <a:avLst/>
              <a:gdLst>
                <a:gd name="T0" fmla="*/ 2 w 7"/>
                <a:gd name="T1" fmla="*/ 2 h 8"/>
                <a:gd name="T2" fmla="*/ 7 w 7"/>
                <a:gd name="T3" fmla="*/ 1 h 8"/>
                <a:gd name="T4" fmla="*/ 0 w 7"/>
                <a:gd name="T5" fmla="*/ 8 h 8"/>
                <a:gd name="T6" fmla="*/ 2 w 7"/>
                <a:gd name="T7" fmla="*/ 2 h 8"/>
              </a:gdLst>
              <a:ahLst/>
              <a:cxnLst>
                <a:cxn ang="0">
                  <a:pos x="T0" y="T1"/>
                </a:cxn>
                <a:cxn ang="0">
                  <a:pos x="T2" y="T3"/>
                </a:cxn>
                <a:cxn ang="0">
                  <a:pos x="T4" y="T5"/>
                </a:cxn>
                <a:cxn ang="0">
                  <a:pos x="T6" y="T7"/>
                </a:cxn>
              </a:cxnLst>
              <a:rect l="0" t="0" r="r" b="b"/>
              <a:pathLst>
                <a:path w="7" h="8">
                  <a:moveTo>
                    <a:pt x="2" y="2"/>
                  </a:moveTo>
                  <a:cubicBezTo>
                    <a:pt x="3" y="0"/>
                    <a:pt x="4" y="3"/>
                    <a:pt x="7" y="1"/>
                  </a:cubicBezTo>
                  <a:cubicBezTo>
                    <a:pt x="6" y="4"/>
                    <a:pt x="6" y="8"/>
                    <a:pt x="0" y="8"/>
                  </a:cubicBezTo>
                  <a:cubicBezTo>
                    <a:pt x="0" y="6"/>
                    <a:pt x="6" y="4"/>
                    <a:pt x="2"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147" name="Freeform 99"/>
            <p:cNvSpPr>
              <a:spLocks/>
            </p:cNvSpPr>
            <p:nvPr/>
          </p:nvSpPr>
          <p:spPr bwMode="auto">
            <a:xfrm>
              <a:off x="6702425" y="2986088"/>
              <a:ext cx="214313" cy="247650"/>
            </a:xfrm>
            <a:custGeom>
              <a:avLst/>
              <a:gdLst>
                <a:gd name="T0" fmla="*/ 46 w 57"/>
                <a:gd name="T1" fmla="*/ 4 h 66"/>
                <a:gd name="T2" fmla="*/ 51 w 57"/>
                <a:gd name="T3" fmla="*/ 7 h 66"/>
                <a:gd name="T4" fmla="*/ 57 w 57"/>
                <a:gd name="T5" fmla="*/ 11 h 66"/>
                <a:gd name="T6" fmla="*/ 51 w 57"/>
                <a:gd name="T7" fmla="*/ 18 h 66"/>
                <a:gd name="T8" fmla="*/ 50 w 57"/>
                <a:gd name="T9" fmla="*/ 27 h 66"/>
                <a:gd name="T10" fmla="*/ 53 w 57"/>
                <a:gd name="T11" fmla="*/ 29 h 66"/>
                <a:gd name="T12" fmla="*/ 53 w 57"/>
                <a:gd name="T13" fmla="*/ 34 h 66"/>
                <a:gd name="T14" fmla="*/ 55 w 57"/>
                <a:gd name="T15" fmla="*/ 36 h 66"/>
                <a:gd name="T16" fmla="*/ 48 w 57"/>
                <a:gd name="T17" fmla="*/ 41 h 66"/>
                <a:gd name="T18" fmla="*/ 47 w 57"/>
                <a:gd name="T19" fmla="*/ 48 h 66"/>
                <a:gd name="T20" fmla="*/ 47 w 57"/>
                <a:gd name="T21" fmla="*/ 50 h 66"/>
                <a:gd name="T22" fmla="*/ 44 w 57"/>
                <a:gd name="T23" fmla="*/ 50 h 66"/>
                <a:gd name="T24" fmla="*/ 40 w 57"/>
                <a:gd name="T25" fmla="*/ 56 h 66"/>
                <a:gd name="T26" fmla="*/ 40 w 57"/>
                <a:gd name="T27" fmla="*/ 65 h 66"/>
                <a:gd name="T28" fmla="*/ 26 w 57"/>
                <a:gd name="T29" fmla="*/ 60 h 66"/>
                <a:gd name="T30" fmla="*/ 25 w 57"/>
                <a:gd name="T31" fmla="*/ 63 h 66"/>
                <a:gd name="T32" fmla="*/ 20 w 57"/>
                <a:gd name="T33" fmla="*/ 60 h 66"/>
                <a:gd name="T34" fmla="*/ 13 w 57"/>
                <a:gd name="T35" fmla="*/ 60 h 66"/>
                <a:gd name="T36" fmla="*/ 9 w 57"/>
                <a:gd name="T37" fmla="*/ 59 h 66"/>
                <a:gd name="T38" fmla="*/ 4 w 57"/>
                <a:gd name="T39" fmla="*/ 50 h 66"/>
                <a:gd name="T40" fmla="*/ 5 w 57"/>
                <a:gd name="T41" fmla="*/ 45 h 66"/>
                <a:gd name="T42" fmla="*/ 4 w 57"/>
                <a:gd name="T43" fmla="*/ 45 h 66"/>
                <a:gd name="T44" fmla="*/ 2 w 57"/>
                <a:gd name="T45" fmla="*/ 34 h 66"/>
                <a:gd name="T46" fmla="*/ 16 w 57"/>
                <a:gd name="T47" fmla="*/ 32 h 66"/>
                <a:gd name="T48" fmla="*/ 16 w 57"/>
                <a:gd name="T49" fmla="*/ 28 h 66"/>
                <a:gd name="T50" fmla="*/ 26 w 57"/>
                <a:gd name="T51" fmla="*/ 21 h 66"/>
                <a:gd name="T52" fmla="*/ 34 w 57"/>
                <a:gd name="T53" fmla="*/ 18 h 66"/>
                <a:gd name="T54" fmla="*/ 36 w 57"/>
                <a:gd name="T55" fmla="*/ 14 h 66"/>
                <a:gd name="T56" fmla="*/ 39 w 57"/>
                <a:gd name="T57" fmla="*/ 14 h 66"/>
                <a:gd name="T58" fmla="*/ 41 w 57"/>
                <a:gd name="T59" fmla="*/ 11 h 66"/>
                <a:gd name="T60" fmla="*/ 47 w 57"/>
                <a:gd name="T61" fmla="*/ 4 h 66"/>
                <a:gd name="T62" fmla="*/ 46 w 57"/>
                <a:gd name="T63"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7" h="66">
                  <a:moveTo>
                    <a:pt x="46" y="4"/>
                  </a:moveTo>
                  <a:cubicBezTo>
                    <a:pt x="47" y="0"/>
                    <a:pt x="49" y="7"/>
                    <a:pt x="51" y="7"/>
                  </a:cubicBezTo>
                  <a:cubicBezTo>
                    <a:pt x="53" y="8"/>
                    <a:pt x="54" y="11"/>
                    <a:pt x="57" y="11"/>
                  </a:cubicBezTo>
                  <a:cubicBezTo>
                    <a:pt x="56" y="15"/>
                    <a:pt x="56" y="18"/>
                    <a:pt x="51" y="18"/>
                  </a:cubicBezTo>
                  <a:cubicBezTo>
                    <a:pt x="50" y="21"/>
                    <a:pt x="53" y="26"/>
                    <a:pt x="50" y="27"/>
                  </a:cubicBezTo>
                  <a:cubicBezTo>
                    <a:pt x="49" y="28"/>
                    <a:pt x="52" y="29"/>
                    <a:pt x="53" y="29"/>
                  </a:cubicBezTo>
                  <a:cubicBezTo>
                    <a:pt x="53" y="31"/>
                    <a:pt x="52" y="33"/>
                    <a:pt x="53" y="34"/>
                  </a:cubicBezTo>
                  <a:cubicBezTo>
                    <a:pt x="53" y="35"/>
                    <a:pt x="55" y="35"/>
                    <a:pt x="55" y="36"/>
                  </a:cubicBezTo>
                  <a:cubicBezTo>
                    <a:pt x="55" y="40"/>
                    <a:pt x="51" y="43"/>
                    <a:pt x="48" y="41"/>
                  </a:cubicBezTo>
                  <a:cubicBezTo>
                    <a:pt x="49" y="44"/>
                    <a:pt x="51" y="45"/>
                    <a:pt x="47" y="48"/>
                  </a:cubicBezTo>
                  <a:cubicBezTo>
                    <a:pt x="47" y="48"/>
                    <a:pt x="47" y="50"/>
                    <a:pt x="47" y="50"/>
                  </a:cubicBezTo>
                  <a:cubicBezTo>
                    <a:pt x="47" y="51"/>
                    <a:pt x="45" y="50"/>
                    <a:pt x="44" y="50"/>
                  </a:cubicBezTo>
                  <a:cubicBezTo>
                    <a:pt x="43" y="52"/>
                    <a:pt x="44" y="58"/>
                    <a:pt x="40" y="56"/>
                  </a:cubicBezTo>
                  <a:cubicBezTo>
                    <a:pt x="43" y="59"/>
                    <a:pt x="39" y="60"/>
                    <a:pt x="40" y="65"/>
                  </a:cubicBezTo>
                  <a:cubicBezTo>
                    <a:pt x="33" y="66"/>
                    <a:pt x="31" y="61"/>
                    <a:pt x="26" y="60"/>
                  </a:cubicBezTo>
                  <a:cubicBezTo>
                    <a:pt x="25" y="60"/>
                    <a:pt x="25" y="62"/>
                    <a:pt x="25" y="63"/>
                  </a:cubicBezTo>
                  <a:cubicBezTo>
                    <a:pt x="22" y="64"/>
                    <a:pt x="21" y="61"/>
                    <a:pt x="20" y="60"/>
                  </a:cubicBezTo>
                  <a:cubicBezTo>
                    <a:pt x="18" y="60"/>
                    <a:pt x="15" y="61"/>
                    <a:pt x="13" y="60"/>
                  </a:cubicBezTo>
                  <a:cubicBezTo>
                    <a:pt x="12" y="60"/>
                    <a:pt x="14" y="56"/>
                    <a:pt x="9" y="59"/>
                  </a:cubicBezTo>
                  <a:cubicBezTo>
                    <a:pt x="8" y="55"/>
                    <a:pt x="8" y="51"/>
                    <a:pt x="4" y="50"/>
                  </a:cubicBezTo>
                  <a:cubicBezTo>
                    <a:pt x="3" y="48"/>
                    <a:pt x="5" y="48"/>
                    <a:pt x="5" y="45"/>
                  </a:cubicBezTo>
                  <a:cubicBezTo>
                    <a:pt x="5" y="43"/>
                    <a:pt x="3" y="45"/>
                    <a:pt x="4" y="45"/>
                  </a:cubicBezTo>
                  <a:cubicBezTo>
                    <a:pt x="0" y="42"/>
                    <a:pt x="3" y="39"/>
                    <a:pt x="2" y="34"/>
                  </a:cubicBezTo>
                  <a:cubicBezTo>
                    <a:pt x="8" y="34"/>
                    <a:pt x="12" y="34"/>
                    <a:pt x="16" y="32"/>
                  </a:cubicBezTo>
                  <a:cubicBezTo>
                    <a:pt x="16" y="30"/>
                    <a:pt x="19" y="29"/>
                    <a:pt x="16" y="28"/>
                  </a:cubicBezTo>
                  <a:cubicBezTo>
                    <a:pt x="17" y="26"/>
                    <a:pt x="29" y="23"/>
                    <a:pt x="26" y="21"/>
                  </a:cubicBezTo>
                  <a:cubicBezTo>
                    <a:pt x="28" y="19"/>
                    <a:pt x="31" y="18"/>
                    <a:pt x="34" y="18"/>
                  </a:cubicBezTo>
                  <a:cubicBezTo>
                    <a:pt x="37" y="18"/>
                    <a:pt x="35" y="15"/>
                    <a:pt x="36" y="14"/>
                  </a:cubicBezTo>
                  <a:cubicBezTo>
                    <a:pt x="36" y="14"/>
                    <a:pt x="38" y="14"/>
                    <a:pt x="39" y="14"/>
                  </a:cubicBezTo>
                  <a:cubicBezTo>
                    <a:pt x="40" y="13"/>
                    <a:pt x="39" y="10"/>
                    <a:pt x="41" y="11"/>
                  </a:cubicBezTo>
                  <a:cubicBezTo>
                    <a:pt x="40" y="5"/>
                    <a:pt x="45" y="7"/>
                    <a:pt x="47" y="4"/>
                  </a:cubicBezTo>
                  <a:lnTo>
                    <a:pt x="46" y="4"/>
                  </a:lnTo>
                  <a:close/>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148" name="Freeform 100"/>
            <p:cNvSpPr>
              <a:spLocks/>
            </p:cNvSpPr>
            <p:nvPr/>
          </p:nvSpPr>
          <p:spPr bwMode="auto">
            <a:xfrm>
              <a:off x="6919912" y="3162300"/>
              <a:ext cx="96838" cy="109538"/>
            </a:xfrm>
            <a:custGeom>
              <a:avLst/>
              <a:gdLst>
                <a:gd name="T0" fmla="*/ 23 w 26"/>
                <a:gd name="T1" fmla="*/ 1 h 29"/>
                <a:gd name="T2" fmla="*/ 18 w 26"/>
                <a:gd name="T3" fmla="*/ 6 h 29"/>
                <a:gd name="T4" fmla="*/ 17 w 26"/>
                <a:gd name="T5" fmla="*/ 6 h 29"/>
                <a:gd name="T6" fmla="*/ 18 w 26"/>
                <a:gd name="T7" fmla="*/ 10 h 29"/>
                <a:gd name="T8" fmla="*/ 21 w 26"/>
                <a:gd name="T9" fmla="*/ 13 h 29"/>
                <a:gd name="T10" fmla="*/ 23 w 26"/>
                <a:gd name="T11" fmla="*/ 26 h 29"/>
                <a:gd name="T12" fmla="*/ 17 w 26"/>
                <a:gd name="T13" fmla="*/ 26 h 29"/>
                <a:gd name="T14" fmla="*/ 13 w 26"/>
                <a:gd name="T15" fmla="*/ 12 h 29"/>
                <a:gd name="T16" fmla="*/ 7 w 26"/>
                <a:gd name="T17" fmla="*/ 16 h 29"/>
                <a:gd name="T18" fmla="*/ 7 w 26"/>
                <a:gd name="T19" fmla="*/ 25 h 29"/>
                <a:gd name="T20" fmla="*/ 3 w 26"/>
                <a:gd name="T21" fmla="*/ 29 h 29"/>
                <a:gd name="T22" fmla="*/ 2 w 26"/>
                <a:gd name="T23" fmla="*/ 22 h 29"/>
                <a:gd name="T24" fmla="*/ 3 w 26"/>
                <a:gd name="T25" fmla="*/ 20 h 29"/>
                <a:gd name="T26" fmla="*/ 2 w 26"/>
                <a:gd name="T27" fmla="*/ 19 h 29"/>
                <a:gd name="T28" fmla="*/ 3 w 26"/>
                <a:gd name="T29" fmla="*/ 13 h 29"/>
                <a:gd name="T30" fmla="*/ 0 w 26"/>
                <a:gd name="T31" fmla="*/ 10 h 29"/>
                <a:gd name="T32" fmla="*/ 11 w 26"/>
                <a:gd name="T33" fmla="*/ 1 h 29"/>
                <a:gd name="T34" fmla="*/ 23 w 26"/>
                <a:gd name="T35"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29">
                  <a:moveTo>
                    <a:pt x="23" y="1"/>
                  </a:moveTo>
                  <a:cubicBezTo>
                    <a:pt x="26" y="7"/>
                    <a:pt x="16" y="4"/>
                    <a:pt x="18" y="6"/>
                  </a:cubicBezTo>
                  <a:cubicBezTo>
                    <a:pt x="20" y="8"/>
                    <a:pt x="19" y="7"/>
                    <a:pt x="17" y="6"/>
                  </a:cubicBezTo>
                  <a:cubicBezTo>
                    <a:pt x="17" y="8"/>
                    <a:pt x="18" y="9"/>
                    <a:pt x="18" y="10"/>
                  </a:cubicBezTo>
                  <a:cubicBezTo>
                    <a:pt x="19" y="11"/>
                    <a:pt x="21" y="13"/>
                    <a:pt x="21" y="13"/>
                  </a:cubicBezTo>
                  <a:cubicBezTo>
                    <a:pt x="22" y="17"/>
                    <a:pt x="22" y="22"/>
                    <a:pt x="23" y="26"/>
                  </a:cubicBezTo>
                  <a:cubicBezTo>
                    <a:pt x="17" y="26"/>
                    <a:pt x="17" y="26"/>
                    <a:pt x="17" y="26"/>
                  </a:cubicBezTo>
                  <a:cubicBezTo>
                    <a:pt x="15" y="21"/>
                    <a:pt x="13" y="18"/>
                    <a:pt x="13" y="12"/>
                  </a:cubicBezTo>
                  <a:cubicBezTo>
                    <a:pt x="10" y="12"/>
                    <a:pt x="12" y="17"/>
                    <a:pt x="7" y="16"/>
                  </a:cubicBezTo>
                  <a:cubicBezTo>
                    <a:pt x="7" y="25"/>
                    <a:pt x="7" y="25"/>
                    <a:pt x="7" y="25"/>
                  </a:cubicBezTo>
                  <a:cubicBezTo>
                    <a:pt x="8" y="28"/>
                    <a:pt x="3" y="26"/>
                    <a:pt x="3" y="29"/>
                  </a:cubicBezTo>
                  <a:cubicBezTo>
                    <a:pt x="1" y="29"/>
                    <a:pt x="1" y="24"/>
                    <a:pt x="2" y="22"/>
                  </a:cubicBezTo>
                  <a:cubicBezTo>
                    <a:pt x="2" y="21"/>
                    <a:pt x="3" y="20"/>
                    <a:pt x="3" y="20"/>
                  </a:cubicBezTo>
                  <a:cubicBezTo>
                    <a:pt x="3" y="19"/>
                    <a:pt x="2" y="19"/>
                    <a:pt x="2" y="19"/>
                  </a:cubicBezTo>
                  <a:cubicBezTo>
                    <a:pt x="1" y="18"/>
                    <a:pt x="4" y="16"/>
                    <a:pt x="3" y="13"/>
                  </a:cubicBezTo>
                  <a:cubicBezTo>
                    <a:pt x="4" y="11"/>
                    <a:pt x="2" y="11"/>
                    <a:pt x="0" y="10"/>
                  </a:cubicBezTo>
                  <a:cubicBezTo>
                    <a:pt x="2" y="5"/>
                    <a:pt x="4" y="0"/>
                    <a:pt x="11" y="1"/>
                  </a:cubicBezTo>
                  <a:cubicBezTo>
                    <a:pt x="7" y="5"/>
                    <a:pt x="19" y="1"/>
                    <a:pt x="23"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149" name="Freeform 101"/>
            <p:cNvSpPr>
              <a:spLocks/>
            </p:cNvSpPr>
            <p:nvPr/>
          </p:nvSpPr>
          <p:spPr bwMode="auto">
            <a:xfrm>
              <a:off x="6630987" y="3271838"/>
              <a:ext cx="225425" cy="63500"/>
            </a:xfrm>
            <a:custGeom>
              <a:avLst/>
              <a:gdLst>
                <a:gd name="T0" fmla="*/ 1 w 60"/>
                <a:gd name="T1" fmla="*/ 5 h 17"/>
                <a:gd name="T2" fmla="*/ 7 w 60"/>
                <a:gd name="T3" fmla="*/ 1 h 17"/>
                <a:gd name="T4" fmla="*/ 10 w 60"/>
                <a:gd name="T5" fmla="*/ 4 h 17"/>
                <a:gd name="T6" fmla="*/ 13 w 60"/>
                <a:gd name="T7" fmla="*/ 5 h 17"/>
                <a:gd name="T8" fmla="*/ 27 w 60"/>
                <a:gd name="T9" fmla="*/ 8 h 17"/>
                <a:gd name="T10" fmla="*/ 41 w 60"/>
                <a:gd name="T11" fmla="*/ 7 h 17"/>
                <a:gd name="T12" fmla="*/ 44 w 60"/>
                <a:gd name="T13" fmla="*/ 10 h 17"/>
                <a:gd name="T14" fmla="*/ 48 w 60"/>
                <a:gd name="T15" fmla="*/ 11 h 17"/>
                <a:gd name="T16" fmla="*/ 55 w 60"/>
                <a:gd name="T17" fmla="*/ 11 h 17"/>
                <a:gd name="T18" fmla="*/ 56 w 60"/>
                <a:gd name="T19" fmla="*/ 15 h 17"/>
                <a:gd name="T20" fmla="*/ 53 w 60"/>
                <a:gd name="T21" fmla="*/ 15 h 17"/>
                <a:gd name="T22" fmla="*/ 25 w 60"/>
                <a:gd name="T23" fmla="*/ 11 h 17"/>
                <a:gd name="T24" fmla="*/ 18 w 60"/>
                <a:gd name="T25" fmla="*/ 11 h 17"/>
                <a:gd name="T26" fmla="*/ 8 w 60"/>
                <a:gd name="T27" fmla="*/ 8 h 17"/>
                <a:gd name="T28" fmla="*/ 1 w 60"/>
                <a:gd name="T2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17">
                  <a:moveTo>
                    <a:pt x="1" y="5"/>
                  </a:moveTo>
                  <a:cubicBezTo>
                    <a:pt x="0" y="1"/>
                    <a:pt x="6" y="3"/>
                    <a:pt x="7" y="1"/>
                  </a:cubicBezTo>
                  <a:cubicBezTo>
                    <a:pt x="10" y="0"/>
                    <a:pt x="9" y="3"/>
                    <a:pt x="10" y="4"/>
                  </a:cubicBezTo>
                  <a:cubicBezTo>
                    <a:pt x="11" y="5"/>
                    <a:pt x="13" y="4"/>
                    <a:pt x="13" y="5"/>
                  </a:cubicBezTo>
                  <a:cubicBezTo>
                    <a:pt x="19" y="3"/>
                    <a:pt x="21" y="4"/>
                    <a:pt x="27" y="8"/>
                  </a:cubicBezTo>
                  <a:cubicBezTo>
                    <a:pt x="32" y="5"/>
                    <a:pt x="34" y="7"/>
                    <a:pt x="41" y="7"/>
                  </a:cubicBezTo>
                  <a:cubicBezTo>
                    <a:pt x="43" y="6"/>
                    <a:pt x="43" y="8"/>
                    <a:pt x="44" y="10"/>
                  </a:cubicBezTo>
                  <a:cubicBezTo>
                    <a:pt x="46" y="9"/>
                    <a:pt x="48" y="9"/>
                    <a:pt x="48" y="11"/>
                  </a:cubicBezTo>
                  <a:cubicBezTo>
                    <a:pt x="51" y="9"/>
                    <a:pt x="55" y="14"/>
                    <a:pt x="55" y="11"/>
                  </a:cubicBezTo>
                  <a:cubicBezTo>
                    <a:pt x="60" y="11"/>
                    <a:pt x="52" y="16"/>
                    <a:pt x="56" y="15"/>
                  </a:cubicBezTo>
                  <a:cubicBezTo>
                    <a:pt x="56" y="17"/>
                    <a:pt x="55" y="15"/>
                    <a:pt x="53" y="15"/>
                  </a:cubicBezTo>
                  <a:cubicBezTo>
                    <a:pt x="43" y="17"/>
                    <a:pt x="34" y="13"/>
                    <a:pt x="25" y="11"/>
                  </a:cubicBezTo>
                  <a:cubicBezTo>
                    <a:pt x="23" y="11"/>
                    <a:pt x="21" y="11"/>
                    <a:pt x="18" y="11"/>
                  </a:cubicBezTo>
                  <a:cubicBezTo>
                    <a:pt x="15" y="10"/>
                    <a:pt x="12" y="9"/>
                    <a:pt x="8" y="8"/>
                  </a:cubicBezTo>
                  <a:cubicBezTo>
                    <a:pt x="6" y="7"/>
                    <a:pt x="2" y="8"/>
                    <a:pt x="1"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150" name="Freeform 102"/>
            <p:cNvSpPr>
              <a:spLocks/>
            </p:cNvSpPr>
            <p:nvPr/>
          </p:nvSpPr>
          <p:spPr bwMode="auto">
            <a:xfrm>
              <a:off x="6931025" y="3346450"/>
              <a:ext cx="30163" cy="15875"/>
            </a:xfrm>
            <a:custGeom>
              <a:avLst/>
              <a:gdLst>
                <a:gd name="T0" fmla="*/ 3 w 8"/>
                <a:gd name="T1" fmla="*/ 2 h 4"/>
                <a:gd name="T2" fmla="*/ 8 w 8"/>
                <a:gd name="T3" fmla="*/ 4 h 4"/>
                <a:gd name="T4" fmla="*/ 3 w 8"/>
                <a:gd name="T5" fmla="*/ 4 h 4"/>
                <a:gd name="T6" fmla="*/ 1 w 8"/>
                <a:gd name="T7" fmla="*/ 2 h 4"/>
                <a:gd name="T8" fmla="*/ 3 w 8"/>
                <a:gd name="T9" fmla="*/ 2 h 4"/>
              </a:gdLst>
              <a:ahLst/>
              <a:cxnLst>
                <a:cxn ang="0">
                  <a:pos x="T0" y="T1"/>
                </a:cxn>
                <a:cxn ang="0">
                  <a:pos x="T2" y="T3"/>
                </a:cxn>
                <a:cxn ang="0">
                  <a:pos x="T4" y="T5"/>
                </a:cxn>
                <a:cxn ang="0">
                  <a:pos x="T6" y="T7"/>
                </a:cxn>
                <a:cxn ang="0">
                  <a:pos x="T8" y="T9"/>
                </a:cxn>
              </a:cxnLst>
              <a:rect l="0" t="0" r="r" b="b"/>
              <a:pathLst>
                <a:path w="8" h="4">
                  <a:moveTo>
                    <a:pt x="3" y="2"/>
                  </a:moveTo>
                  <a:cubicBezTo>
                    <a:pt x="5" y="2"/>
                    <a:pt x="8" y="2"/>
                    <a:pt x="8" y="4"/>
                  </a:cubicBezTo>
                  <a:cubicBezTo>
                    <a:pt x="3" y="4"/>
                    <a:pt x="3" y="4"/>
                    <a:pt x="3" y="4"/>
                  </a:cubicBezTo>
                  <a:cubicBezTo>
                    <a:pt x="3" y="2"/>
                    <a:pt x="2" y="3"/>
                    <a:pt x="1" y="2"/>
                  </a:cubicBezTo>
                  <a:cubicBezTo>
                    <a:pt x="0" y="0"/>
                    <a:pt x="2" y="1"/>
                    <a:pt x="3"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151" name="Freeform 103"/>
            <p:cNvSpPr>
              <a:spLocks/>
            </p:cNvSpPr>
            <p:nvPr/>
          </p:nvSpPr>
          <p:spPr bwMode="auto">
            <a:xfrm>
              <a:off x="7932737" y="4070350"/>
              <a:ext cx="165100" cy="165100"/>
            </a:xfrm>
            <a:custGeom>
              <a:avLst/>
              <a:gdLst>
                <a:gd name="T0" fmla="*/ 1 w 44"/>
                <a:gd name="T1" fmla="*/ 38 h 44"/>
                <a:gd name="T2" fmla="*/ 4 w 44"/>
                <a:gd name="T3" fmla="*/ 32 h 44"/>
                <a:gd name="T4" fmla="*/ 7 w 44"/>
                <a:gd name="T5" fmla="*/ 31 h 44"/>
                <a:gd name="T6" fmla="*/ 7 w 44"/>
                <a:gd name="T7" fmla="*/ 28 h 44"/>
                <a:gd name="T8" fmla="*/ 9 w 44"/>
                <a:gd name="T9" fmla="*/ 28 h 44"/>
                <a:gd name="T10" fmla="*/ 11 w 44"/>
                <a:gd name="T11" fmla="*/ 25 h 44"/>
                <a:gd name="T12" fmla="*/ 16 w 44"/>
                <a:gd name="T13" fmla="*/ 24 h 44"/>
                <a:gd name="T14" fmla="*/ 19 w 44"/>
                <a:gd name="T15" fmla="*/ 21 h 44"/>
                <a:gd name="T16" fmla="*/ 22 w 44"/>
                <a:gd name="T17" fmla="*/ 17 h 44"/>
                <a:gd name="T18" fmla="*/ 25 w 44"/>
                <a:gd name="T19" fmla="*/ 14 h 44"/>
                <a:gd name="T20" fmla="*/ 29 w 44"/>
                <a:gd name="T21" fmla="*/ 15 h 44"/>
                <a:gd name="T22" fmla="*/ 28 w 44"/>
                <a:gd name="T23" fmla="*/ 10 h 44"/>
                <a:gd name="T24" fmla="*/ 33 w 44"/>
                <a:gd name="T25" fmla="*/ 3 h 44"/>
                <a:gd name="T26" fmla="*/ 37 w 44"/>
                <a:gd name="T27" fmla="*/ 0 h 44"/>
                <a:gd name="T28" fmla="*/ 42 w 44"/>
                <a:gd name="T29" fmla="*/ 3 h 44"/>
                <a:gd name="T30" fmla="*/ 43 w 44"/>
                <a:gd name="T31" fmla="*/ 10 h 44"/>
                <a:gd name="T32" fmla="*/ 42 w 44"/>
                <a:gd name="T33" fmla="*/ 14 h 44"/>
                <a:gd name="T34" fmla="*/ 39 w 44"/>
                <a:gd name="T35" fmla="*/ 14 h 44"/>
                <a:gd name="T36" fmla="*/ 37 w 44"/>
                <a:gd name="T37" fmla="*/ 21 h 44"/>
                <a:gd name="T38" fmla="*/ 32 w 44"/>
                <a:gd name="T39" fmla="*/ 22 h 44"/>
                <a:gd name="T40" fmla="*/ 28 w 44"/>
                <a:gd name="T41" fmla="*/ 32 h 44"/>
                <a:gd name="T42" fmla="*/ 25 w 44"/>
                <a:gd name="T43" fmla="*/ 38 h 44"/>
                <a:gd name="T44" fmla="*/ 22 w 44"/>
                <a:gd name="T45" fmla="*/ 41 h 44"/>
                <a:gd name="T46" fmla="*/ 11 w 44"/>
                <a:gd name="T47" fmla="*/ 36 h 44"/>
                <a:gd name="T48" fmla="*/ 5 w 44"/>
                <a:gd name="T49" fmla="*/ 38 h 44"/>
                <a:gd name="T50" fmla="*/ 4 w 44"/>
                <a:gd name="T51" fmla="*/ 35 h 44"/>
                <a:gd name="T52" fmla="*/ 1 w 44"/>
                <a:gd name="T53"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 h="44">
                  <a:moveTo>
                    <a:pt x="1" y="38"/>
                  </a:moveTo>
                  <a:cubicBezTo>
                    <a:pt x="0" y="36"/>
                    <a:pt x="3" y="34"/>
                    <a:pt x="4" y="32"/>
                  </a:cubicBezTo>
                  <a:cubicBezTo>
                    <a:pt x="4" y="32"/>
                    <a:pt x="6" y="31"/>
                    <a:pt x="7" y="31"/>
                  </a:cubicBezTo>
                  <a:cubicBezTo>
                    <a:pt x="7" y="30"/>
                    <a:pt x="6" y="28"/>
                    <a:pt x="7" y="28"/>
                  </a:cubicBezTo>
                  <a:cubicBezTo>
                    <a:pt x="7" y="28"/>
                    <a:pt x="9" y="28"/>
                    <a:pt x="9" y="28"/>
                  </a:cubicBezTo>
                  <a:cubicBezTo>
                    <a:pt x="10" y="28"/>
                    <a:pt x="10" y="25"/>
                    <a:pt x="11" y="25"/>
                  </a:cubicBezTo>
                  <a:cubicBezTo>
                    <a:pt x="13" y="24"/>
                    <a:pt x="16" y="26"/>
                    <a:pt x="16" y="24"/>
                  </a:cubicBezTo>
                  <a:cubicBezTo>
                    <a:pt x="17" y="21"/>
                    <a:pt x="16" y="22"/>
                    <a:pt x="19" y="21"/>
                  </a:cubicBezTo>
                  <a:cubicBezTo>
                    <a:pt x="22" y="21"/>
                    <a:pt x="21" y="19"/>
                    <a:pt x="22" y="17"/>
                  </a:cubicBezTo>
                  <a:cubicBezTo>
                    <a:pt x="22" y="17"/>
                    <a:pt x="26" y="20"/>
                    <a:pt x="25" y="14"/>
                  </a:cubicBezTo>
                  <a:cubicBezTo>
                    <a:pt x="27" y="14"/>
                    <a:pt x="27" y="15"/>
                    <a:pt x="29" y="15"/>
                  </a:cubicBezTo>
                  <a:cubicBezTo>
                    <a:pt x="29" y="13"/>
                    <a:pt x="27" y="12"/>
                    <a:pt x="28" y="10"/>
                  </a:cubicBezTo>
                  <a:cubicBezTo>
                    <a:pt x="33" y="11"/>
                    <a:pt x="32" y="5"/>
                    <a:pt x="33" y="3"/>
                  </a:cubicBezTo>
                  <a:cubicBezTo>
                    <a:pt x="34" y="2"/>
                    <a:pt x="38" y="3"/>
                    <a:pt x="37" y="0"/>
                  </a:cubicBezTo>
                  <a:cubicBezTo>
                    <a:pt x="39" y="1"/>
                    <a:pt x="39" y="3"/>
                    <a:pt x="42" y="3"/>
                  </a:cubicBezTo>
                  <a:cubicBezTo>
                    <a:pt x="40" y="7"/>
                    <a:pt x="44" y="6"/>
                    <a:pt x="43" y="10"/>
                  </a:cubicBezTo>
                  <a:cubicBezTo>
                    <a:pt x="41" y="10"/>
                    <a:pt x="42" y="13"/>
                    <a:pt x="42" y="14"/>
                  </a:cubicBezTo>
                  <a:cubicBezTo>
                    <a:pt x="41" y="14"/>
                    <a:pt x="39" y="14"/>
                    <a:pt x="39" y="14"/>
                  </a:cubicBezTo>
                  <a:cubicBezTo>
                    <a:pt x="38" y="15"/>
                    <a:pt x="38" y="18"/>
                    <a:pt x="37" y="21"/>
                  </a:cubicBezTo>
                  <a:cubicBezTo>
                    <a:pt x="35" y="23"/>
                    <a:pt x="35" y="20"/>
                    <a:pt x="32" y="22"/>
                  </a:cubicBezTo>
                  <a:cubicBezTo>
                    <a:pt x="28" y="24"/>
                    <a:pt x="29" y="29"/>
                    <a:pt x="28" y="32"/>
                  </a:cubicBezTo>
                  <a:cubicBezTo>
                    <a:pt x="27" y="33"/>
                    <a:pt x="23" y="33"/>
                    <a:pt x="25" y="38"/>
                  </a:cubicBezTo>
                  <a:cubicBezTo>
                    <a:pt x="22" y="37"/>
                    <a:pt x="22" y="39"/>
                    <a:pt x="22" y="41"/>
                  </a:cubicBezTo>
                  <a:cubicBezTo>
                    <a:pt x="19" y="37"/>
                    <a:pt x="11" y="44"/>
                    <a:pt x="11" y="36"/>
                  </a:cubicBezTo>
                  <a:cubicBezTo>
                    <a:pt x="10" y="37"/>
                    <a:pt x="7" y="39"/>
                    <a:pt x="5" y="38"/>
                  </a:cubicBezTo>
                  <a:cubicBezTo>
                    <a:pt x="5" y="38"/>
                    <a:pt x="4" y="35"/>
                    <a:pt x="4" y="35"/>
                  </a:cubicBezTo>
                  <a:cubicBezTo>
                    <a:pt x="1" y="35"/>
                    <a:pt x="7" y="40"/>
                    <a:pt x="1" y="38"/>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152" name="Freeform 104"/>
            <p:cNvSpPr>
              <a:spLocks/>
            </p:cNvSpPr>
            <p:nvPr/>
          </p:nvSpPr>
          <p:spPr bwMode="auto">
            <a:xfrm>
              <a:off x="2303462" y="830262"/>
              <a:ext cx="228600" cy="168275"/>
            </a:xfrm>
            <a:custGeom>
              <a:avLst/>
              <a:gdLst>
                <a:gd name="T0" fmla="*/ 16 w 61"/>
                <a:gd name="T1" fmla="*/ 0 h 45"/>
                <a:gd name="T2" fmla="*/ 23 w 61"/>
                <a:gd name="T3" fmla="*/ 5 h 45"/>
                <a:gd name="T4" fmla="*/ 28 w 61"/>
                <a:gd name="T5" fmla="*/ 7 h 45"/>
                <a:gd name="T6" fmla="*/ 30 w 61"/>
                <a:gd name="T7" fmla="*/ 7 h 45"/>
                <a:gd name="T8" fmla="*/ 32 w 61"/>
                <a:gd name="T9" fmla="*/ 8 h 45"/>
                <a:gd name="T10" fmla="*/ 36 w 61"/>
                <a:gd name="T11" fmla="*/ 11 h 45"/>
                <a:gd name="T12" fmla="*/ 40 w 61"/>
                <a:gd name="T13" fmla="*/ 11 h 45"/>
                <a:gd name="T14" fmla="*/ 49 w 61"/>
                <a:gd name="T15" fmla="*/ 14 h 45"/>
                <a:gd name="T16" fmla="*/ 49 w 61"/>
                <a:gd name="T17" fmla="*/ 18 h 45"/>
                <a:gd name="T18" fmla="*/ 53 w 61"/>
                <a:gd name="T19" fmla="*/ 18 h 45"/>
                <a:gd name="T20" fmla="*/ 53 w 61"/>
                <a:gd name="T21" fmla="*/ 21 h 45"/>
                <a:gd name="T22" fmla="*/ 61 w 61"/>
                <a:gd name="T23" fmla="*/ 26 h 45"/>
                <a:gd name="T24" fmla="*/ 60 w 61"/>
                <a:gd name="T25" fmla="*/ 31 h 45"/>
                <a:gd name="T26" fmla="*/ 57 w 61"/>
                <a:gd name="T27" fmla="*/ 29 h 45"/>
                <a:gd name="T28" fmla="*/ 50 w 61"/>
                <a:gd name="T29" fmla="*/ 33 h 45"/>
                <a:gd name="T30" fmla="*/ 49 w 61"/>
                <a:gd name="T31" fmla="*/ 36 h 45"/>
                <a:gd name="T32" fmla="*/ 46 w 61"/>
                <a:gd name="T33" fmla="*/ 39 h 45"/>
                <a:gd name="T34" fmla="*/ 37 w 61"/>
                <a:gd name="T35" fmla="*/ 39 h 45"/>
                <a:gd name="T36" fmla="*/ 37 w 61"/>
                <a:gd name="T37" fmla="*/ 41 h 45"/>
                <a:gd name="T38" fmla="*/ 32 w 61"/>
                <a:gd name="T39" fmla="*/ 42 h 45"/>
                <a:gd name="T40" fmla="*/ 30 w 61"/>
                <a:gd name="T41" fmla="*/ 39 h 45"/>
                <a:gd name="T42" fmla="*/ 22 w 61"/>
                <a:gd name="T43" fmla="*/ 39 h 45"/>
                <a:gd name="T44" fmla="*/ 19 w 61"/>
                <a:gd name="T45" fmla="*/ 36 h 45"/>
                <a:gd name="T46" fmla="*/ 23 w 61"/>
                <a:gd name="T47" fmla="*/ 33 h 45"/>
                <a:gd name="T48" fmla="*/ 16 w 61"/>
                <a:gd name="T49" fmla="*/ 32 h 45"/>
                <a:gd name="T50" fmla="*/ 21 w 61"/>
                <a:gd name="T51" fmla="*/ 29 h 45"/>
                <a:gd name="T52" fmla="*/ 23 w 61"/>
                <a:gd name="T53" fmla="*/ 26 h 45"/>
                <a:gd name="T54" fmla="*/ 28 w 61"/>
                <a:gd name="T55" fmla="*/ 28 h 45"/>
                <a:gd name="T56" fmla="*/ 26 w 61"/>
                <a:gd name="T57" fmla="*/ 24 h 45"/>
                <a:gd name="T58" fmla="*/ 14 w 61"/>
                <a:gd name="T59" fmla="*/ 26 h 45"/>
                <a:gd name="T60" fmla="*/ 9 w 61"/>
                <a:gd name="T61" fmla="*/ 25 h 45"/>
                <a:gd name="T62" fmla="*/ 7 w 61"/>
                <a:gd name="T63" fmla="*/ 22 h 45"/>
                <a:gd name="T64" fmla="*/ 1 w 61"/>
                <a:gd name="T65" fmla="*/ 19 h 45"/>
                <a:gd name="T66" fmla="*/ 0 w 61"/>
                <a:gd name="T67" fmla="*/ 15 h 45"/>
                <a:gd name="T68" fmla="*/ 4 w 61"/>
                <a:gd name="T69" fmla="*/ 12 h 45"/>
                <a:gd name="T70" fmla="*/ 7 w 61"/>
                <a:gd name="T71" fmla="*/ 10 h 45"/>
                <a:gd name="T72" fmla="*/ 8 w 61"/>
                <a:gd name="T73" fmla="*/ 5 h 45"/>
                <a:gd name="T74" fmla="*/ 11 w 61"/>
                <a:gd name="T75" fmla="*/ 5 h 45"/>
                <a:gd name="T76" fmla="*/ 14 w 61"/>
                <a:gd name="T77" fmla="*/ 3 h 45"/>
                <a:gd name="T78" fmla="*/ 16 w 61"/>
                <a:gd name="T7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1" h="45">
                  <a:moveTo>
                    <a:pt x="16" y="0"/>
                  </a:moveTo>
                  <a:cubicBezTo>
                    <a:pt x="18" y="2"/>
                    <a:pt x="22" y="2"/>
                    <a:pt x="23" y="5"/>
                  </a:cubicBezTo>
                  <a:cubicBezTo>
                    <a:pt x="26" y="4"/>
                    <a:pt x="27" y="6"/>
                    <a:pt x="28" y="7"/>
                  </a:cubicBezTo>
                  <a:cubicBezTo>
                    <a:pt x="28" y="7"/>
                    <a:pt x="30" y="6"/>
                    <a:pt x="30" y="7"/>
                  </a:cubicBezTo>
                  <a:cubicBezTo>
                    <a:pt x="31" y="7"/>
                    <a:pt x="31" y="9"/>
                    <a:pt x="32" y="8"/>
                  </a:cubicBezTo>
                  <a:cubicBezTo>
                    <a:pt x="34" y="6"/>
                    <a:pt x="33" y="9"/>
                    <a:pt x="36" y="11"/>
                  </a:cubicBezTo>
                  <a:cubicBezTo>
                    <a:pt x="37" y="12"/>
                    <a:pt x="39" y="11"/>
                    <a:pt x="40" y="11"/>
                  </a:cubicBezTo>
                  <a:cubicBezTo>
                    <a:pt x="41" y="11"/>
                    <a:pt x="43" y="16"/>
                    <a:pt x="49" y="14"/>
                  </a:cubicBezTo>
                  <a:cubicBezTo>
                    <a:pt x="49" y="18"/>
                    <a:pt x="49" y="18"/>
                    <a:pt x="49" y="18"/>
                  </a:cubicBezTo>
                  <a:cubicBezTo>
                    <a:pt x="50" y="19"/>
                    <a:pt x="52" y="17"/>
                    <a:pt x="53" y="18"/>
                  </a:cubicBezTo>
                  <a:cubicBezTo>
                    <a:pt x="53" y="18"/>
                    <a:pt x="52" y="20"/>
                    <a:pt x="53" y="21"/>
                  </a:cubicBezTo>
                  <a:cubicBezTo>
                    <a:pt x="55" y="23"/>
                    <a:pt x="58" y="24"/>
                    <a:pt x="61" y="26"/>
                  </a:cubicBezTo>
                  <a:cubicBezTo>
                    <a:pt x="61" y="28"/>
                    <a:pt x="61" y="30"/>
                    <a:pt x="60" y="31"/>
                  </a:cubicBezTo>
                  <a:cubicBezTo>
                    <a:pt x="58" y="31"/>
                    <a:pt x="57" y="29"/>
                    <a:pt x="57" y="29"/>
                  </a:cubicBezTo>
                  <a:cubicBezTo>
                    <a:pt x="54" y="30"/>
                    <a:pt x="53" y="33"/>
                    <a:pt x="50" y="33"/>
                  </a:cubicBezTo>
                  <a:cubicBezTo>
                    <a:pt x="49" y="34"/>
                    <a:pt x="49" y="35"/>
                    <a:pt x="49" y="36"/>
                  </a:cubicBezTo>
                  <a:cubicBezTo>
                    <a:pt x="46" y="36"/>
                    <a:pt x="46" y="37"/>
                    <a:pt x="46" y="39"/>
                  </a:cubicBezTo>
                  <a:cubicBezTo>
                    <a:pt x="41" y="40"/>
                    <a:pt x="40" y="36"/>
                    <a:pt x="37" y="39"/>
                  </a:cubicBezTo>
                  <a:cubicBezTo>
                    <a:pt x="36" y="39"/>
                    <a:pt x="37" y="41"/>
                    <a:pt x="37" y="41"/>
                  </a:cubicBezTo>
                  <a:cubicBezTo>
                    <a:pt x="37" y="45"/>
                    <a:pt x="32" y="37"/>
                    <a:pt x="32" y="42"/>
                  </a:cubicBezTo>
                  <a:cubicBezTo>
                    <a:pt x="30" y="42"/>
                    <a:pt x="31" y="40"/>
                    <a:pt x="30" y="39"/>
                  </a:cubicBezTo>
                  <a:cubicBezTo>
                    <a:pt x="27" y="42"/>
                    <a:pt x="26" y="38"/>
                    <a:pt x="22" y="39"/>
                  </a:cubicBezTo>
                  <a:cubicBezTo>
                    <a:pt x="22" y="37"/>
                    <a:pt x="21" y="36"/>
                    <a:pt x="19" y="36"/>
                  </a:cubicBezTo>
                  <a:cubicBezTo>
                    <a:pt x="19" y="34"/>
                    <a:pt x="23" y="36"/>
                    <a:pt x="23" y="33"/>
                  </a:cubicBezTo>
                  <a:cubicBezTo>
                    <a:pt x="24" y="30"/>
                    <a:pt x="18" y="33"/>
                    <a:pt x="16" y="32"/>
                  </a:cubicBezTo>
                  <a:cubicBezTo>
                    <a:pt x="15" y="28"/>
                    <a:pt x="19" y="30"/>
                    <a:pt x="21" y="29"/>
                  </a:cubicBezTo>
                  <a:cubicBezTo>
                    <a:pt x="21" y="29"/>
                    <a:pt x="23" y="26"/>
                    <a:pt x="23" y="26"/>
                  </a:cubicBezTo>
                  <a:cubicBezTo>
                    <a:pt x="24" y="26"/>
                    <a:pt x="26" y="29"/>
                    <a:pt x="28" y="28"/>
                  </a:cubicBezTo>
                  <a:cubicBezTo>
                    <a:pt x="28" y="26"/>
                    <a:pt x="26" y="25"/>
                    <a:pt x="26" y="24"/>
                  </a:cubicBezTo>
                  <a:cubicBezTo>
                    <a:pt x="25" y="25"/>
                    <a:pt x="16" y="24"/>
                    <a:pt x="14" y="26"/>
                  </a:cubicBezTo>
                  <a:cubicBezTo>
                    <a:pt x="11" y="29"/>
                    <a:pt x="13" y="26"/>
                    <a:pt x="9" y="25"/>
                  </a:cubicBezTo>
                  <a:cubicBezTo>
                    <a:pt x="5" y="24"/>
                    <a:pt x="2" y="26"/>
                    <a:pt x="7" y="22"/>
                  </a:cubicBezTo>
                  <a:cubicBezTo>
                    <a:pt x="6" y="20"/>
                    <a:pt x="2" y="21"/>
                    <a:pt x="1" y="19"/>
                  </a:cubicBezTo>
                  <a:cubicBezTo>
                    <a:pt x="3" y="17"/>
                    <a:pt x="6" y="13"/>
                    <a:pt x="0" y="15"/>
                  </a:cubicBezTo>
                  <a:cubicBezTo>
                    <a:pt x="0" y="14"/>
                    <a:pt x="1" y="12"/>
                    <a:pt x="4" y="12"/>
                  </a:cubicBezTo>
                  <a:cubicBezTo>
                    <a:pt x="5" y="12"/>
                    <a:pt x="5" y="10"/>
                    <a:pt x="7" y="10"/>
                  </a:cubicBezTo>
                  <a:cubicBezTo>
                    <a:pt x="9" y="10"/>
                    <a:pt x="7" y="7"/>
                    <a:pt x="8" y="5"/>
                  </a:cubicBezTo>
                  <a:cubicBezTo>
                    <a:pt x="8" y="5"/>
                    <a:pt x="10" y="6"/>
                    <a:pt x="11" y="5"/>
                  </a:cubicBezTo>
                  <a:cubicBezTo>
                    <a:pt x="12" y="5"/>
                    <a:pt x="12" y="3"/>
                    <a:pt x="14" y="3"/>
                  </a:cubicBezTo>
                  <a:cubicBezTo>
                    <a:pt x="14" y="1"/>
                    <a:pt x="16" y="2"/>
                    <a:pt x="16"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153" name="Freeform 105"/>
            <p:cNvSpPr>
              <a:spLocks/>
            </p:cNvSpPr>
            <p:nvPr/>
          </p:nvSpPr>
          <p:spPr bwMode="auto">
            <a:xfrm>
              <a:off x="4598987" y="893762"/>
              <a:ext cx="306388" cy="153988"/>
            </a:xfrm>
            <a:custGeom>
              <a:avLst/>
              <a:gdLst>
                <a:gd name="T0" fmla="*/ 29 w 82"/>
                <a:gd name="T1" fmla="*/ 28 h 41"/>
                <a:gd name="T2" fmla="*/ 26 w 82"/>
                <a:gd name="T3" fmla="*/ 29 h 41"/>
                <a:gd name="T4" fmla="*/ 19 w 82"/>
                <a:gd name="T5" fmla="*/ 28 h 41"/>
                <a:gd name="T6" fmla="*/ 23 w 82"/>
                <a:gd name="T7" fmla="*/ 25 h 41"/>
                <a:gd name="T8" fmla="*/ 31 w 82"/>
                <a:gd name="T9" fmla="*/ 19 h 41"/>
                <a:gd name="T10" fmla="*/ 29 w 82"/>
                <a:gd name="T11" fmla="*/ 15 h 41"/>
                <a:gd name="T12" fmla="*/ 22 w 82"/>
                <a:gd name="T13" fmla="*/ 15 h 41"/>
                <a:gd name="T14" fmla="*/ 15 w 82"/>
                <a:gd name="T15" fmla="*/ 21 h 41"/>
                <a:gd name="T16" fmla="*/ 5 w 82"/>
                <a:gd name="T17" fmla="*/ 19 h 41"/>
                <a:gd name="T18" fmla="*/ 6 w 82"/>
                <a:gd name="T19" fmla="*/ 9 h 41"/>
                <a:gd name="T20" fmla="*/ 3 w 82"/>
                <a:gd name="T21" fmla="*/ 11 h 41"/>
                <a:gd name="T22" fmla="*/ 2 w 82"/>
                <a:gd name="T23" fmla="*/ 4 h 41"/>
                <a:gd name="T24" fmla="*/ 5 w 82"/>
                <a:gd name="T25" fmla="*/ 5 h 41"/>
                <a:gd name="T26" fmla="*/ 13 w 82"/>
                <a:gd name="T27" fmla="*/ 2 h 41"/>
                <a:gd name="T28" fmla="*/ 15 w 82"/>
                <a:gd name="T29" fmla="*/ 7 h 41"/>
                <a:gd name="T30" fmla="*/ 26 w 82"/>
                <a:gd name="T31" fmla="*/ 8 h 41"/>
                <a:gd name="T32" fmla="*/ 30 w 82"/>
                <a:gd name="T33" fmla="*/ 2 h 41"/>
                <a:gd name="T34" fmla="*/ 44 w 82"/>
                <a:gd name="T35" fmla="*/ 4 h 41"/>
                <a:gd name="T36" fmla="*/ 45 w 82"/>
                <a:gd name="T37" fmla="*/ 4 h 41"/>
                <a:gd name="T38" fmla="*/ 51 w 82"/>
                <a:gd name="T39" fmla="*/ 8 h 41"/>
                <a:gd name="T40" fmla="*/ 50 w 82"/>
                <a:gd name="T41" fmla="*/ 11 h 41"/>
                <a:gd name="T42" fmla="*/ 57 w 82"/>
                <a:gd name="T43" fmla="*/ 9 h 41"/>
                <a:gd name="T44" fmla="*/ 65 w 82"/>
                <a:gd name="T45" fmla="*/ 12 h 41"/>
                <a:gd name="T46" fmla="*/ 67 w 82"/>
                <a:gd name="T47" fmla="*/ 15 h 41"/>
                <a:gd name="T48" fmla="*/ 68 w 82"/>
                <a:gd name="T49" fmla="*/ 16 h 41"/>
                <a:gd name="T50" fmla="*/ 69 w 82"/>
                <a:gd name="T51" fmla="*/ 19 h 41"/>
                <a:gd name="T52" fmla="*/ 72 w 82"/>
                <a:gd name="T53" fmla="*/ 19 h 41"/>
                <a:gd name="T54" fmla="*/ 72 w 82"/>
                <a:gd name="T55" fmla="*/ 22 h 41"/>
                <a:gd name="T56" fmla="*/ 75 w 82"/>
                <a:gd name="T57" fmla="*/ 22 h 41"/>
                <a:gd name="T58" fmla="*/ 76 w 82"/>
                <a:gd name="T59" fmla="*/ 26 h 41"/>
                <a:gd name="T60" fmla="*/ 81 w 82"/>
                <a:gd name="T61" fmla="*/ 26 h 41"/>
                <a:gd name="T62" fmla="*/ 76 w 82"/>
                <a:gd name="T63" fmla="*/ 29 h 41"/>
                <a:gd name="T64" fmla="*/ 76 w 82"/>
                <a:gd name="T65" fmla="*/ 30 h 41"/>
                <a:gd name="T66" fmla="*/ 62 w 82"/>
                <a:gd name="T67" fmla="*/ 30 h 41"/>
                <a:gd name="T68" fmla="*/ 62 w 82"/>
                <a:gd name="T69" fmla="*/ 22 h 41"/>
                <a:gd name="T70" fmla="*/ 48 w 82"/>
                <a:gd name="T71" fmla="*/ 21 h 41"/>
                <a:gd name="T72" fmla="*/ 47 w 82"/>
                <a:gd name="T73" fmla="*/ 25 h 41"/>
                <a:gd name="T74" fmla="*/ 44 w 82"/>
                <a:gd name="T75" fmla="*/ 25 h 41"/>
                <a:gd name="T76" fmla="*/ 41 w 82"/>
                <a:gd name="T77" fmla="*/ 28 h 41"/>
                <a:gd name="T78" fmla="*/ 43 w 82"/>
                <a:gd name="T79" fmla="*/ 29 h 41"/>
                <a:gd name="T80" fmla="*/ 38 w 82"/>
                <a:gd name="T81" fmla="*/ 30 h 41"/>
                <a:gd name="T82" fmla="*/ 38 w 82"/>
                <a:gd name="T83" fmla="*/ 39 h 41"/>
                <a:gd name="T84" fmla="*/ 20 w 82"/>
                <a:gd name="T85" fmla="*/ 33 h 41"/>
                <a:gd name="T86" fmla="*/ 24 w 82"/>
                <a:gd name="T87" fmla="*/ 30 h 41"/>
                <a:gd name="T88" fmla="*/ 30 w 82"/>
                <a:gd name="T89" fmla="*/ 30 h 41"/>
                <a:gd name="T90" fmla="*/ 29 w 82"/>
                <a:gd name="T91"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2" h="41">
                  <a:moveTo>
                    <a:pt x="29" y="28"/>
                  </a:moveTo>
                  <a:cubicBezTo>
                    <a:pt x="28" y="25"/>
                    <a:pt x="26" y="29"/>
                    <a:pt x="26" y="29"/>
                  </a:cubicBezTo>
                  <a:cubicBezTo>
                    <a:pt x="24" y="29"/>
                    <a:pt x="22" y="26"/>
                    <a:pt x="19" y="28"/>
                  </a:cubicBezTo>
                  <a:cubicBezTo>
                    <a:pt x="19" y="25"/>
                    <a:pt x="21" y="26"/>
                    <a:pt x="23" y="25"/>
                  </a:cubicBezTo>
                  <a:cubicBezTo>
                    <a:pt x="26" y="23"/>
                    <a:pt x="28" y="20"/>
                    <a:pt x="31" y="19"/>
                  </a:cubicBezTo>
                  <a:cubicBezTo>
                    <a:pt x="31" y="18"/>
                    <a:pt x="28" y="18"/>
                    <a:pt x="29" y="15"/>
                  </a:cubicBezTo>
                  <a:cubicBezTo>
                    <a:pt x="26" y="14"/>
                    <a:pt x="23" y="19"/>
                    <a:pt x="22" y="15"/>
                  </a:cubicBezTo>
                  <a:cubicBezTo>
                    <a:pt x="20" y="17"/>
                    <a:pt x="17" y="19"/>
                    <a:pt x="15" y="21"/>
                  </a:cubicBezTo>
                  <a:cubicBezTo>
                    <a:pt x="10" y="21"/>
                    <a:pt x="10" y="18"/>
                    <a:pt x="5" y="19"/>
                  </a:cubicBezTo>
                  <a:cubicBezTo>
                    <a:pt x="8" y="17"/>
                    <a:pt x="8" y="14"/>
                    <a:pt x="6" y="9"/>
                  </a:cubicBezTo>
                  <a:cubicBezTo>
                    <a:pt x="5" y="9"/>
                    <a:pt x="4" y="10"/>
                    <a:pt x="3" y="11"/>
                  </a:cubicBezTo>
                  <a:cubicBezTo>
                    <a:pt x="0" y="11"/>
                    <a:pt x="3" y="6"/>
                    <a:pt x="2" y="4"/>
                  </a:cubicBezTo>
                  <a:cubicBezTo>
                    <a:pt x="4" y="4"/>
                    <a:pt x="4" y="4"/>
                    <a:pt x="5" y="5"/>
                  </a:cubicBezTo>
                  <a:cubicBezTo>
                    <a:pt x="6" y="2"/>
                    <a:pt x="13" y="6"/>
                    <a:pt x="13" y="2"/>
                  </a:cubicBezTo>
                  <a:cubicBezTo>
                    <a:pt x="15" y="3"/>
                    <a:pt x="14" y="5"/>
                    <a:pt x="15" y="7"/>
                  </a:cubicBezTo>
                  <a:cubicBezTo>
                    <a:pt x="20" y="8"/>
                    <a:pt x="25" y="0"/>
                    <a:pt x="26" y="8"/>
                  </a:cubicBezTo>
                  <a:cubicBezTo>
                    <a:pt x="30" y="8"/>
                    <a:pt x="30" y="6"/>
                    <a:pt x="30" y="2"/>
                  </a:cubicBezTo>
                  <a:cubicBezTo>
                    <a:pt x="34" y="4"/>
                    <a:pt x="38" y="3"/>
                    <a:pt x="44" y="4"/>
                  </a:cubicBezTo>
                  <a:cubicBezTo>
                    <a:pt x="45" y="4"/>
                    <a:pt x="45" y="6"/>
                    <a:pt x="45" y="4"/>
                  </a:cubicBezTo>
                  <a:cubicBezTo>
                    <a:pt x="48" y="4"/>
                    <a:pt x="46" y="10"/>
                    <a:pt x="51" y="8"/>
                  </a:cubicBezTo>
                  <a:cubicBezTo>
                    <a:pt x="51" y="9"/>
                    <a:pt x="50" y="9"/>
                    <a:pt x="50" y="11"/>
                  </a:cubicBezTo>
                  <a:cubicBezTo>
                    <a:pt x="52" y="10"/>
                    <a:pt x="57" y="12"/>
                    <a:pt x="57" y="9"/>
                  </a:cubicBezTo>
                  <a:cubicBezTo>
                    <a:pt x="58" y="11"/>
                    <a:pt x="59" y="13"/>
                    <a:pt x="65" y="12"/>
                  </a:cubicBezTo>
                  <a:cubicBezTo>
                    <a:pt x="63" y="15"/>
                    <a:pt x="64" y="14"/>
                    <a:pt x="67" y="15"/>
                  </a:cubicBezTo>
                  <a:cubicBezTo>
                    <a:pt x="67" y="15"/>
                    <a:pt x="66" y="16"/>
                    <a:pt x="68" y="16"/>
                  </a:cubicBezTo>
                  <a:cubicBezTo>
                    <a:pt x="70" y="17"/>
                    <a:pt x="68" y="18"/>
                    <a:pt x="69" y="19"/>
                  </a:cubicBezTo>
                  <a:cubicBezTo>
                    <a:pt x="70" y="20"/>
                    <a:pt x="72" y="19"/>
                    <a:pt x="72" y="19"/>
                  </a:cubicBezTo>
                  <a:cubicBezTo>
                    <a:pt x="73" y="20"/>
                    <a:pt x="72" y="22"/>
                    <a:pt x="72" y="22"/>
                  </a:cubicBezTo>
                  <a:cubicBezTo>
                    <a:pt x="73" y="23"/>
                    <a:pt x="75" y="22"/>
                    <a:pt x="75" y="22"/>
                  </a:cubicBezTo>
                  <a:cubicBezTo>
                    <a:pt x="76" y="23"/>
                    <a:pt x="75" y="25"/>
                    <a:pt x="76" y="26"/>
                  </a:cubicBezTo>
                  <a:cubicBezTo>
                    <a:pt x="79" y="27"/>
                    <a:pt x="80" y="24"/>
                    <a:pt x="81" y="26"/>
                  </a:cubicBezTo>
                  <a:cubicBezTo>
                    <a:pt x="82" y="30"/>
                    <a:pt x="77" y="28"/>
                    <a:pt x="76" y="29"/>
                  </a:cubicBezTo>
                  <a:cubicBezTo>
                    <a:pt x="76" y="29"/>
                    <a:pt x="76" y="30"/>
                    <a:pt x="76" y="30"/>
                  </a:cubicBezTo>
                  <a:cubicBezTo>
                    <a:pt x="73" y="32"/>
                    <a:pt x="67" y="30"/>
                    <a:pt x="62" y="30"/>
                  </a:cubicBezTo>
                  <a:cubicBezTo>
                    <a:pt x="61" y="26"/>
                    <a:pt x="62" y="27"/>
                    <a:pt x="62" y="22"/>
                  </a:cubicBezTo>
                  <a:cubicBezTo>
                    <a:pt x="61" y="18"/>
                    <a:pt x="51" y="18"/>
                    <a:pt x="48" y="21"/>
                  </a:cubicBezTo>
                  <a:cubicBezTo>
                    <a:pt x="46" y="21"/>
                    <a:pt x="48" y="24"/>
                    <a:pt x="47" y="25"/>
                  </a:cubicBezTo>
                  <a:cubicBezTo>
                    <a:pt x="47" y="25"/>
                    <a:pt x="44" y="24"/>
                    <a:pt x="44" y="25"/>
                  </a:cubicBezTo>
                  <a:cubicBezTo>
                    <a:pt x="43" y="26"/>
                    <a:pt x="44" y="28"/>
                    <a:pt x="41" y="28"/>
                  </a:cubicBezTo>
                  <a:cubicBezTo>
                    <a:pt x="41" y="29"/>
                    <a:pt x="42" y="29"/>
                    <a:pt x="43" y="29"/>
                  </a:cubicBezTo>
                  <a:cubicBezTo>
                    <a:pt x="42" y="31"/>
                    <a:pt x="40" y="30"/>
                    <a:pt x="38" y="30"/>
                  </a:cubicBezTo>
                  <a:cubicBezTo>
                    <a:pt x="37" y="35"/>
                    <a:pt x="38" y="34"/>
                    <a:pt x="38" y="39"/>
                  </a:cubicBezTo>
                  <a:cubicBezTo>
                    <a:pt x="34" y="40"/>
                    <a:pt x="21" y="41"/>
                    <a:pt x="20" y="33"/>
                  </a:cubicBezTo>
                  <a:cubicBezTo>
                    <a:pt x="23" y="33"/>
                    <a:pt x="24" y="32"/>
                    <a:pt x="24" y="30"/>
                  </a:cubicBezTo>
                  <a:cubicBezTo>
                    <a:pt x="28" y="30"/>
                    <a:pt x="27" y="33"/>
                    <a:pt x="30" y="30"/>
                  </a:cubicBezTo>
                  <a:cubicBezTo>
                    <a:pt x="29" y="29"/>
                    <a:pt x="26" y="28"/>
                    <a:pt x="29" y="28"/>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154" name="Freeform 106"/>
            <p:cNvSpPr>
              <a:spLocks/>
            </p:cNvSpPr>
            <p:nvPr/>
          </p:nvSpPr>
          <p:spPr bwMode="auto">
            <a:xfrm>
              <a:off x="1736725" y="1014412"/>
              <a:ext cx="146050" cy="74613"/>
            </a:xfrm>
            <a:custGeom>
              <a:avLst/>
              <a:gdLst>
                <a:gd name="T0" fmla="*/ 38 w 39"/>
                <a:gd name="T1" fmla="*/ 3 h 20"/>
                <a:gd name="T2" fmla="*/ 38 w 39"/>
                <a:gd name="T3" fmla="*/ 7 h 20"/>
                <a:gd name="T4" fmla="*/ 36 w 39"/>
                <a:gd name="T5" fmla="*/ 7 h 20"/>
                <a:gd name="T6" fmla="*/ 36 w 39"/>
                <a:gd name="T7" fmla="*/ 11 h 20"/>
                <a:gd name="T8" fmla="*/ 31 w 39"/>
                <a:gd name="T9" fmla="*/ 14 h 20"/>
                <a:gd name="T10" fmla="*/ 27 w 39"/>
                <a:gd name="T11" fmla="*/ 10 h 20"/>
                <a:gd name="T12" fmla="*/ 23 w 39"/>
                <a:gd name="T13" fmla="*/ 13 h 20"/>
                <a:gd name="T14" fmla="*/ 17 w 39"/>
                <a:gd name="T15" fmla="*/ 18 h 20"/>
                <a:gd name="T16" fmla="*/ 2 w 39"/>
                <a:gd name="T17" fmla="*/ 18 h 20"/>
                <a:gd name="T18" fmla="*/ 0 w 39"/>
                <a:gd name="T19" fmla="*/ 13 h 20"/>
                <a:gd name="T20" fmla="*/ 6 w 39"/>
                <a:gd name="T21" fmla="*/ 14 h 20"/>
                <a:gd name="T22" fmla="*/ 12 w 39"/>
                <a:gd name="T23" fmla="*/ 10 h 20"/>
                <a:gd name="T24" fmla="*/ 14 w 39"/>
                <a:gd name="T25" fmla="*/ 7 h 20"/>
                <a:gd name="T26" fmla="*/ 19 w 39"/>
                <a:gd name="T27" fmla="*/ 6 h 20"/>
                <a:gd name="T28" fmla="*/ 20 w 39"/>
                <a:gd name="T29" fmla="*/ 6 h 20"/>
                <a:gd name="T30" fmla="*/ 23 w 39"/>
                <a:gd name="T31" fmla="*/ 3 h 20"/>
                <a:gd name="T32" fmla="*/ 28 w 39"/>
                <a:gd name="T33" fmla="*/ 3 h 20"/>
                <a:gd name="T34" fmla="*/ 38 w 39"/>
                <a:gd name="T35"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8" y="3"/>
                  </a:moveTo>
                  <a:cubicBezTo>
                    <a:pt x="38" y="3"/>
                    <a:pt x="39" y="6"/>
                    <a:pt x="38" y="7"/>
                  </a:cubicBezTo>
                  <a:cubicBezTo>
                    <a:pt x="38" y="7"/>
                    <a:pt x="36" y="6"/>
                    <a:pt x="36" y="7"/>
                  </a:cubicBezTo>
                  <a:cubicBezTo>
                    <a:pt x="35" y="7"/>
                    <a:pt x="37" y="11"/>
                    <a:pt x="36" y="11"/>
                  </a:cubicBezTo>
                  <a:cubicBezTo>
                    <a:pt x="34" y="11"/>
                    <a:pt x="32" y="9"/>
                    <a:pt x="31" y="14"/>
                  </a:cubicBezTo>
                  <a:cubicBezTo>
                    <a:pt x="29" y="14"/>
                    <a:pt x="30" y="9"/>
                    <a:pt x="27" y="10"/>
                  </a:cubicBezTo>
                  <a:cubicBezTo>
                    <a:pt x="24" y="9"/>
                    <a:pt x="25" y="12"/>
                    <a:pt x="23" y="13"/>
                  </a:cubicBezTo>
                  <a:cubicBezTo>
                    <a:pt x="21" y="15"/>
                    <a:pt x="17" y="14"/>
                    <a:pt x="17" y="18"/>
                  </a:cubicBezTo>
                  <a:cubicBezTo>
                    <a:pt x="11" y="20"/>
                    <a:pt x="8" y="19"/>
                    <a:pt x="2" y="18"/>
                  </a:cubicBezTo>
                  <a:cubicBezTo>
                    <a:pt x="2" y="16"/>
                    <a:pt x="0" y="15"/>
                    <a:pt x="0" y="13"/>
                  </a:cubicBezTo>
                  <a:cubicBezTo>
                    <a:pt x="2" y="14"/>
                    <a:pt x="4" y="14"/>
                    <a:pt x="6" y="14"/>
                  </a:cubicBezTo>
                  <a:cubicBezTo>
                    <a:pt x="9" y="14"/>
                    <a:pt x="9" y="10"/>
                    <a:pt x="12" y="10"/>
                  </a:cubicBezTo>
                  <a:cubicBezTo>
                    <a:pt x="12" y="10"/>
                    <a:pt x="14" y="6"/>
                    <a:pt x="14" y="7"/>
                  </a:cubicBezTo>
                  <a:cubicBezTo>
                    <a:pt x="17" y="10"/>
                    <a:pt x="15" y="6"/>
                    <a:pt x="19" y="6"/>
                  </a:cubicBezTo>
                  <a:cubicBezTo>
                    <a:pt x="19" y="5"/>
                    <a:pt x="20" y="6"/>
                    <a:pt x="20" y="6"/>
                  </a:cubicBezTo>
                  <a:cubicBezTo>
                    <a:pt x="21" y="5"/>
                    <a:pt x="23" y="3"/>
                    <a:pt x="23" y="3"/>
                  </a:cubicBezTo>
                  <a:cubicBezTo>
                    <a:pt x="25" y="2"/>
                    <a:pt x="27" y="3"/>
                    <a:pt x="28" y="3"/>
                  </a:cubicBezTo>
                  <a:cubicBezTo>
                    <a:pt x="30" y="2"/>
                    <a:pt x="35" y="0"/>
                    <a:pt x="38"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155" name="Freeform 107"/>
            <p:cNvSpPr>
              <a:spLocks/>
            </p:cNvSpPr>
            <p:nvPr/>
          </p:nvSpPr>
          <p:spPr bwMode="auto">
            <a:xfrm>
              <a:off x="2135187" y="1042987"/>
              <a:ext cx="146050" cy="76200"/>
            </a:xfrm>
            <a:custGeom>
              <a:avLst/>
              <a:gdLst>
                <a:gd name="T0" fmla="*/ 35 w 39"/>
                <a:gd name="T1" fmla="*/ 2 h 20"/>
                <a:gd name="T2" fmla="*/ 39 w 39"/>
                <a:gd name="T3" fmla="*/ 14 h 20"/>
                <a:gd name="T4" fmla="*/ 36 w 39"/>
                <a:gd name="T5" fmla="*/ 13 h 20"/>
                <a:gd name="T6" fmla="*/ 36 w 39"/>
                <a:gd name="T7" fmla="*/ 17 h 20"/>
                <a:gd name="T8" fmla="*/ 31 w 39"/>
                <a:gd name="T9" fmla="*/ 19 h 20"/>
                <a:gd name="T10" fmla="*/ 29 w 39"/>
                <a:gd name="T11" fmla="*/ 20 h 20"/>
                <a:gd name="T12" fmla="*/ 25 w 39"/>
                <a:gd name="T13" fmla="*/ 20 h 20"/>
                <a:gd name="T14" fmla="*/ 25 w 39"/>
                <a:gd name="T15" fmla="*/ 14 h 20"/>
                <a:gd name="T16" fmla="*/ 11 w 39"/>
                <a:gd name="T17" fmla="*/ 13 h 20"/>
                <a:gd name="T18" fmla="*/ 0 w 39"/>
                <a:gd name="T19" fmla="*/ 6 h 20"/>
                <a:gd name="T20" fmla="*/ 1 w 39"/>
                <a:gd name="T21" fmla="*/ 3 h 20"/>
                <a:gd name="T22" fmla="*/ 4 w 39"/>
                <a:gd name="T23" fmla="*/ 5 h 20"/>
                <a:gd name="T24" fmla="*/ 11 w 39"/>
                <a:gd name="T25" fmla="*/ 7 h 20"/>
                <a:gd name="T26" fmla="*/ 14 w 39"/>
                <a:gd name="T27" fmla="*/ 7 h 20"/>
                <a:gd name="T28" fmla="*/ 15 w 39"/>
                <a:gd name="T29" fmla="*/ 10 h 20"/>
                <a:gd name="T30" fmla="*/ 16 w 39"/>
                <a:gd name="T31" fmla="*/ 5 h 20"/>
                <a:gd name="T32" fmla="*/ 19 w 39"/>
                <a:gd name="T33" fmla="*/ 7 h 20"/>
                <a:gd name="T34" fmla="*/ 35 w 39"/>
                <a:gd name="T3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5" y="2"/>
                  </a:moveTo>
                  <a:cubicBezTo>
                    <a:pt x="33" y="9"/>
                    <a:pt x="39" y="9"/>
                    <a:pt x="39" y="14"/>
                  </a:cubicBezTo>
                  <a:cubicBezTo>
                    <a:pt x="38" y="15"/>
                    <a:pt x="37" y="12"/>
                    <a:pt x="36" y="13"/>
                  </a:cubicBezTo>
                  <a:cubicBezTo>
                    <a:pt x="35" y="14"/>
                    <a:pt x="37" y="17"/>
                    <a:pt x="36" y="17"/>
                  </a:cubicBezTo>
                  <a:cubicBezTo>
                    <a:pt x="35" y="18"/>
                    <a:pt x="32" y="18"/>
                    <a:pt x="31" y="19"/>
                  </a:cubicBezTo>
                  <a:cubicBezTo>
                    <a:pt x="30" y="19"/>
                    <a:pt x="30" y="20"/>
                    <a:pt x="29" y="20"/>
                  </a:cubicBezTo>
                  <a:cubicBezTo>
                    <a:pt x="28" y="20"/>
                    <a:pt x="26" y="20"/>
                    <a:pt x="25" y="20"/>
                  </a:cubicBezTo>
                  <a:cubicBezTo>
                    <a:pt x="23" y="18"/>
                    <a:pt x="23" y="16"/>
                    <a:pt x="25" y="14"/>
                  </a:cubicBezTo>
                  <a:cubicBezTo>
                    <a:pt x="20" y="17"/>
                    <a:pt x="17" y="13"/>
                    <a:pt x="11" y="13"/>
                  </a:cubicBezTo>
                  <a:cubicBezTo>
                    <a:pt x="10" y="8"/>
                    <a:pt x="3" y="9"/>
                    <a:pt x="0" y="6"/>
                  </a:cubicBezTo>
                  <a:cubicBezTo>
                    <a:pt x="0" y="6"/>
                    <a:pt x="1" y="3"/>
                    <a:pt x="1" y="3"/>
                  </a:cubicBezTo>
                  <a:cubicBezTo>
                    <a:pt x="3" y="2"/>
                    <a:pt x="3" y="4"/>
                    <a:pt x="4" y="5"/>
                  </a:cubicBezTo>
                  <a:cubicBezTo>
                    <a:pt x="6" y="5"/>
                    <a:pt x="10" y="6"/>
                    <a:pt x="11" y="7"/>
                  </a:cubicBezTo>
                  <a:cubicBezTo>
                    <a:pt x="11" y="8"/>
                    <a:pt x="13" y="7"/>
                    <a:pt x="14" y="7"/>
                  </a:cubicBezTo>
                  <a:cubicBezTo>
                    <a:pt x="14" y="8"/>
                    <a:pt x="13" y="11"/>
                    <a:pt x="15" y="10"/>
                  </a:cubicBezTo>
                  <a:cubicBezTo>
                    <a:pt x="19" y="9"/>
                    <a:pt x="13" y="6"/>
                    <a:pt x="16" y="5"/>
                  </a:cubicBezTo>
                  <a:cubicBezTo>
                    <a:pt x="19" y="3"/>
                    <a:pt x="19" y="7"/>
                    <a:pt x="19" y="7"/>
                  </a:cubicBezTo>
                  <a:cubicBezTo>
                    <a:pt x="24" y="7"/>
                    <a:pt x="26" y="0"/>
                    <a:pt x="35"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156" name="Freeform 108"/>
            <p:cNvSpPr>
              <a:spLocks/>
            </p:cNvSpPr>
            <p:nvPr/>
          </p:nvSpPr>
          <p:spPr bwMode="auto">
            <a:xfrm>
              <a:off x="1852612" y="1047750"/>
              <a:ext cx="258763" cy="96838"/>
            </a:xfrm>
            <a:custGeom>
              <a:avLst/>
              <a:gdLst>
                <a:gd name="T0" fmla="*/ 31 w 69"/>
                <a:gd name="T1" fmla="*/ 9 h 26"/>
                <a:gd name="T2" fmla="*/ 45 w 69"/>
                <a:gd name="T3" fmla="*/ 15 h 26"/>
                <a:gd name="T4" fmla="*/ 45 w 69"/>
                <a:gd name="T5" fmla="*/ 8 h 26"/>
                <a:gd name="T6" fmla="*/ 41 w 69"/>
                <a:gd name="T7" fmla="*/ 2 h 26"/>
                <a:gd name="T8" fmla="*/ 51 w 69"/>
                <a:gd name="T9" fmla="*/ 1 h 26"/>
                <a:gd name="T10" fmla="*/ 54 w 69"/>
                <a:gd name="T11" fmla="*/ 4 h 26"/>
                <a:gd name="T12" fmla="*/ 54 w 69"/>
                <a:gd name="T13" fmla="*/ 6 h 26"/>
                <a:gd name="T14" fmla="*/ 59 w 69"/>
                <a:gd name="T15" fmla="*/ 11 h 26"/>
                <a:gd name="T16" fmla="*/ 63 w 69"/>
                <a:gd name="T17" fmla="*/ 8 h 26"/>
                <a:gd name="T18" fmla="*/ 68 w 69"/>
                <a:gd name="T19" fmla="*/ 11 h 26"/>
                <a:gd name="T20" fmla="*/ 69 w 69"/>
                <a:gd name="T21" fmla="*/ 13 h 26"/>
                <a:gd name="T22" fmla="*/ 68 w 69"/>
                <a:gd name="T23" fmla="*/ 19 h 26"/>
                <a:gd name="T24" fmla="*/ 59 w 69"/>
                <a:gd name="T25" fmla="*/ 20 h 26"/>
                <a:gd name="T26" fmla="*/ 54 w 69"/>
                <a:gd name="T27" fmla="*/ 19 h 26"/>
                <a:gd name="T28" fmla="*/ 41 w 69"/>
                <a:gd name="T29" fmla="*/ 22 h 26"/>
                <a:gd name="T30" fmla="*/ 38 w 69"/>
                <a:gd name="T31" fmla="*/ 22 h 26"/>
                <a:gd name="T32" fmla="*/ 34 w 69"/>
                <a:gd name="T33" fmla="*/ 23 h 26"/>
                <a:gd name="T34" fmla="*/ 20 w 69"/>
                <a:gd name="T35" fmla="*/ 26 h 26"/>
                <a:gd name="T36" fmla="*/ 33 w 69"/>
                <a:gd name="T37" fmla="*/ 22 h 26"/>
                <a:gd name="T38" fmla="*/ 26 w 69"/>
                <a:gd name="T39" fmla="*/ 19 h 26"/>
                <a:gd name="T40" fmla="*/ 20 w 69"/>
                <a:gd name="T41" fmla="*/ 16 h 26"/>
                <a:gd name="T42" fmla="*/ 14 w 69"/>
                <a:gd name="T43" fmla="*/ 19 h 26"/>
                <a:gd name="T44" fmla="*/ 10 w 69"/>
                <a:gd name="T45" fmla="*/ 18 h 26"/>
                <a:gd name="T46" fmla="*/ 0 w 69"/>
                <a:gd name="T47" fmla="*/ 16 h 26"/>
                <a:gd name="T48" fmla="*/ 3 w 69"/>
                <a:gd name="T49" fmla="*/ 13 h 26"/>
                <a:gd name="T50" fmla="*/ 5 w 69"/>
                <a:gd name="T51" fmla="*/ 9 h 26"/>
                <a:gd name="T52" fmla="*/ 10 w 69"/>
                <a:gd name="T53" fmla="*/ 8 h 26"/>
                <a:gd name="T54" fmla="*/ 9 w 69"/>
                <a:gd name="T55" fmla="*/ 5 h 26"/>
                <a:gd name="T56" fmla="*/ 12 w 69"/>
                <a:gd name="T57" fmla="*/ 5 h 26"/>
                <a:gd name="T58" fmla="*/ 16 w 69"/>
                <a:gd name="T59" fmla="*/ 4 h 26"/>
                <a:gd name="T60" fmla="*/ 23 w 69"/>
                <a:gd name="T61" fmla="*/ 5 h 26"/>
                <a:gd name="T62" fmla="*/ 24 w 69"/>
                <a:gd name="T63" fmla="*/ 8 h 26"/>
                <a:gd name="T64" fmla="*/ 27 w 69"/>
                <a:gd name="T65" fmla="*/ 8 h 26"/>
                <a:gd name="T66" fmla="*/ 27 w 69"/>
                <a:gd name="T67" fmla="*/ 12 h 26"/>
                <a:gd name="T68" fmla="*/ 31 w 69"/>
                <a:gd name="T69"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 h="26">
                  <a:moveTo>
                    <a:pt x="31" y="9"/>
                  </a:moveTo>
                  <a:cubicBezTo>
                    <a:pt x="30" y="14"/>
                    <a:pt x="43" y="12"/>
                    <a:pt x="45" y="15"/>
                  </a:cubicBezTo>
                  <a:cubicBezTo>
                    <a:pt x="48" y="9"/>
                    <a:pt x="36" y="8"/>
                    <a:pt x="45" y="8"/>
                  </a:cubicBezTo>
                  <a:cubicBezTo>
                    <a:pt x="47" y="2"/>
                    <a:pt x="39" y="7"/>
                    <a:pt x="41" y="2"/>
                  </a:cubicBezTo>
                  <a:cubicBezTo>
                    <a:pt x="45" y="3"/>
                    <a:pt x="46" y="0"/>
                    <a:pt x="51" y="1"/>
                  </a:cubicBezTo>
                  <a:cubicBezTo>
                    <a:pt x="50" y="4"/>
                    <a:pt x="53" y="3"/>
                    <a:pt x="54" y="4"/>
                  </a:cubicBezTo>
                  <a:cubicBezTo>
                    <a:pt x="54" y="4"/>
                    <a:pt x="53" y="6"/>
                    <a:pt x="54" y="6"/>
                  </a:cubicBezTo>
                  <a:cubicBezTo>
                    <a:pt x="55" y="7"/>
                    <a:pt x="57" y="8"/>
                    <a:pt x="59" y="11"/>
                  </a:cubicBezTo>
                  <a:cubicBezTo>
                    <a:pt x="61" y="10"/>
                    <a:pt x="61" y="7"/>
                    <a:pt x="63" y="8"/>
                  </a:cubicBezTo>
                  <a:cubicBezTo>
                    <a:pt x="66" y="8"/>
                    <a:pt x="67" y="9"/>
                    <a:pt x="68" y="11"/>
                  </a:cubicBezTo>
                  <a:cubicBezTo>
                    <a:pt x="68" y="11"/>
                    <a:pt x="69" y="13"/>
                    <a:pt x="69" y="13"/>
                  </a:cubicBezTo>
                  <a:cubicBezTo>
                    <a:pt x="67" y="15"/>
                    <a:pt x="69" y="14"/>
                    <a:pt x="68" y="19"/>
                  </a:cubicBezTo>
                  <a:cubicBezTo>
                    <a:pt x="65" y="16"/>
                    <a:pt x="62" y="20"/>
                    <a:pt x="59" y="20"/>
                  </a:cubicBezTo>
                  <a:cubicBezTo>
                    <a:pt x="57" y="21"/>
                    <a:pt x="56" y="19"/>
                    <a:pt x="54" y="19"/>
                  </a:cubicBezTo>
                  <a:cubicBezTo>
                    <a:pt x="50" y="19"/>
                    <a:pt x="44" y="21"/>
                    <a:pt x="41" y="22"/>
                  </a:cubicBezTo>
                  <a:cubicBezTo>
                    <a:pt x="40" y="22"/>
                    <a:pt x="38" y="21"/>
                    <a:pt x="38" y="22"/>
                  </a:cubicBezTo>
                  <a:cubicBezTo>
                    <a:pt x="37" y="23"/>
                    <a:pt x="36" y="22"/>
                    <a:pt x="34" y="23"/>
                  </a:cubicBezTo>
                  <a:cubicBezTo>
                    <a:pt x="32" y="24"/>
                    <a:pt x="25" y="26"/>
                    <a:pt x="20" y="26"/>
                  </a:cubicBezTo>
                  <a:cubicBezTo>
                    <a:pt x="21" y="21"/>
                    <a:pt x="27" y="22"/>
                    <a:pt x="33" y="22"/>
                  </a:cubicBezTo>
                  <a:cubicBezTo>
                    <a:pt x="33" y="16"/>
                    <a:pt x="28" y="20"/>
                    <a:pt x="26" y="19"/>
                  </a:cubicBezTo>
                  <a:cubicBezTo>
                    <a:pt x="23" y="18"/>
                    <a:pt x="22" y="18"/>
                    <a:pt x="20" y="16"/>
                  </a:cubicBezTo>
                  <a:cubicBezTo>
                    <a:pt x="17" y="15"/>
                    <a:pt x="17" y="19"/>
                    <a:pt x="14" y="19"/>
                  </a:cubicBezTo>
                  <a:cubicBezTo>
                    <a:pt x="12" y="19"/>
                    <a:pt x="12" y="18"/>
                    <a:pt x="10" y="18"/>
                  </a:cubicBezTo>
                  <a:cubicBezTo>
                    <a:pt x="7" y="17"/>
                    <a:pt x="3" y="19"/>
                    <a:pt x="0" y="16"/>
                  </a:cubicBezTo>
                  <a:cubicBezTo>
                    <a:pt x="0" y="14"/>
                    <a:pt x="2" y="14"/>
                    <a:pt x="3" y="13"/>
                  </a:cubicBezTo>
                  <a:cubicBezTo>
                    <a:pt x="3" y="13"/>
                    <a:pt x="4" y="9"/>
                    <a:pt x="5" y="9"/>
                  </a:cubicBezTo>
                  <a:cubicBezTo>
                    <a:pt x="6" y="8"/>
                    <a:pt x="9" y="9"/>
                    <a:pt x="10" y="8"/>
                  </a:cubicBezTo>
                  <a:cubicBezTo>
                    <a:pt x="11" y="7"/>
                    <a:pt x="5" y="6"/>
                    <a:pt x="9" y="5"/>
                  </a:cubicBezTo>
                  <a:cubicBezTo>
                    <a:pt x="10" y="5"/>
                    <a:pt x="11" y="5"/>
                    <a:pt x="12" y="5"/>
                  </a:cubicBezTo>
                  <a:cubicBezTo>
                    <a:pt x="13" y="5"/>
                    <a:pt x="14" y="4"/>
                    <a:pt x="16" y="4"/>
                  </a:cubicBezTo>
                  <a:cubicBezTo>
                    <a:pt x="17" y="4"/>
                    <a:pt x="22" y="4"/>
                    <a:pt x="23" y="5"/>
                  </a:cubicBezTo>
                  <a:cubicBezTo>
                    <a:pt x="24" y="6"/>
                    <a:pt x="23" y="7"/>
                    <a:pt x="24" y="8"/>
                  </a:cubicBezTo>
                  <a:cubicBezTo>
                    <a:pt x="25" y="8"/>
                    <a:pt x="27" y="7"/>
                    <a:pt x="27" y="8"/>
                  </a:cubicBezTo>
                  <a:cubicBezTo>
                    <a:pt x="28" y="9"/>
                    <a:pt x="24" y="13"/>
                    <a:pt x="27" y="12"/>
                  </a:cubicBezTo>
                  <a:cubicBezTo>
                    <a:pt x="28" y="12"/>
                    <a:pt x="29" y="8"/>
                    <a:pt x="31" y="9"/>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157" name="Freeform 109"/>
            <p:cNvSpPr>
              <a:spLocks/>
            </p:cNvSpPr>
            <p:nvPr/>
          </p:nvSpPr>
          <p:spPr bwMode="auto">
            <a:xfrm>
              <a:off x="1676400" y="1144587"/>
              <a:ext cx="206375" cy="139700"/>
            </a:xfrm>
            <a:custGeom>
              <a:avLst/>
              <a:gdLst>
                <a:gd name="T0" fmla="*/ 7 w 55"/>
                <a:gd name="T1" fmla="*/ 1 h 37"/>
                <a:gd name="T2" fmla="*/ 30 w 55"/>
                <a:gd name="T3" fmla="*/ 3 h 37"/>
                <a:gd name="T4" fmla="*/ 33 w 55"/>
                <a:gd name="T5" fmla="*/ 3 h 37"/>
                <a:gd name="T6" fmla="*/ 39 w 55"/>
                <a:gd name="T7" fmla="*/ 4 h 37"/>
                <a:gd name="T8" fmla="*/ 44 w 55"/>
                <a:gd name="T9" fmla="*/ 4 h 37"/>
                <a:gd name="T10" fmla="*/ 46 w 55"/>
                <a:gd name="T11" fmla="*/ 6 h 37"/>
                <a:gd name="T12" fmla="*/ 54 w 55"/>
                <a:gd name="T13" fmla="*/ 11 h 37"/>
                <a:gd name="T14" fmla="*/ 42 w 55"/>
                <a:gd name="T15" fmla="*/ 14 h 37"/>
                <a:gd name="T16" fmla="*/ 40 w 55"/>
                <a:gd name="T17" fmla="*/ 17 h 37"/>
                <a:gd name="T18" fmla="*/ 37 w 55"/>
                <a:gd name="T19" fmla="*/ 15 h 37"/>
                <a:gd name="T20" fmla="*/ 36 w 55"/>
                <a:gd name="T21" fmla="*/ 17 h 37"/>
                <a:gd name="T22" fmla="*/ 37 w 55"/>
                <a:gd name="T23" fmla="*/ 18 h 37"/>
                <a:gd name="T24" fmla="*/ 35 w 55"/>
                <a:gd name="T25" fmla="*/ 20 h 37"/>
                <a:gd name="T26" fmla="*/ 35 w 55"/>
                <a:gd name="T27" fmla="*/ 22 h 37"/>
                <a:gd name="T28" fmla="*/ 32 w 55"/>
                <a:gd name="T29" fmla="*/ 22 h 37"/>
                <a:gd name="T30" fmla="*/ 29 w 55"/>
                <a:gd name="T31" fmla="*/ 25 h 37"/>
                <a:gd name="T32" fmla="*/ 29 w 55"/>
                <a:gd name="T33" fmla="*/ 31 h 37"/>
                <a:gd name="T34" fmla="*/ 12 w 55"/>
                <a:gd name="T35" fmla="*/ 35 h 37"/>
                <a:gd name="T36" fmla="*/ 0 w 55"/>
                <a:gd name="T37" fmla="*/ 27 h 37"/>
                <a:gd name="T38" fmla="*/ 4 w 55"/>
                <a:gd name="T39" fmla="*/ 24 h 37"/>
                <a:gd name="T40" fmla="*/ 5 w 55"/>
                <a:gd name="T41" fmla="*/ 21 h 37"/>
                <a:gd name="T42" fmla="*/ 4 w 55"/>
                <a:gd name="T43" fmla="*/ 15 h 37"/>
                <a:gd name="T44" fmla="*/ 7 w 55"/>
                <a:gd name="T45" fmla="*/ 14 h 37"/>
                <a:gd name="T46" fmla="*/ 9 w 55"/>
                <a:gd name="T47" fmla="*/ 8 h 37"/>
                <a:gd name="T48" fmla="*/ 7 w 55"/>
                <a:gd name="T49"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37">
                  <a:moveTo>
                    <a:pt x="7" y="1"/>
                  </a:moveTo>
                  <a:cubicBezTo>
                    <a:pt x="15" y="2"/>
                    <a:pt x="24" y="0"/>
                    <a:pt x="30" y="3"/>
                  </a:cubicBezTo>
                  <a:cubicBezTo>
                    <a:pt x="31" y="3"/>
                    <a:pt x="33" y="2"/>
                    <a:pt x="33" y="3"/>
                  </a:cubicBezTo>
                  <a:cubicBezTo>
                    <a:pt x="35" y="4"/>
                    <a:pt x="37" y="3"/>
                    <a:pt x="39" y="4"/>
                  </a:cubicBezTo>
                  <a:cubicBezTo>
                    <a:pt x="41" y="7"/>
                    <a:pt x="39" y="3"/>
                    <a:pt x="44" y="4"/>
                  </a:cubicBezTo>
                  <a:cubicBezTo>
                    <a:pt x="45" y="4"/>
                    <a:pt x="45" y="6"/>
                    <a:pt x="46" y="6"/>
                  </a:cubicBezTo>
                  <a:cubicBezTo>
                    <a:pt x="47" y="6"/>
                    <a:pt x="55" y="8"/>
                    <a:pt x="54" y="11"/>
                  </a:cubicBezTo>
                  <a:cubicBezTo>
                    <a:pt x="50" y="12"/>
                    <a:pt x="45" y="13"/>
                    <a:pt x="42" y="14"/>
                  </a:cubicBezTo>
                  <a:cubicBezTo>
                    <a:pt x="40" y="15"/>
                    <a:pt x="41" y="16"/>
                    <a:pt x="40" y="17"/>
                  </a:cubicBezTo>
                  <a:cubicBezTo>
                    <a:pt x="40" y="17"/>
                    <a:pt x="38" y="15"/>
                    <a:pt x="37" y="15"/>
                  </a:cubicBezTo>
                  <a:cubicBezTo>
                    <a:pt x="38" y="15"/>
                    <a:pt x="36" y="18"/>
                    <a:pt x="36" y="17"/>
                  </a:cubicBezTo>
                  <a:cubicBezTo>
                    <a:pt x="36" y="18"/>
                    <a:pt x="37" y="19"/>
                    <a:pt x="37" y="18"/>
                  </a:cubicBezTo>
                  <a:cubicBezTo>
                    <a:pt x="37" y="20"/>
                    <a:pt x="35" y="19"/>
                    <a:pt x="35" y="20"/>
                  </a:cubicBezTo>
                  <a:cubicBezTo>
                    <a:pt x="34" y="20"/>
                    <a:pt x="35" y="22"/>
                    <a:pt x="35" y="22"/>
                  </a:cubicBezTo>
                  <a:cubicBezTo>
                    <a:pt x="34" y="23"/>
                    <a:pt x="32" y="22"/>
                    <a:pt x="32" y="22"/>
                  </a:cubicBezTo>
                  <a:cubicBezTo>
                    <a:pt x="31" y="23"/>
                    <a:pt x="31" y="25"/>
                    <a:pt x="29" y="25"/>
                  </a:cubicBezTo>
                  <a:cubicBezTo>
                    <a:pt x="29" y="31"/>
                    <a:pt x="29" y="31"/>
                    <a:pt x="29" y="31"/>
                  </a:cubicBezTo>
                  <a:cubicBezTo>
                    <a:pt x="22" y="31"/>
                    <a:pt x="23" y="37"/>
                    <a:pt x="12" y="35"/>
                  </a:cubicBezTo>
                  <a:cubicBezTo>
                    <a:pt x="14" y="27"/>
                    <a:pt x="5" y="29"/>
                    <a:pt x="0" y="27"/>
                  </a:cubicBezTo>
                  <a:cubicBezTo>
                    <a:pt x="0" y="25"/>
                    <a:pt x="3" y="25"/>
                    <a:pt x="4" y="24"/>
                  </a:cubicBezTo>
                  <a:cubicBezTo>
                    <a:pt x="4" y="24"/>
                    <a:pt x="1" y="20"/>
                    <a:pt x="5" y="21"/>
                  </a:cubicBezTo>
                  <a:cubicBezTo>
                    <a:pt x="5" y="19"/>
                    <a:pt x="3" y="18"/>
                    <a:pt x="4" y="15"/>
                  </a:cubicBezTo>
                  <a:cubicBezTo>
                    <a:pt x="6" y="17"/>
                    <a:pt x="6" y="16"/>
                    <a:pt x="7" y="14"/>
                  </a:cubicBezTo>
                  <a:cubicBezTo>
                    <a:pt x="7" y="12"/>
                    <a:pt x="9" y="12"/>
                    <a:pt x="9" y="8"/>
                  </a:cubicBezTo>
                  <a:cubicBezTo>
                    <a:pt x="10" y="4"/>
                    <a:pt x="5" y="7"/>
                    <a:pt x="7"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158" name="Freeform 110"/>
            <p:cNvSpPr>
              <a:spLocks/>
            </p:cNvSpPr>
            <p:nvPr/>
          </p:nvSpPr>
          <p:spPr bwMode="auto">
            <a:xfrm>
              <a:off x="2089150" y="1174750"/>
              <a:ext cx="46038" cy="33338"/>
            </a:xfrm>
            <a:custGeom>
              <a:avLst/>
              <a:gdLst>
                <a:gd name="T0" fmla="*/ 2 w 12"/>
                <a:gd name="T1" fmla="*/ 0 h 9"/>
                <a:gd name="T2" fmla="*/ 10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10" y="0"/>
                    <a:pt x="10" y="0"/>
                    <a:pt x="10" y="0"/>
                  </a:cubicBezTo>
                  <a:cubicBezTo>
                    <a:pt x="10" y="3"/>
                    <a:pt x="12" y="3"/>
                    <a:pt x="12" y="6"/>
                  </a:cubicBezTo>
                  <a:cubicBezTo>
                    <a:pt x="9" y="5"/>
                    <a:pt x="9" y="7"/>
                    <a:pt x="9" y="9"/>
                  </a:cubicBezTo>
                  <a:cubicBezTo>
                    <a:pt x="7" y="7"/>
                    <a:pt x="5" y="4"/>
                    <a:pt x="0" y="5"/>
                  </a:cubicBezTo>
                  <a:cubicBezTo>
                    <a:pt x="1" y="3"/>
                    <a:pt x="2" y="2"/>
                    <a:pt x="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159" name="Freeform 111"/>
            <p:cNvSpPr>
              <a:spLocks/>
            </p:cNvSpPr>
            <p:nvPr/>
          </p:nvSpPr>
          <p:spPr bwMode="auto">
            <a:xfrm>
              <a:off x="2317750" y="1160462"/>
              <a:ext cx="106363" cy="74613"/>
            </a:xfrm>
            <a:custGeom>
              <a:avLst/>
              <a:gdLst>
                <a:gd name="T0" fmla="*/ 25 w 28"/>
                <a:gd name="T1" fmla="*/ 2 h 20"/>
                <a:gd name="T2" fmla="*/ 26 w 28"/>
                <a:gd name="T3" fmla="*/ 9 h 20"/>
                <a:gd name="T4" fmla="*/ 24 w 28"/>
                <a:gd name="T5" fmla="*/ 11 h 20"/>
                <a:gd name="T6" fmla="*/ 17 w 28"/>
                <a:gd name="T7" fmla="*/ 13 h 20"/>
                <a:gd name="T8" fmla="*/ 5 w 28"/>
                <a:gd name="T9" fmla="*/ 20 h 20"/>
                <a:gd name="T10" fmla="*/ 4 w 28"/>
                <a:gd name="T11" fmla="*/ 14 h 20"/>
                <a:gd name="T12" fmla="*/ 1 w 28"/>
                <a:gd name="T13" fmla="*/ 11 h 20"/>
                <a:gd name="T14" fmla="*/ 1 w 28"/>
                <a:gd name="T15" fmla="*/ 4 h 20"/>
                <a:gd name="T16" fmla="*/ 4 w 28"/>
                <a:gd name="T17" fmla="*/ 2 h 20"/>
                <a:gd name="T18" fmla="*/ 8 w 28"/>
                <a:gd name="T19" fmla="*/ 0 h 20"/>
                <a:gd name="T20" fmla="*/ 19 w 28"/>
                <a:gd name="T21" fmla="*/ 3 h 20"/>
                <a:gd name="T22" fmla="*/ 25 w 28"/>
                <a:gd name="T23"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20">
                  <a:moveTo>
                    <a:pt x="25" y="2"/>
                  </a:moveTo>
                  <a:cubicBezTo>
                    <a:pt x="28" y="1"/>
                    <a:pt x="26" y="7"/>
                    <a:pt x="26" y="9"/>
                  </a:cubicBezTo>
                  <a:cubicBezTo>
                    <a:pt x="24" y="8"/>
                    <a:pt x="24" y="10"/>
                    <a:pt x="24" y="11"/>
                  </a:cubicBezTo>
                  <a:cubicBezTo>
                    <a:pt x="19" y="9"/>
                    <a:pt x="18" y="17"/>
                    <a:pt x="17" y="13"/>
                  </a:cubicBezTo>
                  <a:cubicBezTo>
                    <a:pt x="13" y="16"/>
                    <a:pt x="11" y="19"/>
                    <a:pt x="5" y="20"/>
                  </a:cubicBezTo>
                  <a:cubicBezTo>
                    <a:pt x="4" y="19"/>
                    <a:pt x="4" y="17"/>
                    <a:pt x="4" y="14"/>
                  </a:cubicBezTo>
                  <a:cubicBezTo>
                    <a:pt x="3" y="13"/>
                    <a:pt x="2" y="13"/>
                    <a:pt x="1" y="11"/>
                  </a:cubicBezTo>
                  <a:cubicBezTo>
                    <a:pt x="0" y="9"/>
                    <a:pt x="2" y="7"/>
                    <a:pt x="1" y="4"/>
                  </a:cubicBezTo>
                  <a:cubicBezTo>
                    <a:pt x="4" y="5"/>
                    <a:pt x="4" y="3"/>
                    <a:pt x="4" y="2"/>
                  </a:cubicBezTo>
                  <a:cubicBezTo>
                    <a:pt x="6" y="2"/>
                    <a:pt x="8" y="2"/>
                    <a:pt x="8" y="0"/>
                  </a:cubicBezTo>
                  <a:cubicBezTo>
                    <a:pt x="10" y="3"/>
                    <a:pt x="17" y="0"/>
                    <a:pt x="19" y="3"/>
                  </a:cubicBezTo>
                  <a:cubicBezTo>
                    <a:pt x="22" y="3"/>
                    <a:pt x="25" y="4"/>
                    <a:pt x="25"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160" name="Freeform 112"/>
            <p:cNvSpPr>
              <a:spLocks/>
            </p:cNvSpPr>
            <p:nvPr/>
          </p:nvSpPr>
          <p:spPr bwMode="auto">
            <a:xfrm>
              <a:off x="3852862" y="1449387"/>
              <a:ext cx="223838" cy="107950"/>
            </a:xfrm>
            <a:custGeom>
              <a:avLst/>
              <a:gdLst>
                <a:gd name="T0" fmla="*/ 44 w 60"/>
                <a:gd name="T1" fmla="*/ 0 h 29"/>
                <a:gd name="T2" fmla="*/ 49 w 60"/>
                <a:gd name="T3" fmla="*/ 3 h 29"/>
                <a:gd name="T4" fmla="*/ 54 w 60"/>
                <a:gd name="T5" fmla="*/ 5 h 29"/>
                <a:gd name="T6" fmla="*/ 52 w 60"/>
                <a:gd name="T7" fmla="*/ 7 h 29"/>
                <a:gd name="T8" fmla="*/ 59 w 60"/>
                <a:gd name="T9" fmla="*/ 12 h 29"/>
                <a:gd name="T10" fmla="*/ 55 w 60"/>
                <a:gd name="T11" fmla="*/ 20 h 29"/>
                <a:gd name="T12" fmla="*/ 51 w 60"/>
                <a:gd name="T13" fmla="*/ 21 h 29"/>
                <a:gd name="T14" fmla="*/ 45 w 60"/>
                <a:gd name="T15" fmla="*/ 24 h 29"/>
                <a:gd name="T16" fmla="*/ 41 w 60"/>
                <a:gd name="T17" fmla="*/ 26 h 29"/>
                <a:gd name="T18" fmla="*/ 38 w 60"/>
                <a:gd name="T19" fmla="*/ 27 h 29"/>
                <a:gd name="T20" fmla="*/ 21 w 60"/>
                <a:gd name="T21" fmla="*/ 28 h 29"/>
                <a:gd name="T22" fmla="*/ 20 w 60"/>
                <a:gd name="T23" fmla="*/ 27 h 29"/>
                <a:gd name="T24" fmla="*/ 14 w 60"/>
                <a:gd name="T25" fmla="*/ 24 h 29"/>
                <a:gd name="T26" fmla="*/ 12 w 60"/>
                <a:gd name="T27" fmla="*/ 23 h 29"/>
                <a:gd name="T28" fmla="*/ 14 w 60"/>
                <a:gd name="T29" fmla="*/ 21 h 29"/>
                <a:gd name="T30" fmla="*/ 10 w 60"/>
                <a:gd name="T31" fmla="*/ 19 h 29"/>
                <a:gd name="T32" fmla="*/ 10 w 60"/>
                <a:gd name="T33" fmla="*/ 10 h 29"/>
                <a:gd name="T34" fmla="*/ 2 w 60"/>
                <a:gd name="T35" fmla="*/ 12 h 29"/>
                <a:gd name="T36" fmla="*/ 5 w 60"/>
                <a:gd name="T37" fmla="*/ 6 h 29"/>
                <a:gd name="T38" fmla="*/ 16 w 60"/>
                <a:gd name="T39" fmla="*/ 6 h 29"/>
                <a:gd name="T40" fmla="*/ 17 w 60"/>
                <a:gd name="T41" fmla="*/ 12 h 29"/>
                <a:gd name="T42" fmla="*/ 21 w 60"/>
                <a:gd name="T43" fmla="*/ 6 h 29"/>
                <a:gd name="T44" fmla="*/ 30 w 60"/>
                <a:gd name="T45" fmla="*/ 9 h 29"/>
                <a:gd name="T46" fmla="*/ 33 w 60"/>
                <a:gd name="T47" fmla="*/ 6 h 29"/>
                <a:gd name="T48" fmla="*/ 41 w 60"/>
                <a:gd name="T49" fmla="*/ 5 h 29"/>
                <a:gd name="T50" fmla="*/ 44 w 60"/>
                <a:gd name="T5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0" h="29">
                  <a:moveTo>
                    <a:pt x="44" y="0"/>
                  </a:moveTo>
                  <a:cubicBezTo>
                    <a:pt x="45" y="1"/>
                    <a:pt x="47" y="2"/>
                    <a:pt x="49" y="3"/>
                  </a:cubicBezTo>
                  <a:cubicBezTo>
                    <a:pt x="50" y="3"/>
                    <a:pt x="53" y="4"/>
                    <a:pt x="54" y="5"/>
                  </a:cubicBezTo>
                  <a:cubicBezTo>
                    <a:pt x="54" y="5"/>
                    <a:pt x="52" y="7"/>
                    <a:pt x="52" y="7"/>
                  </a:cubicBezTo>
                  <a:cubicBezTo>
                    <a:pt x="52" y="10"/>
                    <a:pt x="56" y="13"/>
                    <a:pt x="59" y="12"/>
                  </a:cubicBezTo>
                  <a:cubicBezTo>
                    <a:pt x="60" y="15"/>
                    <a:pt x="59" y="17"/>
                    <a:pt x="55" y="20"/>
                  </a:cubicBezTo>
                  <a:cubicBezTo>
                    <a:pt x="54" y="21"/>
                    <a:pt x="52" y="21"/>
                    <a:pt x="51" y="21"/>
                  </a:cubicBezTo>
                  <a:cubicBezTo>
                    <a:pt x="48" y="23"/>
                    <a:pt x="49" y="23"/>
                    <a:pt x="45" y="24"/>
                  </a:cubicBezTo>
                  <a:cubicBezTo>
                    <a:pt x="45" y="24"/>
                    <a:pt x="41" y="25"/>
                    <a:pt x="41" y="26"/>
                  </a:cubicBezTo>
                  <a:cubicBezTo>
                    <a:pt x="40" y="27"/>
                    <a:pt x="40" y="27"/>
                    <a:pt x="38" y="27"/>
                  </a:cubicBezTo>
                  <a:cubicBezTo>
                    <a:pt x="37" y="27"/>
                    <a:pt x="26" y="29"/>
                    <a:pt x="21" y="28"/>
                  </a:cubicBezTo>
                  <a:cubicBezTo>
                    <a:pt x="21" y="28"/>
                    <a:pt x="21" y="27"/>
                    <a:pt x="20" y="27"/>
                  </a:cubicBezTo>
                  <a:cubicBezTo>
                    <a:pt x="18" y="27"/>
                    <a:pt x="17" y="24"/>
                    <a:pt x="14" y="24"/>
                  </a:cubicBezTo>
                  <a:cubicBezTo>
                    <a:pt x="13" y="24"/>
                    <a:pt x="13" y="23"/>
                    <a:pt x="12" y="23"/>
                  </a:cubicBezTo>
                  <a:cubicBezTo>
                    <a:pt x="12" y="21"/>
                    <a:pt x="13" y="22"/>
                    <a:pt x="14" y="21"/>
                  </a:cubicBezTo>
                  <a:cubicBezTo>
                    <a:pt x="14" y="20"/>
                    <a:pt x="11" y="20"/>
                    <a:pt x="10" y="19"/>
                  </a:cubicBezTo>
                  <a:cubicBezTo>
                    <a:pt x="9" y="16"/>
                    <a:pt x="11" y="14"/>
                    <a:pt x="10" y="10"/>
                  </a:cubicBezTo>
                  <a:cubicBezTo>
                    <a:pt x="5" y="9"/>
                    <a:pt x="5" y="15"/>
                    <a:pt x="2" y="12"/>
                  </a:cubicBezTo>
                  <a:cubicBezTo>
                    <a:pt x="0" y="7"/>
                    <a:pt x="6" y="10"/>
                    <a:pt x="5" y="6"/>
                  </a:cubicBezTo>
                  <a:cubicBezTo>
                    <a:pt x="10" y="7"/>
                    <a:pt x="9" y="6"/>
                    <a:pt x="16" y="6"/>
                  </a:cubicBezTo>
                  <a:cubicBezTo>
                    <a:pt x="17" y="9"/>
                    <a:pt x="20" y="9"/>
                    <a:pt x="17" y="12"/>
                  </a:cubicBezTo>
                  <a:cubicBezTo>
                    <a:pt x="21" y="12"/>
                    <a:pt x="22" y="10"/>
                    <a:pt x="21" y="6"/>
                  </a:cubicBezTo>
                  <a:cubicBezTo>
                    <a:pt x="22" y="9"/>
                    <a:pt x="34" y="3"/>
                    <a:pt x="30" y="9"/>
                  </a:cubicBezTo>
                  <a:cubicBezTo>
                    <a:pt x="33" y="10"/>
                    <a:pt x="32" y="6"/>
                    <a:pt x="33" y="6"/>
                  </a:cubicBezTo>
                  <a:cubicBezTo>
                    <a:pt x="35" y="5"/>
                    <a:pt x="38" y="5"/>
                    <a:pt x="41" y="5"/>
                  </a:cubicBezTo>
                  <a:cubicBezTo>
                    <a:pt x="43" y="4"/>
                    <a:pt x="44" y="3"/>
                    <a:pt x="44"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161" name="Freeform 113"/>
            <p:cNvSpPr>
              <a:spLocks/>
            </p:cNvSpPr>
            <p:nvPr/>
          </p:nvSpPr>
          <p:spPr bwMode="auto">
            <a:xfrm>
              <a:off x="2501900" y="1474787"/>
              <a:ext cx="134938" cy="98425"/>
            </a:xfrm>
            <a:custGeom>
              <a:avLst/>
              <a:gdLst>
                <a:gd name="T0" fmla="*/ 10 w 36"/>
                <a:gd name="T1" fmla="*/ 0 h 26"/>
                <a:gd name="T2" fmla="*/ 18 w 36"/>
                <a:gd name="T3" fmla="*/ 9 h 26"/>
                <a:gd name="T4" fmla="*/ 21 w 36"/>
                <a:gd name="T5" fmla="*/ 7 h 26"/>
                <a:gd name="T6" fmla="*/ 25 w 36"/>
                <a:gd name="T7" fmla="*/ 12 h 26"/>
                <a:gd name="T8" fmla="*/ 31 w 36"/>
                <a:gd name="T9" fmla="*/ 19 h 26"/>
                <a:gd name="T10" fmla="*/ 36 w 36"/>
                <a:gd name="T11" fmla="*/ 20 h 26"/>
                <a:gd name="T12" fmla="*/ 18 w 36"/>
                <a:gd name="T13" fmla="*/ 21 h 26"/>
                <a:gd name="T14" fmla="*/ 11 w 36"/>
                <a:gd name="T15" fmla="*/ 26 h 26"/>
                <a:gd name="T16" fmla="*/ 0 w 36"/>
                <a:gd name="T17" fmla="*/ 21 h 26"/>
                <a:gd name="T18" fmla="*/ 3 w 36"/>
                <a:gd name="T19" fmla="*/ 20 h 26"/>
                <a:gd name="T20" fmla="*/ 4 w 36"/>
                <a:gd name="T21" fmla="*/ 17 h 26"/>
                <a:gd name="T22" fmla="*/ 4 w 36"/>
                <a:gd name="T23" fmla="*/ 5 h 26"/>
                <a:gd name="T24" fmla="*/ 10 w 36"/>
                <a:gd name="T2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26">
                  <a:moveTo>
                    <a:pt x="10" y="0"/>
                  </a:moveTo>
                  <a:cubicBezTo>
                    <a:pt x="12" y="4"/>
                    <a:pt x="19" y="2"/>
                    <a:pt x="18" y="9"/>
                  </a:cubicBezTo>
                  <a:cubicBezTo>
                    <a:pt x="19" y="10"/>
                    <a:pt x="21" y="7"/>
                    <a:pt x="21" y="7"/>
                  </a:cubicBezTo>
                  <a:cubicBezTo>
                    <a:pt x="23" y="8"/>
                    <a:pt x="22" y="11"/>
                    <a:pt x="25" y="12"/>
                  </a:cubicBezTo>
                  <a:cubicBezTo>
                    <a:pt x="27" y="12"/>
                    <a:pt x="29" y="17"/>
                    <a:pt x="31" y="19"/>
                  </a:cubicBezTo>
                  <a:cubicBezTo>
                    <a:pt x="35" y="17"/>
                    <a:pt x="34" y="17"/>
                    <a:pt x="36" y="20"/>
                  </a:cubicBezTo>
                  <a:cubicBezTo>
                    <a:pt x="33" y="23"/>
                    <a:pt x="24" y="21"/>
                    <a:pt x="18" y="21"/>
                  </a:cubicBezTo>
                  <a:cubicBezTo>
                    <a:pt x="16" y="23"/>
                    <a:pt x="12" y="23"/>
                    <a:pt x="11" y="26"/>
                  </a:cubicBezTo>
                  <a:cubicBezTo>
                    <a:pt x="8" y="24"/>
                    <a:pt x="6" y="20"/>
                    <a:pt x="0" y="21"/>
                  </a:cubicBezTo>
                  <a:cubicBezTo>
                    <a:pt x="0" y="20"/>
                    <a:pt x="2" y="20"/>
                    <a:pt x="3" y="20"/>
                  </a:cubicBezTo>
                  <a:cubicBezTo>
                    <a:pt x="1" y="18"/>
                    <a:pt x="1" y="17"/>
                    <a:pt x="4" y="17"/>
                  </a:cubicBezTo>
                  <a:cubicBezTo>
                    <a:pt x="1" y="12"/>
                    <a:pt x="4" y="10"/>
                    <a:pt x="4" y="5"/>
                  </a:cubicBezTo>
                  <a:cubicBezTo>
                    <a:pt x="7" y="4"/>
                    <a:pt x="10" y="4"/>
                    <a:pt x="10"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162" name="Freeform 114"/>
            <p:cNvSpPr>
              <a:spLocks/>
            </p:cNvSpPr>
            <p:nvPr/>
          </p:nvSpPr>
          <p:spPr bwMode="auto">
            <a:xfrm>
              <a:off x="6416675" y="3027363"/>
              <a:ext cx="225425" cy="239713"/>
            </a:xfrm>
            <a:custGeom>
              <a:avLst/>
              <a:gdLst>
                <a:gd name="T0" fmla="*/ 5 w 60"/>
                <a:gd name="T1" fmla="*/ 9 h 64"/>
                <a:gd name="T2" fmla="*/ 2 w 60"/>
                <a:gd name="T3" fmla="*/ 7 h 64"/>
                <a:gd name="T4" fmla="*/ 0 w 60"/>
                <a:gd name="T5" fmla="*/ 3 h 64"/>
                <a:gd name="T6" fmla="*/ 11 w 60"/>
                <a:gd name="T7" fmla="*/ 2 h 64"/>
                <a:gd name="T8" fmla="*/ 16 w 60"/>
                <a:gd name="T9" fmla="*/ 4 h 64"/>
                <a:gd name="T10" fmla="*/ 16 w 60"/>
                <a:gd name="T11" fmla="*/ 7 h 64"/>
                <a:gd name="T12" fmla="*/ 19 w 60"/>
                <a:gd name="T13" fmla="*/ 10 h 64"/>
                <a:gd name="T14" fmla="*/ 25 w 60"/>
                <a:gd name="T15" fmla="*/ 13 h 64"/>
                <a:gd name="T16" fmla="*/ 35 w 60"/>
                <a:gd name="T17" fmla="*/ 21 h 64"/>
                <a:gd name="T18" fmla="*/ 37 w 60"/>
                <a:gd name="T19" fmla="*/ 25 h 64"/>
                <a:gd name="T20" fmla="*/ 42 w 60"/>
                <a:gd name="T21" fmla="*/ 27 h 64"/>
                <a:gd name="T22" fmla="*/ 44 w 60"/>
                <a:gd name="T23" fmla="*/ 30 h 64"/>
                <a:gd name="T24" fmla="*/ 44 w 60"/>
                <a:gd name="T25" fmla="*/ 32 h 64"/>
                <a:gd name="T26" fmla="*/ 47 w 60"/>
                <a:gd name="T27" fmla="*/ 35 h 64"/>
                <a:gd name="T28" fmla="*/ 51 w 60"/>
                <a:gd name="T29" fmla="*/ 39 h 64"/>
                <a:gd name="T30" fmla="*/ 54 w 60"/>
                <a:gd name="T31" fmla="*/ 42 h 64"/>
                <a:gd name="T32" fmla="*/ 57 w 60"/>
                <a:gd name="T33" fmla="*/ 49 h 64"/>
                <a:gd name="T34" fmla="*/ 58 w 60"/>
                <a:gd name="T35" fmla="*/ 55 h 64"/>
                <a:gd name="T36" fmla="*/ 60 w 60"/>
                <a:gd name="T37" fmla="*/ 59 h 64"/>
                <a:gd name="T38" fmla="*/ 53 w 60"/>
                <a:gd name="T39" fmla="*/ 61 h 64"/>
                <a:gd name="T40" fmla="*/ 47 w 60"/>
                <a:gd name="T41" fmla="*/ 61 h 64"/>
                <a:gd name="T42" fmla="*/ 47 w 60"/>
                <a:gd name="T43" fmla="*/ 58 h 64"/>
                <a:gd name="T44" fmla="*/ 44 w 60"/>
                <a:gd name="T45" fmla="*/ 58 h 64"/>
                <a:gd name="T46" fmla="*/ 37 w 60"/>
                <a:gd name="T47" fmla="*/ 52 h 64"/>
                <a:gd name="T48" fmla="*/ 39 w 60"/>
                <a:gd name="T49" fmla="*/ 49 h 64"/>
                <a:gd name="T50" fmla="*/ 37 w 60"/>
                <a:gd name="T51" fmla="*/ 49 h 64"/>
                <a:gd name="T52" fmla="*/ 36 w 60"/>
                <a:gd name="T53" fmla="*/ 46 h 64"/>
                <a:gd name="T54" fmla="*/ 33 w 60"/>
                <a:gd name="T55" fmla="*/ 46 h 64"/>
                <a:gd name="T56" fmla="*/ 28 w 60"/>
                <a:gd name="T57" fmla="*/ 41 h 64"/>
                <a:gd name="T58" fmla="*/ 25 w 60"/>
                <a:gd name="T59" fmla="*/ 31 h 64"/>
                <a:gd name="T60" fmla="*/ 23 w 60"/>
                <a:gd name="T61" fmla="*/ 34 h 64"/>
                <a:gd name="T62" fmla="*/ 21 w 60"/>
                <a:gd name="T63" fmla="*/ 27 h 64"/>
                <a:gd name="T64" fmla="*/ 18 w 60"/>
                <a:gd name="T65" fmla="*/ 24 h 64"/>
                <a:gd name="T66" fmla="*/ 15 w 60"/>
                <a:gd name="T67" fmla="*/ 23 h 64"/>
                <a:gd name="T68" fmla="*/ 14 w 60"/>
                <a:gd name="T69" fmla="*/ 17 h 64"/>
                <a:gd name="T70" fmla="*/ 9 w 60"/>
                <a:gd name="T71" fmla="*/ 14 h 64"/>
                <a:gd name="T72" fmla="*/ 7 w 60"/>
                <a:gd name="T73" fmla="*/ 11 h 64"/>
                <a:gd name="T74" fmla="*/ 5 w 60"/>
                <a:gd name="T75" fmla="*/ 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0" h="64">
                  <a:moveTo>
                    <a:pt x="5" y="9"/>
                  </a:moveTo>
                  <a:cubicBezTo>
                    <a:pt x="5" y="7"/>
                    <a:pt x="3" y="8"/>
                    <a:pt x="2" y="7"/>
                  </a:cubicBezTo>
                  <a:cubicBezTo>
                    <a:pt x="1" y="6"/>
                    <a:pt x="2" y="3"/>
                    <a:pt x="0" y="3"/>
                  </a:cubicBezTo>
                  <a:cubicBezTo>
                    <a:pt x="3" y="0"/>
                    <a:pt x="6" y="4"/>
                    <a:pt x="11" y="2"/>
                  </a:cubicBezTo>
                  <a:cubicBezTo>
                    <a:pt x="10" y="5"/>
                    <a:pt x="15" y="3"/>
                    <a:pt x="16" y="4"/>
                  </a:cubicBezTo>
                  <a:cubicBezTo>
                    <a:pt x="17" y="5"/>
                    <a:pt x="16" y="7"/>
                    <a:pt x="16" y="7"/>
                  </a:cubicBezTo>
                  <a:cubicBezTo>
                    <a:pt x="18" y="8"/>
                    <a:pt x="20" y="7"/>
                    <a:pt x="19" y="10"/>
                  </a:cubicBezTo>
                  <a:cubicBezTo>
                    <a:pt x="23" y="9"/>
                    <a:pt x="22" y="13"/>
                    <a:pt x="25" y="13"/>
                  </a:cubicBezTo>
                  <a:cubicBezTo>
                    <a:pt x="27" y="13"/>
                    <a:pt x="31" y="21"/>
                    <a:pt x="35" y="21"/>
                  </a:cubicBezTo>
                  <a:cubicBezTo>
                    <a:pt x="38" y="21"/>
                    <a:pt x="36" y="24"/>
                    <a:pt x="37" y="25"/>
                  </a:cubicBezTo>
                  <a:cubicBezTo>
                    <a:pt x="38" y="26"/>
                    <a:pt x="41" y="26"/>
                    <a:pt x="42" y="27"/>
                  </a:cubicBezTo>
                  <a:cubicBezTo>
                    <a:pt x="42" y="27"/>
                    <a:pt x="44" y="29"/>
                    <a:pt x="44" y="30"/>
                  </a:cubicBezTo>
                  <a:cubicBezTo>
                    <a:pt x="45" y="30"/>
                    <a:pt x="44" y="32"/>
                    <a:pt x="44" y="32"/>
                  </a:cubicBezTo>
                  <a:cubicBezTo>
                    <a:pt x="45" y="33"/>
                    <a:pt x="46" y="34"/>
                    <a:pt x="47" y="35"/>
                  </a:cubicBezTo>
                  <a:cubicBezTo>
                    <a:pt x="48" y="36"/>
                    <a:pt x="49" y="39"/>
                    <a:pt x="51" y="39"/>
                  </a:cubicBezTo>
                  <a:cubicBezTo>
                    <a:pt x="52" y="40"/>
                    <a:pt x="54" y="42"/>
                    <a:pt x="54" y="42"/>
                  </a:cubicBezTo>
                  <a:cubicBezTo>
                    <a:pt x="56" y="44"/>
                    <a:pt x="55" y="49"/>
                    <a:pt x="57" y="49"/>
                  </a:cubicBezTo>
                  <a:cubicBezTo>
                    <a:pt x="59" y="49"/>
                    <a:pt x="59" y="53"/>
                    <a:pt x="58" y="55"/>
                  </a:cubicBezTo>
                  <a:cubicBezTo>
                    <a:pt x="58" y="57"/>
                    <a:pt x="55" y="59"/>
                    <a:pt x="60" y="59"/>
                  </a:cubicBezTo>
                  <a:cubicBezTo>
                    <a:pt x="59" y="64"/>
                    <a:pt x="55" y="61"/>
                    <a:pt x="53" y="61"/>
                  </a:cubicBezTo>
                  <a:cubicBezTo>
                    <a:pt x="51" y="60"/>
                    <a:pt x="49" y="61"/>
                    <a:pt x="47" y="61"/>
                  </a:cubicBezTo>
                  <a:cubicBezTo>
                    <a:pt x="47" y="60"/>
                    <a:pt x="48" y="58"/>
                    <a:pt x="47" y="58"/>
                  </a:cubicBezTo>
                  <a:cubicBezTo>
                    <a:pt x="47" y="57"/>
                    <a:pt x="45" y="58"/>
                    <a:pt x="44" y="58"/>
                  </a:cubicBezTo>
                  <a:cubicBezTo>
                    <a:pt x="43" y="57"/>
                    <a:pt x="41" y="52"/>
                    <a:pt x="37" y="52"/>
                  </a:cubicBezTo>
                  <a:cubicBezTo>
                    <a:pt x="38" y="51"/>
                    <a:pt x="39" y="51"/>
                    <a:pt x="39" y="49"/>
                  </a:cubicBezTo>
                  <a:cubicBezTo>
                    <a:pt x="39" y="48"/>
                    <a:pt x="37" y="49"/>
                    <a:pt x="37" y="49"/>
                  </a:cubicBezTo>
                  <a:cubicBezTo>
                    <a:pt x="36" y="50"/>
                    <a:pt x="37" y="47"/>
                    <a:pt x="36" y="46"/>
                  </a:cubicBezTo>
                  <a:cubicBezTo>
                    <a:pt x="35" y="46"/>
                    <a:pt x="34" y="47"/>
                    <a:pt x="33" y="46"/>
                  </a:cubicBezTo>
                  <a:cubicBezTo>
                    <a:pt x="31" y="45"/>
                    <a:pt x="31" y="41"/>
                    <a:pt x="28" y="41"/>
                  </a:cubicBezTo>
                  <a:cubicBezTo>
                    <a:pt x="29" y="35"/>
                    <a:pt x="25" y="35"/>
                    <a:pt x="25" y="31"/>
                  </a:cubicBezTo>
                  <a:cubicBezTo>
                    <a:pt x="23" y="31"/>
                    <a:pt x="24" y="33"/>
                    <a:pt x="23" y="34"/>
                  </a:cubicBezTo>
                  <a:cubicBezTo>
                    <a:pt x="21" y="32"/>
                    <a:pt x="22" y="29"/>
                    <a:pt x="21" y="27"/>
                  </a:cubicBezTo>
                  <a:cubicBezTo>
                    <a:pt x="20" y="26"/>
                    <a:pt x="18" y="25"/>
                    <a:pt x="18" y="24"/>
                  </a:cubicBezTo>
                  <a:cubicBezTo>
                    <a:pt x="17" y="24"/>
                    <a:pt x="17" y="22"/>
                    <a:pt x="15" y="23"/>
                  </a:cubicBezTo>
                  <a:cubicBezTo>
                    <a:pt x="16" y="20"/>
                    <a:pt x="14" y="19"/>
                    <a:pt x="14" y="17"/>
                  </a:cubicBezTo>
                  <a:cubicBezTo>
                    <a:pt x="13" y="15"/>
                    <a:pt x="11" y="15"/>
                    <a:pt x="9" y="14"/>
                  </a:cubicBezTo>
                  <a:cubicBezTo>
                    <a:pt x="9" y="14"/>
                    <a:pt x="6" y="11"/>
                    <a:pt x="7" y="11"/>
                  </a:cubicBezTo>
                  <a:cubicBezTo>
                    <a:pt x="6" y="9"/>
                    <a:pt x="10" y="6"/>
                    <a:pt x="5" y="9"/>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163" name="Freeform 115"/>
            <p:cNvSpPr>
              <a:spLocks/>
            </p:cNvSpPr>
            <p:nvPr/>
          </p:nvSpPr>
          <p:spPr bwMode="auto">
            <a:xfrm>
              <a:off x="5299075" y="3403600"/>
              <a:ext cx="161925" cy="295275"/>
            </a:xfrm>
            <a:custGeom>
              <a:avLst/>
              <a:gdLst>
                <a:gd name="T0" fmla="*/ 32 w 43"/>
                <a:gd name="T1" fmla="*/ 0 h 79"/>
                <a:gd name="T2" fmla="*/ 38 w 43"/>
                <a:gd name="T3" fmla="*/ 1 h 79"/>
                <a:gd name="T4" fmla="*/ 35 w 43"/>
                <a:gd name="T5" fmla="*/ 26 h 79"/>
                <a:gd name="T6" fmla="*/ 32 w 43"/>
                <a:gd name="T7" fmla="*/ 43 h 79"/>
                <a:gd name="T8" fmla="*/ 28 w 43"/>
                <a:gd name="T9" fmla="*/ 50 h 79"/>
                <a:gd name="T10" fmla="*/ 27 w 43"/>
                <a:gd name="T11" fmla="*/ 59 h 79"/>
                <a:gd name="T12" fmla="*/ 27 w 43"/>
                <a:gd name="T13" fmla="*/ 62 h 79"/>
                <a:gd name="T14" fmla="*/ 24 w 43"/>
                <a:gd name="T15" fmla="*/ 63 h 79"/>
                <a:gd name="T16" fmla="*/ 23 w 43"/>
                <a:gd name="T17" fmla="*/ 71 h 79"/>
                <a:gd name="T18" fmla="*/ 21 w 43"/>
                <a:gd name="T19" fmla="*/ 73 h 79"/>
                <a:gd name="T20" fmla="*/ 20 w 43"/>
                <a:gd name="T21" fmla="*/ 77 h 79"/>
                <a:gd name="T22" fmla="*/ 6 w 43"/>
                <a:gd name="T23" fmla="*/ 78 h 79"/>
                <a:gd name="T24" fmla="*/ 4 w 43"/>
                <a:gd name="T25" fmla="*/ 71 h 79"/>
                <a:gd name="T26" fmla="*/ 3 w 43"/>
                <a:gd name="T27" fmla="*/ 69 h 79"/>
                <a:gd name="T28" fmla="*/ 0 w 43"/>
                <a:gd name="T29" fmla="*/ 67 h 79"/>
                <a:gd name="T30" fmla="*/ 0 w 43"/>
                <a:gd name="T31" fmla="*/ 62 h 79"/>
                <a:gd name="T32" fmla="*/ 2 w 43"/>
                <a:gd name="T33" fmla="*/ 60 h 79"/>
                <a:gd name="T34" fmla="*/ 0 w 43"/>
                <a:gd name="T35" fmla="*/ 59 h 79"/>
                <a:gd name="T36" fmla="*/ 3 w 43"/>
                <a:gd name="T37" fmla="*/ 53 h 79"/>
                <a:gd name="T38" fmla="*/ 3 w 43"/>
                <a:gd name="T39" fmla="*/ 50 h 79"/>
                <a:gd name="T40" fmla="*/ 6 w 43"/>
                <a:gd name="T41" fmla="*/ 49 h 79"/>
                <a:gd name="T42" fmla="*/ 9 w 43"/>
                <a:gd name="T43" fmla="*/ 42 h 79"/>
                <a:gd name="T44" fmla="*/ 6 w 43"/>
                <a:gd name="T45" fmla="*/ 38 h 79"/>
                <a:gd name="T46" fmla="*/ 6 w 43"/>
                <a:gd name="T47" fmla="*/ 29 h 79"/>
                <a:gd name="T48" fmla="*/ 9 w 43"/>
                <a:gd name="T49" fmla="*/ 26 h 79"/>
                <a:gd name="T50" fmla="*/ 13 w 43"/>
                <a:gd name="T51" fmla="*/ 24 h 79"/>
                <a:gd name="T52" fmla="*/ 20 w 43"/>
                <a:gd name="T53" fmla="*/ 18 h 79"/>
                <a:gd name="T54" fmla="*/ 24 w 43"/>
                <a:gd name="T55" fmla="*/ 19 h 79"/>
                <a:gd name="T56" fmla="*/ 25 w 43"/>
                <a:gd name="T57" fmla="*/ 11 h 79"/>
                <a:gd name="T58" fmla="*/ 30 w 43"/>
                <a:gd name="T59" fmla="*/ 10 h 79"/>
                <a:gd name="T60" fmla="*/ 32 w 43"/>
                <a:gd name="T6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79">
                  <a:moveTo>
                    <a:pt x="32" y="0"/>
                  </a:moveTo>
                  <a:cubicBezTo>
                    <a:pt x="34" y="1"/>
                    <a:pt x="36" y="1"/>
                    <a:pt x="38" y="1"/>
                  </a:cubicBezTo>
                  <a:cubicBezTo>
                    <a:pt x="36" y="8"/>
                    <a:pt x="43" y="21"/>
                    <a:pt x="35" y="26"/>
                  </a:cubicBezTo>
                  <a:cubicBezTo>
                    <a:pt x="35" y="33"/>
                    <a:pt x="34" y="38"/>
                    <a:pt x="32" y="43"/>
                  </a:cubicBezTo>
                  <a:cubicBezTo>
                    <a:pt x="32" y="46"/>
                    <a:pt x="31" y="50"/>
                    <a:pt x="28" y="50"/>
                  </a:cubicBezTo>
                  <a:cubicBezTo>
                    <a:pt x="29" y="54"/>
                    <a:pt x="27" y="56"/>
                    <a:pt x="27" y="59"/>
                  </a:cubicBezTo>
                  <a:cubicBezTo>
                    <a:pt x="27" y="59"/>
                    <a:pt x="27" y="61"/>
                    <a:pt x="27" y="62"/>
                  </a:cubicBezTo>
                  <a:cubicBezTo>
                    <a:pt x="27" y="62"/>
                    <a:pt x="24" y="63"/>
                    <a:pt x="24" y="63"/>
                  </a:cubicBezTo>
                  <a:cubicBezTo>
                    <a:pt x="23" y="65"/>
                    <a:pt x="24" y="68"/>
                    <a:pt x="23" y="71"/>
                  </a:cubicBezTo>
                  <a:cubicBezTo>
                    <a:pt x="22" y="72"/>
                    <a:pt x="21" y="71"/>
                    <a:pt x="21" y="73"/>
                  </a:cubicBezTo>
                  <a:cubicBezTo>
                    <a:pt x="21" y="74"/>
                    <a:pt x="19" y="75"/>
                    <a:pt x="20" y="77"/>
                  </a:cubicBezTo>
                  <a:cubicBezTo>
                    <a:pt x="16" y="78"/>
                    <a:pt x="11" y="79"/>
                    <a:pt x="6" y="78"/>
                  </a:cubicBezTo>
                  <a:cubicBezTo>
                    <a:pt x="6" y="75"/>
                    <a:pt x="3" y="75"/>
                    <a:pt x="4" y="71"/>
                  </a:cubicBezTo>
                  <a:cubicBezTo>
                    <a:pt x="3" y="71"/>
                    <a:pt x="3" y="70"/>
                    <a:pt x="3" y="69"/>
                  </a:cubicBezTo>
                  <a:cubicBezTo>
                    <a:pt x="1" y="69"/>
                    <a:pt x="0" y="68"/>
                    <a:pt x="0" y="67"/>
                  </a:cubicBezTo>
                  <a:cubicBezTo>
                    <a:pt x="0" y="65"/>
                    <a:pt x="0" y="63"/>
                    <a:pt x="0" y="62"/>
                  </a:cubicBezTo>
                  <a:cubicBezTo>
                    <a:pt x="0" y="60"/>
                    <a:pt x="1" y="61"/>
                    <a:pt x="2" y="60"/>
                  </a:cubicBezTo>
                  <a:cubicBezTo>
                    <a:pt x="2" y="59"/>
                    <a:pt x="0" y="59"/>
                    <a:pt x="0" y="59"/>
                  </a:cubicBezTo>
                  <a:cubicBezTo>
                    <a:pt x="1" y="56"/>
                    <a:pt x="2" y="55"/>
                    <a:pt x="3" y="53"/>
                  </a:cubicBezTo>
                  <a:cubicBezTo>
                    <a:pt x="3" y="53"/>
                    <a:pt x="3" y="51"/>
                    <a:pt x="3" y="50"/>
                  </a:cubicBezTo>
                  <a:cubicBezTo>
                    <a:pt x="3" y="50"/>
                    <a:pt x="6" y="49"/>
                    <a:pt x="6" y="49"/>
                  </a:cubicBezTo>
                  <a:cubicBezTo>
                    <a:pt x="6" y="47"/>
                    <a:pt x="4" y="37"/>
                    <a:pt x="9" y="42"/>
                  </a:cubicBezTo>
                  <a:cubicBezTo>
                    <a:pt x="9" y="39"/>
                    <a:pt x="6" y="40"/>
                    <a:pt x="6" y="38"/>
                  </a:cubicBezTo>
                  <a:cubicBezTo>
                    <a:pt x="6" y="29"/>
                    <a:pt x="6" y="29"/>
                    <a:pt x="6" y="29"/>
                  </a:cubicBezTo>
                  <a:cubicBezTo>
                    <a:pt x="8" y="30"/>
                    <a:pt x="8" y="28"/>
                    <a:pt x="9" y="26"/>
                  </a:cubicBezTo>
                  <a:cubicBezTo>
                    <a:pt x="11" y="27"/>
                    <a:pt x="12" y="24"/>
                    <a:pt x="13" y="24"/>
                  </a:cubicBezTo>
                  <a:cubicBezTo>
                    <a:pt x="15" y="23"/>
                    <a:pt x="21" y="24"/>
                    <a:pt x="20" y="18"/>
                  </a:cubicBezTo>
                  <a:cubicBezTo>
                    <a:pt x="22" y="18"/>
                    <a:pt x="22" y="19"/>
                    <a:pt x="24" y="19"/>
                  </a:cubicBezTo>
                  <a:cubicBezTo>
                    <a:pt x="23" y="15"/>
                    <a:pt x="25" y="14"/>
                    <a:pt x="25" y="11"/>
                  </a:cubicBezTo>
                  <a:cubicBezTo>
                    <a:pt x="30" y="13"/>
                    <a:pt x="28" y="2"/>
                    <a:pt x="30" y="10"/>
                  </a:cubicBezTo>
                  <a:cubicBezTo>
                    <a:pt x="34" y="8"/>
                    <a:pt x="30" y="2"/>
                    <a:pt x="3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sp>
          <p:nvSpPr>
            <p:cNvPr id="164" name="Freeform 116"/>
            <p:cNvSpPr>
              <a:spLocks/>
            </p:cNvSpPr>
            <p:nvPr/>
          </p:nvSpPr>
          <p:spPr bwMode="auto">
            <a:xfrm>
              <a:off x="6796087" y="3387725"/>
              <a:ext cx="866775" cy="633413"/>
            </a:xfrm>
            <a:custGeom>
              <a:avLst/>
              <a:gdLst>
                <a:gd name="T0" fmla="*/ 134 w 231"/>
                <a:gd name="T1" fmla="*/ 14 h 169"/>
                <a:gd name="T2" fmla="*/ 129 w 231"/>
                <a:gd name="T3" fmla="*/ 16 h 169"/>
                <a:gd name="T4" fmla="*/ 136 w 231"/>
                <a:gd name="T5" fmla="*/ 25 h 169"/>
                <a:gd name="T6" fmla="*/ 155 w 231"/>
                <a:gd name="T7" fmla="*/ 36 h 169"/>
                <a:gd name="T8" fmla="*/ 161 w 231"/>
                <a:gd name="T9" fmla="*/ 28 h 169"/>
                <a:gd name="T10" fmla="*/ 162 w 231"/>
                <a:gd name="T11" fmla="*/ 22 h 169"/>
                <a:gd name="T12" fmla="*/ 164 w 231"/>
                <a:gd name="T13" fmla="*/ 9 h 169"/>
                <a:gd name="T14" fmla="*/ 168 w 231"/>
                <a:gd name="T15" fmla="*/ 2 h 169"/>
                <a:gd name="T16" fmla="*/ 172 w 231"/>
                <a:gd name="T17" fmla="*/ 8 h 169"/>
                <a:gd name="T18" fmla="*/ 179 w 231"/>
                <a:gd name="T19" fmla="*/ 22 h 169"/>
                <a:gd name="T20" fmla="*/ 186 w 231"/>
                <a:gd name="T21" fmla="*/ 32 h 169"/>
                <a:gd name="T22" fmla="*/ 193 w 231"/>
                <a:gd name="T23" fmla="*/ 42 h 169"/>
                <a:gd name="T24" fmla="*/ 197 w 231"/>
                <a:gd name="T25" fmla="*/ 53 h 169"/>
                <a:gd name="T26" fmla="*/ 202 w 231"/>
                <a:gd name="T27" fmla="*/ 56 h 169"/>
                <a:gd name="T28" fmla="*/ 210 w 231"/>
                <a:gd name="T29" fmla="*/ 61 h 169"/>
                <a:gd name="T30" fmla="*/ 217 w 231"/>
                <a:gd name="T31" fmla="*/ 75 h 169"/>
                <a:gd name="T32" fmla="*/ 220 w 231"/>
                <a:gd name="T33" fmla="*/ 78 h 169"/>
                <a:gd name="T34" fmla="*/ 228 w 231"/>
                <a:gd name="T35" fmla="*/ 84 h 169"/>
                <a:gd name="T36" fmla="*/ 231 w 231"/>
                <a:gd name="T37" fmla="*/ 108 h 169"/>
                <a:gd name="T38" fmla="*/ 227 w 231"/>
                <a:gd name="T39" fmla="*/ 119 h 169"/>
                <a:gd name="T40" fmla="*/ 227 w 231"/>
                <a:gd name="T41" fmla="*/ 123 h 169"/>
                <a:gd name="T42" fmla="*/ 224 w 231"/>
                <a:gd name="T43" fmla="*/ 131 h 169"/>
                <a:gd name="T44" fmla="*/ 216 w 231"/>
                <a:gd name="T45" fmla="*/ 138 h 169"/>
                <a:gd name="T46" fmla="*/ 209 w 231"/>
                <a:gd name="T47" fmla="*/ 159 h 169"/>
                <a:gd name="T48" fmla="*/ 196 w 231"/>
                <a:gd name="T49" fmla="*/ 165 h 169"/>
                <a:gd name="T50" fmla="*/ 190 w 231"/>
                <a:gd name="T51" fmla="*/ 169 h 169"/>
                <a:gd name="T52" fmla="*/ 179 w 231"/>
                <a:gd name="T53" fmla="*/ 167 h 169"/>
                <a:gd name="T54" fmla="*/ 154 w 231"/>
                <a:gd name="T55" fmla="*/ 162 h 169"/>
                <a:gd name="T56" fmla="*/ 152 w 231"/>
                <a:gd name="T57" fmla="*/ 154 h 169"/>
                <a:gd name="T58" fmla="*/ 151 w 231"/>
                <a:gd name="T59" fmla="*/ 150 h 169"/>
                <a:gd name="T60" fmla="*/ 140 w 231"/>
                <a:gd name="T61" fmla="*/ 141 h 169"/>
                <a:gd name="T62" fmla="*/ 134 w 231"/>
                <a:gd name="T63" fmla="*/ 134 h 169"/>
                <a:gd name="T64" fmla="*/ 123 w 231"/>
                <a:gd name="T65" fmla="*/ 130 h 169"/>
                <a:gd name="T66" fmla="*/ 117 w 231"/>
                <a:gd name="T67" fmla="*/ 127 h 169"/>
                <a:gd name="T68" fmla="*/ 91 w 231"/>
                <a:gd name="T69" fmla="*/ 122 h 169"/>
                <a:gd name="T70" fmla="*/ 77 w 231"/>
                <a:gd name="T71" fmla="*/ 126 h 169"/>
                <a:gd name="T72" fmla="*/ 71 w 231"/>
                <a:gd name="T73" fmla="*/ 129 h 169"/>
                <a:gd name="T74" fmla="*/ 67 w 231"/>
                <a:gd name="T75" fmla="*/ 133 h 169"/>
                <a:gd name="T76" fmla="*/ 64 w 231"/>
                <a:gd name="T77" fmla="*/ 133 h 169"/>
                <a:gd name="T78" fmla="*/ 39 w 231"/>
                <a:gd name="T79" fmla="*/ 137 h 169"/>
                <a:gd name="T80" fmla="*/ 35 w 231"/>
                <a:gd name="T81" fmla="*/ 140 h 169"/>
                <a:gd name="T82" fmla="*/ 11 w 231"/>
                <a:gd name="T83" fmla="*/ 144 h 169"/>
                <a:gd name="T84" fmla="*/ 14 w 231"/>
                <a:gd name="T85" fmla="*/ 129 h 169"/>
                <a:gd name="T86" fmla="*/ 11 w 231"/>
                <a:gd name="T87" fmla="*/ 120 h 169"/>
                <a:gd name="T88" fmla="*/ 11 w 231"/>
                <a:gd name="T89" fmla="*/ 115 h 169"/>
                <a:gd name="T90" fmla="*/ 7 w 231"/>
                <a:gd name="T91" fmla="*/ 106 h 169"/>
                <a:gd name="T92" fmla="*/ 5 w 231"/>
                <a:gd name="T93" fmla="*/ 99 h 169"/>
                <a:gd name="T94" fmla="*/ 2 w 231"/>
                <a:gd name="T95" fmla="*/ 91 h 169"/>
                <a:gd name="T96" fmla="*/ 4 w 231"/>
                <a:gd name="T97" fmla="*/ 84 h 169"/>
                <a:gd name="T98" fmla="*/ 4 w 231"/>
                <a:gd name="T99" fmla="*/ 66 h 169"/>
                <a:gd name="T100" fmla="*/ 19 w 231"/>
                <a:gd name="T101" fmla="*/ 56 h 169"/>
                <a:gd name="T102" fmla="*/ 37 w 231"/>
                <a:gd name="T103" fmla="*/ 52 h 169"/>
                <a:gd name="T104" fmla="*/ 47 w 231"/>
                <a:gd name="T105" fmla="*/ 47 h 169"/>
                <a:gd name="T106" fmla="*/ 51 w 231"/>
                <a:gd name="T107" fmla="*/ 32 h 169"/>
                <a:gd name="T108" fmla="*/ 64 w 231"/>
                <a:gd name="T109" fmla="*/ 32 h 169"/>
                <a:gd name="T110" fmla="*/ 67 w 231"/>
                <a:gd name="T111" fmla="*/ 22 h 169"/>
                <a:gd name="T112" fmla="*/ 78 w 231"/>
                <a:gd name="T113" fmla="*/ 15 h 169"/>
                <a:gd name="T114" fmla="*/ 87 w 231"/>
                <a:gd name="T115" fmla="*/ 19 h 169"/>
                <a:gd name="T116" fmla="*/ 89 w 231"/>
                <a:gd name="T117" fmla="*/ 21 h 169"/>
                <a:gd name="T118" fmla="*/ 92 w 231"/>
                <a:gd name="T119" fmla="*/ 18 h 169"/>
                <a:gd name="T120" fmla="*/ 102 w 231"/>
                <a:gd name="T121" fmla="*/ 9 h 169"/>
                <a:gd name="T122" fmla="*/ 109 w 231"/>
                <a:gd name="T123" fmla="*/ 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1" h="169">
                  <a:moveTo>
                    <a:pt x="134" y="7"/>
                  </a:moveTo>
                  <a:cubicBezTo>
                    <a:pt x="134" y="14"/>
                    <a:pt x="134" y="14"/>
                    <a:pt x="134" y="14"/>
                  </a:cubicBezTo>
                  <a:cubicBezTo>
                    <a:pt x="130" y="14"/>
                    <a:pt x="130" y="14"/>
                    <a:pt x="130" y="14"/>
                  </a:cubicBezTo>
                  <a:cubicBezTo>
                    <a:pt x="132" y="15"/>
                    <a:pt x="131" y="16"/>
                    <a:pt x="129" y="16"/>
                  </a:cubicBezTo>
                  <a:cubicBezTo>
                    <a:pt x="131" y="19"/>
                    <a:pt x="128" y="18"/>
                    <a:pt x="129" y="22"/>
                  </a:cubicBezTo>
                  <a:cubicBezTo>
                    <a:pt x="130" y="24"/>
                    <a:pt x="132" y="25"/>
                    <a:pt x="136" y="25"/>
                  </a:cubicBezTo>
                  <a:cubicBezTo>
                    <a:pt x="136" y="31"/>
                    <a:pt x="145" y="29"/>
                    <a:pt x="145" y="35"/>
                  </a:cubicBezTo>
                  <a:cubicBezTo>
                    <a:pt x="149" y="35"/>
                    <a:pt x="153" y="34"/>
                    <a:pt x="155" y="36"/>
                  </a:cubicBezTo>
                  <a:cubicBezTo>
                    <a:pt x="158" y="35"/>
                    <a:pt x="155" y="30"/>
                    <a:pt x="161" y="32"/>
                  </a:cubicBezTo>
                  <a:cubicBezTo>
                    <a:pt x="160" y="31"/>
                    <a:pt x="159" y="28"/>
                    <a:pt x="161" y="28"/>
                  </a:cubicBezTo>
                  <a:cubicBezTo>
                    <a:pt x="163" y="28"/>
                    <a:pt x="161" y="25"/>
                    <a:pt x="161" y="23"/>
                  </a:cubicBezTo>
                  <a:cubicBezTo>
                    <a:pt x="161" y="23"/>
                    <a:pt x="162" y="23"/>
                    <a:pt x="162" y="22"/>
                  </a:cubicBezTo>
                  <a:cubicBezTo>
                    <a:pt x="162" y="21"/>
                    <a:pt x="164" y="19"/>
                    <a:pt x="164" y="16"/>
                  </a:cubicBezTo>
                  <a:cubicBezTo>
                    <a:pt x="163" y="15"/>
                    <a:pt x="162" y="14"/>
                    <a:pt x="164" y="9"/>
                  </a:cubicBezTo>
                  <a:cubicBezTo>
                    <a:pt x="164" y="9"/>
                    <a:pt x="166" y="10"/>
                    <a:pt x="167" y="9"/>
                  </a:cubicBezTo>
                  <a:cubicBezTo>
                    <a:pt x="168" y="8"/>
                    <a:pt x="167" y="4"/>
                    <a:pt x="168" y="2"/>
                  </a:cubicBezTo>
                  <a:cubicBezTo>
                    <a:pt x="171" y="2"/>
                    <a:pt x="169" y="7"/>
                    <a:pt x="171" y="8"/>
                  </a:cubicBezTo>
                  <a:cubicBezTo>
                    <a:pt x="171" y="8"/>
                    <a:pt x="172" y="8"/>
                    <a:pt x="172" y="8"/>
                  </a:cubicBezTo>
                  <a:cubicBezTo>
                    <a:pt x="173" y="10"/>
                    <a:pt x="174" y="13"/>
                    <a:pt x="175" y="15"/>
                  </a:cubicBezTo>
                  <a:cubicBezTo>
                    <a:pt x="176" y="17"/>
                    <a:pt x="179" y="19"/>
                    <a:pt x="179" y="22"/>
                  </a:cubicBezTo>
                  <a:cubicBezTo>
                    <a:pt x="183" y="18"/>
                    <a:pt x="180" y="24"/>
                    <a:pt x="185" y="23"/>
                  </a:cubicBezTo>
                  <a:cubicBezTo>
                    <a:pt x="185" y="26"/>
                    <a:pt x="184" y="30"/>
                    <a:pt x="186" y="32"/>
                  </a:cubicBezTo>
                  <a:cubicBezTo>
                    <a:pt x="188" y="34"/>
                    <a:pt x="186" y="37"/>
                    <a:pt x="188" y="42"/>
                  </a:cubicBezTo>
                  <a:cubicBezTo>
                    <a:pt x="191" y="37"/>
                    <a:pt x="188" y="41"/>
                    <a:pt x="193" y="42"/>
                  </a:cubicBezTo>
                  <a:cubicBezTo>
                    <a:pt x="194" y="44"/>
                    <a:pt x="192" y="44"/>
                    <a:pt x="192" y="46"/>
                  </a:cubicBezTo>
                  <a:cubicBezTo>
                    <a:pt x="194" y="48"/>
                    <a:pt x="198" y="48"/>
                    <a:pt x="197" y="53"/>
                  </a:cubicBezTo>
                  <a:cubicBezTo>
                    <a:pt x="198" y="53"/>
                    <a:pt x="201" y="52"/>
                    <a:pt x="202" y="53"/>
                  </a:cubicBezTo>
                  <a:cubicBezTo>
                    <a:pt x="202" y="53"/>
                    <a:pt x="201" y="55"/>
                    <a:pt x="202" y="56"/>
                  </a:cubicBezTo>
                  <a:cubicBezTo>
                    <a:pt x="202" y="56"/>
                    <a:pt x="204" y="55"/>
                    <a:pt x="204" y="56"/>
                  </a:cubicBezTo>
                  <a:cubicBezTo>
                    <a:pt x="206" y="58"/>
                    <a:pt x="206" y="62"/>
                    <a:pt x="210" y="61"/>
                  </a:cubicBezTo>
                  <a:cubicBezTo>
                    <a:pt x="210" y="65"/>
                    <a:pt x="213" y="69"/>
                    <a:pt x="214" y="71"/>
                  </a:cubicBezTo>
                  <a:cubicBezTo>
                    <a:pt x="215" y="72"/>
                    <a:pt x="216" y="74"/>
                    <a:pt x="217" y="75"/>
                  </a:cubicBezTo>
                  <a:cubicBezTo>
                    <a:pt x="217" y="76"/>
                    <a:pt x="219" y="75"/>
                    <a:pt x="220" y="75"/>
                  </a:cubicBezTo>
                  <a:cubicBezTo>
                    <a:pt x="220" y="76"/>
                    <a:pt x="219" y="78"/>
                    <a:pt x="220" y="78"/>
                  </a:cubicBezTo>
                  <a:cubicBezTo>
                    <a:pt x="221" y="79"/>
                    <a:pt x="223" y="79"/>
                    <a:pt x="223" y="78"/>
                  </a:cubicBezTo>
                  <a:cubicBezTo>
                    <a:pt x="226" y="81"/>
                    <a:pt x="223" y="85"/>
                    <a:pt x="228" y="84"/>
                  </a:cubicBezTo>
                  <a:cubicBezTo>
                    <a:pt x="225" y="88"/>
                    <a:pt x="229" y="93"/>
                    <a:pt x="230" y="99"/>
                  </a:cubicBezTo>
                  <a:cubicBezTo>
                    <a:pt x="230" y="102"/>
                    <a:pt x="228" y="106"/>
                    <a:pt x="231" y="108"/>
                  </a:cubicBezTo>
                  <a:cubicBezTo>
                    <a:pt x="228" y="110"/>
                    <a:pt x="229" y="112"/>
                    <a:pt x="228" y="117"/>
                  </a:cubicBezTo>
                  <a:cubicBezTo>
                    <a:pt x="228" y="117"/>
                    <a:pt x="226" y="118"/>
                    <a:pt x="227" y="119"/>
                  </a:cubicBezTo>
                  <a:cubicBezTo>
                    <a:pt x="227" y="119"/>
                    <a:pt x="228" y="119"/>
                    <a:pt x="228" y="119"/>
                  </a:cubicBezTo>
                  <a:cubicBezTo>
                    <a:pt x="228" y="119"/>
                    <a:pt x="227" y="122"/>
                    <a:pt x="227" y="123"/>
                  </a:cubicBezTo>
                  <a:cubicBezTo>
                    <a:pt x="227" y="123"/>
                    <a:pt x="224" y="124"/>
                    <a:pt x="224" y="124"/>
                  </a:cubicBezTo>
                  <a:cubicBezTo>
                    <a:pt x="224" y="126"/>
                    <a:pt x="227" y="128"/>
                    <a:pt x="224" y="131"/>
                  </a:cubicBezTo>
                  <a:cubicBezTo>
                    <a:pt x="221" y="131"/>
                    <a:pt x="222" y="135"/>
                    <a:pt x="218" y="134"/>
                  </a:cubicBezTo>
                  <a:cubicBezTo>
                    <a:pt x="219" y="137"/>
                    <a:pt x="218" y="139"/>
                    <a:pt x="216" y="138"/>
                  </a:cubicBezTo>
                  <a:cubicBezTo>
                    <a:pt x="217" y="144"/>
                    <a:pt x="213" y="146"/>
                    <a:pt x="214" y="151"/>
                  </a:cubicBezTo>
                  <a:cubicBezTo>
                    <a:pt x="208" y="150"/>
                    <a:pt x="209" y="156"/>
                    <a:pt x="209" y="159"/>
                  </a:cubicBezTo>
                  <a:cubicBezTo>
                    <a:pt x="207" y="159"/>
                    <a:pt x="204" y="159"/>
                    <a:pt x="204" y="161"/>
                  </a:cubicBezTo>
                  <a:cubicBezTo>
                    <a:pt x="204" y="163"/>
                    <a:pt x="199" y="164"/>
                    <a:pt x="196" y="165"/>
                  </a:cubicBezTo>
                  <a:cubicBezTo>
                    <a:pt x="195" y="166"/>
                    <a:pt x="194" y="167"/>
                    <a:pt x="193" y="168"/>
                  </a:cubicBezTo>
                  <a:cubicBezTo>
                    <a:pt x="192" y="169"/>
                    <a:pt x="190" y="168"/>
                    <a:pt x="190" y="169"/>
                  </a:cubicBezTo>
                  <a:cubicBezTo>
                    <a:pt x="187" y="168"/>
                    <a:pt x="186" y="165"/>
                    <a:pt x="182" y="164"/>
                  </a:cubicBezTo>
                  <a:cubicBezTo>
                    <a:pt x="179" y="162"/>
                    <a:pt x="180" y="166"/>
                    <a:pt x="179" y="167"/>
                  </a:cubicBezTo>
                  <a:cubicBezTo>
                    <a:pt x="176" y="168"/>
                    <a:pt x="171" y="166"/>
                    <a:pt x="169" y="169"/>
                  </a:cubicBezTo>
                  <a:cubicBezTo>
                    <a:pt x="164" y="167"/>
                    <a:pt x="161" y="163"/>
                    <a:pt x="154" y="162"/>
                  </a:cubicBezTo>
                  <a:cubicBezTo>
                    <a:pt x="155" y="160"/>
                    <a:pt x="155" y="159"/>
                    <a:pt x="154" y="155"/>
                  </a:cubicBezTo>
                  <a:cubicBezTo>
                    <a:pt x="154" y="155"/>
                    <a:pt x="153" y="155"/>
                    <a:pt x="152" y="154"/>
                  </a:cubicBezTo>
                  <a:cubicBezTo>
                    <a:pt x="152" y="154"/>
                    <a:pt x="153" y="153"/>
                    <a:pt x="152" y="153"/>
                  </a:cubicBezTo>
                  <a:cubicBezTo>
                    <a:pt x="152" y="151"/>
                    <a:pt x="149" y="150"/>
                    <a:pt x="151" y="150"/>
                  </a:cubicBezTo>
                  <a:cubicBezTo>
                    <a:pt x="150" y="149"/>
                    <a:pt x="145" y="145"/>
                    <a:pt x="144" y="148"/>
                  </a:cubicBezTo>
                  <a:cubicBezTo>
                    <a:pt x="142" y="147"/>
                    <a:pt x="142" y="143"/>
                    <a:pt x="140" y="141"/>
                  </a:cubicBezTo>
                  <a:cubicBezTo>
                    <a:pt x="139" y="138"/>
                    <a:pt x="141" y="138"/>
                    <a:pt x="141" y="136"/>
                  </a:cubicBezTo>
                  <a:cubicBezTo>
                    <a:pt x="140" y="134"/>
                    <a:pt x="139" y="135"/>
                    <a:pt x="134" y="134"/>
                  </a:cubicBezTo>
                  <a:cubicBezTo>
                    <a:pt x="131" y="136"/>
                    <a:pt x="132" y="141"/>
                    <a:pt x="126" y="140"/>
                  </a:cubicBezTo>
                  <a:cubicBezTo>
                    <a:pt x="127" y="134"/>
                    <a:pt x="122" y="136"/>
                    <a:pt x="123" y="130"/>
                  </a:cubicBezTo>
                  <a:cubicBezTo>
                    <a:pt x="120" y="130"/>
                    <a:pt x="119" y="128"/>
                    <a:pt x="115" y="129"/>
                  </a:cubicBezTo>
                  <a:cubicBezTo>
                    <a:pt x="115" y="127"/>
                    <a:pt x="116" y="128"/>
                    <a:pt x="117" y="127"/>
                  </a:cubicBezTo>
                  <a:cubicBezTo>
                    <a:pt x="114" y="123"/>
                    <a:pt x="110" y="127"/>
                    <a:pt x="103" y="126"/>
                  </a:cubicBezTo>
                  <a:cubicBezTo>
                    <a:pt x="99" y="125"/>
                    <a:pt x="95" y="123"/>
                    <a:pt x="91" y="122"/>
                  </a:cubicBezTo>
                  <a:cubicBezTo>
                    <a:pt x="88" y="123"/>
                    <a:pt x="83" y="122"/>
                    <a:pt x="82" y="126"/>
                  </a:cubicBezTo>
                  <a:cubicBezTo>
                    <a:pt x="80" y="126"/>
                    <a:pt x="79" y="126"/>
                    <a:pt x="77" y="126"/>
                  </a:cubicBezTo>
                  <a:cubicBezTo>
                    <a:pt x="75" y="126"/>
                    <a:pt x="76" y="127"/>
                    <a:pt x="75" y="127"/>
                  </a:cubicBezTo>
                  <a:cubicBezTo>
                    <a:pt x="73" y="128"/>
                    <a:pt x="74" y="125"/>
                    <a:pt x="71" y="129"/>
                  </a:cubicBezTo>
                  <a:cubicBezTo>
                    <a:pt x="71" y="129"/>
                    <a:pt x="69" y="130"/>
                    <a:pt x="70" y="131"/>
                  </a:cubicBezTo>
                  <a:cubicBezTo>
                    <a:pt x="68" y="129"/>
                    <a:pt x="67" y="127"/>
                    <a:pt x="67" y="133"/>
                  </a:cubicBezTo>
                  <a:cubicBezTo>
                    <a:pt x="66" y="133"/>
                    <a:pt x="66" y="131"/>
                    <a:pt x="64" y="131"/>
                  </a:cubicBezTo>
                  <a:cubicBezTo>
                    <a:pt x="62" y="131"/>
                    <a:pt x="64" y="133"/>
                    <a:pt x="64" y="133"/>
                  </a:cubicBezTo>
                  <a:cubicBezTo>
                    <a:pt x="62" y="136"/>
                    <a:pt x="58" y="134"/>
                    <a:pt x="57" y="138"/>
                  </a:cubicBezTo>
                  <a:cubicBezTo>
                    <a:pt x="53" y="136"/>
                    <a:pt x="45" y="138"/>
                    <a:pt x="39" y="137"/>
                  </a:cubicBezTo>
                  <a:cubicBezTo>
                    <a:pt x="37" y="137"/>
                    <a:pt x="38" y="139"/>
                    <a:pt x="37" y="140"/>
                  </a:cubicBezTo>
                  <a:cubicBezTo>
                    <a:pt x="37" y="140"/>
                    <a:pt x="35" y="140"/>
                    <a:pt x="35" y="140"/>
                  </a:cubicBezTo>
                  <a:cubicBezTo>
                    <a:pt x="33" y="140"/>
                    <a:pt x="32" y="141"/>
                    <a:pt x="30" y="141"/>
                  </a:cubicBezTo>
                  <a:cubicBezTo>
                    <a:pt x="26" y="142"/>
                    <a:pt x="19" y="145"/>
                    <a:pt x="11" y="144"/>
                  </a:cubicBezTo>
                  <a:cubicBezTo>
                    <a:pt x="12" y="141"/>
                    <a:pt x="11" y="136"/>
                    <a:pt x="15" y="136"/>
                  </a:cubicBezTo>
                  <a:cubicBezTo>
                    <a:pt x="14" y="134"/>
                    <a:pt x="17" y="129"/>
                    <a:pt x="14" y="129"/>
                  </a:cubicBezTo>
                  <a:cubicBezTo>
                    <a:pt x="10" y="128"/>
                    <a:pt x="15" y="127"/>
                    <a:pt x="14" y="123"/>
                  </a:cubicBezTo>
                  <a:cubicBezTo>
                    <a:pt x="12" y="120"/>
                    <a:pt x="12" y="126"/>
                    <a:pt x="11" y="120"/>
                  </a:cubicBezTo>
                  <a:cubicBezTo>
                    <a:pt x="11" y="120"/>
                    <a:pt x="11" y="118"/>
                    <a:pt x="11" y="117"/>
                  </a:cubicBezTo>
                  <a:cubicBezTo>
                    <a:pt x="9" y="116"/>
                    <a:pt x="11" y="117"/>
                    <a:pt x="11" y="115"/>
                  </a:cubicBezTo>
                  <a:cubicBezTo>
                    <a:pt x="10" y="112"/>
                    <a:pt x="7" y="109"/>
                    <a:pt x="9" y="108"/>
                  </a:cubicBezTo>
                  <a:cubicBezTo>
                    <a:pt x="10" y="106"/>
                    <a:pt x="7" y="107"/>
                    <a:pt x="7" y="106"/>
                  </a:cubicBezTo>
                  <a:cubicBezTo>
                    <a:pt x="6" y="106"/>
                    <a:pt x="7" y="104"/>
                    <a:pt x="7" y="103"/>
                  </a:cubicBezTo>
                  <a:cubicBezTo>
                    <a:pt x="7" y="103"/>
                    <a:pt x="5" y="99"/>
                    <a:pt x="5" y="99"/>
                  </a:cubicBezTo>
                  <a:cubicBezTo>
                    <a:pt x="3" y="98"/>
                    <a:pt x="6" y="99"/>
                    <a:pt x="5" y="96"/>
                  </a:cubicBezTo>
                  <a:cubicBezTo>
                    <a:pt x="5" y="94"/>
                    <a:pt x="2" y="94"/>
                    <a:pt x="2" y="91"/>
                  </a:cubicBezTo>
                  <a:cubicBezTo>
                    <a:pt x="6" y="91"/>
                    <a:pt x="4" y="86"/>
                    <a:pt x="7" y="85"/>
                  </a:cubicBezTo>
                  <a:cubicBezTo>
                    <a:pt x="7" y="83"/>
                    <a:pt x="4" y="84"/>
                    <a:pt x="4" y="84"/>
                  </a:cubicBezTo>
                  <a:cubicBezTo>
                    <a:pt x="3" y="82"/>
                    <a:pt x="5" y="79"/>
                    <a:pt x="1" y="80"/>
                  </a:cubicBezTo>
                  <a:cubicBezTo>
                    <a:pt x="0" y="73"/>
                    <a:pt x="3" y="71"/>
                    <a:pt x="4" y="66"/>
                  </a:cubicBezTo>
                  <a:cubicBezTo>
                    <a:pt x="5" y="68"/>
                    <a:pt x="11" y="66"/>
                    <a:pt x="11" y="63"/>
                  </a:cubicBezTo>
                  <a:cubicBezTo>
                    <a:pt x="11" y="60"/>
                    <a:pt x="20" y="62"/>
                    <a:pt x="19" y="56"/>
                  </a:cubicBezTo>
                  <a:cubicBezTo>
                    <a:pt x="27" y="57"/>
                    <a:pt x="31" y="53"/>
                    <a:pt x="37" y="53"/>
                  </a:cubicBezTo>
                  <a:cubicBezTo>
                    <a:pt x="39" y="53"/>
                    <a:pt x="38" y="51"/>
                    <a:pt x="37" y="52"/>
                  </a:cubicBezTo>
                  <a:cubicBezTo>
                    <a:pt x="40" y="49"/>
                    <a:pt x="44" y="51"/>
                    <a:pt x="44" y="46"/>
                  </a:cubicBezTo>
                  <a:cubicBezTo>
                    <a:pt x="46" y="46"/>
                    <a:pt x="46" y="47"/>
                    <a:pt x="47" y="47"/>
                  </a:cubicBezTo>
                  <a:cubicBezTo>
                    <a:pt x="51" y="48"/>
                    <a:pt x="46" y="41"/>
                    <a:pt x="51" y="43"/>
                  </a:cubicBezTo>
                  <a:cubicBezTo>
                    <a:pt x="50" y="37"/>
                    <a:pt x="51" y="38"/>
                    <a:pt x="51" y="32"/>
                  </a:cubicBezTo>
                  <a:cubicBezTo>
                    <a:pt x="55" y="32"/>
                    <a:pt x="57" y="34"/>
                    <a:pt x="60" y="35"/>
                  </a:cubicBezTo>
                  <a:cubicBezTo>
                    <a:pt x="61" y="34"/>
                    <a:pt x="61" y="31"/>
                    <a:pt x="64" y="32"/>
                  </a:cubicBezTo>
                  <a:cubicBezTo>
                    <a:pt x="62" y="29"/>
                    <a:pt x="68" y="27"/>
                    <a:pt x="64" y="26"/>
                  </a:cubicBezTo>
                  <a:cubicBezTo>
                    <a:pt x="65" y="25"/>
                    <a:pt x="67" y="25"/>
                    <a:pt x="67" y="22"/>
                  </a:cubicBezTo>
                  <a:cubicBezTo>
                    <a:pt x="71" y="23"/>
                    <a:pt x="69" y="17"/>
                    <a:pt x="74" y="19"/>
                  </a:cubicBezTo>
                  <a:cubicBezTo>
                    <a:pt x="75" y="18"/>
                    <a:pt x="77" y="16"/>
                    <a:pt x="78" y="15"/>
                  </a:cubicBezTo>
                  <a:cubicBezTo>
                    <a:pt x="80" y="16"/>
                    <a:pt x="82" y="17"/>
                    <a:pt x="85" y="16"/>
                  </a:cubicBezTo>
                  <a:cubicBezTo>
                    <a:pt x="82" y="19"/>
                    <a:pt x="86" y="18"/>
                    <a:pt x="87" y="19"/>
                  </a:cubicBezTo>
                  <a:cubicBezTo>
                    <a:pt x="87" y="19"/>
                    <a:pt x="86" y="21"/>
                    <a:pt x="87" y="21"/>
                  </a:cubicBezTo>
                  <a:cubicBezTo>
                    <a:pt x="87" y="21"/>
                    <a:pt x="89" y="20"/>
                    <a:pt x="89" y="21"/>
                  </a:cubicBezTo>
                  <a:cubicBezTo>
                    <a:pt x="90" y="21"/>
                    <a:pt x="91" y="25"/>
                    <a:pt x="95" y="23"/>
                  </a:cubicBezTo>
                  <a:cubicBezTo>
                    <a:pt x="97" y="24"/>
                    <a:pt x="96" y="16"/>
                    <a:pt x="92" y="18"/>
                  </a:cubicBezTo>
                  <a:cubicBezTo>
                    <a:pt x="93" y="16"/>
                    <a:pt x="95" y="16"/>
                    <a:pt x="96" y="15"/>
                  </a:cubicBezTo>
                  <a:cubicBezTo>
                    <a:pt x="97" y="11"/>
                    <a:pt x="98" y="10"/>
                    <a:pt x="102" y="9"/>
                  </a:cubicBezTo>
                  <a:cubicBezTo>
                    <a:pt x="102" y="6"/>
                    <a:pt x="103" y="5"/>
                    <a:pt x="106" y="5"/>
                  </a:cubicBezTo>
                  <a:cubicBezTo>
                    <a:pt x="104" y="9"/>
                    <a:pt x="105" y="7"/>
                    <a:pt x="109" y="7"/>
                  </a:cubicBezTo>
                  <a:cubicBezTo>
                    <a:pt x="115" y="0"/>
                    <a:pt x="126" y="7"/>
                    <a:pt x="134" y="7"/>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cs typeface="+mn-ea"/>
                <a:sym typeface="+mn-lt"/>
              </a:endParaRPr>
            </a:p>
          </p:txBody>
        </p:sp>
      </p:grpSp>
      <p:sp>
        <p:nvSpPr>
          <p:cNvPr id="165" name="流程图: 联系 8"/>
          <p:cNvSpPr/>
          <p:nvPr/>
        </p:nvSpPr>
        <p:spPr>
          <a:xfrm>
            <a:off x="4913663" y="3074075"/>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rgbClr val="B89259"/>
          </a:solidFill>
          <a:ln w="19050">
            <a:solidFill>
              <a:schemeClr val="bg1">
                <a:lumMod val="95000"/>
              </a:schemeClr>
            </a:solid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cs typeface="+mn-ea"/>
              <a:sym typeface="+mn-lt"/>
            </a:endParaRPr>
          </a:p>
        </p:txBody>
      </p:sp>
      <p:sp>
        <p:nvSpPr>
          <p:cNvPr id="166" name="流程图: 联系 8"/>
          <p:cNvSpPr/>
          <p:nvPr/>
        </p:nvSpPr>
        <p:spPr>
          <a:xfrm>
            <a:off x="3532784" y="1730290"/>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rgbClr val="B89259"/>
          </a:solidFill>
          <a:ln w="19050">
            <a:solidFill>
              <a:schemeClr val="bg1">
                <a:lumMod val="95000"/>
              </a:schemeClr>
            </a:solid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cs typeface="+mn-ea"/>
              <a:sym typeface="+mn-lt"/>
            </a:endParaRPr>
          </a:p>
        </p:txBody>
      </p:sp>
      <p:sp>
        <p:nvSpPr>
          <p:cNvPr id="167" name="流程图: 联系 8"/>
          <p:cNvSpPr/>
          <p:nvPr/>
        </p:nvSpPr>
        <p:spPr>
          <a:xfrm>
            <a:off x="957613" y="1391325"/>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rgbClr val="B89259"/>
          </a:solidFill>
          <a:ln w="19050">
            <a:solidFill>
              <a:schemeClr val="bg1">
                <a:lumMod val="95000"/>
              </a:schemeClr>
            </a:solid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cs typeface="+mn-ea"/>
              <a:sym typeface="+mn-lt"/>
            </a:endParaRPr>
          </a:p>
        </p:txBody>
      </p:sp>
      <p:sp>
        <p:nvSpPr>
          <p:cNvPr id="168" name="矩形 167"/>
          <p:cNvSpPr/>
          <p:nvPr/>
        </p:nvSpPr>
        <p:spPr>
          <a:xfrm>
            <a:off x="6093296" y="1347614"/>
            <a:ext cx="1475084" cy="307777"/>
          </a:xfrm>
          <a:prstGeom prst="rect">
            <a:avLst/>
          </a:prstGeom>
        </p:spPr>
        <p:txBody>
          <a:bodyPr wrap="none">
            <a:spAutoFit/>
          </a:bodyPr>
          <a:lstStyle/>
          <a:p>
            <a:r>
              <a:rPr lang="zh-CN" altLang="en-US" sz="1400" b="1" dirty="0" smtClean="0">
                <a:solidFill>
                  <a:srgbClr val="B89259"/>
                </a:solidFill>
                <a:latin typeface="+mn-lt"/>
                <a:ea typeface="+mn-ea"/>
                <a:cs typeface="+mn-ea"/>
                <a:sym typeface="+mn-lt"/>
              </a:rPr>
              <a:t>单击添加标题一</a:t>
            </a:r>
            <a:endParaRPr lang="zh-CN" altLang="en-US" sz="1400" b="1" dirty="0">
              <a:solidFill>
                <a:srgbClr val="B89259"/>
              </a:solidFill>
              <a:latin typeface="+mn-lt"/>
              <a:ea typeface="+mn-ea"/>
              <a:cs typeface="+mn-ea"/>
              <a:sym typeface="+mn-lt"/>
            </a:endParaRPr>
          </a:p>
        </p:txBody>
      </p:sp>
      <p:sp>
        <p:nvSpPr>
          <p:cNvPr id="169" name="矩形 168"/>
          <p:cNvSpPr/>
          <p:nvPr/>
        </p:nvSpPr>
        <p:spPr>
          <a:xfrm>
            <a:off x="6132293" y="2333225"/>
            <a:ext cx="1475084" cy="307777"/>
          </a:xfrm>
          <a:prstGeom prst="rect">
            <a:avLst/>
          </a:prstGeom>
        </p:spPr>
        <p:txBody>
          <a:bodyPr wrap="none">
            <a:spAutoFit/>
          </a:bodyPr>
          <a:lstStyle/>
          <a:p>
            <a:r>
              <a:rPr lang="zh-CN" altLang="en-US" sz="1400" b="1" dirty="0">
                <a:solidFill>
                  <a:srgbClr val="B89259"/>
                </a:solidFill>
                <a:latin typeface="+mn-lt"/>
                <a:ea typeface="+mn-ea"/>
                <a:cs typeface="+mn-ea"/>
                <a:sym typeface="+mn-lt"/>
              </a:rPr>
              <a:t>单击</a:t>
            </a:r>
            <a:r>
              <a:rPr lang="zh-CN" altLang="en-US" sz="1400" b="1" dirty="0" smtClean="0">
                <a:solidFill>
                  <a:srgbClr val="B89259"/>
                </a:solidFill>
                <a:latin typeface="+mn-lt"/>
                <a:ea typeface="+mn-ea"/>
                <a:cs typeface="+mn-ea"/>
                <a:sym typeface="+mn-lt"/>
              </a:rPr>
              <a:t>添加标题二</a:t>
            </a:r>
            <a:endParaRPr lang="zh-CN" altLang="en-US" sz="1400" b="1" dirty="0">
              <a:solidFill>
                <a:srgbClr val="B89259"/>
              </a:solidFill>
              <a:latin typeface="+mn-lt"/>
              <a:ea typeface="+mn-ea"/>
              <a:cs typeface="+mn-ea"/>
              <a:sym typeface="+mn-lt"/>
            </a:endParaRPr>
          </a:p>
        </p:txBody>
      </p:sp>
      <p:sp>
        <p:nvSpPr>
          <p:cNvPr id="170" name="矩形 169"/>
          <p:cNvSpPr/>
          <p:nvPr/>
        </p:nvSpPr>
        <p:spPr>
          <a:xfrm>
            <a:off x="6179208" y="3349534"/>
            <a:ext cx="1475084" cy="307777"/>
          </a:xfrm>
          <a:prstGeom prst="rect">
            <a:avLst/>
          </a:prstGeom>
        </p:spPr>
        <p:txBody>
          <a:bodyPr wrap="none">
            <a:spAutoFit/>
          </a:bodyPr>
          <a:lstStyle/>
          <a:p>
            <a:r>
              <a:rPr lang="zh-CN" altLang="en-US" sz="1400" b="1" dirty="0">
                <a:solidFill>
                  <a:srgbClr val="B89259"/>
                </a:solidFill>
                <a:latin typeface="+mn-lt"/>
                <a:ea typeface="+mn-ea"/>
                <a:cs typeface="+mn-ea"/>
                <a:sym typeface="+mn-lt"/>
              </a:rPr>
              <a:t>单击</a:t>
            </a:r>
            <a:r>
              <a:rPr lang="zh-CN" altLang="en-US" sz="1400" b="1" dirty="0" smtClean="0">
                <a:solidFill>
                  <a:srgbClr val="B89259"/>
                </a:solidFill>
                <a:latin typeface="+mn-lt"/>
                <a:ea typeface="+mn-ea"/>
                <a:cs typeface="+mn-ea"/>
                <a:sym typeface="+mn-lt"/>
              </a:rPr>
              <a:t>添加标题三</a:t>
            </a:r>
            <a:endParaRPr lang="zh-CN" altLang="en-US" sz="1400" b="1" dirty="0">
              <a:solidFill>
                <a:srgbClr val="B89259"/>
              </a:solidFill>
              <a:latin typeface="+mn-lt"/>
              <a:ea typeface="+mn-ea"/>
              <a:cs typeface="+mn-ea"/>
              <a:sym typeface="+mn-lt"/>
            </a:endParaRPr>
          </a:p>
        </p:txBody>
      </p:sp>
      <p:cxnSp>
        <p:nvCxnSpPr>
          <p:cNvPr id="171" name="直接连接符 170"/>
          <p:cNvCxnSpPr/>
          <p:nvPr/>
        </p:nvCxnSpPr>
        <p:spPr>
          <a:xfrm>
            <a:off x="6150421" y="1711966"/>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cxnSp>
        <p:nvCxnSpPr>
          <p:cNvPr id="172" name="直接连接符 171"/>
          <p:cNvCxnSpPr/>
          <p:nvPr/>
        </p:nvCxnSpPr>
        <p:spPr>
          <a:xfrm>
            <a:off x="6178926" y="2698423"/>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cxnSp>
        <p:nvCxnSpPr>
          <p:cNvPr id="173" name="直接连接符 172"/>
          <p:cNvCxnSpPr/>
          <p:nvPr/>
        </p:nvCxnSpPr>
        <p:spPr>
          <a:xfrm>
            <a:off x="6230868" y="3714733"/>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sp>
        <p:nvSpPr>
          <p:cNvPr id="174" name="TextBox 173"/>
          <p:cNvSpPr txBox="1"/>
          <p:nvPr/>
        </p:nvSpPr>
        <p:spPr>
          <a:xfrm>
            <a:off x="6084168" y="1723697"/>
            <a:ext cx="2504481" cy="430887"/>
          </a:xfrm>
          <a:prstGeom prst="rect">
            <a:avLst/>
          </a:prstGeom>
          <a:noFill/>
        </p:spPr>
        <p:txBody>
          <a:bodyPr wrap="square" rtlCol="0">
            <a:spAutoFit/>
          </a:bodyPr>
          <a:lstStyle/>
          <a:p>
            <a:r>
              <a:rPr lang="zh-CN" altLang="en-US" sz="1100" dirty="0">
                <a:solidFill>
                  <a:schemeClr val="tx1">
                    <a:lumMod val="65000"/>
                    <a:lumOff val="35000"/>
                  </a:schemeClr>
                </a:solidFill>
                <a:latin typeface="+mn-lt"/>
                <a:ea typeface="+mn-ea"/>
                <a:cs typeface="+mn-ea"/>
                <a:sym typeface="+mn-lt"/>
              </a:rPr>
              <a:t>点击输入简要文本内容，文字内容需概况精炼的说明该分项</a:t>
            </a:r>
            <a:r>
              <a:rPr lang="zh-CN" altLang="en-US" sz="1100" dirty="0" smtClean="0">
                <a:solidFill>
                  <a:schemeClr val="tx1">
                    <a:lumMod val="65000"/>
                    <a:lumOff val="35000"/>
                  </a:schemeClr>
                </a:solidFill>
                <a:latin typeface="+mn-lt"/>
                <a:ea typeface="+mn-ea"/>
                <a:cs typeface="+mn-ea"/>
                <a:sym typeface="+mn-lt"/>
              </a:rPr>
              <a:t>内容</a:t>
            </a:r>
            <a:r>
              <a:rPr lang="en-US" altLang="zh-CN" sz="1100" dirty="0" smtClean="0">
                <a:solidFill>
                  <a:schemeClr val="tx1">
                    <a:lumMod val="65000"/>
                    <a:lumOff val="35000"/>
                  </a:schemeClr>
                </a:solidFill>
                <a:latin typeface="+mn-lt"/>
                <a:ea typeface="+mn-ea"/>
                <a:cs typeface="+mn-ea"/>
                <a:sym typeface="+mn-lt"/>
              </a:rPr>
              <a:t>……</a:t>
            </a:r>
            <a:endParaRPr lang="en-US" altLang="zh-CN" sz="1100" dirty="0">
              <a:solidFill>
                <a:schemeClr val="tx1">
                  <a:lumMod val="65000"/>
                  <a:lumOff val="35000"/>
                </a:schemeClr>
              </a:solidFill>
              <a:latin typeface="+mn-lt"/>
              <a:ea typeface="+mn-ea"/>
              <a:cs typeface="+mn-ea"/>
              <a:sym typeface="+mn-lt"/>
            </a:endParaRPr>
          </a:p>
        </p:txBody>
      </p:sp>
      <p:sp>
        <p:nvSpPr>
          <p:cNvPr id="175" name="TextBox 174"/>
          <p:cNvSpPr txBox="1"/>
          <p:nvPr/>
        </p:nvSpPr>
        <p:spPr>
          <a:xfrm>
            <a:off x="6121891" y="2709309"/>
            <a:ext cx="2482557" cy="461665"/>
          </a:xfrm>
          <a:prstGeom prst="rect">
            <a:avLst/>
          </a:prstGeom>
          <a:noFill/>
        </p:spPr>
        <p:txBody>
          <a:bodyPr wrap="square" rtlCol="0">
            <a:spAutoFit/>
          </a:bodyPr>
          <a:lstStyle/>
          <a:p>
            <a:r>
              <a:rPr lang="zh-CN" altLang="en-US" sz="1200" dirty="0">
                <a:solidFill>
                  <a:schemeClr val="tx1">
                    <a:lumMod val="65000"/>
                    <a:lumOff val="35000"/>
                  </a:schemeClr>
                </a:solidFill>
                <a:latin typeface="+mn-lt"/>
                <a:ea typeface="+mn-ea"/>
                <a:cs typeface="+mn-ea"/>
                <a:sym typeface="+mn-lt"/>
              </a:rPr>
              <a:t>点击输入简要文本内容，文字内容需概况精炼的说明该分项</a:t>
            </a:r>
            <a:r>
              <a:rPr lang="zh-CN" altLang="en-US" sz="1200" dirty="0" smtClean="0">
                <a:solidFill>
                  <a:schemeClr val="tx1">
                    <a:lumMod val="65000"/>
                    <a:lumOff val="35000"/>
                  </a:schemeClr>
                </a:solidFill>
                <a:latin typeface="+mn-lt"/>
                <a:ea typeface="+mn-ea"/>
                <a:cs typeface="+mn-ea"/>
                <a:sym typeface="+mn-lt"/>
              </a:rPr>
              <a:t>内容</a:t>
            </a:r>
            <a:r>
              <a:rPr lang="en-US" altLang="zh-CN" sz="1200" dirty="0" smtClean="0">
                <a:solidFill>
                  <a:schemeClr val="tx1">
                    <a:lumMod val="65000"/>
                    <a:lumOff val="35000"/>
                  </a:schemeClr>
                </a:solidFill>
                <a:latin typeface="+mn-lt"/>
                <a:ea typeface="+mn-ea"/>
                <a:cs typeface="+mn-ea"/>
                <a:sym typeface="+mn-lt"/>
              </a:rPr>
              <a:t>……</a:t>
            </a:r>
            <a:endParaRPr lang="en-US" altLang="zh-CN" sz="1200" dirty="0">
              <a:solidFill>
                <a:schemeClr val="tx1">
                  <a:lumMod val="65000"/>
                  <a:lumOff val="35000"/>
                </a:schemeClr>
              </a:solidFill>
              <a:latin typeface="+mn-lt"/>
              <a:ea typeface="+mn-ea"/>
              <a:cs typeface="+mn-ea"/>
              <a:sym typeface="+mn-lt"/>
            </a:endParaRPr>
          </a:p>
        </p:txBody>
      </p:sp>
      <p:sp>
        <p:nvSpPr>
          <p:cNvPr id="176" name="TextBox 175"/>
          <p:cNvSpPr txBox="1"/>
          <p:nvPr/>
        </p:nvSpPr>
        <p:spPr>
          <a:xfrm>
            <a:off x="6169654" y="3725619"/>
            <a:ext cx="2506802" cy="461665"/>
          </a:xfrm>
          <a:prstGeom prst="rect">
            <a:avLst/>
          </a:prstGeom>
          <a:noFill/>
        </p:spPr>
        <p:txBody>
          <a:bodyPr wrap="square" rtlCol="0">
            <a:spAutoFit/>
          </a:bodyPr>
          <a:lstStyle/>
          <a:p>
            <a:r>
              <a:rPr lang="zh-CN" altLang="en-US" sz="1200" dirty="0">
                <a:solidFill>
                  <a:schemeClr val="tx1">
                    <a:lumMod val="65000"/>
                    <a:lumOff val="35000"/>
                  </a:schemeClr>
                </a:solidFill>
                <a:latin typeface="+mn-lt"/>
                <a:ea typeface="+mn-ea"/>
                <a:cs typeface="+mn-ea"/>
                <a:sym typeface="+mn-lt"/>
              </a:rPr>
              <a:t>点击输入简要文本内容，文字内容需概况精炼的说明该分项</a:t>
            </a:r>
            <a:r>
              <a:rPr lang="zh-CN" altLang="en-US" sz="1200" dirty="0" smtClean="0">
                <a:solidFill>
                  <a:schemeClr val="tx1">
                    <a:lumMod val="65000"/>
                    <a:lumOff val="35000"/>
                  </a:schemeClr>
                </a:solidFill>
                <a:latin typeface="+mn-lt"/>
                <a:ea typeface="+mn-ea"/>
                <a:cs typeface="+mn-ea"/>
                <a:sym typeface="+mn-lt"/>
              </a:rPr>
              <a:t>内容</a:t>
            </a:r>
            <a:r>
              <a:rPr lang="en-US" altLang="zh-CN" sz="1200" dirty="0" smtClean="0">
                <a:solidFill>
                  <a:schemeClr val="tx1">
                    <a:lumMod val="65000"/>
                    <a:lumOff val="35000"/>
                  </a:schemeClr>
                </a:solidFill>
                <a:latin typeface="+mn-lt"/>
                <a:ea typeface="+mn-ea"/>
                <a:cs typeface="+mn-ea"/>
                <a:sym typeface="+mn-lt"/>
              </a:rPr>
              <a:t>……</a:t>
            </a:r>
            <a:endParaRPr lang="en-US" altLang="zh-CN" sz="1200" dirty="0">
              <a:solidFill>
                <a:schemeClr val="tx1">
                  <a:lumMod val="65000"/>
                  <a:lumOff val="35000"/>
                </a:schemeClr>
              </a:solidFill>
              <a:latin typeface="+mn-lt"/>
              <a:ea typeface="+mn-ea"/>
              <a:cs typeface="+mn-ea"/>
              <a:sym typeface="+mn-lt"/>
            </a:endParaRPr>
          </a:p>
        </p:txBody>
      </p:sp>
      <p:sp>
        <p:nvSpPr>
          <p:cNvPr id="177" name="矩形 176"/>
          <p:cNvSpPr/>
          <p:nvPr/>
        </p:nvSpPr>
        <p:spPr>
          <a:xfrm>
            <a:off x="1125176" y="165869"/>
            <a:ext cx="3262432" cy="461665"/>
          </a:xfrm>
          <a:prstGeom prst="rect">
            <a:avLst/>
          </a:prstGeom>
        </p:spPr>
        <p:txBody>
          <a:bodyPr wrap="none">
            <a:spAutoFit/>
          </a:bodyPr>
          <a:lstStyle/>
          <a:p>
            <a:r>
              <a:rPr lang="zh-CN" altLang="en-US" sz="2400" dirty="0">
                <a:latin typeface="+mn-ea"/>
                <a:ea typeface="+mn-ea"/>
              </a:rPr>
              <a:t>单击此处添加标题文本</a:t>
            </a:r>
          </a:p>
        </p:txBody>
      </p:sp>
      <p:sp>
        <p:nvSpPr>
          <p:cNvPr id="178" name="文本框 177"/>
          <p:cNvSpPr txBox="1"/>
          <p:nvPr/>
        </p:nvSpPr>
        <p:spPr>
          <a:xfrm>
            <a:off x="611560" y="319757"/>
            <a:ext cx="158698" cy="307777"/>
          </a:xfrm>
          <a:prstGeom prst="rect">
            <a:avLst/>
          </a:prstGeom>
          <a:noFill/>
        </p:spPr>
        <p:txBody>
          <a:bodyPr wrap="none" lIns="0" tIns="0" rIns="0" bIns="0" rtlCol="0">
            <a:spAutoFit/>
          </a:bodyPr>
          <a:lstStyle/>
          <a:p>
            <a:r>
              <a:rPr lang="en-US" altLang="zh-CN" sz="2000" b="1" dirty="0" smtClean="0">
                <a:solidFill>
                  <a:schemeClr val="bg1"/>
                </a:solidFill>
                <a:latin typeface="微软雅黑" pitchFamily="34" charset="-122"/>
                <a:ea typeface="微软雅黑" pitchFamily="34" charset="-122"/>
              </a:rPr>
              <a:t>1</a:t>
            </a:r>
            <a:endParaRPr lang="zh-CN" altLang="en-US" sz="2000" b="1" dirty="0" smtClean="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770807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任意多边形 42"/>
          <p:cNvSpPr>
            <a:spLocks noChangeArrowheads="1"/>
          </p:cNvSpPr>
          <p:nvPr/>
        </p:nvSpPr>
        <p:spPr bwMode="auto">
          <a:xfrm>
            <a:off x="1192" y="3261212"/>
            <a:ext cx="9142808" cy="1882288"/>
          </a:xfrm>
          <a:custGeom>
            <a:avLst/>
            <a:gdLst>
              <a:gd name="T0" fmla="*/ 2754223 w 19135506"/>
              <a:gd name="T1" fmla="*/ 276564 h 3938179"/>
              <a:gd name="T2" fmla="*/ 2848135 w 19135506"/>
              <a:gd name="T3" fmla="*/ 426015 h 3938179"/>
              <a:gd name="T4" fmla="*/ 2901753 w 19135506"/>
              <a:gd name="T5" fmla="*/ 447491 h 3938179"/>
              <a:gd name="T6" fmla="*/ 2967356 w 19135506"/>
              <a:gd name="T7" fmla="*/ 549598 h 3938179"/>
              <a:gd name="T8" fmla="*/ 3037015 w 19135506"/>
              <a:gd name="T9" fmla="*/ 1018109 h 3938179"/>
              <a:gd name="T10" fmla="*/ 3098470 w 19135506"/>
              <a:gd name="T11" fmla="*/ 1000346 h 3938179"/>
              <a:gd name="T12" fmla="*/ 3191490 w 19135506"/>
              <a:gd name="T13" fmla="*/ 1206918 h 3938179"/>
              <a:gd name="T14" fmla="*/ 3627801 w 19135506"/>
              <a:gd name="T15" fmla="*/ 937405 h 3938179"/>
              <a:gd name="T16" fmla="*/ 3883416 w 19135506"/>
              <a:gd name="T17" fmla="*/ 979993 h 3938179"/>
              <a:gd name="T18" fmla="*/ 3971849 w 19135506"/>
              <a:gd name="T19" fmla="*/ 1082890 h 3938179"/>
              <a:gd name="T20" fmla="*/ 4263719 w 19135506"/>
              <a:gd name="T21" fmla="*/ 1167124 h 3938179"/>
              <a:gd name="T22" fmla="*/ 4328899 w 19135506"/>
              <a:gd name="T23" fmla="*/ 864620 h 3938179"/>
              <a:gd name="T24" fmla="*/ 4384427 w 19135506"/>
              <a:gd name="T25" fmla="*/ 1002830 h 3938179"/>
              <a:gd name="T26" fmla="*/ 4537553 w 19135506"/>
              <a:gd name="T27" fmla="*/ 1088738 h 3938179"/>
              <a:gd name="T28" fmla="*/ 4646321 w 19135506"/>
              <a:gd name="T29" fmla="*/ 827715 h 3938179"/>
              <a:gd name="T30" fmla="*/ 4859895 w 19135506"/>
              <a:gd name="T31" fmla="*/ 1080503 h 3938179"/>
              <a:gd name="T32" fmla="*/ 4944217 w 19135506"/>
              <a:gd name="T33" fmla="*/ 1070575 h 3938179"/>
              <a:gd name="T34" fmla="*/ 5026052 w 19135506"/>
              <a:gd name="T35" fmla="*/ 507585 h 3938179"/>
              <a:gd name="T36" fmla="*/ 5144934 w 19135506"/>
              <a:gd name="T37" fmla="*/ 917098 h 3938179"/>
              <a:gd name="T38" fmla="*/ 5304155 w 19135506"/>
              <a:gd name="T39" fmla="*/ 1046379 h 3938179"/>
              <a:gd name="T40" fmla="*/ 5470986 w 19135506"/>
              <a:gd name="T41" fmla="*/ 949023 h 3938179"/>
              <a:gd name="T42" fmla="*/ 5594664 w 19135506"/>
              <a:gd name="T43" fmla="*/ 964385 h 3938179"/>
              <a:gd name="T44" fmla="*/ 5710120 w 19135506"/>
              <a:gd name="T45" fmla="*/ 348485 h 3938179"/>
              <a:gd name="T46" fmla="*/ 5762031 w 19135506"/>
              <a:gd name="T47" fmla="*/ 228005 h 3938179"/>
              <a:gd name="T48" fmla="*/ 5845060 w 19135506"/>
              <a:gd name="T49" fmla="*/ 498697 h 3938179"/>
              <a:gd name="T50" fmla="*/ 5897718 w 19135506"/>
              <a:gd name="T51" fmla="*/ 449445 h 3938179"/>
              <a:gd name="T52" fmla="*/ 5969430 w 19135506"/>
              <a:gd name="T53" fmla="*/ 618826 h 3938179"/>
              <a:gd name="T54" fmla="*/ 6037962 w 19135506"/>
              <a:gd name="T55" fmla="*/ 910951 h 3938179"/>
              <a:gd name="T56" fmla="*/ 6107759 w 19135506"/>
              <a:gd name="T57" fmla="*/ 996027 h 3938179"/>
              <a:gd name="T58" fmla="*/ 6314298 w 19135506"/>
              <a:gd name="T59" fmla="*/ 895418 h 3938179"/>
              <a:gd name="T60" fmla="*/ 6685333 w 19135506"/>
              <a:gd name="T61" fmla="*/ 855492 h 3938179"/>
              <a:gd name="T62" fmla="*/ 6820218 w 19135506"/>
              <a:gd name="T63" fmla="*/ 1019460 h 3938179"/>
              <a:gd name="T64" fmla="*/ 7051067 w 19135506"/>
              <a:gd name="T65" fmla="*/ 899211 h 3938179"/>
              <a:gd name="T66" fmla="*/ 7124422 w 19135506"/>
              <a:gd name="T67" fmla="*/ 1018185 h 3938179"/>
              <a:gd name="T68" fmla="*/ 7339934 w 19135506"/>
              <a:gd name="T69" fmla="*/ 1231597 h 3938179"/>
              <a:gd name="T70" fmla="*/ 7466662 w 19135506"/>
              <a:gd name="T71" fmla="*/ 1261135 h 3938179"/>
              <a:gd name="T72" fmla="*/ 7594457 w 19135506"/>
              <a:gd name="T73" fmla="*/ 1264741 h 3938179"/>
              <a:gd name="T74" fmla="*/ 7873437 w 19135506"/>
              <a:gd name="T75" fmla="*/ 1073279 h 3938179"/>
              <a:gd name="T76" fmla="*/ 8006600 w 19135506"/>
              <a:gd name="T77" fmla="*/ 1175902 h 3938179"/>
              <a:gd name="T78" fmla="*/ 8090323 w 19135506"/>
              <a:gd name="T79" fmla="*/ 1341663 h 3938179"/>
              <a:gd name="T80" fmla="*/ 8130391 w 19135506"/>
              <a:gd name="T81" fmla="*/ 1679575 h 3938179"/>
              <a:gd name="T82" fmla="*/ 36815 w 19135506"/>
              <a:gd name="T83" fmla="*/ 1554165 h 3938179"/>
              <a:gd name="T84" fmla="*/ 327366 w 19135506"/>
              <a:gd name="T85" fmla="*/ 1380833 h 3938179"/>
              <a:gd name="T86" fmla="*/ 550267 w 19135506"/>
              <a:gd name="T87" fmla="*/ 1591511 h 3938179"/>
              <a:gd name="T88" fmla="*/ 710481 w 19135506"/>
              <a:gd name="T89" fmla="*/ 1352359 h 3938179"/>
              <a:gd name="T90" fmla="*/ 952113 w 19135506"/>
              <a:gd name="T91" fmla="*/ 1257275 h 3938179"/>
              <a:gd name="T92" fmla="*/ 1167518 w 19135506"/>
              <a:gd name="T93" fmla="*/ 1352063 h 3938179"/>
              <a:gd name="T94" fmla="*/ 1288163 w 19135506"/>
              <a:gd name="T95" fmla="*/ 1032686 h 3938179"/>
              <a:gd name="T96" fmla="*/ 1539065 w 19135506"/>
              <a:gd name="T97" fmla="*/ 906565 h 3938179"/>
              <a:gd name="T98" fmla="*/ 1643771 w 19135506"/>
              <a:gd name="T99" fmla="*/ 1180475 h 3938179"/>
              <a:gd name="T100" fmla="*/ 1691217 w 19135506"/>
              <a:gd name="T101" fmla="*/ 1165629 h 3938179"/>
              <a:gd name="T102" fmla="*/ 1780030 w 19135506"/>
              <a:gd name="T103" fmla="*/ 1207465 h 3938179"/>
              <a:gd name="T104" fmla="*/ 1924021 w 19135506"/>
              <a:gd name="T105" fmla="*/ 508659 h 3938179"/>
              <a:gd name="T106" fmla="*/ 2030950 w 19135506"/>
              <a:gd name="T107" fmla="*/ 971353 h 3938179"/>
              <a:gd name="T108" fmla="*/ 2116904 w 19135506"/>
              <a:gd name="T109" fmla="*/ 1152848 h 3938179"/>
              <a:gd name="T110" fmla="*/ 2290064 w 19135506"/>
              <a:gd name="T111" fmla="*/ 965506 h 3938179"/>
              <a:gd name="T112" fmla="*/ 2380981 w 19135506"/>
              <a:gd name="T113" fmla="*/ 966241 h 3938179"/>
              <a:gd name="T114" fmla="*/ 2509756 w 19135506"/>
              <a:gd name="T115" fmla="*/ 1083982 h 3938179"/>
              <a:gd name="T116" fmla="*/ 2660662 w 19135506"/>
              <a:gd name="T117" fmla="*/ 175141 h 393817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9135506"/>
              <a:gd name="T178" fmla="*/ 0 h 3938179"/>
              <a:gd name="T179" fmla="*/ 19135506 w 19135506"/>
              <a:gd name="T180" fmla="*/ 3938179 h 393817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9135506" h="3938179">
                <a:moveTo>
                  <a:pt x="6319584" y="0"/>
                </a:moveTo>
                <a:lnTo>
                  <a:pt x="6354329" y="0"/>
                </a:lnTo>
                <a:lnTo>
                  <a:pt x="6354329" y="316483"/>
                </a:lnTo>
                <a:lnTo>
                  <a:pt x="6369961" y="316483"/>
                </a:lnTo>
                <a:lnTo>
                  <a:pt x="6369961" y="339400"/>
                </a:lnTo>
                <a:lnTo>
                  <a:pt x="6385783" y="339400"/>
                </a:lnTo>
                <a:lnTo>
                  <a:pt x="6385783" y="355114"/>
                </a:lnTo>
                <a:lnTo>
                  <a:pt x="6401890" y="355114"/>
                </a:lnTo>
                <a:lnTo>
                  <a:pt x="6401890" y="384400"/>
                </a:lnTo>
                <a:lnTo>
                  <a:pt x="6432022" y="384400"/>
                </a:lnTo>
                <a:lnTo>
                  <a:pt x="6432022" y="410662"/>
                </a:lnTo>
                <a:lnTo>
                  <a:pt x="6460211" y="410662"/>
                </a:lnTo>
                <a:lnTo>
                  <a:pt x="6460211" y="648473"/>
                </a:lnTo>
                <a:lnTo>
                  <a:pt x="6515492" y="648473"/>
                </a:lnTo>
                <a:lnTo>
                  <a:pt x="6515492" y="667492"/>
                </a:lnTo>
                <a:lnTo>
                  <a:pt x="6534331" y="667492"/>
                </a:lnTo>
                <a:lnTo>
                  <a:pt x="6534331" y="818313"/>
                </a:lnTo>
                <a:lnTo>
                  <a:pt x="6564496" y="818313"/>
                </a:lnTo>
                <a:lnTo>
                  <a:pt x="6564496" y="1099760"/>
                </a:lnTo>
                <a:lnTo>
                  <a:pt x="6589473" y="1099760"/>
                </a:lnTo>
                <a:lnTo>
                  <a:pt x="6589473" y="1065371"/>
                </a:lnTo>
                <a:lnTo>
                  <a:pt x="6622386" y="1065371"/>
                </a:lnTo>
                <a:lnTo>
                  <a:pt x="6622386" y="1033136"/>
                </a:lnTo>
                <a:lnTo>
                  <a:pt x="6654607" y="1033136"/>
                </a:lnTo>
                <a:lnTo>
                  <a:pt x="6654607" y="998898"/>
                </a:lnTo>
                <a:lnTo>
                  <a:pt x="6680488" y="998898"/>
                </a:lnTo>
                <a:lnTo>
                  <a:pt x="6680488" y="977694"/>
                </a:lnTo>
                <a:lnTo>
                  <a:pt x="6701683" y="977694"/>
                </a:lnTo>
                <a:lnTo>
                  <a:pt x="6701683" y="927363"/>
                </a:lnTo>
                <a:lnTo>
                  <a:pt x="6718882" y="927363"/>
                </a:lnTo>
                <a:lnTo>
                  <a:pt x="6718882" y="739185"/>
                </a:lnTo>
                <a:lnTo>
                  <a:pt x="6757099" y="739185"/>
                </a:lnTo>
                <a:lnTo>
                  <a:pt x="6757099" y="927363"/>
                </a:lnTo>
                <a:lnTo>
                  <a:pt x="6764219" y="927363"/>
                </a:lnTo>
                <a:lnTo>
                  <a:pt x="6764219" y="977694"/>
                </a:lnTo>
                <a:lnTo>
                  <a:pt x="6791055" y="977694"/>
                </a:lnTo>
                <a:lnTo>
                  <a:pt x="6791055" y="1025880"/>
                </a:lnTo>
                <a:lnTo>
                  <a:pt x="6806253" y="1025880"/>
                </a:lnTo>
                <a:lnTo>
                  <a:pt x="6806253" y="1049254"/>
                </a:lnTo>
                <a:lnTo>
                  <a:pt x="6819501" y="1049254"/>
                </a:lnTo>
                <a:lnTo>
                  <a:pt x="6819501" y="1092459"/>
                </a:lnTo>
                <a:lnTo>
                  <a:pt x="6839583" y="1092459"/>
                </a:lnTo>
                <a:lnTo>
                  <a:pt x="6839583" y="1126848"/>
                </a:lnTo>
                <a:lnTo>
                  <a:pt x="6859609" y="1126848"/>
                </a:lnTo>
                <a:lnTo>
                  <a:pt x="6859609" y="1163504"/>
                </a:lnTo>
                <a:lnTo>
                  <a:pt x="6870111" y="1163504"/>
                </a:lnTo>
                <a:lnTo>
                  <a:pt x="6870111" y="1193472"/>
                </a:lnTo>
                <a:lnTo>
                  <a:pt x="6886710" y="1193472"/>
                </a:lnTo>
                <a:lnTo>
                  <a:pt x="6886710" y="1241070"/>
                </a:lnTo>
                <a:lnTo>
                  <a:pt x="6916818" y="1241070"/>
                </a:lnTo>
                <a:lnTo>
                  <a:pt x="6916818" y="1288668"/>
                </a:lnTo>
                <a:lnTo>
                  <a:pt x="6960129" y="1288668"/>
                </a:lnTo>
                <a:lnTo>
                  <a:pt x="6960129" y="1886191"/>
                </a:lnTo>
                <a:lnTo>
                  <a:pt x="6989671" y="1886191"/>
                </a:lnTo>
                <a:lnTo>
                  <a:pt x="6989671" y="1920580"/>
                </a:lnTo>
                <a:lnTo>
                  <a:pt x="7012253" y="1920580"/>
                </a:lnTo>
                <a:lnTo>
                  <a:pt x="7012253" y="1981768"/>
                </a:lnTo>
                <a:lnTo>
                  <a:pt x="7029883" y="1981768"/>
                </a:lnTo>
                <a:lnTo>
                  <a:pt x="7029883" y="2075133"/>
                </a:lnTo>
                <a:lnTo>
                  <a:pt x="7046855" y="2075133"/>
                </a:lnTo>
                <a:lnTo>
                  <a:pt x="7046855" y="2513674"/>
                </a:lnTo>
                <a:lnTo>
                  <a:pt x="7097072" y="2513674"/>
                </a:lnTo>
                <a:lnTo>
                  <a:pt x="7097072" y="2455847"/>
                </a:lnTo>
                <a:lnTo>
                  <a:pt x="7123518" y="2455847"/>
                </a:lnTo>
                <a:lnTo>
                  <a:pt x="7123518" y="2387208"/>
                </a:lnTo>
                <a:lnTo>
                  <a:pt x="7152441" y="2387208"/>
                </a:lnTo>
                <a:lnTo>
                  <a:pt x="7152441" y="2313179"/>
                </a:lnTo>
                <a:lnTo>
                  <a:pt x="7169286" y="2313179"/>
                </a:lnTo>
                <a:lnTo>
                  <a:pt x="7169286" y="2283792"/>
                </a:lnTo>
                <a:lnTo>
                  <a:pt x="7186283" y="2283792"/>
                </a:lnTo>
                <a:lnTo>
                  <a:pt x="7186283" y="2251411"/>
                </a:lnTo>
                <a:lnTo>
                  <a:pt x="7203653" y="2251411"/>
                </a:lnTo>
                <a:lnTo>
                  <a:pt x="7203653" y="2283792"/>
                </a:lnTo>
                <a:lnTo>
                  <a:pt x="7220650" y="2283792"/>
                </a:lnTo>
                <a:lnTo>
                  <a:pt x="7220650" y="2313179"/>
                </a:lnTo>
                <a:lnTo>
                  <a:pt x="7235034" y="2313179"/>
                </a:lnTo>
                <a:lnTo>
                  <a:pt x="7235034" y="2345559"/>
                </a:lnTo>
                <a:lnTo>
                  <a:pt x="7267664" y="2345559"/>
                </a:lnTo>
                <a:lnTo>
                  <a:pt x="7267664" y="2407034"/>
                </a:lnTo>
                <a:lnTo>
                  <a:pt x="7301127" y="2407034"/>
                </a:lnTo>
                <a:lnTo>
                  <a:pt x="7301127" y="2467288"/>
                </a:lnTo>
                <a:lnTo>
                  <a:pt x="7330066" y="2467288"/>
                </a:lnTo>
                <a:lnTo>
                  <a:pt x="7330066" y="2525471"/>
                </a:lnTo>
                <a:lnTo>
                  <a:pt x="7366102" y="2525471"/>
                </a:lnTo>
                <a:lnTo>
                  <a:pt x="7366102" y="2577376"/>
                </a:lnTo>
                <a:lnTo>
                  <a:pt x="7395646" y="2577376"/>
                </a:lnTo>
                <a:lnTo>
                  <a:pt x="7395646" y="2671388"/>
                </a:lnTo>
                <a:lnTo>
                  <a:pt x="7464760" y="2671388"/>
                </a:lnTo>
                <a:lnTo>
                  <a:pt x="7464760" y="2810898"/>
                </a:lnTo>
                <a:lnTo>
                  <a:pt x="7485849" y="2810898"/>
                </a:lnTo>
                <a:lnTo>
                  <a:pt x="7485849" y="2829917"/>
                </a:lnTo>
                <a:lnTo>
                  <a:pt x="7683404" y="2829917"/>
                </a:lnTo>
                <a:lnTo>
                  <a:pt x="7683404" y="2787266"/>
                </a:lnTo>
                <a:lnTo>
                  <a:pt x="7728750" y="2787266"/>
                </a:lnTo>
                <a:lnTo>
                  <a:pt x="7728750" y="2297834"/>
                </a:lnTo>
                <a:lnTo>
                  <a:pt x="7959101" y="2297834"/>
                </a:lnTo>
                <a:lnTo>
                  <a:pt x="7959101" y="2268896"/>
                </a:lnTo>
                <a:lnTo>
                  <a:pt x="7971553" y="2268896"/>
                </a:lnTo>
                <a:lnTo>
                  <a:pt x="7971553" y="2230947"/>
                </a:lnTo>
                <a:lnTo>
                  <a:pt x="8007769" y="2230947"/>
                </a:lnTo>
                <a:lnTo>
                  <a:pt x="8007769" y="2184280"/>
                </a:lnTo>
                <a:lnTo>
                  <a:pt x="8468472" y="2184280"/>
                </a:lnTo>
                <a:lnTo>
                  <a:pt x="8468472" y="2197978"/>
                </a:lnTo>
                <a:lnTo>
                  <a:pt x="8509244" y="2197978"/>
                </a:lnTo>
                <a:lnTo>
                  <a:pt x="8509244" y="2216997"/>
                </a:lnTo>
                <a:lnTo>
                  <a:pt x="8530734" y="2216997"/>
                </a:lnTo>
                <a:lnTo>
                  <a:pt x="8530734" y="2243731"/>
                </a:lnTo>
                <a:lnTo>
                  <a:pt x="8559315" y="2243731"/>
                </a:lnTo>
                <a:lnTo>
                  <a:pt x="8559315" y="2353512"/>
                </a:lnTo>
                <a:lnTo>
                  <a:pt x="8698824" y="2353512"/>
                </a:lnTo>
                <a:lnTo>
                  <a:pt x="8698824" y="2268897"/>
                </a:lnTo>
                <a:lnTo>
                  <a:pt x="8814000" y="2268897"/>
                </a:lnTo>
                <a:lnTo>
                  <a:pt x="8814000" y="2119653"/>
                </a:lnTo>
                <a:lnTo>
                  <a:pt x="9026510" y="2119653"/>
                </a:lnTo>
                <a:lnTo>
                  <a:pt x="9026510" y="2268897"/>
                </a:lnTo>
                <a:lnTo>
                  <a:pt x="9026510" y="2297835"/>
                </a:lnTo>
                <a:lnTo>
                  <a:pt x="9108806" y="2297835"/>
                </a:lnTo>
                <a:lnTo>
                  <a:pt x="9108806" y="2437606"/>
                </a:lnTo>
                <a:lnTo>
                  <a:pt x="9141686" y="2437606"/>
                </a:lnTo>
                <a:lnTo>
                  <a:pt x="9141686" y="2577377"/>
                </a:lnTo>
                <a:lnTo>
                  <a:pt x="9173913" y="2577377"/>
                </a:lnTo>
                <a:lnTo>
                  <a:pt x="9173913" y="2655211"/>
                </a:lnTo>
                <a:lnTo>
                  <a:pt x="9226037" y="2655211"/>
                </a:lnTo>
                <a:lnTo>
                  <a:pt x="9226037" y="2623327"/>
                </a:lnTo>
                <a:lnTo>
                  <a:pt x="9244019" y="2623327"/>
                </a:lnTo>
                <a:lnTo>
                  <a:pt x="9244019" y="2593935"/>
                </a:lnTo>
                <a:lnTo>
                  <a:pt x="9259890" y="2593935"/>
                </a:lnTo>
                <a:lnTo>
                  <a:pt x="9259890" y="2573651"/>
                </a:lnTo>
                <a:lnTo>
                  <a:pt x="9316232" y="2573651"/>
                </a:lnTo>
                <a:lnTo>
                  <a:pt x="9316232" y="2539103"/>
                </a:lnTo>
                <a:lnTo>
                  <a:pt x="9438547" y="2539103"/>
                </a:lnTo>
                <a:lnTo>
                  <a:pt x="9438547" y="2573651"/>
                </a:lnTo>
                <a:lnTo>
                  <a:pt x="9462881" y="2573651"/>
                </a:lnTo>
                <a:lnTo>
                  <a:pt x="9462881" y="2593598"/>
                </a:lnTo>
                <a:lnTo>
                  <a:pt x="9504779" y="2593598"/>
                </a:lnTo>
                <a:lnTo>
                  <a:pt x="9504779" y="2579547"/>
                </a:lnTo>
                <a:lnTo>
                  <a:pt x="9535775" y="2579547"/>
                </a:lnTo>
                <a:lnTo>
                  <a:pt x="9535775" y="2548438"/>
                </a:lnTo>
                <a:lnTo>
                  <a:pt x="9769854" y="2548438"/>
                </a:lnTo>
                <a:lnTo>
                  <a:pt x="9769854" y="2610542"/>
                </a:lnTo>
                <a:lnTo>
                  <a:pt x="9947684" y="2610542"/>
                </a:lnTo>
                <a:lnTo>
                  <a:pt x="9947684" y="2736611"/>
                </a:lnTo>
                <a:lnTo>
                  <a:pt x="10000832" y="2736611"/>
                </a:lnTo>
                <a:lnTo>
                  <a:pt x="10000832" y="2388321"/>
                </a:lnTo>
                <a:lnTo>
                  <a:pt x="10034600" y="2388321"/>
                </a:lnTo>
                <a:lnTo>
                  <a:pt x="10034600" y="2356755"/>
                </a:lnTo>
                <a:lnTo>
                  <a:pt x="10050084" y="2356755"/>
                </a:lnTo>
                <a:lnTo>
                  <a:pt x="10050084" y="2315516"/>
                </a:lnTo>
                <a:lnTo>
                  <a:pt x="10067327" y="2315516"/>
                </a:lnTo>
                <a:lnTo>
                  <a:pt x="10067327" y="2040937"/>
                </a:lnTo>
                <a:lnTo>
                  <a:pt x="10082395" y="2040937"/>
                </a:lnTo>
                <a:lnTo>
                  <a:pt x="10082395" y="2027316"/>
                </a:lnTo>
                <a:lnTo>
                  <a:pt x="10112025" y="2027316"/>
                </a:lnTo>
                <a:lnTo>
                  <a:pt x="10112025" y="1791012"/>
                </a:lnTo>
                <a:lnTo>
                  <a:pt x="10153717" y="1791012"/>
                </a:lnTo>
                <a:lnTo>
                  <a:pt x="10153717" y="2027316"/>
                </a:lnTo>
                <a:lnTo>
                  <a:pt x="10171076" y="2027316"/>
                </a:lnTo>
                <a:lnTo>
                  <a:pt x="10171076" y="2040937"/>
                </a:lnTo>
                <a:lnTo>
                  <a:pt x="10183415" y="2040937"/>
                </a:lnTo>
                <a:lnTo>
                  <a:pt x="10183415" y="2238405"/>
                </a:lnTo>
                <a:lnTo>
                  <a:pt x="10214311" y="2238405"/>
                </a:lnTo>
                <a:lnTo>
                  <a:pt x="10214311" y="2278506"/>
                </a:lnTo>
                <a:lnTo>
                  <a:pt x="10242721" y="2278506"/>
                </a:lnTo>
                <a:lnTo>
                  <a:pt x="10242721" y="2315516"/>
                </a:lnTo>
                <a:lnTo>
                  <a:pt x="10245675" y="2315516"/>
                </a:lnTo>
                <a:lnTo>
                  <a:pt x="10245675" y="2321757"/>
                </a:lnTo>
                <a:lnTo>
                  <a:pt x="10260855" y="2321757"/>
                </a:lnTo>
                <a:lnTo>
                  <a:pt x="10260855" y="2351382"/>
                </a:lnTo>
                <a:lnTo>
                  <a:pt x="10283960" y="2351382"/>
                </a:lnTo>
                <a:lnTo>
                  <a:pt x="10283960" y="2554305"/>
                </a:lnTo>
                <a:lnTo>
                  <a:pt x="10295558" y="2554305"/>
                </a:lnTo>
                <a:lnTo>
                  <a:pt x="10295558" y="2571391"/>
                </a:lnTo>
                <a:lnTo>
                  <a:pt x="10444133" y="2571391"/>
                </a:lnTo>
                <a:lnTo>
                  <a:pt x="10444133" y="2607108"/>
                </a:lnTo>
                <a:lnTo>
                  <a:pt x="10509734" y="2607108"/>
                </a:lnTo>
                <a:lnTo>
                  <a:pt x="10509734" y="2637020"/>
                </a:lnTo>
                <a:lnTo>
                  <a:pt x="10532929" y="2637020"/>
                </a:lnTo>
                <a:lnTo>
                  <a:pt x="10532929" y="2672886"/>
                </a:lnTo>
                <a:lnTo>
                  <a:pt x="10617532" y="2672886"/>
                </a:lnTo>
                <a:lnTo>
                  <a:pt x="10617532" y="2632774"/>
                </a:lnTo>
                <a:lnTo>
                  <a:pt x="10643128" y="2632774"/>
                </a:lnTo>
                <a:lnTo>
                  <a:pt x="10643128" y="2552816"/>
                </a:lnTo>
                <a:lnTo>
                  <a:pt x="10667686" y="2552816"/>
                </a:lnTo>
                <a:lnTo>
                  <a:pt x="10667686" y="2442411"/>
                </a:lnTo>
                <a:lnTo>
                  <a:pt x="10737430" y="2442411"/>
                </a:lnTo>
                <a:lnTo>
                  <a:pt x="10737430" y="2289074"/>
                </a:lnTo>
                <a:lnTo>
                  <a:pt x="10767088" y="2289074"/>
                </a:lnTo>
                <a:lnTo>
                  <a:pt x="10767088" y="2254766"/>
                </a:lnTo>
                <a:lnTo>
                  <a:pt x="10790857" y="2254766"/>
                </a:lnTo>
                <a:lnTo>
                  <a:pt x="10790857" y="2133566"/>
                </a:lnTo>
                <a:lnTo>
                  <a:pt x="10821011" y="2133566"/>
                </a:lnTo>
                <a:lnTo>
                  <a:pt x="10821011" y="2025610"/>
                </a:lnTo>
                <a:lnTo>
                  <a:pt x="10855220" y="2025610"/>
                </a:lnTo>
                <a:lnTo>
                  <a:pt x="10855220" y="1940783"/>
                </a:lnTo>
                <a:lnTo>
                  <a:pt x="10898250" y="1940783"/>
                </a:lnTo>
                <a:lnTo>
                  <a:pt x="10898250" y="1839684"/>
                </a:lnTo>
                <a:lnTo>
                  <a:pt x="11256137" y="1839684"/>
                </a:lnTo>
                <a:lnTo>
                  <a:pt x="11256137" y="1940992"/>
                </a:lnTo>
                <a:lnTo>
                  <a:pt x="11288268" y="1940992"/>
                </a:lnTo>
                <a:lnTo>
                  <a:pt x="11288268" y="2001263"/>
                </a:lnTo>
                <a:lnTo>
                  <a:pt x="11310880" y="2001263"/>
                </a:lnTo>
                <a:lnTo>
                  <a:pt x="11310880" y="2107633"/>
                </a:lnTo>
                <a:lnTo>
                  <a:pt x="11345465" y="2107633"/>
                </a:lnTo>
                <a:lnTo>
                  <a:pt x="11345465" y="2282390"/>
                </a:lnTo>
                <a:lnTo>
                  <a:pt x="11376523" y="2282390"/>
                </a:lnTo>
                <a:lnTo>
                  <a:pt x="11376523" y="2401984"/>
                </a:lnTo>
                <a:lnTo>
                  <a:pt x="11399203" y="2401984"/>
                </a:lnTo>
                <a:lnTo>
                  <a:pt x="11399203" y="2533507"/>
                </a:lnTo>
                <a:lnTo>
                  <a:pt x="11423397" y="2533507"/>
                </a:lnTo>
                <a:lnTo>
                  <a:pt x="11423397" y="2564451"/>
                </a:lnTo>
                <a:lnTo>
                  <a:pt x="11447590" y="2564451"/>
                </a:lnTo>
                <a:lnTo>
                  <a:pt x="11447590" y="2510229"/>
                </a:lnTo>
                <a:lnTo>
                  <a:pt x="11483303" y="2510229"/>
                </a:lnTo>
                <a:lnTo>
                  <a:pt x="11483303" y="2458114"/>
                </a:lnTo>
                <a:lnTo>
                  <a:pt x="11506653" y="2458114"/>
                </a:lnTo>
                <a:lnTo>
                  <a:pt x="11506653" y="2233760"/>
                </a:lnTo>
                <a:lnTo>
                  <a:pt x="11537922" y="2233760"/>
                </a:lnTo>
                <a:lnTo>
                  <a:pt x="11537922" y="2458114"/>
                </a:lnTo>
                <a:lnTo>
                  <a:pt x="11561273" y="2458114"/>
                </a:lnTo>
                <a:lnTo>
                  <a:pt x="11561273" y="2510229"/>
                </a:lnTo>
                <a:lnTo>
                  <a:pt x="11596986" y="2510229"/>
                </a:lnTo>
                <a:lnTo>
                  <a:pt x="11596986" y="2554405"/>
                </a:lnTo>
                <a:lnTo>
                  <a:pt x="11626796" y="2554405"/>
                </a:lnTo>
                <a:lnTo>
                  <a:pt x="11626796" y="2591693"/>
                </a:lnTo>
                <a:lnTo>
                  <a:pt x="11656050" y="2591693"/>
                </a:lnTo>
                <a:lnTo>
                  <a:pt x="11656050" y="2900381"/>
                </a:lnTo>
                <a:lnTo>
                  <a:pt x="11707155" y="2900381"/>
                </a:lnTo>
                <a:lnTo>
                  <a:pt x="11707155" y="2572489"/>
                </a:lnTo>
                <a:lnTo>
                  <a:pt x="11729414" y="2572489"/>
                </a:lnTo>
                <a:lnTo>
                  <a:pt x="11729414" y="1346803"/>
                </a:lnTo>
                <a:lnTo>
                  <a:pt x="11762517" y="1346803"/>
                </a:lnTo>
                <a:lnTo>
                  <a:pt x="11762517" y="1228203"/>
                </a:lnTo>
                <a:lnTo>
                  <a:pt x="11788935" y="1228203"/>
                </a:lnTo>
                <a:lnTo>
                  <a:pt x="11788935" y="1190159"/>
                </a:lnTo>
                <a:lnTo>
                  <a:pt x="11800933" y="1190159"/>
                </a:lnTo>
                <a:lnTo>
                  <a:pt x="11800933" y="1181592"/>
                </a:lnTo>
                <a:lnTo>
                  <a:pt x="12000670" y="1181592"/>
                </a:lnTo>
                <a:lnTo>
                  <a:pt x="12000670" y="1190159"/>
                </a:lnTo>
                <a:lnTo>
                  <a:pt x="12000670" y="1228203"/>
                </a:lnTo>
                <a:lnTo>
                  <a:pt x="12012668" y="1228203"/>
                </a:lnTo>
                <a:lnTo>
                  <a:pt x="12012668" y="1346803"/>
                </a:lnTo>
                <a:lnTo>
                  <a:pt x="12044125" y="1346803"/>
                </a:lnTo>
                <a:lnTo>
                  <a:pt x="12044125" y="2131891"/>
                </a:lnTo>
                <a:lnTo>
                  <a:pt x="12051301" y="2131891"/>
                </a:lnTo>
                <a:lnTo>
                  <a:pt x="12051301" y="2160131"/>
                </a:lnTo>
                <a:lnTo>
                  <a:pt x="12067779" y="2160131"/>
                </a:lnTo>
                <a:lnTo>
                  <a:pt x="12067779" y="2150364"/>
                </a:lnTo>
                <a:lnTo>
                  <a:pt x="12086252" y="2131891"/>
                </a:lnTo>
                <a:lnTo>
                  <a:pt x="12213966" y="2131891"/>
                </a:lnTo>
                <a:lnTo>
                  <a:pt x="12232439" y="2150364"/>
                </a:lnTo>
                <a:lnTo>
                  <a:pt x="12232439" y="2160131"/>
                </a:lnTo>
                <a:lnTo>
                  <a:pt x="12268355" y="2160131"/>
                </a:lnTo>
                <a:lnTo>
                  <a:pt x="12268355" y="2196980"/>
                </a:lnTo>
                <a:lnTo>
                  <a:pt x="12290198" y="2196980"/>
                </a:lnTo>
                <a:lnTo>
                  <a:pt x="12290199" y="2196980"/>
                </a:lnTo>
                <a:lnTo>
                  <a:pt x="12290199" y="2225219"/>
                </a:lnTo>
                <a:lnTo>
                  <a:pt x="12333389" y="2225219"/>
                </a:lnTo>
                <a:lnTo>
                  <a:pt x="12333389" y="2481795"/>
                </a:lnTo>
                <a:lnTo>
                  <a:pt x="12441243" y="2481795"/>
                </a:lnTo>
                <a:lnTo>
                  <a:pt x="12441243" y="2453494"/>
                </a:lnTo>
                <a:lnTo>
                  <a:pt x="12482965" y="2453494"/>
                </a:lnTo>
                <a:lnTo>
                  <a:pt x="12482965" y="2135997"/>
                </a:lnTo>
                <a:lnTo>
                  <a:pt x="12503282" y="2135997"/>
                </a:lnTo>
                <a:lnTo>
                  <a:pt x="12503282" y="2099529"/>
                </a:lnTo>
                <a:lnTo>
                  <a:pt x="12533260" y="2099529"/>
                </a:lnTo>
                <a:lnTo>
                  <a:pt x="12533260" y="2063063"/>
                </a:lnTo>
                <a:lnTo>
                  <a:pt x="12682979" y="2063063"/>
                </a:lnTo>
                <a:lnTo>
                  <a:pt x="12682979" y="2099529"/>
                </a:lnTo>
                <a:lnTo>
                  <a:pt x="12756769" y="2099529"/>
                </a:lnTo>
                <a:lnTo>
                  <a:pt x="12756769" y="2420686"/>
                </a:lnTo>
                <a:lnTo>
                  <a:pt x="12791146" y="2420686"/>
                </a:lnTo>
                <a:lnTo>
                  <a:pt x="12791146" y="2225219"/>
                </a:lnTo>
                <a:lnTo>
                  <a:pt x="12832556" y="2225219"/>
                </a:lnTo>
                <a:lnTo>
                  <a:pt x="12832556" y="2131890"/>
                </a:lnTo>
                <a:lnTo>
                  <a:pt x="12862851" y="2131890"/>
                </a:lnTo>
                <a:lnTo>
                  <a:pt x="12862851" y="2099529"/>
                </a:lnTo>
                <a:lnTo>
                  <a:pt x="12880771" y="2099529"/>
                </a:lnTo>
                <a:lnTo>
                  <a:pt x="12880771" y="2063063"/>
                </a:lnTo>
                <a:lnTo>
                  <a:pt x="13012571" y="2063063"/>
                </a:lnTo>
                <a:lnTo>
                  <a:pt x="13012571" y="2099529"/>
                </a:lnTo>
                <a:lnTo>
                  <a:pt x="13044870" y="2099529"/>
                </a:lnTo>
                <a:lnTo>
                  <a:pt x="13044870" y="2131891"/>
                </a:lnTo>
                <a:lnTo>
                  <a:pt x="13070899" y="2131891"/>
                </a:lnTo>
                <a:lnTo>
                  <a:pt x="13070899" y="2233829"/>
                </a:lnTo>
                <a:lnTo>
                  <a:pt x="13122652" y="2233829"/>
                </a:lnTo>
                <a:lnTo>
                  <a:pt x="13122652" y="2261239"/>
                </a:lnTo>
                <a:lnTo>
                  <a:pt x="13134961" y="2261239"/>
                </a:lnTo>
                <a:lnTo>
                  <a:pt x="13134961" y="2322279"/>
                </a:lnTo>
                <a:lnTo>
                  <a:pt x="13296300" y="2322279"/>
                </a:lnTo>
                <a:lnTo>
                  <a:pt x="13296300" y="2322278"/>
                </a:lnTo>
                <a:lnTo>
                  <a:pt x="13296299" y="2322278"/>
                </a:lnTo>
                <a:lnTo>
                  <a:pt x="13296299" y="2186441"/>
                </a:lnTo>
                <a:lnTo>
                  <a:pt x="13296299" y="1319571"/>
                </a:lnTo>
                <a:lnTo>
                  <a:pt x="13296299" y="1189176"/>
                </a:lnTo>
                <a:lnTo>
                  <a:pt x="13329212" y="1189176"/>
                </a:lnTo>
                <a:lnTo>
                  <a:pt x="13329212" y="944714"/>
                </a:lnTo>
                <a:lnTo>
                  <a:pt x="13365590" y="944714"/>
                </a:lnTo>
                <a:lnTo>
                  <a:pt x="13365590" y="817109"/>
                </a:lnTo>
                <a:lnTo>
                  <a:pt x="13393460" y="817109"/>
                </a:lnTo>
                <a:lnTo>
                  <a:pt x="13393460" y="593980"/>
                </a:lnTo>
                <a:lnTo>
                  <a:pt x="13420895" y="593980"/>
                </a:lnTo>
                <a:lnTo>
                  <a:pt x="13420895" y="561289"/>
                </a:lnTo>
                <a:lnTo>
                  <a:pt x="13448435" y="561289"/>
                </a:lnTo>
                <a:lnTo>
                  <a:pt x="13448435" y="534615"/>
                </a:lnTo>
                <a:lnTo>
                  <a:pt x="13466637" y="534615"/>
                </a:lnTo>
                <a:lnTo>
                  <a:pt x="13466637" y="495809"/>
                </a:lnTo>
                <a:lnTo>
                  <a:pt x="13475295" y="495809"/>
                </a:lnTo>
                <a:lnTo>
                  <a:pt x="13475295" y="271203"/>
                </a:lnTo>
                <a:lnTo>
                  <a:pt x="13506564" y="271203"/>
                </a:lnTo>
                <a:lnTo>
                  <a:pt x="13506564" y="495809"/>
                </a:lnTo>
                <a:lnTo>
                  <a:pt x="13515221" y="495809"/>
                </a:lnTo>
                <a:lnTo>
                  <a:pt x="13515221" y="534615"/>
                </a:lnTo>
                <a:lnTo>
                  <a:pt x="13539326" y="534615"/>
                </a:lnTo>
                <a:lnTo>
                  <a:pt x="13539326" y="569950"/>
                </a:lnTo>
                <a:lnTo>
                  <a:pt x="13552866" y="569950"/>
                </a:lnTo>
                <a:lnTo>
                  <a:pt x="13552866" y="587873"/>
                </a:lnTo>
                <a:lnTo>
                  <a:pt x="13578649" y="587873"/>
                </a:lnTo>
                <a:lnTo>
                  <a:pt x="13578649" y="785894"/>
                </a:lnTo>
                <a:lnTo>
                  <a:pt x="13615266" y="785894"/>
                </a:lnTo>
                <a:lnTo>
                  <a:pt x="13615266" y="817109"/>
                </a:lnTo>
                <a:lnTo>
                  <a:pt x="13639910" y="817109"/>
                </a:lnTo>
                <a:lnTo>
                  <a:pt x="13639910" y="944714"/>
                </a:lnTo>
                <a:lnTo>
                  <a:pt x="13670647" y="944714"/>
                </a:lnTo>
                <a:lnTo>
                  <a:pt x="13670647" y="1169319"/>
                </a:lnTo>
                <a:lnTo>
                  <a:pt x="13709971" y="1169319"/>
                </a:lnTo>
                <a:lnTo>
                  <a:pt x="13709971" y="1138685"/>
                </a:lnTo>
                <a:lnTo>
                  <a:pt x="13729030" y="1138685"/>
                </a:lnTo>
                <a:lnTo>
                  <a:pt x="13729030" y="1109885"/>
                </a:lnTo>
                <a:lnTo>
                  <a:pt x="13746547" y="1109885"/>
                </a:lnTo>
                <a:lnTo>
                  <a:pt x="13746547" y="1068399"/>
                </a:lnTo>
                <a:lnTo>
                  <a:pt x="13775370" y="1068399"/>
                </a:lnTo>
                <a:lnTo>
                  <a:pt x="13775370" y="1035897"/>
                </a:lnTo>
                <a:lnTo>
                  <a:pt x="13793371" y="1035897"/>
                </a:lnTo>
                <a:lnTo>
                  <a:pt x="13793371" y="881475"/>
                </a:lnTo>
                <a:lnTo>
                  <a:pt x="13824640" y="881475"/>
                </a:lnTo>
                <a:lnTo>
                  <a:pt x="13824640" y="1035897"/>
                </a:lnTo>
                <a:lnTo>
                  <a:pt x="13833485" y="1035897"/>
                </a:lnTo>
                <a:lnTo>
                  <a:pt x="13833485" y="1053836"/>
                </a:lnTo>
                <a:lnTo>
                  <a:pt x="13849881" y="1053836"/>
                </a:lnTo>
                <a:lnTo>
                  <a:pt x="13849881" y="1068399"/>
                </a:lnTo>
                <a:lnTo>
                  <a:pt x="13854302" y="1068399"/>
                </a:lnTo>
                <a:lnTo>
                  <a:pt x="13854302" y="1128787"/>
                </a:lnTo>
                <a:lnTo>
                  <a:pt x="13887828" y="1128787"/>
                </a:lnTo>
                <a:lnTo>
                  <a:pt x="13887828" y="1193780"/>
                </a:lnTo>
                <a:lnTo>
                  <a:pt x="13920012" y="1193780"/>
                </a:lnTo>
                <a:lnTo>
                  <a:pt x="13920012" y="1257940"/>
                </a:lnTo>
                <a:lnTo>
                  <a:pt x="13951850" y="1257940"/>
                </a:lnTo>
                <a:lnTo>
                  <a:pt x="13951850" y="1319571"/>
                </a:lnTo>
                <a:lnTo>
                  <a:pt x="13985625" y="1319571"/>
                </a:lnTo>
                <a:lnTo>
                  <a:pt x="13985625" y="1450990"/>
                </a:lnTo>
                <a:lnTo>
                  <a:pt x="14001689" y="1450990"/>
                </a:lnTo>
                <a:lnTo>
                  <a:pt x="14001689" y="1823645"/>
                </a:lnTo>
                <a:lnTo>
                  <a:pt x="14047894" y="1823645"/>
                </a:lnTo>
                <a:lnTo>
                  <a:pt x="14047894" y="1957793"/>
                </a:lnTo>
                <a:lnTo>
                  <a:pt x="14069863" y="1957793"/>
                </a:lnTo>
                <a:lnTo>
                  <a:pt x="14069863" y="2285796"/>
                </a:lnTo>
                <a:lnTo>
                  <a:pt x="14097737" y="2285796"/>
                </a:lnTo>
                <a:lnTo>
                  <a:pt x="14097737" y="2298955"/>
                </a:lnTo>
                <a:lnTo>
                  <a:pt x="14123580" y="2298955"/>
                </a:lnTo>
                <a:lnTo>
                  <a:pt x="14123580" y="2233829"/>
                </a:lnTo>
                <a:lnTo>
                  <a:pt x="14149076" y="2233829"/>
                </a:lnTo>
                <a:lnTo>
                  <a:pt x="14149076" y="2158090"/>
                </a:lnTo>
                <a:lnTo>
                  <a:pt x="14162436" y="2158090"/>
                </a:lnTo>
                <a:lnTo>
                  <a:pt x="14162436" y="2135951"/>
                </a:lnTo>
                <a:lnTo>
                  <a:pt x="14223273" y="2135951"/>
                </a:lnTo>
                <a:lnTo>
                  <a:pt x="14223273" y="2148595"/>
                </a:lnTo>
                <a:lnTo>
                  <a:pt x="14234272" y="2148595"/>
                </a:lnTo>
                <a:lnTo>
                  <a:pt x="14234272" y="2190653"/>
                </a:lnTo>
                <a:lnTo>
                  <a:pt x="14253692" y="2190653"/>
                </a:lnTo>
                <a:lnTo>
                  <a:pt x="14253692" y="2206714"/>
                </a:lnTo>
                <a:lnTo>
                  <a:pt x="14264690" y="2206714"/>
                </a:lnTo>
                <a:lnTo>
                  <a:pt x="14264690" y="2259290"/>
                </a:lnTo>
                <a:lnTo>
                  <a:pt x="14289500" y="2259290"/>
                </a:lnTo>
                <a:lnTo>
                  <a:pt x="14289500" y="2311866"/>
                </a:lnTo>
                <a:lnTo>
                  <a:pt x="14310844" y="2311866"/>
                </a:lnTo>
                <a:lnTo>
                  <a:pt x="14310844" y="2335432"/>
                </a:lnTo>
                <a:lnTo>
                  <a:pt x="14326150" y="2335432"/>
                </a:lnTo>
                <a:lnTo>
                  <a:pt x="14326150" y="2362074"/>
                </a:lnTo>
                <a:lnTo>
                  <a:pt x="14355564" y="2362074"/>
                </a:lnTo>
                <a:lnTo>
                  <a:pt x="14355564" y="2420686"/>
                </a:lnTo>
                <a:lnTo>
                  <a:pt x="14399093" y="2420686"/>
                </a:lnTo>
                <a:lnTo>
                  <a:pt x="14399093" y="2447684"/>
                </a:lnTo>
                <a:lnTo>
                  <a:pt x="14451959" y="2447684"/>
                </a:lnTo>
                <a:lnTo>
                  <a:pt x="14451959" y="2577032"/>
                </a:lnTo>
                <a:lnTo>
                  <a:pt x="14593471" y="2577032"/>
                </a:lnTo>
                <a:lnTo>
                  <a:pt x="14593471" y="2549622"/>
                </a:lnTo>
                <a:lnTo>
                  <a:pt x="14623330" y="2549622"/>
                </a:lnTo>
                <a:lnTo>
                  <a:pt x="14623330" y="2135951"/>
                </a:lnTo>
                <a:lnTo>
                  <a:pt x="14810599" y="2135951"/>
                </a:lnTo>
                <a:lnTo>
                  <a:pt x="14810599" y="2099529"/>
                </a:lnTo>
                <a:lnTo>
                  <a:pt x="14838474" y="2099529"/>
                </a:lnTo>
                <a:lnTo>
                  <a:pt x="14838474" y="2042564"/>
                </a:lnTo>
                <a:lnTo>
                  <a:pt x="15168129" y="2042564"/>
                </a:lnTo>
                <a:lnTo>
                  <a:pt x="15168129" y="2063063"/>
                </a:lnTo>
                <a:lnTo>
                  <a:pt x="15169161" y="2063063"/>
                </a:lnTo>
                <a:lnTo>
                  <a:pt x="15169161" y="2067055"/>
                </a:lnTo>
                <a:lnTo>
                  <a:pt x="15296875" y="2067055"/>
                </a:lnTo>
                <a:lnTo>
                  <a:pt x="15296875" y="2196980"/>
                </a:lnTo>
                <a:lnTo>
                  <a:pt x="15403186" y="2196980"/>
                </a:lnTo>
                <a:lnTo>
                  <a:pt x="15403186" y="2107150"/>
                </a:lnTo>
                <a:lnTo>
                  <a:pt x="15508410" y="2107150"/>
                </a:lnTo>
                <a:lnTo>
                  <a:pt x="15508410" y="2005912"/>
                </a:lnTo>
                <a:lnTo>
                  <a:pt x="15680887" y="2005912"/>
                </a:lnTo>
                <a:lnTo>
                  <a:pt x="15680887" y="2157911"/>
                </a:lnTo>
                <a:lnTo>
                  <a:pt x="15741212" y="2157911"/>
                </a:lnTo>
                <a:lnTo>
                  <a:pt x="15741212" y="2255205"/>
                </a:lnTo>
                <a:lnTo>
                  <a:pt x="15767126" y="2255205"/>
                </a:lnTo>
                <a:lnTo>
                  <a:pt x="15767126" y="2378856"/>
                </a:lnTo>
                <a:lnTo>
                  <a:pt x="15801925" y="2378856"/>
                </a:lnTo>
                <a:lnTo>
                  <a:pt x="15801925" y="2452879"/>
                </a:lnTo>
                <a:lnTo>
                  <a:pt x="15845361" y="2452879"/>
                </a:lnTo>
                <a:lnTo>
                  <a:pt x="15845361" y="2390375"/>
                </a:lnTo>
                <a:lnTo>
                  <a:pt x="15900641" y="2390375"/>
                </a:lnTo>
                <a:lnTo>
                  <a:pt x="15900641" y="2362074"/>
                </a:lnTo>
                <a:lnTo>
                  <a:pt x="15997268" y="2362074"/>
                </a:lnTo>
                <a:lnTo>
                  <a:pt x="15997268" y="2390375"/>
                </a:lnTo>
                <a:lnTo>
                  <a:pt x="16094542" y="2390375"/>
                </a:lnTo>
                <a:lnTo>
                  <a:pt x="16094542" y="2362567"/>
                </a:lnTo>
                <a:lnTo>
                  <a:pt x="16274841" y="2362567"/>
                </a:lnTo>
                <a:lnTo>
                  <a:pt x="16274841" y="2420686"/>
                </a:lnTo>
                <a:lnTo>
                  <a:pt x="16426167" y="2420686"/>
                </a:lnTo>
                <a:lnTo>
                  <a:pt x="16426167" y="2512772"/>
                </a:lnTo>
                <a:lnTo>
                  <a:pt x="16467941" y="2512772"/>
                </a:lnTo>
                <a:lnTo>
                  <a:pt x="16467941" y="2214043"/>
                </a:lnTo>
                <a:lnTo>
                  <a:pt x="16497013" y="2214043"/>
                </a:lnTo>
                <a:lnTo>
                  <a:pt x="16497013" y="2163063"/>
                </a:lnTo>
                <a:lnTo>
                  <a:pt x="16531341" y="2163063"/>
                </a:lnTo>
                <a:lnTo>
                  <a:pt x="16531341" y="2108423"/>
                </a:lnTo>
                <a:lnTo>
                  <a:pt x="16538739" y="2108423"/>
                </a:lnTo>
                <a:lnTo>
                  <a:pt x="16538739" y="1940776"/>
                </a:lnTo>
                <a:lnTo>
                  <a:pt x="16562071" y="1940776"/>
                </a:lnTo>
                <a:lnTo>
                  <a:pt x="16562071" y="1726586"/>
                </a:lnTo>
                <a:lnTo>
                  <a:pt x="16596813" y="1726586"/>
                </a:lnTo>
                <a:lnTo>
                  <a:pt x="16596813" y="1940776"/>
                </a:lnTo>
                <a:lnTo>
                  <a:pt x="16619933" y="1940776"/>
                </a:lnTo>
                <a:lnTo>
                  <a:pt x="16619933" y="2108423"/>
                </a:lnTo>
                <a:lnTo>
                  <a:pt x="16638649" y="2108423"/>
                </a:lnTo>
                <a:lnTo>
                  <a:pt x="16638649" y="2142288"/>
                </a:lnTo>
                <a:lnTo>
                  <a:pt x="16673501" y="2142288"/>
                </a:lnTo>
                <a:lnTo>
                  <a:pt x="16673501" y="2198969"/>
                </a:lnTo>
                <a:lnTo>
                  <a:pt x="16710799" y="2198969"/>
                </a:lnTo>
                <a:lnTo>
                  <a:pt x="16710799" y="2387387"/>
                </a:lnTo>
                <a:lnTo>
                  <a:pt x="16907577" y="2387387"/>
                </a:lnTo>
                <a:lnTo>
                  <a:pt x="16907577" y="2439567"/>
                </a:lnTo>
                <a:lnTo>
                  <a:pt x="16934833" y="2439567"/>
                </a:lnTo>
                <a:lnTo>
                  <a:pt x="16934833" y="2481795"/>
                </a:lnTo>
                <a:lnTo>
                  <a:pt x="16961625" y="2481795"/>
                </a:lnTo>
                <a:lnTo>
                  <a:pt x="16961625" y="2681624"/>
                </a:lnTo>
                <a:lnTo>
                  <a:pt x="17084389" y="2681624"/>
                </a:lnTo>
                <a:lnTo>
                  <a:pt x="17084389" y="2719727"/>
                </a:lnTo>
                <a:lnTo>
                  <a:pt x="17116981" y="2719727"/>
                </a:lnTo>
                <a:lnTo>
                  <a:pt x="17116981" y="2757829"/>
                </a:lnTo>
                <a:lnTo>
                  <a:pt x="17149049" y="2757829"/>
                </a:lnTo>
                <a:lnTo>
                  <a:pt x="17149049" y="2887784"/>
                </a:lnTo>
                <a:lnTo>
                  <a:pt x="17216297" y="2887784"/>
                </a:lnTo>
                <a:lnTo>
                  <a:pt x="17216297" y="2946317"/>
                </a:lnTo>
                <a:lnTo>
                  <a:pt x="17243553" y="2946317"/>
                </a:lnTo>
                <a:lnTo>
                  <a:pt x="17243553" y="2979016"/>
                </a:lnTo>
                <a:lnTo>
                  <a:pt x="17307961" y="2979016"/>
                </a:lnTo>
                <a:lnTo>
                  <a:pt x="17307961" y="3016490"/>
                </a:lnTo>
                <a:lnTo>
                  <a:pt x="17370453" y="3016490"/>
                </a:lnTo>
                <a:lnTo>
                  <a:pt x="17370453" y="3039645"/>
                </a:lnTo>
                <a:lnTo>
                  <a:pt x="17439137" y="3039645"/>
                </a:lnTo>
                <a:lnTo>
                  <a:pt x="17439137" y="3011405"/>
                </a:lnTo>
                <a:lnTo>
                  <a:pt x="17471137" y="3011405"/>
                </a:lnTo>
                <a:lnTo>
                  <a:pt x="17471137" y="2975736"/>
                </a:lnTo>
                <a:lnTo>
                  <a:pt x="17492165" y="2971484"/>
                </a:lnTo>
                <a:cubicBezTo>
                  <a:pt x="17500209" y="2968074"/>
                  <a:pt x="17507457" y="2963141"/>
                  <a:pt x="17513545" y="2957044"/>
                </a:cubicBezTo>
                <a:lnTo>
                  <a:pt x="17517013" y="2948661"/>
                </a:lnTo>
                <a:lnTo>
                  <a:pt x="17526561" y="2948661"/>
                </a:lnTo>
                <a:lnTo>
                  <a:pt x="17552789" y="2980567"/>
                </a:lnTo>
                <a:cubicBezTo>
                  <a:pt x="17565553" y="2989203"/>
                  <a:pt x="17580941" y="2994246"/>
                  <a:pt x="17597501" y="2994246"/>
                </a:cubicBezTo>
                <a:cubicBezTo>
                  <a:pt x="17614061" y="2994246"/>
                  <a:pt x="17629445" y="2989203"/>
                  <a:pt x="17642209" y="2980567"/>
                </a:cubicBezTo>
                <a:lnTo>
                  <a:pt x="17668441" y="2948661"/>
                </a:lnTo>
                <a:lnTo>
                  <a:pt x="17680657" y="2948661"/>
                </a:lnTo>
                <a:lnTo>
                  <a:pt x="17688229" y="2966962"/>
                </a:lnTo>
                <a:cubicBezTo>
                  <a:pt x="17700401" y="2979154"/>
                  <a:pt x="17717217" y="2986696"/>
                  <a:pt x="17735793" y="2986696"/>
                </a:cubicBezTo>
                <a:cubicBezTo>
                  <a:pt x="17754369" y="2986696"/>
                  <a:pt x="17771185" y="2979154"/>
                  <a:pt x="17783361" y="2966962"/>
                </a:cubicBezTo>
                <a:lnTo>
                  <a:pt x="17790929" y="2948661"/>
                </a:lnTo>
                <a:lnTo>
                  <a:pt x="17806333" y="2948661"/>
                </a:lnTo>
                <a:lnTo>
                  <a:pt x="17813297" y="2965499"/>
                </a:lnTo>
                <a:cubicBezTo>
                  <a:pt x="17825469" y="2977692"/>
                  <a:pt x="17842285" y="2985234"/>
                  <a:pt x="17860861" y="2985234"/>
                </a:cubicBezTo>
                <a:cubicBezTo>
                  <a:pt x="17879437" y="2985234"/>
                  <a:pt x="17896253" y="2977692"/>
                  <a:pt x="17908429" y="2965499"/>
                </a:cubicBezTo>
                <a:lnTo>
                  <a:pt x="17915389" y="2948661"/>
                </a:lnTo>
                <a:lnTo>
                  <a:pt x="17931053" y="2948661"/>
                </a:lnTo>
                <a:lnTo>
                  <a:pt x="17937413" y="2964037"/>
                </a:lnTo>
                <a:cubicBezTo>
                  <a:pt x="17949585" y="2976230"/>
                  <a:pt x="17966405" y="2983771"/>
                  <a:pt x="17984981" y="2983771"/>
                </a:cubicBezTo>
                <a:lnTo>
                  <a:pt x="18006217" y="2979477"/>
                </a:lnTo>
                <a:lnTo>
                  <a:pt x="18006217" y="2634032"/>
                </a:lnTo>
                <a:lnTo>
                  <a:pt x="18413098" y="2634032"/>
                </a:lnTo>
                <a:lnTo>
                  <a:pt x="18413098" y="2580075"/>
                </a:lnTo>
                <a:lnTo>
                  <a:pt x="18439046" y="2580075"/>
                </a:lnTo>
                <a:lnTo>
                  <a:pt x="18439046" y="2516569"/>
                </a:lnTo>
                <a:lnTo>
                  <a:pt x="18467662" y="2516569"/>
                </a:lnTo>
                <a:lnTo>
                  <a:pt x="18467662" y="2416066"/>
                </a:lnTo>
                <a:cubicBezTo>
                  <a:pt x="18467662" y="2406472"/>
                  <a:pt x="18475442" y="2398694"/>
                  <a:pt x="18485034" y="2398694"/>
                </a:cubicBezTo>
                <a:cubicBezTo>
                  <a:pt x="18494626" y="2398694"/>
                  <a:pt x="18502406" y="2406472"/>
                  <a:pt x="18502406" y="2416066"/>
                </a:cubicBezTo>
                <a:lnTo>
                  <a:pt x="18502406" y="2516569"/>
                </a:lnTo>
                <a:lnTo>
                  <a:pt x="18506094" y="2516569"/>
                </a:lnTo>
                <a:lnTo>
                  <a:pt x="18506094" y="2580075"/>
                </a:lnTo>
                <a:lnTo>
                  <a:pt x="18637050" y="2580075"/>
                </a:lnTo>
                <a:lnTo>
                  <a:pt x="18637050" y="2695613"/>
                </a:lnTo>
                <a:lnTo>
                  <a:pt x="18718558" y="2695613"/>
                </a:lnTo>
                <a:lnTo>
                  <a:pt x="18718558" y="2726404"/>
                </a:lnTo>
                <a:lnTo>
                  <a:pt x="18745930" y="2726404"/>
                </a:lnTo>
                <a:lnTo>
                  <a:pt x="18745930" y="2757194"/>
                </a:lnTo>
                <a:lnTo>
                  <a:pt x="18780006" y="2757194"/>
                </a:lnTo>
                <a:lnTo>
                  <a:pt x="18780006" y="2913955"/>
                </a:lnTo>
                <a:lnTo>
                  <a:pt x="18814130" y="2913955"/>
                </a:lnTo>
                <a:lnTo>
                  <a:pt x="18814130" y="3102723"/>
                </a:lnTo>
                <a:lnTo>
                  <a:pt x="18837178" y="3102723"/>
                </a:lnTo>
                <a:lnTo>
                  <a:pt x="18837178" y="3139699"/>
                </a:lnTo>
                <a:lnTo>
                  <a:pt x="18869246" y="3139699"/>
                </a:lnTo>
                <a:lnTo>
                  <a:pt x="18869246" y="3174630"/>
                </a:lnTo>
                <a:lnTo>
                  <a:pt x="18889698" y="3174630"/>
                </a:lnTo>
                <a:lnTo>
                  <a:pt x="18889698" y="3203980"/>
                </a:lnTo>
                <a:lnTo>
                  <a:pt x="18940662" y="3203980"/>
                </a:lnTo>
                <a:lnTo>
                  <a:pt x="18940662" y="3180257"/>
                </a:lnTo>
                <a:lnTo>
                  <a:pt x="18976382" y="3180257"/>
                </a:lnTo>
                <a:lnTo>
                  <a:pt x="18976382" y="3145861"/>
                </a:lnTo>
                <a:lnTo>
                  <a:pt x="18993366" y="3145861"/>
                </a:lnTo>
                <a:lnTo>
                  <a:pt x="18993366" y="2810499"/>
                </a:lnTo>
                <a:lnTo>
                  <a:pt x="19037486" y="2810499"/>
                </a:lnTo>
                <a:lnTo>
                  <a:pt x="19037486" y="3068586"/>
                </a:lnTo>
                <a:lnTo>
                  <a:pt x="19072026" y="3068586"/>
                </a:lnTo>
                <a:lnTo>
                  <a:pt x="19072026" y="3139955"/>
                </a:lnTo>
                <a:lnTo>
                  <a:pt x="19103246" y="3139955"/>
                </a:lnTo>
                <a:lnTo>
                  <a:pt x="19103246" y="3180099"/>
                </a:lnTo>
                <a:lnTo>
                  <a:pt x="19135506" y="3180099"/>
                </a:lnTo>
                <a:lnTo>
                  <a:pt x="19135506" y="3938179"/>
                </a:lnTo>
                <a:lnTo>
                  <a:pt x="19103246" y="3938179"/>
                </a:lnTo>
                <a:lnTo>
                  <a:pt x="19072026" y="3938179"/>
                </a:lnTo>
                <a:lnTo>
                  <a:pt x="19070366" y="3938179"/>
                </a:lnTo>
                <a:lnTo>
                  <a:pt x="19037486" y="3938179"/>
                </a:lnTo>
                <a:lnTo>
                  <a:pt x="19037310" y="3938179"/>
                </a:lnTo>
                <a:lnTo>
                  <a:pt x="19005226" y="3938179"/>
                </a:lnTo>
                <a:lnTo>
                  <a:pt x="65742" y="3938179"/>
                </a:lnTo>
                <a:lnTo>
                  <a:pt x="32064" y="3938179"/>
                </a:lnTo>
                <a:lnTo>
                  <a:pt x="0" y="3938179"/>
                </a:lnTo>
                <a:lnTo>
                  <a:pt x="0" y="3559767"/>
                </a:lnTo>
                <a:lnTo>
                  <a:pt x="19928" y="3559767"/>
                </a:lnTo>
                <a:lnTo>
                  <a:pt x="19928" y="3519310"/>
                </a:lnTo>
                <a:lnTo>
                  <a:pt x="32064" y="3519310"/>
                </a:lnTo>
                <a:lnTo>
                  <a:pt x="32064" y="3495802"/>
                </a:lnTo>
                <a:lnTo>
                  <a:pt x="86352" y="3495802"/>
                </a:lnTo>
                <a:lnTo>
                  <a:pt x="86352" y="3644125"/>
                </a:lnTo>
                <a:lnTo>
                  <a:pt x="218966" y="3644125"/>
                </a:lnTo>
                <a:lnTo>
                  <a:pt x="218966" y="3682161"/>
                </a:lnTo>
                <a:lnTo>
                  <a:pt x="270070" y="3682161"/>
                </a:lnTo>
                <a:lnTo>
                  <a:pt x="270070" y="3663142"/>
                </a:lnTo>
                <a:lnTo>
                  <a:pt x="298378" y="3663142"/>
                </a:lnTo>
                <a:lnTo>
                  <a:pt x="298378" y="3336569"/>
                </a:lnTo>
                <a:lnTo>
                  <a:pt x="472924" y="3336569"/>
                </a:lnTo>
                <a:lnTo>
                  <a:pt x="472924" y="3237704"/>
                </a:lnTo>
                <a:lnTo>
                  <a:pt x="509278" y="3237704"/>
                </a:lnTo>
                <a:lnTo>
                  <a:pt x="509278" y="3195575"/>
                </a:lnTo>
                <a:lnTo>
                  <a:pt x="703392" y="3195575"/>
                </a:lnTo>
                <a:lnTo>
                  <a:pt x="703392" y="3237704"/>
                </a:lnTo>
                <a:lnTo>
                  <a:pt x="767858" y="3237704"/>
                </a:lnTo>
                <a:lnTo>
                  <a:pt x="767858" y="3377495"/>
                </a:lnTo>
                <a:lnTo>
                  <a:pt x="897392" y="3377495"/>
                </a:lnTo>
                <a:lnTo>
                  <a:pt x="897392" y="2990139"/>
                </a:lnTo>
                <a:lnTo>
                  <a:pt x="1027946" y="2990139"/>
                </a:lnTo>
                <a:lnTo>
                  <a:pt x="1027946" y="3575576"/>
                </a:lnTo>
                <a:lnTo>
                  <a:pt x="1095466" y="3575576"/>
                </a:lnTo>
                <a:lnTo>
                  <a:pt x="1095466" y="3611282"/>
                </a:lnTo>
                <a:lnTo>
                  <a:pt x="1125004" y="3611282"/>
                </a:lnTo>
                <a:lnTo>
                  <a:pt x="1125004" y="3644124"/>
                </a:lnTo>
                <a:lnTo>
                  <a:pt x="1147590" y="3644124"/>
                </a:lnTo>
                <a:lnTo>
                  <a:pt x="1147590" y="3701489"/>
                </a:lnTo>
                <a:lnTo>
                  <a:pt x="1290688" y="3701489"/>
                </a:lnTo>
                <a:lnTo>
                  <a:pt x="1290688" y="3731691"/>
                </a:lnTo>
                <a:lnTo>
                  <a:pt x="1321558" y="3731691"/>
                </a:lnTo>
                <a:lnTo>
                  <a:pt x="1321558" y="3599445"/>
                </a:lnTo>
                <a:lnTo>
                  <a:pt x="1394134" y="3599445"/>
                </a:lnTo>
                <a:lnTo>
                  <a:pt x="1394134" y="3397510"/>
                </a:lnTo>
                <a:lnTo>
                  <a:pt x="1448694" y="3397510"/>
                </a:lnTo>
                <a:lnTo>
                  <a:pt x="1448694" y="3225098"/>
                </a:lnTo>
                <a:lnTo>
                  <a:pt x="1548610" y="3225098"/>
                </a:lnTo>
                <a:lnTo>
                  <a:pt x="1548610" y="3170941"/>
                </a:lnTo>
                <a:lnTo>
                  <a:pt x="1630479" y="3170941"/>
                </a:lnTo>
                <a:lnTo>
                  <a:pt x="1630479" y="2936559"/>
                </a:lnTo>
                <a:cubicBezTo>
                  <a:pt x="1630479" y="2926618"/>
                  <a:pt x="1638538" y="2918559"/>
                  <a:pt x="1648479" y="2918559"/>
                </a:cubicBezTo>
                <a:cubicBezTo>
                  <a:pt x="1658420" y="2918559"/>
                  <a:pt x="1666480" y="2926618"/>
                  <a:pt x="1666480" y="2936559"/>
                </a:cubicBezTo>
                <a:lnTo>
                  <a:pt x="1666480" y="3170941"/>
                </a:lnTo>
                <a:lnTo>
                  <a:pt x="1740672" y="3170941"/>
                </a:lnTo>
                <a:lnTo>
                  <a:pt x="1740672" y="3225098"/>
                </a:lnTo>
                <a:lnTo>
                  <a:pt x="1851694" y="3225098"/>
                </a:lnTo>
                <a:lnTo>
                  <a:pt x="1851694" y="3386903"/>
                </a:lnTo>
                <a:lnTo>
                  <a:pt x="1906488" y="3386903"/>
                </a:lnTo>
                <a:lnTo>
                  <a:pt x="1906488" y="3633086"/>
                </a:lnTo>
                <a:lnTo>
                  <a:pt x="2073761" y="3633086"/>
                </a:lnTo>
                <a:lnTo>
                  <a:pt x="2073761" y="3386903"/>
                </a:lnTo>
                <a:lnTo>
                  <a:pt x="2161096" y="3386903"/>
                </a:lnTo>
                <a:lnTo>
                  <a:pt x="2161096" y="2979754"/>
                </a:lnTo>
                <a:lnTo>
                  <a:pt x="2198366" y="2979754"/>
                </a:lnTo>
                <a:lnTo>
                  <a:pt x="2198366" y="2947993"/>
                </a:lnTo>
                <a:lnTo>
                  <a:pt x="2233244" y="2947993"/>
                </a:lnTo>
                <a:lnTo>
                  <a:pt x="2233244" y="2918697"/>
                </a:lnTo>
                <a:lnTo>
                  <a:pt x="2268122" y="2918697"/>
                </a:lnTo>
                <a:lnTo>
                  <a:pt x="2268122" y="2886270"/>
                </a:lnTo>
                <a:lnTo>
                  <a:pt x="2296248" y="2886270"/>
                </a:lnTo>
                <a:lnTo>
                  <a:pt x="2296248" y="2858057"/>
                </a:lnTo>
                <a:lnTo>
                  <a:pt x="2328937" y="2858057"/>
                </a:lnTo>
                <a:lnTo>
                  <a:pt x="2328937" y="2817595"/>
                </a:lnTo>
                <a:lnTo>
                  <a:pt x="2596325" y="2817595"/>
                </a:lnTo>
                <a:lnTo>
                  <a:pt x="2596325" y="3352789"/>
                </a:lnTo>
                <a:lnTo>
                  <a:pt x="2680818" y="3352789"/>
                </a:lnTo>
                <a:lnTo>
                  <a:pt x="2680818" y="3189832"/>
                </a:lnTo>
                <a:lnTo>
                  <a:pt x="2738489" y="3189832"/>
                </a:lnTo>
                <a:lnTo>
                  <a:pt x="2738489" y="3170246"/>
                </a:lnTo>
                <a:lnTo>
                  <a:pt x="2765199" y="3170246"/>
                </a:lnTo>
                <a:lnTo>
                  <a:pt x="2765199" y="2956971"/>
                </a:lnTo>
                <a:lnTo>
                  <a:pt x="2796882" y="2956971"/>
                </a:lnTo>
                <a:lnTo>
                  <a:pt x="2796882" y="2918697"/>
                </a:lnTo>
                <a:lnTo>
                  <a:pt x="2830031" y="2918697"/>
                </a:lnTo>
                <a:lnTo>
                  <a:pt x="2830031" y="2823411"/>
                </a:lnTo>
                <a:lnTo>
                  <a:pt x="2852336" y="2823411"/>
                </a:lnTo>
                <a:lnTo>
                  <a:pt x="2852336" y="2661462"/>
                </a:lnTo>
                <a:lnTo>
                  <a:pt x="2953855" y="2661462"/>
                </a:lnTo>
                <a:lnTo>
                  <a:pt x="2953855" y="2466961"/>
                </a:lnTo>
                <a:lnTo>
                  <a:pt x="2986480" y="2466961"/>
                </a:lnTo>
                <a:lnTo>
                  <a:pt x="2986480" y="2421387"/>
                </a:lnTo>
                <a:lnTo>
                  <a:pt x="3021470" y="2421387"/>
                </a:lnTo>
                <a:lnTo>
                  <a:pt x="3021470" y="2288802"/>
                </a:lnTo>
                <a:lnTo>
                  <a:pt x="3052178" y="2288802"/>
                </a:lnTo>
                <a:lnTo>
                  <a:pt x="3052178" y="2163238"/>
                </a:lnTo>
                <a:lnTo>
                  <a:pt x="3076946" y="2163238"/>
                </a:lnTo>
                <a:lnTo>
                  <a:pt x="3076946" y="2125469"/>
                </a:lnTo>
                <a:lnTo>
                  <a:pt x="3108644" y="2125469"/>
                </a:lnTo>
                <a:lnTo>
                  <a:pt x="3108644" y="2053348"/>
                </a:lnTo>
                <a:lnTo>
                  <a:pt x="3165310" y="2053348"/>
                </a:lnTo>
                <a:lnTo>
                  <a:pt x="3165310" y="1942519"/>
                </a:lnTo>
                <a:lnTo>
                  <a:pt x="3594872" y="1942519"/>
                </a:lnTo>
                <a:lnTo>
                  <a:pt x="3594872" y="2030857"/>
                </a:lnTo>
                <a:lnTo>
                  <a:pt x="3609977" y="2030857"/>
                </a:lnTo>
                <a:lnTo>
                  <a:pt x="3609977" y="2125665"/>
                </a:lnTo>
                <a:lnTo>
                  <a:pt x="3662266" y="2125665"/>
                </a:lnTo>
                <a:lnTo>
                  <a:pt x="3662266" y="2256527"/>
                </a:lnTo>
                <a:lnTo>
                  <a:pt x="3691605" y="2256527"/>
                </a:lnTo>
                <a:lnTo>
                  <a:pt x="3691605" y="2478186"/>
                </a:lnTo>
                <a:lnTo>
                  <a:pt x="3728768" y="2478186"/>
                </a:lnTo>
                <a:lnTo>
                  <a:pt x="3728768" y="2598519"/>
                </a:lnTo>
                <a:lnTo>
                  <a:pt x="3753109" y="2598519"/>
                </a:lnTo>
                <a:lnTo>
                  <a:pt x="3753109" y="2616064"/>
                </a:lnTo>
                <a:lnTo>
                  <a:pt x="3766766" y="2616064"/>
                </a:lnTo>
                <a:lnTo>
                  <a:pt x="3766766" y="2817201"/>
                </a:lnTo>
                <a:lnTo>
                  <a:pt x="3822350" y="2817201"/>
                </a:lnTo>
                <a:lnTo>
                  <a:pt x="3822350" y="2767915"/>
                </a:lnTo>
                <a:lnTo>
                  <a:pt x="3855573" y="2767915"/>
                </a:lnTo>
                <a:lnTo>
                  <a:pt x="3855573" y="2733106"/>
                </a:lnTo>
                <a:lnTo>
                  <a:pt x="3875106" y="2733106"/>
                </a:lnTo>
                <a:lnTo>
                  <a:pt x="3875106" y="2703138"/>
                </a:lnTo>
                <a:lnTo>
                  <a:pt x="3890967" y="2703138"/>
                </a:lnTo>
                <a:lnTo>
                  <a:pt x="3890967" y="2677429"/>
                </a:lnTo>
                <a:lnTo>
                  <a:pt x="3903118" y="2677429"/>
                </a:lnTo>
                <a:lnTo>
                  <a:pt x="3903118" y="2403602"/>
                </a:lnTo>
                <a:lnTo>
                  <a:pt x="3937863" y="2403602"/>
                </a:lnTo>
                <a:lnTo>
                  <a:pt x="3937863" y="2677429"/>
                </a:lnTo>
                <a:lnTo>
                  <a:pt x="3954089" y="2677429"/>
                </a:lnTo>
                <a:lnTo>
                  <a:pt x="3954089" y="2703138"/>
                </a:lnTo>
                <a:lnTo>
                  <a:pt x="3966861" y="2703138"/>
                </a:lnTo>
                <a:lnTo>
                  <a:pt x="3966861" y="2733106"/>
                </a:lnTo>
                <a:lnTo>
                  <a:pt x="3966861" y="2743222"/>
                </a:lnTo>
                <a:lnTo>
                  <a:pt x="4012600" y="2743222"/>
                </a:lnTo>
                <a:lnTo>
                  <a:pt x="4012600" y="2792607"/>
                </a:lnTo>
                <a:lnTo>
                  <a:pt x="4034346" y="2792607"/>
                </a:lnTo>
                <a:lnTo>
                  <a:pt x="4034346" y="2830743"/>
                </a:lnTo>
                <a:lnTo>
                  <a:pt x="4058733" y="2830743"/>
                </a:lnTo>
                <a:lnTo>
                  <a:pt x="4058733" y="2845101"/>
                </a:lnTo>
                <a:lnTo>
                  <a:pt x="4070700" y="2845101"/>
                </a:lnTo>
                <a:lnTo>
                  <a:pt x="4070700" y="3239962"/>
                </a:lnTo>
                <a:lnTo>
                  <a:pt x="4146047" y="3239962"/>
                </a:lnTo>
                <a:lnTo>
                  <a:pt x="4146047" y="2831200"/>
                </a:lnTo>
                <a:lnTo>
                  <a:pt x="4175177" y="2831200"/>
                </a:lnTo>
                <a:lnTo>
                  <a:pt x="4175177" y="1346802"/>
                </a:lnTo>
                <a:lnTo>
                  <a:pt x="4189754" y="1346802"/>
                </a:lnTo>
                <a:lnTo>
                  <a:pt x="4189754" y="1321303"/>
                </a:lnTo>
                <a:lnTo>
                  <a:pt x="4210214" y="1321303"/>
                </a:lnTo>
                <a:lnTo>
                  <a:pt x="4210214" y="1192678"/>
                </a:lnTo>
                <a:lnTo>
                  <a:pt x="4242620" y="1192678"/>
                </a:lnTo>
                <a:lnTo>
                  <a:pt x="4242620" y="1161432"/>
                </a:lnTo>
                <a:lnTo>
                  <a:pt x="4271097" y="1161432"/>
                </a:lnTo>
                <a:lnTo>
                  <a:pt x="4271097" y="1133696"/>
                </a:lnTo>
                <a:lnTo>
                  <a:pt x="4481158" y="1133696"/>
                </a:lnTo>
                <a:lnTo>
                  <a:pt x="4481158" y="1161432"/>
                </a:lnTo>
                <a:lnTo>
                  <a:pt x="4512917" y="1161432"/>
                </a:lnTo>
                <a:lnTo>
                  <a:pt x="4512917" y="1192678"/>
                </a:lnTo>
                <a:lnTo>
                  <a:pt x="4512917" y="1321303"/>
                </a:lnTo>
                <a:lnTo>
                  <a:pt x="4537898" y="1321303"/>
                </a:lnTo>
                <a:lnTo>
                  <a:pt x="4537898" y="1346802"/>
                </a:lnTo>
                <a:lnTo>
                  <a:pt x="4543915" y="1346802"/>
                </a:lnTo>
                <a:lnTo>
                  <a:pt x="4543915" y="2322233"/>
                </a:lnTo>
                <a:lnTo>
                  <a:pt x="4577684" y="2322233"/>
                </a:lnTo>
                <a:lnTo>
                  <a:pt x="4577684" y="2308200"/>
                </a:lnTo>
                <a:lnTo>
                  <a:pt x="4606692" y="2308200"/>
                </a:lnTo>
                <a:lnTo>
                  <a:pt x="4606692" y="2277578"/>
                </a:lnTo>
                <a:lnTo>
                  <a:pt x="4617599" y="2277578"/>
                </a:lnTo>
                <a:lnTo>
                  <a:pt x="4617599" y="2253305"/>
                </a:lnTo>
                <a:lnTo>
                  <a:pt x="4763727" y="2253305"/>
                </a:lnTo>
                <a:lnTo>
                  <a:pt x="4763727" y="2277578"/>
                </a:lnTo>
                <a:lnTo>
                  <a:pt x="4779340" y="2277578"/>
                </a:lnTo>
                <a:lnTo>
                  <a:pt x="4779340" y="2308200"/>
                </a:lnTo>
                <a:lnTo>
                  <a:pt x="4795642" y="2308200"/>
                </a:lnTo>
                <a:lnTo>
                  <a:pt x="4795642" y="2334628"/>
                </a:lnTo>
                <a:lnTo>
                  <a:pt x="4829119" y="2334628"/>
                </a:lnTo>
                <a:lnTo>
                  <a:pt x="4829119" y="2365249"/>
                </a:lnTo>
                <a:lnTo>
                  <a:pt x="4856537" y="2365249"/>
                </a:lnTo>
                <a:lnTo>
                  <a:pt x="4856537" y="2393325"/>
                </a:lnTo>
                <a:lnTo>
                  <a:pt x="4887082" y="2393325"/>
                </a:lnTo>
                <a:lnTo>
                  <a:pt x="4887082" y="2417142"/>
                </a:lnTo>
                <a:lnTo>
                  <a:pt x="4917879" y="2417142"/>
                </a:lnTo>
                <a:lnTo>
                  <a:pt x="4917879" y="2703138"/>
                </a:lnTo>
                <a:lnTo>
                  <a:pt x="4965337" y="2703138"/>
                </a:lnTo>
                <a:lnTo>
                  <a:pt x="4965337" y="2721322"/>
                </a:lnTo>
                <a:lnTo>
                  <a:pt x="4982610" y="2721322"/>
                </a:lnTo>
                <a:lnTo>
                  <a:pt x="4982610" y="2691860"/>
                </a:lnTo>
                <a:lnTo>
                  <a:pt x="5021150" y="2691860"/>
                </a:lnTo>
                <a:lnTo>
                  <a:pt x="5021150" y="2666115"/>
                </a:lnTo>
                <a:lnTo>
                  <a:pt x="5091299" y="2666115"/>
                </a:lnTo>
                <a:lnTo>
                  <a:pt x="5091299" y="2297834"/>
                </a:lnTo>
                <a:lnTo>
                  <a:pt x="5115634" y="2297834"/>
                </a:lnTo>
                <a:lnTo>
                  <a:pt x="5115634" y="2263868"/>
                </a:lnTo>
                <a:lnTo>
                  <a:pt x="5139244" y="2263868"/>
                </a:lnTo>
                <a:lnTo>
                  <a:pt x="5139244" y="2229384"/>
                </a:lnTo>
                <a:lnTo>
                  <a:pt x="5371495" y="2229384"/>
                </a:lnTo>
                <a:lnTo>
                  <a:pt x="5371495" y="2263868"/>
                </a:lnTo>
                <a:lnTo>
                  <a:pt x="5415025" y="2263868"/>
                </a:lnTo>
                <a:lnTo>
                  <a:pt x="5415025" y="2297834"/>
                </a:lnTo>
                <a:lnTo>
                  <a:pt x="5421963" y="2297834"/>
                </a:lnTo>
                <a:lnTo>
                  <a:pt x="5421963" y="2629525"/>
                </a:lnTo>
                <a:lnTo>
                  <a:pt x="5487247" y="2629525"/>
                </a:lnTo>
                <a:lnTo>
                  <a:pt x="5487247" y="2417142"/>
                </a:lnTo>
                <a:lnTo>
                  <a:pt x="5514081" y="2417142"/>
                </a:lnTo>
                <a:lnTo>
                  <a:pt x="5514081" y="2392707"/>
                </a:lnTo>
                <a:lnTo>
                  <a:pt x="5531964" y="2392707"/>
                </a:lnTo>
                <a:lnTo>
                  <a:pt x="5531964" y="2297834"/>
                </a:lnTo>
                <a:lnTo>
                  <a:pt x="5561409" y="2297834"/>
                </a:lnTo>
                <a:lnTo>
                  <a:pt x="5561409" y="2265591"/>
                </a:lnTo>
                <a:lnTo>
                  <a:pt x="5584747" y="2265591"/>
                </a:lnTo>
                <a:lnTo>
                  <a:pt x="5584747" y="2229384"/>
                </a:lnTo>
                <a:lnTo>
                  <a:pt x="5598837" y="2229384"/>
                </a:lnTo>
                <a:lnTo>
                  <a:pt x="5598837" y="2215638"/>
                </a:lnTo>
                <a:lnTo>
                  <a:pt x="5713068" y="2215638"/>
                </a:lnTo>
                <a:lnTo>
                  <a:pt x="5713068" y="2229384"/>
                </a:lnTo>
                <a:lnTo>
                  <a:pt x="5728379" y="2229384"/>
                </a:lnTo>
                <a:lnTo>
                  <a:pt x="5728379" y="2265591"/>
                </a:lnTo>
                <a:lnTo>
                  <a:pt x="5764218" y="2265591"/>
                </a:lnTo>
                <a:lnTo>
                  <a:pt x="5764218" y="2289617"/>
                </a:lnTo>
                <a:lnTo>
                  <a:pt x="5806440" y="2289617"/>
                </a:lnTo>
                <a:lnTo>
                  <a:pt x="5806440" y="2412898"/>
                </a:lnTo>
                <a:lnTo>
                  <a:pt x="5886798" y="2412898"/>
                </a:lnTo>
                <a:lnTo>
                  <a:pt x="5886798" y="2541665"/>
                </a:lnTo>
                <a:lnTo>
                  <a:pt x="6091473" y="2541665"/>
                </a:lnTo>
                <a:lnTo>
                  <a:pt x="6091473" y="1131782"/>
                </a:lnTo>
                <a:lnTo>
                  <a:pt x="6103789" y="1131782"/>
                </a:lnTo>
                <a:lnTo>
                  <a:pt x="6103789" y="1112765"/>
                </a:lnTo>
                <a:lnTo>
                  <a:pt x="6130034" y="1112765"/>
                </a:lnTo>
                <a:lnTo>
                  <a:pt x="6130034" y="818313"/>
                </a:lnTo>
                <a:lnTo>
                  <a:pt x="6173002" y="818313"/>
                </a:lnTo>
                <a:lnTo>
                  <a:pt x="6173002" y="667492"/>
                </a:lnTo>
                <a:lnTo>
                  <a:pt x="6191843" y="667492"/>
                </a:lnTo>
                <a:lnTo>
                  <a:pt x="6191843" y="648473"/>
                </a:lnTo>
                <a:lnTo>
                  <a:pt x="6210684" y="648473"/>
                </a:lnTo>
                <a:lnTo>
                  <a:pt x="6210684" y="410662"/>
                </a:lnTo>
                <a:lnTo>
                  <a:pt x="6240758" y="410662"/>
                </a:lnTo>
                <a:lnTo>
                  <a:pt x="6240758" y="384400"/>
                </a:lnTo>
                <a:lnTo>
                  <a:pt x="6266394" y="384400"/>
                </a:lnTo>
                <a:lnTo>
                  <a:pt x="6266394" y="355114"/>
                </a:lnTo>
                <a:lnTo>
                  <a:pt x="6288503" y="355114"/>
                </a:lnTo>
                <a:lnTo>
                  <a:pt x="6288503" y="339400"/>
                </a:lnTo>
                <a:lnTo>
                  <a:pt x="6303950" y="339400"/>
                </a:lnTo>
                <a:lnTo>
                  <a:pt x="6303950" y="316483"/>
                </a:lnTo>
                <a:lnTo>
                  <a:pt x="6319584" y="316483"/>
                </a:lnTo>
                <a:lnTo>
                  <a:pt x="6319584" y="0"/>
                </a:lnTo>
                <a:close/>
              </a:path>
            </a:pathLst>
          </a:custGeom>
          <a:solidFill>
            <a:srgbClr val="200200"/>
          </a:solidFill>
          <a:ln w="31750">
            <a:noFill/>
          </a:ln>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lumMod val="85000"/>
                  <a:lumOff val="15000"/>
                </a:schemeClr>
              </a:solidFill>
              <a:cs typeface="+mn-ea"/>
              <a:sym typeface="+mn-lt"/>
            </a:endParaRPr>
          </a:p>
        </p:txBody>
      </p:sp>
      <p:sp>
        <p:nvSpPr>
          <p:cNvPr id="14" name="矩形 13"/>
          <p:cNvSpPr/>
          <p:nvPr/>
        </p:nvSpPr>
        <p:spPr>
          <a:xfrm>
            <a:off x="1125176" y="165869"/>
            <a:ext cx="3262432" cy="461665"/>
          </a:xfrm>
          <a:prstGeom prst="rect">
            <a:avLst/>
          </a:prstGeom>
        </p:spPr>
        <p:txBody>
          <a:bodyPr wrap="none">
            <a:spAutoFit/>
          </a:bodyPr>
          <a:lstStyle/>
          <a:p>
            <a:r>
              <a:rPr lang="zh-CN" altLang="en-US" sz="2400" dirty="0">
                <a:latin typeface="+mn-ea"/>
                <a:ea typeface="+mn-ea"/>
              </a:rPr>
              <a:t>单击此处添加标题文本</a:t>
            </a:r>
          </a:p>
        </p:txBody>
      </p:sp>
      <p:sp>
        <p:nvSpPr>
          <p:cNvPr id="15" name="文本框 14"/>
          <p:cNvSpPr txBox="1"/>
          <p:nvPr/>
        </p:nvSpPr>
        <p:spPr>
          <a:xfrm>
            <a:off x="611560" y="319757"/>
            <a:ext cx="158698" cy="307777"/>
          </a:xfrm>
          <a:prstGeom prst="rect">
            <a:avLst/>
          </a:prstGeom>
          <a:noFill/>
        </p:spPr>
        <p:txBody>
          <a:bodyPr wrap="none" lIns="0" tIns="0" rIns="0" bIns="0" rtlCol="0">
            <a:spAutoFit/>
          </a:bodyPr>
          <a:lstStyle/>
          <a:p>
            <a:r>
              <a:rPr lang="en-US" altLang="zh-CN" sz="2000" b="1" dirty="0" smtClean="0">
                <a:solidFill>
                  <a:schemeClr val="bg1"/>
                </a:solidFill>
                <a:latin typeface="微软雅黑" pitchFamily="34" charset="-122"/>
                <a:ea typeface="微软雅黑" pitchFamily="34" charset="-122"/>
              </a:rPr>
              <a:t>1</a:t>
            </a:r>
            <a:endParaRPr lang="zh-CN" altLang="en-US" sz="2000" b="1" dirty="0" smtClean="0">
              <a:solidFill>
                <a:schemeClr val="bg1"/>
              </a:solidFill>
              <a:latin typeface="微软雅黑" pitchFamily="34" charset="-122"/>
              <a:ea typeface="微软雅黑" pitchFamily="34" charset="-122"/>
            </a:endParaRPr>
          </a:p>
        </p:txBody>
      </p:sp>
      <p:sp>
        <p:nvSpPr>
          <p:cNvPr id="2" name="矩形 1"/>
          <p:cNvSpPr/>
          <p:nvPr/>
        </p:nvSpPr>
        <p:spPr>
          <a:xfrm>
            <a:off x="1449376" y="1464114"/>
            <a:ext cx="6246440" cy="1027589"/>
          </a:xfrm>
          <a:prstGeom prst="rect">
            <a:avLst/>
          </a:prstGeom>
        </p:spPr>
        <p:txBody>
          <a:bodyPr wrap="square">
            <a:spAutoFit/>
          </a:bodyPr>
          <a:lstStyle/>
          <a:p>
            <a:pPr algn="ctr">
              <a:lnSpc>
                <a:spcPct val="150000"/>
              </a:lnSpc>
            </a:pPr>
            <a:r>
              <a:rPr lang="zh-CN" altLang="en-US" sz="1400" dirty="0">
                <a:latin typeface="+mn-ea"/>
                <a:ea typeface="+mn-ea"/>
              </a:rPr>
              <a:t>此处添加详细文本描述，建议与标题相关并符合整体语言风格，语言描述尽量简洁生动。尽量将每页幻灯片的字数控制在200字以内，据统计每页幻灯片的最好控制在5分钟之内。</a:t>
            </a:r>
          </a:p>
        </p:txBody>
      </p:sp>
    </p:spTree>
    <p:extLst>
      <p:ext uri="{BB962C8B-B14F-4D97-AF65-F5344CB8AC3E}">
        <p14:creationId xmlns:p14="http://schemas.microsoft.com/office/powerpoint/2010/main" val="18000676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79512" y="195485"/>
            <a:ext cx="8784976" cy="4948013"/>
          </a:xfrm>
          <a:prstGeom prst="rect">
            <a:avLst/>
          </a:prstGeom>
          <a:solidFill>
            <a:schemeClr val="bg1"/>
          </a:solidFill>
          <a:ln>
            <a:noFill/>
          </a:ln>
          <a:effectLst>
            <a:outerShdw blurRad="266700" sx="99000" sy="99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TextBox 84"/>
          <p:cNvSpPr txBox="1"/>
          <p:nvPr/>
        </p:nvSpPr>
        <p:spPr>
          <a:xfrm>
            <a:off x="3791470" y="3402767"/>
            <a:ext cx="1518364" cy="261610"/>
          </a:xfrm>
          <a:prstGeom prst="rect">
            <a:avLst/>
          </a:prstGeom>
          <a:noFill/>
        </p:spPr>
        <p:txBody>
          <a:bodyPr wrap="none" rtlCol="0">
            <a:spAutoFit/>
          </a:bodyPr>
          <a:lstStyle/>
          <a:p>
            <a:r>
              <a:rPr lang="zh-CN" altLang="en-US" sz="1100" dirty="0" smtClean="0">
                <a:gradFill flip="none" rotWithShape="1">
                  <a:gsLst>
                    <a:gs pos="0">
                      <a:srgbClr val="A2733A">
                        <a:alpha val="55000"/>
                      </a:srgbClr>
                    </a:gs>
                    <a:gs pos="100000">
                      <a:srgbClr val="A2733A"/>
                    </a:gs>
                  </a:gsLst>
                  <a:lin ang="16200000" scaled="1"/>
                  <a:tileRect/>
                </a:gradFill>
                <a:latin typeface="+mn-lt"/>
                <a:ea typeface="+mn-ea"/>
                <a:cs typeface="+mn-ea"/>
                <a:sym typeface="+mn-lt"/>
              </a:rPr>
              <a:t>汇报人：</a:t>
            </a:r>
            <a:r>
              <a:rPr lang="en-US" altLang="zh-CN" sz="1100" dirty="0" smtClean="0">
                <a:gradFill flip="none" rotWithShape="1">
                  <a:gsLst>
                    <a:gs pos="0">
                      <a:srgbClr val="A2733A">
                        <a:alpha val="55000"/>
                      </a:srgbClr>
                    </a:gs>
                    <a:gs pos="100000">
                      <a:srgbClr val="A2733A"/>
                    </a:gs>
                  </a:gsLst>
                  <a:lin ang="16200000" scaled="1"/>
                  <a:tileRect/>
                </a:gradFill>
                <a:latin typeface="+mn-lt"/>
                <a:ea typeface="+mn-ea"/>
                <a:cs typeface="+mn-ea"/>
                <a:sym typeface="+mn-lt"/>
              </a:rPr>
              <a:t>51PPT</a:t>
            </a:r>
            <a:r>
              <a:rPr lang="zh-CN" altLang="en-US" sz="1100" dirty="0" smtClean="0">
                <a:gradFill flip="none" rotWithShape="1">
                  <a:gsLst>
                    <a:gs pos="0">
                      <a:srgbClr val="A2733A">
                        <a:alpha val="55000"/>
                      </a:srgbClr>
                    </a:gs>
                    <a:gs pos="100000">
                      <a:srgbClr val="A2733A"/>
                    </a:gs>
                  </a:gsLst>
                  <a:lin ang="16200000" scaled="1"/>
                  <a:tileRect/>
                </a:gradFill>
                <a:latin typeface="+mn-lt"/>
                <a:ea typeface="+mn-ea"/>
                <a:cs typeface="+mn-ea"/>
                <a:sym typeface="+mn-lt"/>
              </a:rPr>
              <a:t>模板网</a:t>
            </a:r>
            <a:endParaRPr lang="zh-CN" altLang="en-US" sz="1100" dirty="0">
              <a:gradFill flip="none" rotWithShape="1">
                <a:gsLst>
                  <a:gs pos="0">
                    <a:srgbClr val="A2733A">
                      <a:alpha val="55000"/>
                    </a:srgbClr>
                  </a:gs>
                  <a:gs pos="100000">
                    <a:srgbClr val="A2733A"/>
                  </a:gs>
                </a:gsLst>
                <a:lin ang="16200000" scaled="1"/>
                <a:tileRect/>
              </a:gradFill>
              <a:latin typeface="+mn-lt"/>
              <a:ea typeface="+mn-ea"/>
              <a:cs typeface="+mn-ea"/>
              <a:sym typeface="+mn-lt"/>
            </a:endParaRPr>
          </a:p>
        </p:txBody>
      </p:sp>
      <p:grpSp>
        <p:nvGrpSpPr>
          <p:cNvPr id="2" name="组合 1"/>
          <p:cNvGrpSpPr/>
          <p:nvPr/>
        </p:nvGrpSpPr>
        <p:grpSpPr>
          <a:xfrm>
            <a:off x="2110910" y="1105203"/>
            <a:ext cx="4922180" cy="1166532"/>
            <a:chOff x="955166" y="1083252"/>
            <a:chExt cx="7496065" cy="1776530"/>
          </a:xfrm>
        </p:grpSpPr>
        <p:sp>
          <p:nvSpPr>
            <p:cNvPr id="82" name="椭圆 81"/>
            <p:cNvSpPr/>
            <p:nvPr/>
          </p:nvSpPr>
          <p:spPr>
            <a:xfrm>
              <a:off x="955166" y="1083252"/>
              <a:ext cx="1776530" cy="1776530"/>
            </a:xfrm>
            <a:prstGeom prst="ellipse">
              <a:avLst/>
            </a:prstGeom>
            <a:noFill/>
            <a:ln w="9525"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nvGrpSpPr>
            <p:cNvPr id="93" name="组合 92"/>
            <p:cNvGrpSpPr/>
            <p:nvPr/>
          </p:nvGrpSpPr>
          <p:grpSpPr>
            <a:xfrm>
              <a:off x="1144913" y="1242170"/>
              <a:ext cx="1397036" cy="1397036"/>
              <a:chOff x="775780" y="771550"/>
              <a:chExt cx="1852004" cy="1852004"/>
            </a:xfrm>
          </p:grpSpPr>
          <p:sp>
            <p:nvSpPr>
              <p:cNvPr id="94" name="椭圆 93"/>
              <p:cNvSpPr/>
              <p:nvPr/>
            </p:nvSpPr>
            <p:spPr>
              <a:xfrm>
                <a:off x="775780" y="771550"/>
                <a:ext cx="1852004" cy="1852004"/>
              </a:xfrm>
              <a:prstGeom prst="ellipse">
                <a:avLst/>
              </a:prstGeom>
              <a:solidFill>
                <a:srgbClr val="200200"/>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7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95" name="椭圆 94"/>
              <p:cNvSpPr/>
              <p:nvPr/>
            </p:nvSpPr>
            <p:spPr>
              <a:xfrm>
                <a:off x="1007828" y="1003597"/>
                <a:ext cx="1387908" cy="1387908"/>
              </a:xfrm>
              <a:prstGeom prst="ellipse">
                <a:avLst/>
              </a:prstGeom>
              <a:gradFill flip="none" rotWithShape="1">
                <a:gsLst>
                  <a:gs pos="36000">
                    <a:sysClr val="window" lastClr="FFFFFF">
                      <a:lumMod val="95000"/>
                    </a:sysClr>
                  </a:gs>
                  <a:gs pos="100000">
                    <a:sysClr val="window" lastClr="FFFFFF">
                      <a:lumMod val="75000"/>
                    </a:sysClr>
                  </a:gs>
                </a:gsLst>
                <a:lin ang="18900000" scaled="1"/>
                <a:tileRect/>
              </a:gradFill>
              <a:ln w="3810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2286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4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sp>
          <p:nvSpPr>
            <p:cNvPr id="96" name="TextBox 19"/>
            <p:cNvSpPr txBox="1"/>
            <p:nvPr/>
          </p:nvSpPr>
          <p:spPr>
            <a:xfrm>
              <a:off x="1504777" y="1570850"/>
              <a:ext cx="938012" cy="843692"/>
            </a:xfrm>
            <a:prstGeom prst="rect">
              <a:avLst/>
            </a:prstGeom>
            <a:noFill/>
          </p:spPr>
          <p:txBody>
            <a:bodyPr wrap="square" lIns="0" tIns="0" rIns="0" bIns="0" rtlCol="0">
              <a:spAutoFit/>
            </a:bodyPr>
            <a:lstStyle/>
            <a:p>
              <a:r>
                <a:rPr lang="zh-CN" altLang="en-US" sz="3600" b="1" dirty="0" smtClean="0">
                  <a:solidFill>
                    <a:srgbClr val="B89259"/>
                  </a:solidFill>
                  <a:latin typeface="+mn-lt"/>
                  <a:ea typeface="+mn-ea"/>
                  <a:cs typeface="+mn-ea"/>
                  <a:sym typeface="+mn-lt"/>
                </a:rPr>
                <a:t>谢</a:t>
              </a:r>
              <a:endParaRPr lang="zh-CN" altLang="en-US" sz="3600" b="1" dirty="0">
                <a:solidFill>
                  <a:srgbClr val="B89259"/>
                </a:solidFill>
                <a:latin typeface="+mn-lt"/>
                <a:ea typeface="+mn-ea"/>
                <a:cs typeface="+mn-ea"/>
                <a:sym typeface="+mn-lt"/>
              </a:endParaRPr>
            </a:p>
          </p:txBody>
        </p:sp>
        <p:sp>
          <p:nvSpPr>
            <p:cNvPr id="97" name="椭圆 96"/>
            <p:cNvSpPr/>
            <p:nvPr/>
          </p:nvSpPr>
          <p:spPr>
            <a:xfrm>
              <a:off x="2868522" y="1083252"/>
              <a:ext cx="1776530" cy="1776530"/>
            </a:xfrm>
            <a:prstGeom prst="ellipse">
              <a:avLst/>
            </a:prstGeom>
            <a:noFill/>
            <a:ln w="9525"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nvGrpSpPr>
            <p:cNvPr id="99" name="组合 98"/>
            <p:cNvGrpSpPr/>
            <p:nvPr/>
          </p:nvGrpSpPr>
          <p:grpSpPr>
            <a:xfrm>
              <a:off x="3058269" y="1242170"/>
              <a:ext cx="1397036" cy="1397036"/>
              <a:chOff x="775780" y="771550"/>
              <a:chExt cx="1852004" cy="1852004"/>
            </a:xfrm>
          </p:grpSpPr>
          <p:sp>
            <p:nvSpPr>
              <p:cNvPr id="100" name="椭圆 99"/>
              <p:cNvSpPr/>
              <p:nvPr/>
            </p:nvSpPr>
            <p:spPr>
              <a:xfrm>
                <a:off x="775780" y="771550"/>
                <a:ext cx="1852004" cy="1852004"/>
              </a:xfrm>
              <a:prstGeom prst="ellipse">
                <a:avLst/>
              </a:prstGeom>
              <a:solidFill>
                <a:srgbClr val="200200"/>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7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01" name="椭圆 100"/>
              <p:cNvSpPr/>
              <p:nvPr/>
            </p:nvSpPr>
            <p:spPr>
              <a:xfrm>
                <a:off x="1007828" y="1003597"/>
                <a:ext cx="1387908" cy="1387908"/>
              </a:xfrm>
              <a:prstGeom prst="ellipse">
                <a:avLst/>
              </a:prstGeom>
              <a:gradFill flip="none" rotWithShape="1">
                <a:gsLst>
                  <a:gs pos="36000">
                    <a:sysClr val="window" lastClr="FFFFFF">
                      <a:lumMod val="95000"/>
                    </a:sysClr>
                  </a:gs>
                  <a:gs pos="100000">
                    <a:sysClr val="window" lastClr="FFFFFF">
                      <a:lumMod val="75000"/>
                    </a:sysClr>
                  </a:gs>
                </a:gsLst>
                <a:lin ang="18900000" scaled="1"/>
                <a:tileRect/>
              </a:gradFill>
              <a:ln w="3810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2286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4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sp>
          <p:nvSpPr>
            <p:cNvPr id="108" name="椭圆 107"/>
            <p:cNvSpPr/>
            <p:nvPr/>
          </p:nvSpPr>
          <p:spPr>
            <a:xfrm>
              <a:off x="4796815" y="1083252"/>
              <a:ext cx="1776530" cy="1776530"/>
            </a:xfrm>
            <a:prstGeom prst="ellipse">
              <a:avLst/>
            </a:prstGeom>
            <a:noFill/>
            <a:ln w="9525"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nvGrpSpPr>
            <p:cNvPr id="109" name="组合 108"/>
            <p:cNvGrpSpPr/>
            <p:nvPr/>
          </p:nvGrpSpPr>
          <p:grpSpPr>
            <a:xfrm>
              <a:off x="4986562" y="1242170"/>
              <a:ext cx="1397036" cy="1397036"/>
              <a:chOff x="775780" y="771550"/>
              <a:chExt cx="1852004" cy="1852004"/>
            </a:xfrm>
          </p:grpSpPr>
          <p:sp>
            <p:nvSpPr>
              <p:cNvPr id="110" name="椭圆 109"/>
              <p:cNvSpPr/>
              <p:nvPr/>
            </p:nvSpPr>
            <p:spPr>
              <a:xfrm>
                <a:off x="775780" y="771550"/>
                <a:ext cx="1852004" cy="1852004"/>
              </a:xfrm>
              <a:prstGeom prst="ellipse">
                <a:avLst/>
              </a:prstGeom>
              <a:solidFill>
                <a:srgbClr val="200200"/>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7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11" name="椭圆 110"/>
              <p:cNvSpPr/>
              <p:nvPr/>
            </p:nvSpPr>
            <p:spPr>
              <a:xfrm>
                <a:off x="1007828" y="1003597"/>
                <a:ext cx="1387908" cy="1387908"/>
              </a:xfrm>
              <a:prstGeom prst="ellipse">
                <a:avLst/>
              </a:prstGeom>
              <a:gradFill flip="none" rotWithShape="1">
                <a:gsLst>
                  <a:gs pos="36000">
                    <a:sysClr val="window" lastClr="FFFFFF">
                      <a:lumMod val="95000"/>
                    </a:sysClr>
                  </a:gs>
                  <a:gs pos="100000">
                    <a:sysClr val="window" lastClr="FFFFFF">
                      <a:lumMod val="75000"/>
                    </a:sysClr>
                  </a:gs>
                </a:gsLst>
                <a:lin ang="18900000" scaled="1"/>
                <a:tileRect/>
              </a:gradFill>
              <a:ln w="3810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2286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4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sp>
          <p:nvSpPr>
            <p:cNvPr id="113" name="椭圆 112"/>
            <p:cNvSpPr/>
            <p:nvPr/>
          </p:nvSpPr>
          <p:spPr>
            <a:xfrm>
              <a:off x="6674701" y="1083252"/>
              <a:ext cx="1776530" cy="1776530"/>
            </a:xfrm>
            <a:prstGeom prst="ellipse">
              <a:avLst/>
            </a:prstGeom>
            <a:noFill/>
            <a:ln w="9525"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nvGrpSpPr>
            <p:cNvPr id="114" name="组合 113"/>
            <p:cNvGrpSpPr/>
            <p:nvPr/>
          </p:nvGrpSpPr>
          <p:grpSpPr>
            <a:xfrm>
              <a:off x="6864448" y="1242170"/>
              <a:ext cx="1397036" cy="1397036"/>
              <a:chOff x="775780" y="771550"/>
              <a:chExt cx="1852004" cy="1852004"/>
            </a:xfrm>
          </p:grpSpPr>
          <p:sp>
            <p:nvSpPr>
              <p:cNvPr id="115" name="椭圆 114"/>
              <p:cNvSpPr/>
              <p:nvPr/>
            </p:nvSpPr>
            <p:spPr>
              <a:xfrm>
                <a:off x="775780" y="771550"/>
                <a:ext cx="1852004" cy="1852004"/>
              </a:xfrm>
              <a:prstGeom prst="ellipse">
                <a:avLst/>
              </a:prstGeom>
              <a:solidFill>
                <a:srgbClr val="200200"/>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7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16" name="椭圆 115"/>
              <p:cNvSpPr/>
              <p:nvPr/>
            </p:nvSpPr>
            <p:spPr>
              <a:xfrm>
                <a:off x="1007828" y="1003597"/>
                <a:ext cx="1387908" cy="1387908"/>
              </a:xfrm>
              <a:prstGeom prst="ellipse">
                <a:avLst/>
              </a:prstGeom>
              <a:gradFill flip="none" rotWithShape="1">
                <a:gsLst>
                  <a:gs pos="36000">
                    <a:sysClr val="window" lastClr="FFFFFF">
                      <a:lumMod val="95000"/>
                    </a:sysClr>
                  </a:gs>
                  <a:gs pos="100000">
                    <a:sysClr val="window" lastClr="FFFFFF">
                      <a:lumMod val="75000"/>
                    </a:sysClr>
                  </a:gs>
                </a:gsLst>
                <a:lin ang="18900000" scaled="1"/>
                <a:tileRect/>
              </a:gradFill>
              <a:ln w="3810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2286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4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sp>
          <p:nvSpPr>
            <p:cNvPr id="33" name="TextBox 19"/>
            <p:cNvSpPr txBox="1"/>
            <p:nvPr/>
          </p:nvSpPr>
          <p:spPr>
            <a:xfrm>
              <a:off x="3392928" y="1570850"/>
              <a:ext cx="938012" cy="843692"/>
            </a:xfrm>
            <a:prstGeom prst="rect">
              <a:avLst/>
            </a:prstGeom>
            <a:noFill/>
          </p:spPr>
          <p:txBody>
            <a:bodyPr wrap="square" lIns="0" tIns="0" rIns="0" bIns="0" rtlCol="0">
              <a:spAutoFit/>
            </a:bodyPr>
            <a:lstStyle/>
            <a:p>
              <a:r>
                <a:rPr lang="zh-CN" altLang="en-US" sz="3600" b="1" dirty="0" smtClean="0">
                  <a:solidFill>
                    <a:srgbClr val="B89259"/>
                  </a:solidFill>
                  <a:latin typeface="+mn-lt"/>
                  <a:ea typeface="+mn-ea"/>
                  <a:cs typeface="+mn-ea"/>
                  <a:sym typeface="+mn-lt"/>
                </a:rPr>
                <a:t>谢</a:t>
              </a:r>
              <a:endParaRPr lang="zh-CN" altLang="en-US" sz="3600" b="1" dirty="0">
                <a:solidFill>
                  <a:srgbClr val="B89259"/>
                </a:solidFill>
                <a:latin typeface="+mn-lt"/>
                <a:ea typeface="+mn-ea"/>
                <a:cs typeface="+mn-ea"/>
                <a:sym typeface="+mn-lt"/>
              </a:endParaRPr>
            </a:p>
          </p:txBody>
        </p:sp>
        <p:sp>
          <p:nvSpPr>
            <p:cNvPr id="34" name="TextBox 19"/>
            <p:cNvSpPr txBox="1"/>
            <p:nvPr/>
          </p:nvSpPr>
          <p:spPr>
            <a:xfrm>
              <a:off x="5339369" y="1570850"/>
              <a:ext cx="938012" cy="843692"/>
            </a:xfrm>
            <a:prstGeom prst="rect">
              <a:avLst/>
            </a:prstGeom>
            <a:noFill/>
          </p:spPr>
          <p:txBody>
            <a:bodyPr wrap="square" lIns="0" tIns="0" rIns="0" bIns="0" rtlCol="0">
              <a:spAutoFit/>
            </a:bodyPr>
            <a:lstStyle/>
            <a:p>
              <a:r>
                <a:rPr lang="zh-CN" altLang="en-US" sz="3600" b="1" dirty="0" smtClean="0">
                  <a:solidFill>
                    <a:srgbClr val="B89259"/>
                  </a:solidFill>
                  <a:latin typeface="+mn-lt"/>
                  <a:ea typeface="+mn-ea"/>
                  <a:cs typeface="+mn-ea"/>
                  <a:sym typeface="+mn-lt"/>
                </a:rPr>
                <a:t>观</a:t>
              </a:r>
              <a:endParaRPr lang="zh-CN" altLang="en-US" sz="3600" b="1" dirty="0">
                <a:solidFill>
                  <a:srgbClr val="B89259"/>
                </a:solidFill>
                <a:latin typeface="+mn-lt"/>
                <a:ea typeface="+mn-ea"/>
                <a:cs typeface="+mn-ea"/>
                <a:sym typeface="+mn-lt"/>
              </a:endParaRPr>
            </a:p>
          </p:txBody>
        </p:sp>
        <p:sp>
          <p:nvSpPr>
            <p:cNvPr id="35" name="TextBox 19"/>
            <p:cNvSpPr txBox="1"/>
            <p:nvPr/>
          </p:nvSpPr>
          <p:spPr>
            <a:xfrm>
              <a:off x="7210227" y="1570850"/>
              <a:ext cx="938012" cy="843692"/>
            </a:xfrm>
            <a:prstGeom prst="rect">
              <a:avLst/>
            </a:prstGeom>
            <a:noFill/>
          </p:spPr>
          <p:txBody>
            <a:bodyPr wrap="square" lIns="0" tIns="0" rIns="0" bIns="0" rtlCol="0">
              <a:spAutoFit/>
            </a:bodyPr>
            <a:lstStyle/>
            <a:p>
              <a:r>
                <a:rPr lang="zh-CN" altLang="en-US" sz="3600" b="1" dirty="0" smtClean="0">
                  <a:solidFill>
                    <a:srgbClr val="B89259"/>
                  </a:solidFill>
                  <a:latin typeface="+mn-lt"/>
                  <a:ea typeface="+mn-ea"/>
                  <a:cs typeface="+mn-ea"/>
                  <a:sym typeface="+mn-lt"/>
                </a:rPr>
                <a:t>看</a:t>
              </a:r>
              <a:endParaRPr lang="zh-CN" altLang="en-US" sz="3600" b="1" dirty="0">
                <a:solidFill>
                  <a:srgbClr val="B89259"/>
                </a:solidFill>
                <a:latin typeface="+mn-lt"/>
                <a:ea typeface="+mn-ea"/>
                <a:cs typeface="+mn-ea"/>
                <a:sym typeface="+mn-lt"/>
              </a:endParaRPr>
            </a:p>
          </p:txBody>
        </p:sp>
      </p:grpSp>
      <p:sp>
        <p:nvSpPr>
          <p:cNvPr id="51" name="任意多边形 50"/>
          <p:cNvSpPr/>
          <p:nvPr/>
        </p:nvSpPr>
        <p:spPr>
          <a:xfrm>
            <a:off x="-1" y="3027375"/>
            <a:ext cx="4673364" cy="2116123"/>
          </a:xfrm>
          <a:custGeom>
            <a:avLst/>
            <a:gdLst>
              <a:gd name="connsiteX0" fmla="*/ 0 w 4673364"/>
              <a:gd name="connsiteY0" fmla="*/ 0 h 2116123"/>
              <a:gd name="connsiteX1" fmla="*/ 197496 w 4673364"/>
              <a:gd name="connsiteY1" fmla="*/ 116322 h 2116123"/>
              <a:gd name="connsiteX2" fmla="*/ 1352551 w 4673364"/>
              <a:gd name="connsiteY2" fmla="*/ 601650 h 2116123"/>
              <a:gd name="connsiteX3" fmla="*/ 3419476 w 4673364"/>
              <a:gd name="connsiteY3" fmla="*/ 792150 h 2116123"/>
              <a:gd name="connsiteX4" fmla="*/ 4455989 w 4673364"/>
              <a:gd name="connsiteY4" fmla="*/ 1791159 h 2116123"/>
              <a:gd name="connsiteX5" fmla="*/ 4673364 w 4673364"/>
              <a:gd name="connsiteY5" fmla="*/ 2116123 h 2116123"/>
              <a:gd name="connsiteX6" fmla="*/ 0 w 4673364"/>
              <a:gd name="connsiteY6" fmla="*/ 2116123 h 2116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73364" h="2116123">
                <a:moveTo>
                  <a:pt x="0" y="0"/>
                </a:moveTo>
                <a:lnTo>
                  <a:pt x="197496" y="116322"/>
                </a:lnTo>
                <a:cubicBezTo>
                  <a:pt x="542331" y="312924"/>
                  <a:pt x="907257" y="492113"/>
                  <a:pt x="1352551" y="601650"/>
                </a:cubicBezTo>
                <a:cubicBezTo>
                  <a:pt x="1946276" y="747700"/>
                  <a:pt x="2854326" y="522275"/>
                  <a:pt x="3419476" y="792150"/>
                </a:cubicBezTo>
                <a:cubicBezTo>
                  <a:pt x="3843339" y="994556"/>
                  <a:pt x="4162724" y="1371091"/>
                  <a:pt x="4455989" y="1791159"/>
                </a:cubicBezTo>
                <a:lnTo>
                  <a:pt x="4673364" y="2116123"/>
                </a:lnTo>
                <a:lnTo>
                  <a:pt x="0" y="2116123"/>
                </a:lnTo>
                <a:close/>
              </a:path>
            </a:pathLst>
          </a:custGeom>
          <a:gradFill>
            <a:gsLst>
              <a:gs pos="0">
                <a:srgbClr val="A2733A">
                  <a:alpha val="55000"/>
                </a:srgbClr>
              </a:gs>
              <a:gs pos="100000">
                <a:srgbClr val="A2733A"/>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任意多边形 51"/>
          <p:cNvSpPr/>
          <p:nvPr/>
        </p:nvSpPr>
        <p:spPr>
          <a:xfrm flipH="1">
            <a:off x="4470637" y="3027375"/>
            <a:ext cx="4673364" cy="2116123"/>
          </a:xfrm>
          <a:custGeom>
            <a:avLst/>
            <a:gdLst>
              <a:gd name="connsiteX0" fmla="*/ 0 w 4673364"/>
              <a:gd name="connsiteY0" fmla="*/ 0 h 2116123"/>
              <a:gd name="connsiteX1" fmla="*/ 197496 w 4673364"/>
              <a:gd name="connsiteY1" fmla="*/ 116322 h 2116123"/>
              <a:gd name="connsiteX2" fmla="*/ 1352551 w 4673364"/>
              <a:gd name="connsiteY2" fmla="*/ 601650 h 2116123"/>
              <a:gd name="connsiteX3" fmla="*/ 3419476 w 4673364"/>
              <a:gd name="connsiteY3" fmla="*/ 792150 h 2116123"/>
              <a:gd name="connsiteX4" fmla="*/ 4455989 w 4673364"/>
              <a:gd name="connsiteY4" fmla="*/ 1791159 h 2116123"/>
              <a:gd name="connsiteX5" fmla="*/ 4673364 w 4673364"/>
              <a:gd name="connsiteY5" fmla="*/ 2116123 h 2116123"/>
              <a:gd name="connsiteX6" fmla="*/ 0 w 4673364"/>
              <a:gd name="connsiteY6" fmla="*/ 2116123 h 2116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73364" h="2116123">
                <a:moveTo>
                  <a:pt x="0" y="0"/>
                </a:moveTo>
                <a:lnTo>
                  <a:pt x="197496" y="116322"/>
                </a:lnTo>
                <a:cubicBezTo>
                  <a:pt x="542331" y="312924"/>
                  <a:pt x="907257" y="492113"/>
                  <a:pt x="1352551" y="601650"/>
                </a:cubicBezTo>
                <a:cubicBezTo>
                  <a:pt x="1946276" y="747700"/>
                  <a:pt x="2854326" y="522275"/>
                  <a:pt x="3419476" y="792150"/>
                </a:cubicBezTo>
                <a:cubicBezTo>
                  <a:pt x="3843339" y="994556"/>
                  <a:pt x="4162724" y="1371091"/>
                  <a:pt x="4455989" y="1791159"/>
                </a:cubicBezTo>
                <a:lnTo>
                  <a:pt x="4673364" y="2116123"/>
                </a:lnTo>
                <a:lnTo>
                  <a:pt x="0" y="2116123"/>
                </a:lnTo>
                <a:close/>
              </a:path>
            </a:pathLst>
          </a:custGeom>
          <a:gradFill>
            <a:gsLst>
              <a:gs pos="0">
                <a:srgbClr val="A2733A">
                  <a:alpha val="55000"/>
                </a:srgbClr>
              </a:gs>
              <a:gs pos="100000">
                <a:srgbClr val="A2733A"/>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圆角矩形 8"/>
          <p:cNvSpPr/>
          <p:nvPr/>
        </p:nvSpPr>
        <p:spPr>
          <a:xfrm>
            <a:off x="2165078" y="2605113"/>
            <a:ext cx="4813844" cy="308822"/>
          </a:xfrm>
          <a:prstGeom prst="roundRect">
            <a:avLst/>
          </a:prstGeom>
          <a:noFill/>
          <a:ln w="12700">
            <a:solidFill>
              <a:srgbClr val="B892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gradFill>
                  <a:gsLst>
                    <a:gs pos="0">
                      <a:srgbClr val="A2733A">
                        <a:alpha val="55000"/>
                      </a:srgbClr>
                    </a:gs>
                    <a:gs pos="100000">
                      <a:srgbClr val="A2733A"/>
                    </a:gs>
                  </a:gsLst>
                  <a:lin ang="16200000" scaled="1"/>
                </a:gradFill>
                <a:cs typeface="+mn-ea"/>
                <a:sym typeface="+mn-lt"/>
              </a:rPr>
              <a:t>年终总结</a:t>
            </a:r>
            <a:r>
              <a:rPr lang="en-US" altLang="zh-CN" sz="1100" dirty="0">
                <a:gradFill>
                  <a:gsLst>
                    <a:gs pos="0">
                      <a:srgbClr val="A2733A">
                        <a:alpha val="55000"/>
                      </a:srgbClr>
                    </a:gs>
                    <a:gs pos="100000">
                      <a:srgbClr val="A2733A"/>
                    </a:gs>
                  </a:gsLst>
                  <a:lin ang="16200000" scaled="1"/>
                </a:gradFill>
                <a:cs typeface="+mn-ea"/>
                <a:sym typeface="+mn-lt"/>
              </a:rPr>
              <a:t>  /  </a:t>
            </a:r>
            <a:r>
              <a:rPr lang="zh-CN" altLang="en-US" sz="1100" dirty="0">
                <a:gradFill>
                  <a:gsLst>
                    <a:gs pos="0">
                      <a:srgbClr val="A2733A">
                        <a:alpha val="55000"/>
                      </a:srgbClr>
                    </a:gs>
                    <a:gs pos="100000">
                      <a:srgbClr val="A2733A"/>
                    </a:gs>
                  </a:gsLst>
                  <a:lin ang="16200000" scaled="1"/>
                </a:gradFill>
                <a:cs typeface="+mn-ea"/>
                <a:sym typeface="+mn-lt"/>
              </a:rPr>
              <a:t>工作总结  </a:t>
            </a:r>
            <a:r>
              <a:rPr lang="en-US" altLang="zh-CN" sz="1100" dirty="0">
                <a:gradFill>
                  <a:gsLst>
                    <a:gs pos="0">
                      <a:srgbClr val="A2733A">
                        <a:alpha val="55000"/>
                      </a:srgbClr>
                    </a:gs>
                    <a:gs pos="100000">
                      <a:srgbClr val="A2733A"/>
                    </a:gs>
                  </a:gsLst>
                  <a:lin ang="16200000" scaled="1"/>
                </a:gradFill>
                <a:cs typeface="+mn-ea"/>
                <a:sym typeface="+mn-lt"/>
              </a:rPr>
              <a:t>/  </a:t>
            </a:r>
            <a:r>
              <a:rPr lang="zh-CN" altLang="en-US" sz="1100" dirty="0">
                <a:gradFill>
                  <a:gsLst>
                    <a:gs pos="0">
                      <a:srgbClr val="A2733A">
                        <a:alpha val="55000"/>
                      </a:srgbClr>
                    </a:gs>
                    <a:gs pos="100000">
                      <a:srgbClr val="A2733A"/>
                    </a:gs>
                  </a:gsLst>
                  <a:lin ang="16200000" scaled="1"/>
                </a:gradFill>
                <a:cs typeface="+mn-ea"/>
                <a:sym typeface="+mn-lt"/>
              </a:rPr>
              <a:t>新年计划</a:t>
            </a:r>
            <a:r>
              <a:rPr lang="en-US" altLang="zh-CN" sz="1100" dirty="0">
                <a:gradFill>
                  <a:gsLst>
                    <a:gs pos="0">
                      <a:srgbClr val="A2733A">
                        <a:alpha val="55000"/>
                      </a:srgbClr>
                    </a:gs>
                    <a:gs pos="100000">
                      <a:srgbClr val="A2733A"/>
                    </a:gs>
                  </a:gsLst>
                  <a:lin ang="16200000" scaled="1"/>
                </a:gradFill>
                <a:cs typeface="+mn-ea"/>
                <a:sym typeface="+mn-lt"/>
              </a:rPr>
              <a:t>  /  </a:t>
            </a:r>
            <a:r>
              <a:rPr lang="zh-CN" altLang="en-US" sz="1100" dirty="0">
                <a:gradFill>
                  <a:gsLst>
                    <a:gs pos="0">
                      <a:srgbClr val="A2733A">
                        <a:alpha val="55000"/>
                      </a:srgbClr>
                    </a:gs>
                    <a:gs pos="100000">
                      <a:srgbClr val="A2733A"/>
                    </a:gs>
                  </a:gsLst>
                  <a:lin ang="16200000" scaled="1"/>
                </a:gradFill>
                <a:cs typeface="+mn-ea"/>
                <a:sym typeface="+mn-lt"/>
              </a:rPr>
              <a:t>述职报告</a:t>
            </a:r>
            <a:r>
              <a:rPr lang="en-US" altLang="zh-CN" sz="1100" dirty="0">
                <a:gradFill>
                  <a:gsLst>
                    <a:gs pos="0">
                      <a:srgbClr val="A2733A">
                        <a:alpha val="55000"/>
                      </a:srgbClr>
                    </a:gs>
                    <a:gs pos="100000">
                      <a:srgbClr val="A2733A"/>
                    </a:gs>
                  </a:gsLst>
                  <a:lin ang="16200000" scaled="1"/>
                </a:gradFill>
                <a:cs typeface="+mn-ea"/>
                <a:sym typeface="+mn-lt"/>
              </a:rPr>
              <a:t>  /  </a:t>
            </a:r>
            <a:r>
              <a:rPr lang="zh-CN" altLang="en-US" sz="1100" dirty="0">
                <a:gradFill>
                  <a:gsLst>
                    <a:gs pos="0">
                      <a:srgbClr val="A2733A">
                        <a:alpha val="55000"/>
                      </a:srgbClr>
                    </a:gs>
                    <a:gs pos="100000">
                      <a:srgbClr val="A2733A"/>
                    </a:gs>
                  </a:gsLst>
                  <a:lin ang="16200000" scaled="1"/>
                </a:gradFill>
                <a:cs typeface="+mn-ea"/>
                <a:sym typeface="+mn-lt"/>
              </a:rPr>
              <a:t>工作汇</a:t>
            </a:r>
            <a:r>
              <a:rPr lang="zh-CN" altLang="en-US" sz="1100" dirty="0" smtClean="0">
                <a:gradFill>
                  <a:gsLst>
                    <a:gs pos="0">
                      <a:srgbClr val="A2733A">
                        <a:alpha val="55000"/>
                      </a:srgbClr>
                    </a:gs>
                    <a:gs pos="100000">
                      <a:srgbClr val="A2733A"/>
                    </a:gs>
                  </a:gsLst>
                  <a:lin ang="16200000" scaled="1"/>
                </a:gradFill>
                <a:cs typeface="+mn-ea"/>
                <a:sym typeface="+mn-lt"/>
              </a:rPr>
              <a:t>报</a:t>
            </a:r>
            <a:endParaRPr lang="zh-CN" altLang="en-US" sz="1100" dirty="0">
              <a:gradFill>
                <a:gsLst>
                  <a:gs pos="0">
                    <a:srgbClr val="A2733A">
                      <a:alpha val="55000"/>
                    </a:srgbClr>
                  </a:gs>
                  <a:gs pos="100000">
                    <a:srgbClr val="A2733A"/>
                  </a:gs>
                </a:gsLst>
                <a:lin ang="16200000" scaled="1"/>
              </a:gradFill>
              <a:cs typeface="+mn-ea"/>
              <a:sym typeface="+mn-lt"/>
            </a:endParaRPr>
          </a:p>
        </p:txBody>
      </p:sp>
      <p:grpSp>
        <p:nvGrpSpPr>
          <p:cNvPr id="10" name="组合 9"/>
          <p:cNvGrpSpPr/>
          <p:nvPr/>
        </p:nvGrpSpPr>
        <p:grpSpPr>
          <a:xfrm>
            <a:off x="-1" y="2833977"/>
            <a:ext cx="9144002" cy="2309523"/>
            <a:chOff x="-1" y="2833977"/>
            <a:chExt cx="9144002" cy="2116123"/>
          </a:xfrm>
        </p:grpSpPr>
        <p:sp>
          <p:nvSpPr>
            <p:cNvPr id="53" name="任意多边形 52"/>
            <p:cNvSpPr/>
            <p:nvPr/>
          </p:nvSpPr>
          <p:spPr>
            <a:xfrm>
              <a:off x="-1" y="2833977"/>
              <a:ext cx="4673364" cy="2116123"/>
            </a:xfrm>
            <a:custGeom>
              <a:avLst/>
              <a:gdLst>
                <a:gd name="connsiteX0" fmla="*/ 0 w 4673364"/>
                <a:gd name="connsiteY0" fmla="*/ 0 h 2116123"/>
                <a:gd name="connsiteX1" fmla="*/ 197496 w 4673364"/>
                <a:gd name="connsiteY1" fmla="*/ 116322 h 2116123"/>
                <a:gd name="connsiteX2" fmla="*/ 1352551 w 4673364"/>
                <a:gd name="connsiteY2" fmla="*/ 601650 h 2116123"/>
                <a:gd name="connsiteX3" fmla="*/ 3419476 w 4673364"/>
                <a:gd name="connsiteY3" fmla="*/ 792150 h 2116123"/>
                <a:gd name="connsiteX4" fmla="*/ 4455989 w 4673364"/>
                <a:gd name="connsiteY4" fmla="*/ 1791159 h 2116123"/>
                <a:gd name="connsiteX5" fmla="*/ 4673364 w 4673364"/>
                <a:gd name="connsiteY5" fmla="*/ 2116123 h 2116123"/>
                <a:gd name="connsiteX6" fmla="*/ 0 w 4673364"/>
                <a:gd name="connsiteY6" fmla="*/ 2116123 h 2116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73364" h="2116123">
                  <a:moveTo>
                    <a:pt x="0" y="0"/>
                  </a:moveTo>
                  <a:lnTo>
                    <a:pt x="197496" y="116322"/>
                  </a:lnTo>
                  <a:cubicBezTo>
                    <a:pt x="542331" y="312924"/>
                    <a:pt x="907257" y="492113"/>
                    <a:pt x="1352551" y="601650"/>
                  </a:cubicBezTo>
                  <a:cubicBezTo>
                    <a:pt x="1946276" y="747700"/>
                    <a:pt x="2854326" y="522275"/>
                    <a:pt x="3419476" y="792150"/>
                  </a:cubicBezTo>
                  <a:cubicBezTo>
                    <a:pt x="3843339" y="994556"/>
                    <a:pt x="4162724" y="1371091"/>
                    <a:pt x="4455989" y="1791159"/>
                  </a:cubicBezTo>
                  <a:lnTo>
                    <a:pt x="4673364" y="2116123"/>
                  </a:lnTo>
                  <a:lnTo>
                    <a:pt x="0" y="2116123"/>
                  </a:lnTo>
                  <a:close/>
                </a:path>
              </a:pathLst>
            </a:custGeom>
            <a:gradFill>
              <a:gsLst>
                <a:gs pos="0">
                  <a:srgbClr val="A2733A">
                    <a:alpha val="55000"/>
                  </a:srgbClr>
                </a:gs>
                <a:gs pos="100000">
                  <a:srgbClr val="A2733A">
                    <a:alpha val="0"/>
                  </a:srgb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任意多边形 53"/>
            <p:cNvSpPr/>
            <p:nvPr/>
          </p:nvSpPr>
          <p:spPr>
            <a:xfrm flipH="1">
              <a:off x="4470637" y="2833977"/>
              <a:ext cx="4673364" cy="2116123"/>
            </a:xfrm>
            <a:custGeom>
              <a:avLst/>
              <a:gdLst>
                <a:gd name="connsiteX0" fmla="*/ 0 w 4673364"/>
                <a:gd name="connsiteY0" fmla="*/ 0 h 2116123"/>
                <a:gd name="connsiteX1" fmla="*/ 197496 w 4673364"/>
                <a:gd name="connsiteY1" fmla="*/ 116322 h 2116123"/>
                <a:gd name="connsiteX2" fmla="*/ 1352551 w 4673364"/>
                <a:gd name="connsiteY2" fmla="*/ 601650 h 2116123"/>
                <a:gd name="connsiteX3" fmla="*/ 3419476 w 4673364"/>
                <a:gd name="connsiteY3" fmla="*/ 792150 h 2116123"/>
                <a:gd name="connsiteX4" fmla="*/ 4455989 w 4673364"/>
                <a:gd name="connsiteY4" fmla="*/ 1791159 h 2116123"/>
                <a:gd name="connsiteX5" fmla="*/ 4673364 w 4673364"/>
                <a:gd name="connsiteY5" fmla="*/ 2116123 h 2116123"/>
                <a:gd name="connsiteX6" fmla="*/ 0 w 4673364"/>
                <a:gd name="connsiteY6" fmla="*/ 2116123 h 2116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73364" h="2116123">
                  <a:moveTo>
                    <a:pt x="0" y="0"/>
                  </a:moveTo>
                  <a:lnTo>
                    <a:pt x="197496" y="116322"/>
                  </a:lnTo>
                  <a:cubicBezTo>
                    <a:pt x="542331" y="312924"/>
                    <a:pt x="907257" y="492113"/>
                    <a:pt x="1352551" y="601650"/>
                  </a:cubicBezTo>
                  <a:cubicBezTo>
                    <a:pt x="1946276" y="747700"/>
                    <a:pt x="2854326" y="522275"/>
                    <a:pt x="3419476" y="792150"/>
                  </a:cubicBezTo>
                  <a:cubicBezTo>
                    <a:pt x="3843339" y="994556"/>
                    <a:pt x="4162724" y="1371091"/>
                    <a:pt x="4455989" y="1791159"/>
                  </a:cubicBezTo>
                  <a:lnTo>
                    <a:pt x="4673364" y="2116123"/>
                  </a:lnTo>
                  <a:lnTo>
                    <a:pt x="0" y="2116123"/>
                  </a:lnTo>
                  <a:close/>
                </a:path>
              </a:pathLst>
            </a:custGeom>
            <a:gradFill>
              <a:gsLst>
                <a:gs pos="0">
                  <a:srgbClr val="A2733A">
                    <a:alpha val="55000"/>
                  </a:srgbClr>
                </a:gs>
                <a:gs pos="100000">
                  <a:srgbClr val="A2733A">
                    <a:alpha val="0"/>
                  </a:srgb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1" name="等腰三角形 10"/>
          <p:cNvSpPr/>
          <p:nvPr/>
        </p:nvSpPr>
        <p:spPr>
          <a:xfrm rot="10800000">
            <a:off x="4433844" y="3868276"/>
            <a:ext cx="307354" cy="195172"/>
          </a:xfrm>
          <a:prstGeom prst="triangle">
            <a:avLst/>
          </a:prstGeom>
          <a:gradFill flip="none" rotWithShape="1">
            <a:gsLst>
              <a:gs pos="0">
                <a:srgbClr val="A2733A">
                  <a:alpha val="0"/>
                </a:srgbClr>
              </a:gs>
              <a:gs pos="100000">
                <a:srgbClr val="A2733A"/>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118937496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11760" y="2355726"/>
            <a:ext cx="4451219" cy="984885"/>
          </a:xfrm>
          <a:prstGeom prst="rect">
            <a:avLst/>
          </a:prstGeom>
          <a:noFill/>
        </p:spPr>
        <p:txBody>
          <a:bodyPr wrap="none" lIns="0" tIns="0" rIns="0" bIns="0" rtlCol="0">
            <a:spAutoFit/>
          </a:bodyPr>
          <a:lstStyle/>
          <a:p>
            <a:r>
              <a:rPr lang="en-US" altLang="zh-CN" sz="1600" b="1" dirty="0" smtClean="0">
                <a:solidFill>
                  <a:schemeClr val="accent6"/>
                </a:solidFill>
                <a:latin typeface="微软雅黑" pitchFamily="34" charset="-122"/>
                <a:ea typeface="微软雅黑" pitchFamily="34" charset="-122"/>
              </a:rPr>
              <a:t>51PPT</a:t>
            </a:r>
            <a:r>
              <a:rPr lang="zh-CN" altLang="en-US" sz="1600" b="1" dirty="0" smtClean="0">
                <a:solidFill>
                  <a:schemeClr val="accent6"/>
                </a:solidFill>
                <a:latin typeface="微软雅黑" pitchFamily="34" charset="-122"/>
                <a:ea typeface="微软雅黑" pitchFamily="34" charset="-122"/>
              </a:rPr>
              <a:t>模板网   </a:t>
            </a:r>
            <a:r>
              <a:rPr lang="en-US" altLang="zh-CN" sz="1600" b="1" dirty="0" smtClean="0">
                <a:solidFill>
                  <a:schemeClr val="accent6"/>
                </a:solidFill>
                <a:latin typeface="微软雅黑" pitchFamily="34" charset="-122"/>
                <a:ea typeface="微软雅黑" pitchFamily="34" charset="-122"/>
                <a:hlinkClick r:id="rId2"/>
              </a:rPr>
              <a:t>www.51pptmoban.com</a:t>
            </a:r>
            <a:r>
              <a:rPr lang="en-US" altLang="zh-CN" sz="1600" b="1" dirty="0" smtClean="0">
                <a:solidFill>
                  <a:schemeClr val="accent6"/>
                </a:solidFill>
                <a:latin typeface="微软雅黑" pitchFamily="34" charset="-122"/>
                <a:ea typeface="微软雅黑" pitchFamily="34" charset="-122"/>
              </a:rPr>
              <a:t>   </a:t>
            </a:r>
            <a:r>
              <a:rPr lang="zh-CN" altLang="en-US" sz="1600" b="1" dirty="0" smtClean="0">
                <a:solidFill>
                  <a:schemeClr val="accent6"/>
                </a:solidFill>
                <a:latin typeface="微软雅黑" pitchFamily="34" charset="-122"/>
                <a:ea typeface="微软雅黑" pitchFamily="34" charset="-122"/>
              </a:rPr>
              <a:t>作品</a:t>
            </a:r>
            <a:endParaRPr lang="en-US" altLang="zh-CN" sz="1600" b="1" dirty="0" smtClean="0">
              <a:solidFill>
                <a:schemeClr val="accent6"/>
              </a:solidFill>
              <a:latin typeface="微软雅黑" pitchFamily="34" charset="-122"/>
              <a:ea typeface="微软雅黑" pitchFamily="34" charset="-122"/>
            </a:endParaRPr>
          </a:p>
          <a:p>
            <a:endParaRPr lang="en-US" altLang="zh-CN" sz="1600" b="1" dirty="0">
              <a:solidFill>
                <a:schemeClr val="accent6"/>
              </a:solidFill>
              <a:latin typeface="微软雅黑" pitchFamily="34" charset="-122"/>
              <a:ea typeface="微软雅黑" pitchFamily="34" charset="-122"/>
            </a:endParaRPr>
          </a:p>
          <a:p>
            <a:endParaRPr lang="en-US" altLang="zh-CN" sz="1600" b="1" dirty="0" smtClean="0">
              <a:solidFill>
                <a:schemeClr val="accent6"/>
              </a:solidFill>
              <a:latin typeface="微软雅黑" pitchFamily="34" charset="-122"/>
              <a:ea typeface="微软雅黑" pitchFamily="34" charset="-122"/>
            </a:endParaRPr>
          </a:p>
          <a:p>
            <a:r>
              <a:rPr lang="zh-CN" altLang="en-US" sz="1600" b="1" dirty="0">
                <a:solidFill>
                  <a:schemeClr val="accent6"/>
                </a:solidFill>
                <a:latin typeface="微软雅黑" pitchFamily="34" charset="-122"/>
                <a:ea typeface="微软雅黑" pitchFamily="34" charset="-122"/>
              </a:rPr>
              <a:t>仅</a:t>
            </a:r>
            <a:r>
              <a:rPr lang="zh-CN" altLang="en-US" sz="1600" b="1" dirty="0" smtClean="0">
                <a:solidFill>
                  <a:schemeClr val="accent6"/>
                </a:solidFill>
                <a:latin typeface="微软雅黑" pitchFamily="34" charset="-122"/>
                <a:ea typeface="微软雅黑" pitchFamily="34" charset="-122"/>
              </a:rPr>
              <a:t>供学习交流之用</a:t>
            </a:r>
          </a:p>
        </p:txBody>
      </p:sp>
    </p:spTree>
    <p:extLst>
      <p:ext uri="{BB962C8B-B14F-4D97-AF65-F5344CB8AC3E}">
        <p14:creationId xmlns:p14="http://schemas.microsoft.com/office/powerpoint/2010/main" val="383574588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0" y="915567"/>
            <a:ext cx="9144000" cy="3240360"/>
          </a:xfrm>
          <a:prstGeom prst="rect">
            <a:avLst/>
          </a:prstGeom>
          <a:solidFill>
            <a:schemeClr val="bg1"/>
          </a:solidFill>
          <a:ln>
            <a:noFill/>
          </a:ln>
          <a:effectLst>
            <a:outerShdw blurRad="266700" sx="99000" sy="99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1" name="直接连接符 40"/>
          <p:cNvCxnSpPr/>
          <p:nvPr/>
        </p:nvCxnSpPr>
        <p:spPr>
          <a:xfrm>
            <a:off x="3935274" y="1996930"/>
            <a:ext cx="0" cy="1069661"/>
          </a:xfrm>
          <a:prstGeom prst="line">
            <a:avLst/>
          </a:prstGeom>
          <a:ln>
            <a:gradFill>
              <a:gsLst>
                <a:gs pos="0">
                  <a:schemeClr val="bg1"/>
                </a:gs>
                <a:gs pos="59000">
                  <a:srgbClr val="A2733A"/>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sp>
        <p:nvSpPr>
          <p:cNvPr id="42" name="TextBox 1"/>
          <p:cNvSpPr txBox="1"/>
          <p:nvPr/>
        </p:nvSpPr>
        <p:spPr>
          <a:xfrm>
            <a:off x="4058063" y="2010406"/>
            <a:ext cx="3729244" cy="500147"/>
          </a:xfrm>
          <a:prstGeom prst="rect">
            <a:avLst/>
          </a:prstGeom>
          <a:noFill/>
        </p:spPr>
        <p:txBody>
          <a:bodyPr wrap="none" lIns="68589" tIns="34295" rIns="68589" bIns="34295" rtlCol="0">
            <a:spAutoFit/>
          </a:bodyPr>
          <a:lstStyle/>
          <a:p>
            <a:pPr marL="0" lvl="1" algn="ctr"/>
            <a:r>
              <a:rPr lang="zh-CN" altLang="en-US" sz="2800" b="1" dirty="0" smtClean="0">
                <a:latin typeface="+mn-lt"/>
                <a:ea typeface="+mn-ea"/>
                <a:cs typeface="+mn-ea"/>
                <a:sym typeface="+mn-lt"/>
              </a:rPr>
              <a:t>单</a:t>
            </a:r>
            <a:r>
              <a:rPr lang="zh-CN" altLang="en-US" sz="2800" b="1" dirty="0">
                <a:latin typeface="+mn-lt"/>
                <a:ea typeface="+mn-ea"/>
                <a:cs typeface="+mn-ea"/>
                <a:sym typeface="+mn-lt"/>
              </a:rPr>
              <a:t>击此处添加标题文本</a:t>
            </a:r>
          </a:p>
        </p:txBody>
      </p:sp>
      <p:sp>
        <p:nvSpPr>
          <p:cNvPr id="43" name="文本框 9"/>
          <p:cNvSpPr txBox="1"/>
          <p:nvPr/>
        </p:nvSpPr>
        <p:spPr>
          <a:xfrm>
            <a:off x="4144720" y="2571037"/>
            <a:ext cx="1506217" cy="153888"/>
          </a:xfrm>
          <a:prstGeom prst="rect">
            <a:avLst/>
          </a:prstGeom>
          <a:noFill/>
        </p:spPr>
        <p:txBody>
          <a:bodyPr wrap="square" lIns="0" tIns="0" rIns="0" bIns="0" rtlCol="0">
            <a:spAutoFit/>
          </a:bodyPr>
          <a:lstStyle/>
          <a:p>
            <a:pPr marL="128605" lvl="1" indent="-128605">
              <a:buFont typeface="Wingdings" pitchFamily="2" charset="2"/>
              <a:buChar char="l"/>
            </a:pPr>
            <a:r>
              <a:rPr lang="zh-CN" altLang="en-US" sz="1000" dirty="0">
                <a:latin typeface="+mn-lt"/>
                <a:ea typeface="+mn-ea"/>
                <a:cs typeface="+mn-ea"/>
                <a:sym typeface="+mn-lt"/>
              </a:rPr>
              <a:t>标题文字内容</a:t>
            </a:r>
          </a:p>
        </p:txBody>
      </p:sp>
      <p:sp>
        <p:nvSpPr>
          <p:cNvPr id="44" name="文本框 9"/>
          <p:cNvSpPr txBox="1"/>
          <p:nvPr/>
        </p:nvSpPr>
        <p:spPr>
          <a:xfrm>
            <a:off x="4144719" y="2798771"/>
            <a:ext cx="1506217" cy="153888"/>
          </a:xfrm>
          <a:prstGeom prst="rect">
            <a:avLst/>
          </a:prstGeom>
          <a:noFill/>
        </p:spPr>
        <p:txBody>
          <a:bodyPr wrap="square" lIns="0" tIns="0" rIns="0" bIns="0" rtlCol="0">
            <a:spAutoFit/>
          </a:bodyPr>
          <a:lstStyle/>
          <a:p>
            <a:pPr marL="128605" lvl="1" indent="-128605">
              <a:buFont typeface="Wingdings" pitchFamily="2" charset="2"/>
              <a:buChar char="l"/>
            </a:pPr>
            <a:r>
              <a:rPr lang="zh-CN" altLang="en-US" sz="1000" dirty="0">
                <a:latin typeface="+mn-lt"/>
                <a:ea typeface="+mn-ea"/>
                <a:cs typeface="+mn-ea"/>
                <a:sym typeface="+mn-lt"/>
              </a:rPr>
              <a:t>标题文字内容</a:t>
            </a:r>
          </a:p>
        </p:txBody>
      </p:sp>
      <p:sp>
        <p:nvSpPr>
          <p:cNvPr id="45" name="文本框 9"/>
          <p:cNvSpPr txBox="1"/>
          <p:nvPr/>
        </p:nvSpPr>
        <p:spPr>
          <a:xfrm>
            <a:off x="5422353" y="2573481"/>
            <a:ext cx="1506217" cy="153888"/>
          </a:xfrm>
          <a:prstGeom prst="rect">
            <a:avLst/>
          </a:prstGeom>
          <a:noFill/>
        </p:spPr>
        <p:txBody>
          <a:bodyPr wrap="square" lIns="0" tIns="0" rIns="0" bIns="0" rtlCol="0">
            <a:spAutoFit/>
          </a:bodyPr>
          <a:lstStyle/>
          <a:p>
            <a:pPr marL="128605" lvl="1" indent="-128605">
              <a:buFont typeface="Wingdings" pitchFamily="2" charset="2"/>
              <a:buChar char="l"/>
            </a:pPr>
            <a:r>
              <a:rPr lang="zh-CN" altLang="en-US" sz="1000" dirty="0">
                <a:latin typeface="+mn-lt"/>
                <a:ea typeface="+mn-ea"/>
                <a:cs typeface="+mn-ea"/>
                <a:sym typeface="+mn-lt"/>
              </a:rPr>
              <a:t>标题文字内容</a:t>
            </a:r>
          </a:p>
        </p:txBody>
      </p:sp>
      <p:sp>
        <p:nvSpPr>
          <p:cNvPr id="46" name="文本框 9"/>
          <p:cNvSpPr txBox="1"/>
          <p:nvPr/>
        </p:nvSpPr>
        <p:spPr>
          <a:xfrm>
            <a:off x="5422353" y="2798771"/>
            <a:ext cx="1506217" cy="153888"/>
          </a:xfrm>
          <a:prstGeom prst="rect">
            <a:avLst/>
          </a:prstGeom>
          <a:noFill/>
        </p:spPr>
        <p:txBody>
          <a:bodyPr wrap="square" lIns="0" tIns="0" rIns="0" bIns="0" rtlCol="0">
            <a:spAutoFit/>
          </a:bodyPr>
          <a:lstStyle/>
          <a:p>
            <a:pPr marL="128605" lvl="1" indent="-128605">
              <a:buFont typeface="Wingdings" pitchFamily="2" charset="2"/>
              <a:buChar char="l"/>
            </a:pPr>
            <a:r>
              <a:rPr lang="zh-CN" altLang="en-US" sz="1000" dirty="0">
                <a:latin typeface="+mn-lt"/>
                <a:ea typeface="+mn-ea"/>
                <a:cs typeface="+mn-ea"/>
                <a:sym typeface="+mn-lt"/>
              </a:rPr>
              <a:t>标题文字内容</a:t>
            </a:r>
          </a:p>
        </p:txBody>
      </p:sp>
      <p:sp>
        <p:nvSpPr>
          <p:cNvPr id="18" name="椭圆 17"/>
          <p:cNvSpPr/>
          <p:nvPr/>
        </p:nvSpPr>
        <p:spPr>
          <a:xfrm>
            <a:off x="1767664" y="1587308"/>
            <a:ext cx="1776530" cy="1776530"/>
          </a:xfrm>
          <a:prstGeom prst="ellipse">
            <a:avLst/>
          </a:prstGeom>
          <a:noFill/>
          <a:ln w="9525"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nvGrpSpPr>
          <p:cNvPr id="26" name="组合 25"/>
          <p:cNvGrpSpPr/>
          <p:nvPr/>
        </p:nvGrpSpPr>
        <p:grpSpPr>
          <a:xfrm>
            <a:off x="1957411" y="1746226"/>
            <a:ext cx="1397036" cy="1397036"/>
            <a:chOff x="775780" y="771550"/>
            <a:chExt cx="1852004" cy="1852004"/>
          </a:xfrm>
        </p:grpSpPr>
        <p:sp>
          <p:nvSpPr>
            <p:cNvPr id="27" name="椭圆 26"/>
            <p:cNvSpPr/>
            <p:nvPr/>
          </p:nvSpPr>
          <p:spPr>
            <a:xfrm>
              <a:off x="775780" y="771550"/>
              <a:ext cx="1852004" cy="1852004"/>
            </a:xfrm>
            <a:prstGeom prst="ellipse">
              <a:avLst/>
            </a:prstGeom>
            <a:solidFill>
              <a:schemeClr val="tx1">
                <a:lumMod val="65000"/>
                <a:lumOff val="35000"/>
              </a:schemeClr>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28" name="椭圆 27"/>
            <p:cNvSpPr/>
            <p:nvPr/>
          </p:nvSpPr>
          <p:spPr>
            <a:xfrm>
              <a:off x="1007828" y="1003597"/>
              <a:ext cx="1387908" cy="1387908"/>
            </a:xfrm>
            <a:prstGeom prst="ellipse">
              <a:avLst/>
            </a:prstGeom>
            <a:gradFill flip="none" rotWithShape="1">
              <a:gsLst>
                <a:gs pos="36000">
                  <a:sysClr val="window" lastClr="FFFFFF">
                    <a:lumMod val="95000"/>
                  </a:sysClr>
                </a:gs>
                <a:gs pos="100000">
                  <a:sysClr val="window" lastClr="FFFFFF">
                    <a:lumMod val="75000"/>
                  </a:sysClr>
                </a:gs>
              </a:gsLst>
              <a:lin ang="18900000" scaled="1"/>
              <a:tileRect/>
            </a:gradFill>
            <a:ln w="3810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2286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sp>
        <p:nvSpPr>
          <p:cNvPr id="29" name="TextBox 19"/>
          <p:cNvSpPr txBox="1"/>
          <p:nvPr/>
        </p:nvSpPr>
        <p:spPr>
          <a:xfrm>
            <a:off x="2462166" y="2019356"/>
            <a:ext cx="938012" cy="877163"/>
          </a:xfrm>
          <a:prstGeom prst="rect">
            <a:avLst/>
          </a:prstGeom>
          <a:noFill/>
        </p:spPr>
        <p:txBody>
          <a:bodyPr wrap="square" lIns="0" tIns="0" rIns="0" bIns="0" rtlCol="0">
            <a:spAutoFit/>
          </a:bodyPr>
          <a:lstStyle/>
          <a:p>
            <a:r>
              <a:rPr lang="en-US" altLang="zh-CN" sz="5700" b="1" dirty="0" smtClean="0">
                <a:solidFill>
                  <a:schemeClr val="tx1">
                    <a:lumMod val="50000"/>
                    <a:lumOff val="50000"/>
                  </a:schemeClr>
                </a:solidFill>
                <a:latin typeface="+mn-lt"/>
                <a:ea typeface="+mn-ea"/>
                <a:cs typeface="+mn-ea"/>
                <a:sym typeface="+mn-lt"/>
              </a:rPr>
              <a:t>1</a:t>
            </a:r>
            <a:endParaRPr lang="zh-CN" altLang="en-US" sz="5700" b="1" dirty="0">
              <a:solidFill>
                <a:schemeClr val="tx1">
                  <a:lumMod val="50000"/>
                  <a:lumOff val="50000"/>
                </a:schemeClr>
              </a:solidFill>
              <a:latin typeface="+mn-lt"/>
              <a:ea typeface="+mn-ea"/>
              <a:cs typeface="+mn-ea"/>
              <a:sym typeface="+mn-lt"/>
            </a:endParaRPr>
          </a:p>
        </p:txBody>
      </p:sp>
      <p:grpSp>
        <p:nvGrpSpPr>
          <p:cNvPr id="2" name="组合 1"/>
          <p:cNvGrpSpPr/>
          <p:nvPr/>
        </p:nvGrpSpPr>
        <p:grpSpPr>
          <a:xfrm rot="10800000" flipV="1">
            <a:off x="-9103" y="919524"/>
            <a:ext cx="3240360" cy="1653402"/>
            <a:chOff x="4470637" y="2088"/>
            <a:chExt cx="4673364" cy="2309523"/>
          </a:xfrm>
        </p:grpSpPr>
        <p:sp>
          <p:nvSpPr>
            <p:cNvPr id="32" name="任意多边形 31"/>
            <p:cNvSpPr/>
            <p:nvPr/>
          </p:nvSpPr>
          <p:spPr>
            <a:xfrm rot="10800000">
              <a:off x="4470637" y="2090"/>
              <a:ext cx="4673364" cy="2116123"/>
            </a:xfrm>
            <a:custGeom>
              <a:avLst/>
              <a:gdLst>
                <a:gd name="connsiteX0" fmla="*/ 0 w 4673364"/>
                <a:gd name="connsiteY0" fmla="*/ 0 h 2116123"/>
                <a:gd name="connsiteX1" fmla="*/ 197496 w 4673364"/>
                <a:gd name="connsiteY1" fmla="*/ 116322 h 2116123"/>
                <a:gd name="connsiteX2" fmla="*/ 1352551 w 4673364"/>
                <a:gd name="connsiteY2" fmla="*/ 601650 h 2116123"/>
                <a:gd name="connsiteX3" fmla="*/ 3419476 w 4673364"/>
                <a:gd name="connsiteY3" fmla="*/ 792150 h 2116123"/>
                <a:gd name="connsiteX4" fmla="*/ 4455989 w 4673364"/>
                <a:gd name="connsiteY4" fmla="*/ 1791159 h 2116123"/>
                <a:gd name="connsiteX5" fmla="*/ 4673364 w 4673364"/>
                <a:gd name="connsiteY5" fmla="*/ 2116123 h 2116123"/>
                <a:gd name="connsiteX6" fmla="*/ 0 w 4673364"/>
                <a:gd name="connsiteY6" fmla="*/ 2116123 h 2116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73364" h="2116123">
                  <a:moveTo>
                    <a:pt x="0" y="0"/>
                  </a:moveTo>
                  <a:lnTo>
                    <a:pt x="197496" y="116322"/>
                  </a:lnTo>
                  <a:cubicBezTo>
                    <a:pt x="542331" y="312924"/>
                    <a:pt x="907257" y="492113"/>
                    <a:pt x="1352551" y="601650"/>
                  </a:cubicBezTo>
                  <a:cubicBezTo>
                    <a:pt x="1946276" y="747700"/>
                    <a:pt x="2854326" y="522275"/>
                    <a:pt x="3419476" y="792150"/>
                  </a:cubicBezTo>
                  <a:cubicBezTo>
                    <a:pt x="3843339" y="994556"/>
                    <a:pt x="4162724" y="1371091"/>
                    <a:pt x="4455989" y="1791159"/>
                  </a:cubicBezTo>
                  <a:lnTo>
                    <a:pt x="4673364" y="2116123"/>
                  </a:lnTo>
                  <a:lnTo>
                    <a:pt x="0" y="2116123"/>
                  </a:lnTo>
                  <a:close/>
                </a:path>
              </a:pathLst>
            </a:custGeom>
            <a:gradFill>
              <a:gsLst>
                <a:gs pos="0">
                  <a:srgbClr val="A2733A">
                    <a:alpha val="55000"/>
                  </a:srgbClr>
                </a:gs>
                <a:gs pos="100000">
                  <a:srgbClr val="A2733A"/>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任意多边形 34"/>
            <p:cNvSpPr/>
            <p:nvPr/>
          </p:nvSpPr>
          <p:spPr>
            <a:xfrm rot="10800000">
              <a:off x="4470637" y="2088"/>
              <a:ext cx="4673364" cy="2309523"/>
            </a:xfrm>
            <a:custGeom>
              <a:avLst/>
              <a:gdLst>
                <a:gd name="connsiteX0" fmla="*/ 0 w 4673364"/>
                <a:gd name="connsiteY0" fmla="*/ 0 h 2116123"/>
                <a:gd name="connsiteX1" fmla="*/ 197496 w 4673364"/>
                <a:gd name="connsiteY1" fmla="*/ 116322 h 2116123"/>
                <a:gd name="connsiteX2" fmla="*/ 1352551 w 4673364"/>
                <a:gd name="connsiteY2" fmla="*/ 601650 h 2116123"/>
                <a:gd name="connsiteX3" fmla="*/ 3419476 w 4673364"/>
                <a:gd name="connsiteY3" fmla="*/ 792150 h 2116123"/>
                <a:gd name="connsiteX4" fmla="*/ 4455989 w 4673364"/>
                <a:gd name="connsiteY4" fmla="*/ 1791159 h 2116123"/>
                <a:gd name="connsiteX5" fmla="*/ 4673364 w 4673364"/>
                <a:gd name="connsiteY5" fmla="*/ 2116123 h 2116123"/>
                <a:gd name="connsiteX6" fmla="*/ 0 w 4673364"/>
                <a:gd name="connsiteY6" fmla="*/ 2116123 h 2116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73364" h="2116123">
                  <a:moveTo>
                    <a:pt x="0" y="0"/>
                  </a:moveTo>
                  <a:lnTo>
                    <a:pt x="197496" y="116322"/>
                  </a:lnTo>
                  <a:cubicBezTo>
                    <a:pt x="542331" y="312924"/>
                    <a:pt x="907257" y="492113"/>
                    <a:pt x="1352551" y="601650"/>
                  </a:cubicBezTo>
                  <a:cubicBezTo>
                    <a:pt x="1946276" y="747700"/>
                    <a:pt x="2854326" y="522275"/>
                    <a:pt x="3419476" y="792150"/>
                  </a:cubicBezTo>
                  <a:cubicBezTo>
                    <a:pt x="3843339" y="994556"/>
                    <a:pt x="4162724" y="1371091"/>
                    <a:pt x="4455989" y="1791159"/>
                  </a:cubicBezTo>
                  <a:lnTo>
                    <a:pt x="4673364" y="2116123"/>
                  </a:lnTo>
                  <a:lnTo>
                    <a:pt x="0" y="2116123"/>
                  </a:lnTo>
                  <a:close/>
                </a:path>
              </a:pathLst>
            </a:custGeom>
            <a:gradFill>
              <a:gsLst>
                <a:gs pos="0">
                  <a:srgbClr val="A2733A">
                    <a:alpha val="55000"/>
                  </a:srgbClr>
                </a:gs>
                <a:gs pos="100000">
                  <a:srgbClr val="A2733A">
                    <a:alpha val="0"/>
                  </a:srgb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7" name="组合 36"/>
          <p:cNvGrpSpPr/>
          <p:nvPr/>
        </p:nvGrpSpPr>
        <p:grpSpPr>
          <a:xfrm flipV="1">
            <a:off x="5922685" y="2500785"/>
            <a:ext cx="3240360" cy="1653402"/>
            <a:chOff x="4470637" y="2088"/>
            <a:chExt cx="4673364" cy="2309523"/>
          </a:xfrm>
        </p:grpSpPr>
        <p:sp>
          <p:nvSpPr>
            <p:cNvPr id="38" name="任意多边形 37"/>
            <p:cNvSpPr/>
            <p:nvPr/>
          </p:nvSpPr>
          <p:spPr>
            <a:xfrm rot="10800000">
              <a:off x="4470637" y="2090"/>
              <a:ext cx="4673364" cy="2116123"/>
            </a:xfrm>
            <a:custGeom>
              <a:avLst/>
              <a:gdLst>
                <a:gd name="connsiteX0" fmla="*/ 0 w 4673364"/>
                <a:gd name="connsiteY0" fmla="*/ 0 h 2116123"/>
                <a:gd name="connsiteX1" fmla="*/ 197496 w 4673364"/>
                <a:gd name="connsiteY1" fmla="*/ 116322 h 2116123"/>
                <a:gd name="connsiteX2" fmla="*/ 1352551 w 4673364"/>
                <a:gd name="connsiteY2" fmla="*/ 601650 h 2116123"/>
                <a:gd name="connsiteX3" fmla="*/ 3419476 w 4673364"/>
                <a:gd name="connsiteY3" fmla="*/ 792150 h 2116123"/>
                <a:gd name="connsiteX4" fmla="*/ 4455989 w 4673364"/>
                <a:gd name="connsiteY4" fmla="*/ 1791159 h 2116123"/>
                <a:gd name="connsiteX5" fmla="*/ 4673364 w 4673364"/>
                <a:gd name="connsiteY5" fmla="*/ 2116123 h 2116123"/>
                <a:gd name="connsiteX6" fmla="*/ 0 w 4673364"/>
                <a:gd name="connsiteY6" fmla="*/ 2116123 h 2116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73364" h="2116123">
                  <a:moveTo>
                    <a:pt x="0" y="0"/>
                  </a:moveTo>
                  <a:lnTo>
                    <a:pt x="197496" y="116322"/>
                  </a:lnTo>
                  <a:cubicBezTo>
                    <a:pt x="542331" y="312924"/>
                    <a:pt x="907257" y="492113"/>
                    <a:pt x="1352551" y="601650"/>
                  </a:cubicBezTo>
                  <a:cubicBezTo>
                    <a:pt x="1946276" y="747700"/>
                    <a:pt x="2854326" y="522275"/>
                    <a:pt x="3419476" y="792150"/>
                  </a:cubicBezTo>
                  <a:cubicBezTo>
                    <a:pt x="3843339" y="994556"/>
                    <a:pt x="4162724" y="1371091"/>
                    <a:pt x="4455989" y="1791159"/>
                  </a:cubicBezTo>
                  <a:lnTo>
                    <a:pt x="4673364" y="2116123"/>
                  </a:lnTo>
                  <a:lnTo>
                    <a:pt x="0" y="2116123"/>
                  </a:lnTo>
                  <a:close/>
                </a:path>
              </a:pathLst>
            </a:custGeom>
            <a:gradFill>
              <a:gsLst>
                <a:gs pos="0">
                  <a:srgbClr val="A2733A">
                    <a:alpha val="55000"/>
                  </a:srgbClr>
                </a:gs>
                <a:gs pos="100000">
                  <a:srgbClr val="A2733A"/>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任意多边形 38"/>
            <p:cNvSpPr/>
            <p:nvPr/>
          </p:nvSpPr>
          <p:spPr>
            <a:xfrm rot="10800000">
              <a:off x="4470637" y="2088"/>
              <a:ext cx="4673364" cy="2309523"/>
            </a:xfrm>
            <a:custGeom>
              <a:avLst/>
              <a:gdLst>
                <a:gd name="connsiteX0" fmla="*/ 0 w 4673364"/>
                <a:gd name="connsiteY0" fmla="*/ 0 h 2116123"/>
                <a:gd name="connsiteX1" fmla="*/ 197496 w 4673364"/>
                <a:gd name="connsiteY1" fmla="*/ 116322 h 2116123"/>
                <a:gd name="connsiteX2" fmla="*/ 1352551 w 4673364"/>
                <a:gd name="connsiteY2" fmla="*/ 601650 h 2116123"/>
                <a:gd name="connsiteX3" fmla="*/ 3419476 w 4673364"/>
                <a:gd name="connsiteY3" fmla="*/ 792150 h 2116123"/>
                <a:gd name="connsiteX4" fmla="*/ 4455989 w 4673364"/>
                <a:gd name="connsiteY4" fmla="*/ 1791159 h 2116123"/>
                <a:gd name="connsiteX5" fmla="*/ 4673364 w 4673364"/>
                <a:gd name="connsiteY5" fmla="*/ 2116123 h 2116123"/>
                <a:gd name="connsiteX6" fmla="*/ 0 w 4673364"/>
                <a:gd name="connsiteY6" fmla="*/ 2116123 h 2116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73364" h="2116123">
                  <a:moveTo>
                    <a:pt x="0" y="0"/>
                  </a:moveTo>
                  <a:lnTo>
                    <a:pt x="197496" y="116322"/>
                  </a:lnTo>
                  <a:cubicBezTo>
                    <a:pt x="542331" y="312924"/>
                    <a:pt x="907257" y="492113"/>
                    <a:pt x="1352551" y="601650"/>
                  </a:cubicBezTo>
                  <a:cubicBezTo>
                    <a:pt x="1946276" y="747700"/>
                    <a:pt x="2854326" y="522275"/>
                    <a:pt x="3419476" y="792150"/>
                  </a:cubicBezTo>
                  <a:cubicBezTo>
                    <a:pt x="3843339" y="994556"/>
                    <a:pt x="4162724" y="1371091"/>
                    <a:pt x="4455989" y="1791159"/>
                  </a:cubicBezTo>
                  <a:lnTo>
                    <a:pt x="4673364" y="2116123"/>
                  </a:lnTo>
                  <a:lnTo>
                    <a:pt x="0" y="2116123"/>
                  </a:lnTo>
                  <a:close/>
                </a:path>
              </a:pathLst>
            </a:custGeom>
            <a:gradFill>
              <a:gsLst>
                <a:gs pos="0">
                  <a:srgbClr val="A2733A">
                    <a:alpha val="55000"/>
                  </a:srgbClr>
                </a:gs>
                <a:gs pos="100000">
                  <a:srgbClr val="A2733A">
                    <a:alpha val="0"/>
                  </a:srgb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extLst>
      <p:ext uri="{BB962C8B-B14F-4D97-AF65-F5344CB8AC3E}">
        <p14:creationId xmlns:p14="http://schemas.microsoft.com/office/powerpoint/2010/main" val="22379872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椭圆 20"/>
          <p:cNvSpPr/>
          <p:nvPr/>
        </p:nvSpPr>
        <p:spPr>
          <a:xfrm>
            <a:off x="918235" y="1275606"/>
            <a:ext cx="1776530" cy="1776530"/>
          </a:xfrm>
          <a:prstGeom prst="ellipse">
            <a:avLst/>
          </a:prstGeom>
          <a:noFill/>
          <a:ln w="9525"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nvGrpSpPr>
          <p:cNvPr id="23" name="组合 22"/>
          <p:cNvGrpSpPr/>
          <p:nvPr/>
        </p:nvGrpSpPr>
        <p:grpSpPr>
          <a:xfrm rot="1738458">
            <a:off x="2277138" y="1498201"/>
            <a:ext cx="519584" cy="519584"/>
            <a:chOff x="4482708" y="3301238"/>
            <a:chExt cx="661162" cy="661162"/>
          </a:xfrm>
        </p:grpSpPr>
        <p:grpSp>
          <p:nvGrpSpPr>
            <p:cNvPr id="24" name="组合 23"/>
            <p:cNvGrpSpPr/>
            <p:nvPr/>
          </p:nvGrpSpPr>
          <p:grpSpPr>
            <a:xfrm>
              <a:off x="4482708" y="3301238"/>
              <a:ext cx="661162" cy="661162"/>
              <a:chOff x="775780" y="771550"/>
              <a:chExt cx="1852004" cy="1852004"/>
            </a:xfrm>
          </p:grpSpPr>
          <p:sp>
            <p:nvSpPr>
              <p:cNvPr id="28" name="椭圆 27"/>
              <p:cNvSpPr/>
              <p:nvPr/>
            </p:nvSpPr>
            <p:spPr>
              <a:xfrm>
                <a:off x="775780" y="771550"/>
                <a:ext cx="1852004" cy="1852004"/>
              </a:xfrm>
              <a:prstGeom prst="ellipse">
                <a:avLst/>
              </a:prstGeom>
              <a:solidFill>
                <a:schemeClr val="tx1">
                  <a:lumMod val="65000"/>
                  <a:lumOff val="35000"/>
                </a:schemeClr>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29" name="椭圆 28"/>
              <p:cNvSpPr/>
              <p:nvPr/>
            </p:nvSpPr>
            <p:spPr>
              <a:xfrm>
                <a:off x="1007828" y="1003597"/>
                <a:ext cx="1387908" cy="1387908"/>
              </a:xfrm>
              <a:prstGeom prst="ellipse">
                <a:avLst/>
              </a:prstGeom>
              <a:gradFill flip="none" rotWithShape="1">
                <a:gsLst>
                  <a:gs pos="27000">
                    <a:sysClr val="window" lastClr="FFFFFF">
                      <a:lumMod val="95000"/>
                    </a:sysClr>
                  </a:gs>
                  <a:gs pos="100000">
                    <a:sysClr val="window" lastClr="FFFFFF">
                      <a:lumMod val="75000"/>
                    </a:sysClr>
                  </a:gs>
                </a:gsLst>
                <a:lin ang="18900000" scaled="1"/>
                <a:tileRect/>
              </a:gradFill>
              <a:ln w="1905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1524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25" name="组合 24"/>
            <p:cNvGrpSpPr/>
            <p:nvPr/>
          </p:nvGrpSpPr>
          <p:grpSpPr>
            <a:xfrm>
              <a:off x="4679943" y="3516067"/>
              <a:ext cx="266691" cy="231503"/>
              <a:chOff x="6434683" y="510993"/>
              <a:chExt cx="987549" cy="857250"/>
            </a:xfrm>
          </p:grpSpPr>
          <p:sp>
            <p:nvSpPr>
              <p:cNvPr id="26" name="任意多边形 25"/>
              <p:cNvSpPr/>
              <p:nvPr/>
            </p:nvSpPr>
            <p:spPr>
              <a:xfrm>
                <a:off x="6978347" y="510993"/>
                <a:ext cx="438150" cy="857250"/>
              </a:xfrm>
              <a:custGeom>
                <a:avLst/>
                <a:gdLst>
                  <a:gd name="connsiteX0" fmla="*/ 0 w 438150"/>
                  <a:gd name="connsiteY0" fmla="*/ 0 h 857250"/>
                  <a:gd name="connsiteX1" fmla="*/ 438150 w 438150"/>
                  <a:gd name="connsiteY1" fmla="*/ 438150 h 857250"/>
                  <a:gd name="connsiteX2" fmla="*/ 19050 w 438150"/>
                  <a:gd name="connsiteY2" fmla="*/ 857250 h 857250"/>
                </a:gdLst>
                <a:ahLst/>
                <a:cxnLst>
                  <a:cxn ang="0">
                    <a:pos x="connsiteX0" y="connsiteY0"/>
                  </a:cxn>
                  <a:cxn ang="0">
                    <a:pos x="connsiteX1" y="connsiteY1"/>
                  </a:cxn>
                  <a:cxn ang="0">
                    <a:pos x="connsiteX2" y="connsiteY2"/>
                  </a:cxn>
                </a:cxnLst>
                <a:rect l="l" t="t" r="r" b="b"/>
                <a:pathLst>
                  <a:path w="438150" h="857250">
                    <a:moveTo>
                      <a:pt x="0" y="0"/>
                    </a:moveTo>
                    <a:lnTo>
                      <a:pt x="438150" y="438150"/>
                    </a:lnTo>
                    <a:lnTo>
                      <a:pt x="19050" y="857250"/>
                    </a:lnTo>
                  </a:path>
                </a:pathLst>
              </a:custGeom>
              <a:noFill/>
              <a:ln w="28575" cap="flat" cmpd="sng" algn="ctr">
                <a:solidFill>
                  <a:schemeClr val="tx1">
                    <a:lumMod val="65000"/>
                    <a:lumOff val="35000"/>
                  </a:scheme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cxnSp>
            <p:nvCxnSpPr>
              <p:cNvPr id="27" name="直接连接符 26"/>
              <p:cNvCxnSpPr/>
              <p:nvPr/>
            </p:nvCxnSpPr>
            <p:spPr>
              <a:xfrm>
                <a:off x="6434683" y="954806"/>
                <a:ext cx="987549" cy="0"/>
              </a:xfrm>
              <a:prstGeom prst="line">
                <a:avLst/>
              </a:prstGeom>
              <a:noFill/>
              <a:ln w="28575" cap="flat" cmpd="sng" algn="ctr">
                <a:solidFill>
                  <a:schemeClr val="tx1">
                    <a:lumMod val="65000"/>
                    <a:lumOff val="35000"/>
                  </a:schemeClr>
                </a:solidFill>
                <a:prstDash val="solid"/>
              </a:ln>
              <a:effectLst/>
            </p:spPr>
          </p:cxnSp>
        </p:grpSp>
      </p:grpSp>
      <p:grpSp>
        <p:nvGrpSpPr>
          <p:cNvPr id="30" name="组合 29"/>
          <p:cNvGrpSpPr/>
          <p:nvPr/>
        </p:nvGrpSpPr>
        <p:grpSpPr>
          <a:xfrm>
            <a:off x="1107982" y="1434524"/>
            <a:ext cx="1397036" cy="1397036"/>
            <a:chOff x="775780" y="771550"/>
            <a:chExt cx="1852004" cy="1852004"/>
          </a:xfrm>
        </p:grpSpPr>
        <p:sp>
          <p:nvSpPr>
            <p:cNvPr id="31" name="椭圆 30"/>
            <p:cNvSpPr/>
            <p:nvPr/>
          </p:nvSpPr>
          <p:spPr>
            <a:xfrm>
              <a:off x="775780" y="771550"/>
              <a:ext cx="1852004" cy="1852004"/>
            </a:xfrm>
            <a:prstGeom prst="ellipse">
              <a:avLst/>
            </a:prstGeom>
            <a:solidFill>
              <a:srgbClr val="B89259"/>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32" name="椭圆 31"/>
            <p:cNvSpPr/>
            <p:nvPr/>
          </p:nvSpPr>
          <p:spPr>
            <a:xfrm>
              <a:off x="1007828" y="1003597"/>
              <a:ext cx="1387908" cy="1387908"/>
            </a:xfrm>
            <a:prstGeom prst="ellipse">
              <a:avLst/>
            </a:prstGeom>
            <a:gradFill flip="none" rotWithShape="1">
              <a:gsLst>
                <a:gs pos="36000">
                  <a:sysClr val="window" lastClr="FFFFFF">
                    <a:lumMod val="95000"/>
                  </a:sysClr>
                </a:gs>
                <a:gs pos="100000">
                  <a:sysClr val="window" lastClr="FFFFFF">
                    <a:lumMod val="75000"/>
                  </a:sysClr>
                </a:gs>
              </a:gsLst>
              <a:lin ang="18900000" scaled="1"/>
              <a:tileRect/>
            </a:gradFill>
            <a:ln w="3810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2286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sp>
        <p:nvSpPr>
          <p:cNvPr id="33" name="TextBox 19"/>
          <p:cNvSpPr txBox="1"/>
          <p:nvPr/>
        </p:nvSpPr>
        <p:spPr>
          <a:xfrm>
            <a:off x="1503184" y="1845514"/>
            <a:ext cx="938012" cy="553998"/>
          </a:xfrm>
          <a:prstGeom prst="rect">
            <a:avLst/>
          </a:prstGeom>
          <a:noFill/>
        </p:spPr>
        <p:txBody>
          <a:bodyPr wrap="square" lIns="0" tIns="0" rIns="0" bIns="0" rtlCol="0">
            <a:spAutoFit/>
          </a:bodyPr>
          <a:lstStyle/>
          <a:p>
            <a:r>
              <a:rPr lang="zh-CN" altLang="en-US" dirty="0" smtClean="0">
                <a:solidFill>
                  <a:schemeClr val="tx1">
                    <a:lumMod val="50000"/>
                    <a:lumOff val="50000"/>
                  </a:schemeClr>
                </a:solidFill>
                <a:latin typeface="+mn-lt"/>
                <a:ea typeface="+mn-ea"/>
                <a:cs typeface="+mn-ea"/>
                <a:sym typeface="+mn-lt"/>
              </a:rPr>
              <a:t>输入您</a:t>
            </a:r>
            <a:endParaRPr lang="en-US" altLang="zh-CN" dirty="0" smtClean="0">
              <a:solidFill>
                <a:schemeClr val="tx1">
                  <a:lumMod val="50000"/>
                  <a:lumOff val="50000"/>
                </a:schemeClr>
              </a:solidFill>
              <a:latin typeface="+mn-lt"/>
              <a:ea typeface="+mn-ea"/>
              <a:cs typeface="+mn-ea"/>
              <a:sym typeface="+mn-lt"/>
            </a:endParaRPr>
          </a:p>
          <a:p>
            <a:r>
              <a:rPr lang="zh-CN" altLang="en-US" dirty="0" smtClean="0">
                <a:solidFill>
                  <a:schemeClr val="tx1">
                    <a:lumMod val="50000"/>
                    <a:lumOff val="50000"/>
                  </a:schemeClr>
                </a:solidFill>
                <a:latin typeface="+mn-lt"/>
                <a:ea typeface="+mn-ea"/>
                <a:cs typeface="+mn-ea"/>
                <a:sym typeface="+mn-lt"/>
              </a:rPr>
              <a:t>的标题</a:t>
            </a:r>
            <a:endParaRPr lang="zh-CN" altLang="en-US" dirty="0">
              <a:solidFill>
                <a:schemeClr val="tx1">
                  <a:lumMod val="50000"/>
                  <a:lumOff val="50000"/>
                </a:schemeClr>
              </a:solidFill>
              <a:latin typeface="+mn-lt"/>
              <a:ea typeface="+mn-ea"/>
              <a:cs typeface="+mn-ea"/>
              <a:sym typeface="+mn-lt"/>
            </a:endParaRPr>
          </a:p>
        </p:txBody>
      </p:sp>
      <p:sp>
        <p:nvSpPr>
          <p:cNvPr id="34" name="Rectangle 5"/>
          <p:cNvSpPr>
            <a:spLocks/>
          </p:cNvSpPr>
          <p:nvPr/>
        </p:nvSpPr>
        <p:spPr bwMode="auto">
          <a:xfrm>
            <a:off x="2939369" y="1679432"/>
            <a:ext cx="4430244" cy="1152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50000"/>
              </a:lnSpc>
            </a:pPr>
            <a:r>
              <a:rPr lang="zh-CN" altLang="en-US" sz="1100" dirty="0" smtClean="0">
                <a:solidFill>
                  <a:schemeClr val="tx1">
                    <a:lumMod val="50000"/>
                    <a:lumOff val="50000"/>
                  </a:schemeClr>
                </a:solidFill>
                <a:latin typeface="+mn-lt"/>
                <a:ea typeface="+mn-ea"/>
                <a:cs typeface="+mn-ea"/>
                <a:sym typeface="+mn-lt"/>
              </a:rPr>
              <a:t>此处添加详细文本描述，建议与标题相关并符合整体语言风格，语言描述尽量简洁生动。尽量将每页幻灯片的字数控制在</a:t>
            </a:r>
            <a:r>
              <a:rPr lang="en-US" altLang="zh-CN" sz="1100" dirty="0" smtClean="0">
                <a:solidFill>
                  <a:schemeClr val="tx1">
                    <a:lumMod val="50000"/>
                    <a:lumOff val="50000"/>
                  </a:schemeClr>
                </a:solidFill>
                <a:latin typeface="+mn-lt"/>
                <a:ea typeface="+mn-ea"/>
                <a:cs typeface="+mn-ea"/>
                <a:sym typeface="+mn-lt"/>
              </a:rPr>
              <a:t>200</a:t>
            </a:r>
            <a:r>
              <a:rPr lang="zh-CN" altLang="en-US" sz="1100" dirty="0" smtClean="0">
                <a:solidFill>
                  <a:schemeClr val="tx1">
                    <a:lumMod val="50000"/>
                    <a:lumOff val="50000"/>
                  </a:schemeClr>
                </a:solidFill>
                <a:latin typeface="+mn-lt"/>
                <a:ea typeface="+mn-ea"/>
                <a:cs typeface="+mn-ea"/>
                <a:sym typeface="+mn-lt"/>
              </a:rPr>
              <a:t>字以内，据统计每页幻灯片的最好控制在</a:t>
            </a:r>
            <a:r>
              <a:rPr lang="en-US" altLang="zh-CN" sz="1100" dirty="0" smtClean="0">
                <a:solidFill>
                  <a:schemeClr val="tx1">
                    <a:lumMod val="50000"/>
                    <a:lumOff val="50000"/>
                  </a:schemeClr>
                </a:solidFill>
                <a:latin typeface="+mn-lt"/>
                <a:ea typeface="+mn-ea"/>
                <a:cs typeface="+mn-ea"/>
                <a:sym typeface="+mn-lt"/>
              </a:rPr>
              <a:t>5</a:t>
            </a:r>
            <a:r>
              <a:rPr lang="zh-CN" altLang="en-US" sz="1100" dirty="0" smtClean="0">
                <a:solidFill>
                  <a:schemeClr val="tx1">
                    <a:lumMod val="50000"/>
                    <a:lumOff val="50000"/>
                  </a:schemeClr>
                </a:solidFill>
                <a:latin typeface="+mn-lt"/>
                <a:ea typeface="+mn-ea"/>
                <a:cs typeface="+mn-ea"/>
                <a:sym typeface="+mn-lt"/>
              </a:rPr>
              <a:t>分钟之内。</a:t>
            </a:r>
            <a:endParaRPr lang="en-US" altLang="zh-CN" sz="1100" dirty="0">
              <a:solidFill>
                <a:schemeClr val="tx1">
                  <a:lumMod val="50000"/>
                  <a:lumOff val="50000"/>
                </a:schemeClr>
              </a:solidFill>
              <a:latin typeface="+mn-lt"/>
              <a:ea typeface="+mn-ea"/>
              <a:cs typeface="+mn-ea"/>
              <a:sym typeface="+mn-lt"/>
            </a:endParaRPr>
          </a:p>
        </p:txBody>
      </p:sp>
      <p:sp>
        <p:nvSpPr>
          <p:cNvPr id="35" name="Rectangle 5"/>
          <p:cNvSpPr>
            <a:spLocks/>
          </p:cNvSpPr>
          <p:nvPr/>
        </p:nvSpPr>
        <p:spPr bwMode="auto">
          <a:xfrm>
            <a:off x="2329975" y="3237413"/>
            <a:ext cx="4247550" cy="1152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50000"/>
              </a:lnSpc>
            </a:pPr>
            <a:r>
              <a:rPr lang="zh-CN" altLang="en-US" sz="1100" dirty="0">
                <a:solidFill>
                  <a:schemeClr val="tx1">
                    <a:lumMod val="50000"/>
                    <a:lumOff val="50000"/>
                  </a:schemeClr>
                </a:solidFill>
                <a:latin typeface="+mn-lt"/>
                <a:ea typeface="+mn-ea"/>
                <a:cs typeface="+mn-ea"/>
                <a:sym typeface="+mn-lt"/>
              </a:rPr>
              <a:t>此处添加详细文本描述，建议与标题相关并符合整体语言风格，语言描述尽量简洁生动。尽量将每页幻灯片的字数控制在</a:t>
            </a:r>
            <a:r>
              <a:rPr lang="en-US" altLang="zh-CN" sz="1100" dirty="0">
                <a:solidFill>
                  <a:schemeClr val="tx1">
                    <a:lumMod val="50000"/>
                    <a:lumOff val="50000"/>
                  </a:schemeClr>
                </a:solidFill>
                <a:latin typeface="+mn-lt"/>
                <a:ea typeface="+mn-ea"/>
                <a:cs typeface="+mn-ea"/>
                <a:sym typeface="+mn-lt"/>
              </a:rPr>
              <a:t>200</a:t>
            </a:r>
            <a:r>
              <a:rPr lang="zh-CN" altLang="en-US" sz="1100" dirty="0">
                <a:solidFill>
                  <a:schemeClr val="tx1">
                    <a:lumMod val="50000"/>
                    <a:lumOff val="50000"/>
                  </a:schemeClr>
                </a:solidFill>
                <a:latin typeface="+mn-lt"/>
                <a:ea typeface="+mn-ea"/>
                <a:cs typeface="+mn-ea"/>
                <a:sym typeface="+mn-lt"/>
              </a:rPr>
              <a:t>字以内，据统计每页幻灯片的最好控制在</a:t>
            </a:r>
            <a:r>
              <a:rPr lang="en-US" altLang="zh-CN" sz="1100" dirty="0">
                <a:solidFill>
                  <a:schemeClr val="tx1">
                    <a:lumMod val="50000"/>
                    <a:lumOff val="50000"/>
                  </a:schemeClr>
                </a:solidFill>
                <a:latin typeface="+mn-lt"/>
                <a:ea typeface="+mn-ea"/>
                <a:cs typeface="+mn-ea"/>
                <a:sym typeface="+mn-lt"/>
              </a:rPr>
              <a:t>5</a:t>
            </a:r>
            <a:r>
              <a:rPr lang="zh-CN" altLang="en-US" sz="1100" dirty="0">
                <a:solidFill>
                  <a:schemeClr val="tx1">
                    <a:lumMod val="50000"/>
                    <a:lumOff val="50000"/>
                  </a:schemeClr>
                </a:solidFill>
                <a:latin typeface="+mn-lt"/>
                <a:ea typeface="+mn-ea"/>
                <a:cs typeface="+mn-ea"/>
                <a:sym typeface="+mn-lt"/>
              </a:rPr>
              <a:t>分钟之内。</a:t>
            </a:r>
            <a:endParaRPr lang="en-US" altLang="zh-CN" sz="1100" dirty="0">
              <a:solidFill>
                <a:schemeClr val="tx1">
                  <a:lumMod val="50000"/>
                  <a:lumOff val="50000"/>
                </a:schemeClr>
              </a:solidFill>
              <a:latin typeface="+mn-lt"/>
              <a:ea typeface="+mn-ea"/>
              <a:cs typeface="+mn-ea"/>
              <a:sym typeface="+mn-lt"/>
            </a:endParaRPr>
          </a:p>
        </p:txBody>
      </p:sp>
      <p:sp>
        <p:nvSpPr>
          <p:cNvPr id="45" name="椭圆 44"/>
          <p:cNvSpPr/>
          <p:nvPr/>
        </p:nvSpPr>
        <p:spPr>
          <a:xfrm>
            <a:off x="6836650" y="2786811"/>
            <a:ext cx="1776530" cy="1776530"/>
          </a:xfrm>
          <a:prstGeom prst="ellipse">
            <a:avLst/>
          </a:prstGeom>
          <a:noFill/>
          <a:ln w="9525" cap="flat" cmpd="sng" algn="ctr">
            <a:solidFill>
              <a:sysClr val="window" lastClr="FFFFFF">
                <a:lumMod val="75000"/>
              </a:sysClr>
            </a:solidFill>
            <a:prstDash val="solid"/>
          </a:ln>
          <a:effectLst/>
        </p:spPr>
        <p:txBody>
          <a:bodyPr rtlCol="0" anchor="ctr"/>
          <a:lstStyle/>
          <a:p>
            <a:pPr algn="ctr" fontAlgn="auto">
              <a:spcBef>
                <a:spcPts val="0"/>
              </a:spcBef>
              <a:spcAft>
                <a:spcPts val="0"/>
              </a:spcAft>
            </a:pPr>
            <a:endParaRPr lang="zh-CN" altLang="en-US" kern="0">
              <a:solidFill>
                <a:sysClr val="window" lastClr="FFFFFF"/>
              </a:solidFill>
              <a:latin typeface="+mn-lt"/>
              <a:ea typeface="+mn-ea"/>
              <a:cs typeface="+mn-ea"/>
              <a:sym typeface="+mn-lt"/>
            </a:endParaRPr>
          </a:p>
        </p:txBody>
      </p:sp>
      <p:grpSp>
        <p:nvGrpSpPr>
          <p:cNvPr id="46" name="组合 45"/>
          <p:cNvGrpSpPr/>
          <p:nvPr/>
        </p:nvGrpSpPr>
        <p:grpSpPr>
          <a:xfrm rot="9000000">
            <a:off x="6586376" y="2930844"/>
            <a:ext cx="519584" cy="519584"/>
            <a:chOff x="4482708" y="3301238"/>
            <a:chExt cx="661162" cy="661162"/>
          </a:xfrm>
        </p:grpSpPr>
        <p:grpSp>
          <p:nvGrpSpPr>
            <p:cNvPr id="47" name="组合 46"/>
            <p:cNvGrpSpPr/>
            <p:nvPr/>
          </p:nvGrpSpPr>
          <p:grpSpPr>
            <a:xfrm>
              <a:off x="4482708" y="3301238"/>
              <a:ext cx="661162" cy="661162"/>
              <a:chOff x="775780" y="771550"/>
              <a:chExt cx="1852004" cy="1852004"/>
            </a:xfrm>
          </p:grpSpPr>
          <p:sp>
            <p:nvSpPr>
              <p:cNvPr id="51" name="椭圆 50"/>
              <p:cNvSpPr/>
              <p:nvPr/>
            </p:nvSpPr>
            <p:spPr>
              <a:xfrm>
                <a:off x="775780" y="771550"/>
                <a:ext cx="1852004" cy="1852004"/>
              </a:xfrm>
              <a:prstGeom prst="ellipse">
                <a:avLst/>
              </a:prstGeom>
              <a:solidFill>
                <a:schemeClr val="tx1">
                  <a:lumMod val="50000"/>
                  <a:lumOff val="50000"/>
                </a:schemeClr>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52" name="椭圆 51"/>
              <p:cNvSpPr/>
              <p:nvPr/>
            </p:nvSpPr>
            <p:spPr>
              <a:xfrm>
                <a:off x="1007828" y="1003597"/>
                <a:ext cx="1387908" cy="1387908"/>
              </a:xfrm>
              <a:prstGeom prst="ellipse">
                <a:avLst/>
              </a:prstGeom>
              <a:gradFill flip="none" rotWithShape="1">
                <a:gsLst>
                  <a:gs pos="27000">
                    <a:sysClr val="window" lastClr="FFFFFF">
                      <a:lumMod val="95000"/>
                    </a:sysClr>
                  </a:gs>
                  <a:gs pos="100000">
                    <a:sysClr val="window" lastClr="FFFFFF">
                      <a:lumMod val="75000"/>
                    </a:sysClr>
                  </a:gs>
                </a:gsLst>
                <a:lin ang="18900000" scaled="1"/>
                <a:tileRect/>
              </a:gradFill>
              <a:ln w="1905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1524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48" name="组合 47"/>
            <p:cNvGrpSpPr/>
            <p:nvPr/>
          </p:nvGrpSpPr>
          <p:grpSpPr>
            <a:xfrm>
              <a:off x="4679943" y="3516067"/>
              <a:ext cx="266691" cy="231503"/>
              <a:chOff x="6434683" y="510993"/>
              <a:chExt cx="987549" cy="857250"/>
            </a:xfrm>
          </p:grpSpPr>
          <p:sp>
            <p:nvSpPr>
              <p:cNvPr id="49" name="任意多边形 48"/>
              <p:cNvSpPr/>
              <p:nvPr/>
            </p:nvSpPr>
            <p:spPr>
              <a:xfrm>
                <a:off x="6978347" y="510993"/>
                <a:ext cx="438150" cy="857250"/>
              </a:xfrm>
              <a:custGeom>
                <a:avLst/>
                <a:gdLst>
                  <a:gd name="connsiteX0" fmla="*/ 0 w 438150"/>
                  <a:gd name="connsiteY0" fmla="*/ 0 h 857250"/>
                  <a:gd name="connsiteX1" fmla="*/ 438150 w 438150"/>
                  <a:gd name="connsiteY1" fmla="*/ 438150 h 857250"/>
                  <a:gd name="connsiteX2" fmla="*/ 19050 w 438150"/>
                  <a:gd name="connsiteY2" fmla="*/ 857250 h 857250"/>
                </a:gdLst>
                <a:ahLst/>
                <a:cxnLst>
                  <a:cxn ang="0">
                    <a:pos x="connsiteX0" y="connsiteY0"/>
                  </a:cxn>
                  <a:cxn ang="0">
                    <a:pos x="connsiteX1" y="connsiteY1"/>
                  </a:cxn>
                  <a:cxn ang="0">
                    <a:pos x="connsiteX2" y="connsiteY2"/>
                  </a:cxn>
                </a:cxnLst>
                <a:rect l="l" t="t" r="r" b="b"/>
                <a:pathLst>
                  <a:path w="438150" h="857250">
                    <a:moveTo>
                      <a:pt x="0" y="0"/>
                    </a:moveTo>
                    <a:lnTo>
                      <a:pt x="438150" y="438150"/>
                    </a:lnTo>
                    <a:lnTo>
                      <a:pt x="19050" y="857250"/>
                    </a:lnTo>
                  </a:path>
                </a:pathLst>
              </a:custGeom>
              <a:noFill/>
              <a:ln w="28575" cap="flat" cmpd="sng" algn="ctr">
                <a:solidFill>
                  <a:schemeClr val="tx1">
                    <a:lumMod val="50000"/>
                    <a:lumOff val="50000"/>
                  </a:scheme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cxnSp>
            <p:nvCxnSpPr>
              <p:cNvPr id="50" name="直接连接符 49"/>
              <p:cNvCxnSpPr/>
              <p:nvPr/>
            </p:nvCxnSpPr>
            <p:spPr>
              <a:xfrm>
                <a:off x="6434683" y="954806"/>
                <a:ext cx="987549" cy="0"/>
              </a:xfrm>
              <a:prstGeom prst="line">
                <a:avLst/>
              </a:prstGeom>
              <a:noFill/>
              <a:ln w="28575" cap="flat" cmpd="sng" algn="ctr">
                <a:solidFill>
                  <a:schemeClr val="tx1">
                    <a:lumMod val="50000"/>
                    <a:lumOff val="50000"/>
                  </a:schemeClr>
                </a:solidFill>
                <a:prstDash val="solid"/>
              </a:ln>
              <a:effectLst/>
            </p:spPr>
          </p:cxnSp>
        </p:grpSp>
      </p:grpSp>
      <p:grpSp>
        <p:nvGrpSpPr>
          <p:cNvPr id="53" name="组合 52"/>
          <p:cNvGrpSpPr/>
          <p:nvPr/>
        </p:nvGrpSpPr>
        <p:grpSpPr>
          <a:xfrm>
            <a:off x="7026397" y="2945729"/>
            <a:ext cx="1397036" cy="1397036"/>
            <a:chOff x="775780" y="771550"/>
            <a:chExt cx="1852004" cy="1852004"/>
          </a:xfrm>
        </p:grpSpPr>
        <p:sp>
          <p:nvSpPr>
            <p:cNvPr id="54" name="椭圆 53"/>
            <p:cNvSpPr/>
            <p:nvPr/>
          </p:nvSpPr>
          <p:spPr>
            <a:xfrm>
              <a:off x="775780" y="771550"/>
              <a:ext cx="1852004" cy="1852004"/>
            </a:xfrm>
            <a:prstGeom prst="ellipse">
              <a:avLst/>
            </a:prstGeom>
            <a:solidFill>
              <a:srgbClr val="200200"/>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chemeClr val="tx1">
                    <a:lumMod val="50000"/>
                    <a:lumOff val="50000"/>
                  </a:schemeClr>
                </a:solidFill>
                <a:effectLst/>
                <a:uLnTx/>
                <a:uFillTx/>
                <a:latin typeface="+mn-lt"/>
                <a:ea typeface="+mn-ea"/>
                <a:cs typeface="+mn-ea"/>
                <a:sym typeface="+mn-lt"/>
              </a:endParaRPr>
            </a:p>
          </p:txBody>
        </p:sp>
        <p:sp>
          <p:nvSpPr>
            <p:cNvPr id="55" name="椭圆 54"/>
            <p:cNvSpPr/>
            <p:nvPr/>
          </p:nvSpPr>
          <p:spPr>
            <a:xfrm>
              <a:off x="1007828" y="1003597"/>
              <a:ext cx="1387908" cy="1387908"/>
            </a:xfrm>
            <a:prstGeom prst="ellipse">
              <a:avLst/>
            </a:prstGeom>
            <a:gradFill flip="none" rotWithShape="1">
              <a:gsLst>
                <a:gs pos="36000">
                  <a:sysClr val="window" lastClr="FFFFFF">
                    <a:lumMod val="95000"/>
                  </a:sysClr>
                </a:gs>
                <a:gs pos="100000">
                  <a:sysClr val="window" lastClr="FFFFFF">
                    <a:lumMod val="75000"/>
                  </a:sysClr>
                </a:gs>
              </a:gsLst>
              <a:lin ang="18900000" scaled="1"/>
              <a:tileRect/>
            </a:gradFill>
            <a:ln w="3810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2286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sp>
        <p:nvSpPr>
          <p:cNvPr id="56" name="TextBox 19"/>
          <p:cNvSpPr txBox="1"/>
          <p:nvPr/>
        </p:nvSpPr>
        <p:spPr>
          <a:xfrm>
            <a:off x="7369613" y="3356719"/>
            <a:ext cx="938012" cy="553998"/>
          </a:xfrm>
          <a:prstGeom prst="rect">
            <a:avLst/>
          </a:prstGeom>
          <a:noFill/>
        </p:spPr>
        <p:txBody>
          <a:bodyPr wrap="square" lIns="0" tIns="0" rIns="0" bIns="0" rtlCol="0">
            <a:spAutoFit/>
          </a:bodyPr>
          <a:lstStyle/>
          <a:p>
            <a:r>
              <a:rPr lang="zh-CN" altLang="en-US" dirty="0">
                <a:solidFill>
                  <a:schemeClr val="tx1">
                    <a:lumMod val="50000"/>
                    <a:lumOff val="50000"/>
                  </a:schemeClr>
                </a:solidFill>
                <a:latin typeface="+mn-lt"/>
                <a:ea typeface="+mn-ea"/>
                <a:cs typeface="+mn-ea"/>
                <a:sym typeface="+mn-lt"/>
              </a:rPr>
              <a:t>输入您</a:t>
            </a:r>
            <a:endParaRPr lang="en-US" altLang="zh-CN" dirty="0">
              <a:solidFill>
                <a:schemeClr val="tx1">
                  <a:lumMod val="50000"/>
                  <a:lumOff val="50000"/>
                </a:schemeClr>
              </a:solidFill>
              <a:latin typeface="+mn-lt"/>
              <a:ea typeface="+mn-ea"/>
              <a:cs typeface="+mn-ea"/>
              <a:sym typeface="+mn-lt"/>
            </a:endParaRPr>
          </a:p>
          <a:p>
            <a:r>
              <a:rPr lang="zh-CN" altLang="en-US" dirty="0">
                <a:solidFill>
                  <a:schemeClr val="tx1">
                    <a:lumMod val="50000"/>
                    <a:lumOff val="50000"/>
                  </a:schemeClr>
                </a:solidFill>
                <a:latin typeface="+mn-lt"/>
                <a:ea typeface="+mn-ea"/>
                <a:cs typeface="+mn-ea"/>
                <a:sym typeface="+mn-lt"/>
              </a:rPr>
              <a:t>的标题</a:t>
            </a:r>
          </a:p>
        </p:txBody>
      </p:sp>
      <p:sp>
        <p:nvSpPr>
          <p:cNvPr id="2" name="矩形 1"/>
          <p:cNvSpPr/>
          <p:nvPr/>
        </p:nvSpPr>
        <p:spPr>
          <a:xfrm>
            <a:off x="1125176" y="165869"/>
            <a:ext cx="3262432" cy="461665"/>
          </a:xfrm>
          <a:prstGeom prst="rect">
            <a:avLst/>
          </a:prstGeom>
        </p:spPr>
        <p:txBody>
          <a:bodyPr wrap="none">
            <a:spAutoFit/>
          </a:bodyPr>
          <a:lstStyle/>
          <a:p>
            <a:r>
              <a:rPr lang="zh-CN" altLang="en-US" sz="2400" dirty="0">
                <a:latin typeface="+mn-ea"/>
                <a:ea typeface="+mn-ea"/>
              </a:rPr>
              <a:t>单击此处添加标题文本</a:t>
            </a:r>
          </a:p>
        </p:txBody>
      </p:sp>
      <p:sp>
        <p:nvSpPr>
          <p:cNvPr id="4" name="文本框 3"/>
          <p:cNvSpPr txBox="1"/>
          <p:nvPr/>
        </p:nvSpPr>
        <p:spPr>
          <a:xfrm>
            <a:off x="611560" y="319757"/>
            <a:ext cx="158698" cy="307777"/>
          </a:xfrm>
          <a:prstGeom prst="rect">
            <a:avLst/>
          </a:prstGeom>
          <a:noFill/>
        </p:spPr>
        <p:txBody>
          <a:bodyPr wrap="none" lIns="0" tIns="0" rIns="0" bIns="0" rtlCol="0">
            <a:spAutoFit/>
          </a:bodyPr>
          <a:lstStyle/>
          <a:p>
            <a:r>
              <a:rPr lang="en-US" altLang="zh-CN" sz="2000" b="1" dirty="0" smtClean="0">
                <a:solidFill>
                  <a:schemeClr val="bg1"/>
                </a:solidFill>
                <a:latin typeface="微软雅黑" pitchFamily="34" charset="-122"/>
                <a:ea typeface="微软雅黑" pitchFamily="34" charset="-122"/>
              </a:rPr>
              <a:t>1</a:t>
            </a:r>
            <a:endParaRPr lang="zh-CN" altLang="en-US" sz="2000" b="1" dirty="0" smtClean="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5720132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饼形 33"/>
          <p:cNvSpPr/>
          <p:nvPr/>
        </p:nvSpPr>
        <p:spPr>
          <a:xfrm>
            <a:off x="3062685" y="1250446"/>
            <a:ext cx="2956267" cy="2956268"/>
          </a:xfrm>
          <a:prstGeom prst="pie">
            <a:avLst>
              <a:gd name="adj1" fmla="val 3414187"/>
              <a:gd name="adj2" fmla="val 8844368"/>
            </a:avLst>
          </a:prstGeom>
          <a:solidFill>
            <a:srgbClr val="B8925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cs typeface="+mn-ea"/>
              <a:sym typeface="+mn-lt"/>
            </a:endParaRPr>
          </a:p>
        </p:txBody>
      </p:sp>
      <p:sp>
        <p:nvSpPr>
          <p:cNvPr id="35" name="饼形 34"/>
          <p:cNvSpPr/>
          <p:nvPr/>
        </p:nvSpPr>
        <p:spPr>
          <a:xfrm>
            <a:off x="3062685" y="1250446"/>
            <a:ext cx="2956267" cy="2956268"/>
          </a:xfrm>
          <a:prstGeom prst="pie">
            <a:avLst>
              <a:gd name="adj1" fmla="val 20312866"/>
              <a:gd name="adj2" fmla="val 3428489"/>
            </a:avLst>
          </a:prstGeom>
          <a:solidFill>
            <a:srgbClr val="B8925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cs typeface="+mn-ea"/>
              <a:sym typeface="+mn-lt"/>
            </a:endParaRPr>
          </a:p>
        </p:txBody>
      </p:sp>
      <p:sp>
        <p:nvSpPr>
          <p:cNvPr id="36" name="饼形 35"/>
          <p:cNvSpPr/>
          <p:nvPr/>
        </p:nvSpPr>
        <p:spPr>
          <a:xfrm>
            <a:off x="3062685" y="1250446"/>
            <a:ext cx="2956267" cy="2956268"/>
          </a:xfrm>
          <a:prstGeom prst="pie">
            <a:avLst>
              <a:gd name="adj1" fmla="val 16193055"/>
              <a:gd name="adj2" fmla="val 20306643"/>
            </a:avLst>
          </a:prstGeom>
          <a:solidFill>
            <a:srgbClr val="B8925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cs typeface="+mn-ea"/>
              <a:sym typeface="+mn-lt"/>
            </a:endParaRPr>
          </a:p>
        </p:txBody>
      </p:sp>
      <p:sp>
        <p:nvSpPr>
          <p:cNvPr id="37" name="饼形 36"/>
          <p:cNvSpPr/>
          <p:nvPr/>
        </p:nvSpPr>
        <p:spPr>
          <a:xfrm>
            <a:off x="3062685" y="1250446"/>
            <a:ext cx="2956267" cy="2956268"/>
          </a:xfrm>
          <a:prstGeom prst="pie">
            <a:avLst>
              <a:gd name="adj1" fmla="val 8835302"/>
              <a:gd name="adj2" fmla="val 16200000"/>
            </a:avLst>
          </a:prstGeom>
          <a:solidFill>
            <a:srgbClr val="B8925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cs typeface="+mn-ea"/>
              <a:sym typeface="+mn-lt"/>
            </a:endParaRPr>
          </a:p>
        </p:txBody>
      </p:sp>
      <p:sp>
        <p:nvSpPr>
          <p:cNvPr id="38" name="椭圆 37"/>
          <p:cNvSpPr/>
          <p:nvPr/>
        </p:nvSpPr>
        <p:spPr>
          <a:xfrm>
            <a:off x="3368965" y="1556727"/>
            <a:ext cx="2343707" cy="2343707"/>
          </a:xfrm>
          <a:prstGeom prst="ellipse">
            <a:avLst/>
          </a:prstGeom>
          <a:gradFill>
            <a:gsLst>
              <a:gs pos="100000">
                <a:srgbClr val="F7F7F7"/>
              </a:gs>
              <a:gs pos="0">
                <a:srgbClr val="B0B0B0"/>
              </a:gs>
            </a:gsLst>
            <a:lin ang="2700000" scaled="1"/>
          </a:gradFill>
          <a:ln w="63500">
            <a:gradFill flip="none" rotWithShape="1">
              <a:gsLst>
                <a:gs pos="0">
                  <a:schemeClr val="bg1"/>
                </a:gs>
                <a:gs pos="100000">
                  <a:schemeClr val="bg1">
                    <a:lumMod val="65000"/>
                  </a:schemeClr>
                </a:gs>
              </a:gsLst>
              <a:lin ang="2700000" scaled="1"/>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cs typeface="+mn-ea"/>
              <a:sym typeface="+mn-lt"/>
            </a:endParaRPr>
          </a:p>
        </p:txBody>
      </p:sp>
      <p:grpSp>
        <p:nvGrpSpPr>
          <p:cNvPr id="39" name="组合 38"/>
          <p:cNvGrpSpPr/>
          <p:nvPr/>
        </p:nvGrpSpPr>
        <p:grpSpPr>
          <a:xfrm>
            <a:off x="2576631" y="1543410"/>
            <a:ext cx="878003" cy="878003"/>
            <a:chOff x="2586038" y="2761615"/>
            <a:chExt cx="1334770" cy="1334770"/>
          </a:xfrm>
        </p:grpSpPr>
        <p:sp>
          <p:nvSpPr>
            <p:cNvPr id="40" name="椭圆 39"/>
            <p:cNvSpPr/>
            <p:nvPr/>
          </p:nvSpPr>
          <p:spPr>
            <a:xfrm>
              <a:off x="2586038" y="2761615"/>
              <a:ext cx="1334770" cy="1334770"/>
            </a:xfrm>
            <a:prstGeom prst="ellipse">
              <a:avLst/>
            </a:prstGeom>
            <a:solidFill>
              <a:srgbClr val="B892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1" name="椭圆 40"/>
            <p:cNvSpPr/>
            <p:nvPr/>
          </p:nvSpPr>
          <p:spPr>
            <a:xfrm>
              <a:off x="2742565" y="2919095"/>
              <a:ext cx="1019810" cy="1019810"/>
            </a:xfrm>
            <a:prstGeom prst="ellipse">
              <a:avLst/>
            </a:prstGeom>
            <a:gradFill>
              <a:gsLst>
                <a:gs pos="100000">
                  <a:srgbClr val="F7F7F7"/>
                </a:gs>
                <a:gs pos="0">
                  <a:srgbClr val="B0B0B0"/>
                </a:gs>
              </a:gsLst>
              <a:lin ang="2700000" scaled="1"/>
            </a:gradFill>
            <a:ln w="38100">
              <a:gradFill flip="none" rotWithShape="1">
                <a:gsLst>
                  <a:gs pos="0">
                    <a:schemeClr val="bg1"/>
                  </a:gs>
                  <a:gs pos="100000">
                    <a:schemeClr val="bg1">
                      <a:lumMod val="6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nvGrpSpPr>
          <p:cNvPr id="42" name="组合 41"/>
          <p:cNvGrpSpPr/>
          <p:nvPr/>
        </p:nvGrpSpPr>
        <p:grpSpPr>
          <a:xfrm>
            <a:off x="3223369" y="3822754"/>
            <a:ext cx="878003" cy="878003"/>
            <a:chOff x="2586038" y="2761615"/>
            <a:chExt cx="1334770" cy="1334770"/>
          </a:xfrm>
        </p:grpSpPr>
        <p:sp>
          <p:nvSpPr>
            <p:cNvPr id="43" name="椭圆 42"/>
            <p:cNvSpPr/>
            <p:nvPr/>
          </p:nvSpPr>
          <p:spPr>
            <a:xfrm>
              <a:off x="2586038" y="2761615"/>
              <a:ext cx="1334770" cy="1334770"/>
            </a:xfrm>
            <a:prstGeom prst="ellipse">
              <a:avLst/>
            </a:prstGeom>
            <a:solidFill>
              <a:srgbClr val="B892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4" name="椭圆 43"/>
            <p:cNvSpPr/>
            <p:nvPr/>
          </p:nvSpPr>
          <p:spPr>
            <a:xfrm>
              <a:off x="2742565" y="2919095"/>
              <a:ext cx="1019810" cy="1019810"/>
            </a:xfrm>
            <a:prstGeom prst="ellipse">
              <a:avLst/>
            </a:prstGeom>
            <a:gradFill>
              <a:gsLst>
                <a:gs pos="100000">
                  <a:srgbClr val="F7F7F7"/>
                </a:gs>
                <a:gs pos="0">
                  <a:srgbClr val="B0B0B0"/>
                </a:gs>
              </a:gsLst>
              <a:lin ang="2700000" scaled="1"/>
            </a:gradFill>
            <a:ln w="38100">
              <a:gradFill flip="none" rotWithShape="1">
                <a:gsLst>
                  <a:gs pos="0">
                    <a:schemeClr val="bg1"/>
                  </a:gs>
                  <a:gs pos="100000">
                    <a:schemeClr val="bg1">
                      <a:lumMod val="6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nvGrpSpPr>
          <p:cNvPr id="45" name="组合 44"/>
          <p:cNvGrpSpPr/>
          <p:nvPr/>
        </p:nvGrpSpPr>
        <p:grpSpPr>
          <a:xfrm>
            <a:off x="5689366" y="3075697"/>
            <a:ext cx="878003" cy="878003"/>
            <a:chOff x="2586038" y="2761615"/>
            <a:chExt cx="1334770" cy="1334770"/>
          </a:xfrm>
        </p:grpSpPr>
        <p:sp>
          <p:nvSpPr>
            <p:cNvPr id="46" name="椭圆 45"/>
            <p:cNvSpPr/>
            <p:nvPr/>
          </p:nvSpPr>
          <p:spPr>
            <a:xfrm>
              <a:off x="2586038" y="2761615"/>
              <a:ext cx="1334770" cy="1334770"/>
            </a:xfrm>
            <a:prstGeom prst="ellipse">
              <a:avLst/>
            </a:prstGeom>
            <a:solidFill>
              <a:srgbClr val="B892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7" name="椭圆 46"/>
            <p:cNvSpPr/>
            <p:nvPr/>
          </p:nvSpPr>
          <p:spPr>
            <a:xfrm>
              <a:off x="2742565" y="2919095"/>
              <a:ext cx="1019810" cy="1019810"/>
            </a:xfrm>
            <a:prstGeom prst="ellipse">
              <a:avLst/>
            </a:prstGeom>
            <a:gradFill>
              <a:gsLst>
                <a:gs pos="100000">
                  <a:srgbClr val="F7F7F7"/>
                </a:gs>
                <a:gs pos="0">
                  <a:srgbClr val="B0B0B0"/>
                </a:gs>
              </a:gsLst>
              <a:lin ang="2700000" scaled="1"/>
            </a:gradFill>
            <a:ln w="38100">
              <a:gradFill flip="none" rotWithShape="1">
                <a:gsLst>
                  <a:gs pos="0">
                    <a:schemeClr val="bg1"/>
                  </a:gs>
                  <a:gs pos="100000">
                    <a:schemeClr val="bg1">
                      <a:lumMod val="6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nvGrpSpPr>
          <p:cNvPr id="48" name="组合 47"/>
          <p:cNvGrpSpPr/>
          <p:nvPr/>
        </p:nvGrpSpPr>
        <p:grpSpPr>
          <a:xfrm>
            <a:off x="5255287" y="964585"/>
            <a:ext cx="878003" cy="878003"/>
            <a:chOff x="2586038" y="2761615"/>
            <a:chExt cx="1334770" cy="1334770"/>
          </a:xfrm>
        </p:grpSpPr>
        <p:sp>
          <p:nvSpPr>
            <p:cNvPr id="49" name="椭圆 48"/>
            <p:cNvSpPr/>
            <p:nvPr/>
          </p:nvSpPr>
          <p:spPr>
            <a:xfrm>
              <a:off x="2586038" y="2761615"/>
              <a:ext cx="1334770" cy="1334770"/>
            </a:xfrm>
            <a:prstGeom prst="ellipse">
              <a:avLst/>
            </a:prstGeom>
            <a:solidFill>
              <a:srgbClr val="B892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0" name="椭圆 49"/>
            <p:cNvSpPr/>
            <p:nvPr/>
          </p:nvSpPr>
          <p:spPr>
            <a:xfrm>
              <a:off x="2742565" y="2919095"/>
              <a:ext cx="1019810" cy="1019810"/>
            </a:xfrm>
            <a:prstGeom prst="ellipse">
              <a:avLst/>
            </a:prstGeom>
            <a:gradFill>
              <a:gsLst>
                <a:gs pos="100000">
                  <a:srgbClr val="F7F7F7"/>
                </a:gs>
                <a:gs pos="0">
                  <a:srgbClr val="B0B0B0"/>
                </a:gs>
              </a:gsLst>
              <a:lin ang="2700000" scaled="1"/>
            </a:gradFill>
            <a:ln w="38100">
              <a:gradFill flip="none" rotWithShape="1">
                <a:gsLst>
                  <a:gs pos="0">
                    <a:schemeClr val="bg1"/>
                  </a:gs>
                  <a:gs pos="100000">
                    <a:schemeClr val="bg1">
                      <a:lumMod val="6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nvGrpSpPr>
          <p:cNvPr id="51" name="组合 50"/>
          <p:cNvGrpSpPr/>
          <p:nvPr/>
        </p:nvGrpSpPr>
        <p:grpSpPr>
          <a:xfrm>
            <a:off x="1228309" y="1450173"/>
            <a:ext cx="1257692" cy="831096"/>
            <a:chOff x="1434550" y="1585669"/>
            <a:chExt cx="1676922" cy="1108127"/>
          </a:xfrm>
        </p:grpSpPr>
        <p:sp>
          <p:nvSpPr>
            <p:cNvPr id="52" name="文本框 25"/>
            <p:cNvSpPr txBox="1"/>
            <p:nvPr/>
          </p:nvSpPr>
          <p:spPr>
            <a:xfrm>
              <a:off x="1434550" y="1585669"/>
              <a:ext cx="1090116" cy="553997"/>
            </a:xfrm>
            <a:prstGeom prst="rect">
              <a:avLst/>
            </a:prstGeom>
            <a:noFill/>
          </p:spPr>
          <p:txBody>
            <a:bodyPr wrap="square" rtlCol="0">
              <a:spAutoFit/>
            </a:bodyPr>
            <a:lstStyle/>
            <a:p>
              <a:pPr algn="ctr"/>
              <a:r>
                <a:rPr lang="en-US" altLang="zh-CN" sz="2100" dirty="0">
                  <a:solidFill>
                    <a:schemeClr val="tx1">
                      <a:lumMod val="85000"/>
                      <a:lumOff val="15000"/>
                    </a:schemeClr>
                  </a:solidFill>
                  <a:latin typeface="+mn-lt"/>
                  <a:ea typeface="+mn-ea"/>
                  <a:cs typeface="+mn-ea"/>
                  <a:sym typeface="+mn-lt"/>
                </a:rPr>
                <a:t>36</a:t>
              </a:r>
              <a:r>
                <a:rPr lang="en-US" altLang="zh-CN" dirty="0" smtClean="0">
                  <a:solidFill>
                    <a:schemeClr val="tx1">
                      <a:lumMod val="85000"/>
                      <a:lumOff val="15000"/>
                    </a:schemeClr>
                  </a:solidFill>
                  <a:latin typeface="+mn-lt"/>
                  <a:ea typeface="+mn-ea"/>
                  <a:cs typeface="+mn-ea"/>
                  <a:sym typeface="+mn-lt"/>
                </a:rPr>
                <a:t>%</a:t>
              </a:r>
              <a:endParaRPr lang="zh-CN" altLang="en-US" sz="2100" dirty="0">
                <a:solidFill>
                  <a:schemeClr val="tx1">
                    <a:lumMod val="85000"/>
                    <a:lumOff val="15000"/>
                  </a:schemeClr>
                </a:solidFill>
                <a:latin typeface="+mn-lt"/>
                <a:ea typeface="+mn-ea"/>
                <a:cs typeface="+mn-ea"/>
                <a:sym typeface="+mn-lt"/>
              </a:endParaRPr>
            </a:p>
          </p:txBody>
        </p:sp>
        <p:grpSp>
          <p:nvGrpSpPr>
            <p:cNvPr id="53" name="组合 52"/>
            <p:cNvGrpSpPr/>
            <p:nvPr/>
          </p:nvGrpSpPr>
          <p:grpSpPr>
            <a:xfrm>
              <a:off x="1501193" y="1986169"/>
              <a:ext cx="1610279" cy="707627"/>
              <a:chOff x="3222561" y="3842305"/>
              <a:chExt cx="1610279" cy="707627"/>
            </a:xfrm>
          </p:grpSpPr>
          <p:sp>
            <p:nvSpPr>
              <p:cNvPr id="54" name="文本框 27"/>
              <p:cNvSpPr txBox="1"/>
              <p:nvPr/>
            </p:nvSpPr>
            <p:spPr>
              <a:xfrm>
                <a:off x="3222561" y="3842305"/>
                <a:ext cx="1511860" cy="369332"/>
              </a:xfrm>
              <a:prstGeom prst="rect">
                <a:avLst/>
              </a:prstGeom>
              <a:noFill/>
            </p:spPr>
            <p:txBody>
              <a:bodyPr wrap="square" rtlCol="0">
                <a:spAutoFit/>
              </a:bodyPr>
              <a:lstStyle/>
              <a:p>
                <a:r>
                  <a:rPr lang="zh-CN" altLang="en-US" sz="1200" dirty="0">
                    <a:solidFill>
                      <a:schemeClr val="tx1">
                        <a:lumMod val="85000"/>
                        <a:lumOff val="15000"/>
                      </a:schemeClr>
                    </a:solidFill>
                    <a:latin typeface="+mn-lt"/>
                    <a:ea typeface="+mn-ea"/>
                    <a:cs typeface="+mn-ea"/>
                    <a:sym typeface="+mn-lt"/>
                  </a:rPr>
                  <a:t>在此添加标题</a:t>
                </a:r>
              </a:p>
            </p:txBody>
          </p:sp>
          <p:sp>
            <p:nvSpPr>
              <p:cNvPr id="55" name="文本框 28"/>
              <p:cNvSpPr txBox="1"/>
              <p:nvPr/>
            </p:nvSpPr>
            <p:spPr>
              <a:xfrm>
                <a:off x="3228724" y="4098527"/>
                <a:ext cx="1604116" cy="451405"/>
              </a:xfrm>
              <a:prstGeom prst="rect">
                <a:avLst/>
              </a:prstGeom>
              <a:noFill/>
            </p:spPr>
            <p:txBody>
              <a:bodyPr wrap="square" rtlCol="0">
                <a:spAutoFit/>
              </a:bodyPr>
              <a:lstStyle/>
              <a:p>
                <a:pPr>
                  <a:spcBef>
                    <a:spcPct val="0"/>
                  </a:spcBef>
                </a:pPr>
                <a:r>
                  <a:rPr lang="zh-CN" altLang="en-US" sz="800" dirty="0">
                    <a:solidFill>
                      <a:schemeClr val="tx1">
                        <a:lumMod val="85000"/>
                        <a:lumOff val="15000"/>
                      </a:schemeClr>
                    </a:solidFill>
                    <a:latin typeface="+mn-lt"/>
                    <a:ea typeface="+mn-ea"/>
                    <a:cs typeface="+mn-ea"/>
                    <a:sym typeface="+mn-lt"/>
                  </a:rPr>
                  <a:t>在此录入图表的综合描述说明。在此录入</a:t>
                </a:r>
                <a:r>
                  <a:rPr lang="zh-CN" altLang="en-US" sz="800" dirty="0" smtClean="0">
                    <a:solidFill>
                      <a:schemeClr val="tx1">
                        <a:lumMod val="85000"/>
                        <a:lumOff val="15000"/>
                      </a:schemeClr>
                    </a:solidFill>
                    <a:latin typeface="+mn-lt"/>
                    <a:ea typeface="+mn-ea"/>
                    <a:cs typeface="+mn-ea"/>
                    <a:sym typeface="+mn-lt"/>
                  </a:rPr>
                  <a:t>在此</a:t>
                </a:r>
                <a:endParaRPr lang="zh-CN" altLang="en-US" sz="800" dirty="0">
                  <a:solidFill>
                    <a:schemeClr val="tx1">
                      <a:lumMod val="85000"/>
                      <a:lumOff val="15000"/>
                    </a:schemeClr>
                  </a:solidFill>
                  <a:latin typeface="+mn-lt"/>
                  <a:ea typeface="+mn-ea"/>
                  <a:cs typeface="+mn-ea"/>
                  <a:sym typeface="+mn-lt"/>
                </a:endParaRPr>
              </a:p>
            </p:txBody>
          </p:sp>
        </p:grpSp>
      </p:grpSp>
      <p:grpSp>
        <p:nvGrpSpPr>
          <p:cNvPr id="56" name="组合 55"/>
          <p:cNvGrpSpPr/>
          <p:nvPr/>
        </p:nvGrpSpPr>
        <p:grpSpPr>
          <a:xfrm>
            <a:off x="1879132" y="3794247"/>
            <a:ext cx="1257692" cy="831096"/>
            <a:chOff x="1434550" y="1585669"/>
            <a:chExt cx="1676922" cy="1108127"/>
          </a:xfrm>
        </p:grpSpPr>
        <p:sp>
          <p:nvSpPr>
            <p:cNvPr id="57" name="文本框 30"/>
            <p:cNvSpPr txBox="1"/>
            <p:nvPr/>
          </p:nvSpPr>
          <p:spPr>
            <a:xfrm>
              <a:off x="1434550" y="1585669"/>
              <a:ext cx="1067281" cy="553997"/>
            </a:xfrm>
            <a:prstGeom prst="rect">
              <a:avLst/>
            </a:prstGeom>
            <a:noFill/>
          </p:spPr>
          <p:txBody>
            <a:bodyPr wrap="square" rtlCol="0">
              <a:spAutoFit/>
            </a:bodyPr>
            <a:lstStyle/>
            <a:p>
              <a:pPr algn="ctr"/>
              <a:r>
                <a:rPr lang="en-US" altLang="zh-CN" sz="2100" dirty="0">
                  <a:solidFill>
                    <a:schemeClr val="tx1">
                      <a:lumMod val="85000"/>
                      <a:lumOff val="15000"/>
                    </a:schemeClr>
                  </a:solidFill>
                  <a:latin typeface="+mn-lt"/>
                  <a:ea typeface="+mn-ea"/>
                  <a:cs typeface="+mn-ea"/>
                  <a:sym typeface="+mn-lt"/>
                </a:rPr>
                <a:t>24</a:t>
              </a:r>
              <a:r>
                <a:rPr lang="en-US" altLang="zh-CN" dirty="0" smtClean="0">
                  <a:solidFill>
                    <a:schemeClr val="tx1">
                      <a:lumMod val="85000"/>
                      <a:lumOff val="15000"/>
                    </a:schemeClr>
                  </a:solidFill>
                  <a:latin typeface="+mn-lt"/>
                  <a:ea typeface="+mn-ea"/>
                  <a:cs typeface="+mn-ea"/>
                  <a:sym typeface="+mn-lt"/>
                </a:rPr>
                <a:t>%</a:t>
              </a:r>
              <a:endParaRPr lang="zh-CN" altLang="en-US" sz="2100" dirty="0">
                <a:solidFill>
                  <a:schemeClr val="tx1">
                    <a:lumMod val="85000"/>
                    <a:lumOff val="15000"/>
                  </a:schemeClr>
                </a:solidFill>
                <a:latin typeface="+mn-lt"/>
                <a:ea typeface="+mn-ea"/>
                <a:cs typeface="+mn-ea"/>
                <a:sym typeface="+mn-lt"/>
              </a:endParaRPr>
            </a:p>
          </p:txBody>
        </p:sp>
        <p:grpSp>
          <p:nvGrpSpPr>
            <p:cNvPr id="61" name="组合 60"/>
            <p:cNvGrpSpPr/>
            <p:nvPr/>
          </p:nvGrpSpPr>
          <p:grpSpPr>
            <a:xfrm>
              <a:off x="1501193" y="1986169"/>
              <a:ext cx="1610279" cy="707627"/>
              <a:chOff x="3222561" y="3842305"/>
              <a:chExt cx="1610279" cy="707627"/>
            </a:xfrm>
          </p:grpSpPr>
          <p:sp>
            <p:nvSpPr>
              <p:cNvPr id="82" name="文本框 32"/>
              <p:cNvSpPr txBox="1"/>
              <p:nvPr/>
            </p:nvSpPr>
            <p:spPr>
              <a:xfrm>
                <a:off x="3222561" y="3842305"/>
                <a:ext cx="1511860" cy="369332"/>
              </a:xfrm>
              <a:prstGeom prst="rect">
                <a:avLst/>
              </a:prstGeom>
              <a:noFill/>
            </p:spPr>
            <p:txBody>
              <a:bodyPr wrap="square" rtlCol="0">
                <a:spAutoFit/>
              </a:bodyPr>
              <a:lstStyle/>
              <a:p>
                <a:r>
                  <a:rPr lang="zh-CN" altLang="en-US" sz="1200" dirty="0">
                    <a:latin typeface="+mn-lt"/>
                    <a:ea typeface="+mn-ea"/>
                    <a:cs typeface="+mn-ea"/>
                    <a:sym typeface="+mn-lt"/>
                  </a:rPr>
                  <a:t>在此添加标题</a:t>
                </a:r>
              </a:p>
            </p:txBody>
          </p:sp>
          <p:sp>
            <p:nvSpPr>
              <p:cNvPr id="83" name="文本框 33"/>
              <p:cNvSpPr txBox="1"/>
              <p:nvPr/>
            </p:nvSpPr>
            <p:spPr>
              <a:xfrm>
                <a:off x="3228724" y="4098527"/>
                <a:ext cx="1604116" cy="451405"/>
              </a:xfrm>
              <a:prstGeom prst="rect">
                <a:avLst/>
              </a:prstGeom>
              <a:noFill/>
            </p:spPr>
            <p:txBody>
              <a:bodyPr wrap="square" rtlCol="0">
                <a:spAutoFit/>
              </a:bodyPr>
              <a:lstStyle/>
              <a:p>
                <a:pPr>
                  <a:spcBef>
                    <a:spcPct val="0"/>
                  </a:spcBef>
                </a:pPr>
                <a:r>
                  <a:rPr lang="zh-CN" altLang="en-US" sz="800" dirty="0">
                    <a:latin typeface="+mn-lt"/>
                    <a:ea typeface="+mn-ea"/>
                    <a:cs typeface="+mn-ea"/>
                    <a:sym typeface="+mn-lt"/>
                  </a:rPr>
                  <a:t>在此录入图表的综合描述说明。在此录入在此</a:t>
                </a:r>
              </a:p>
            </p:txBody>
          </p:sp>
        </p:grpSp>
      </p:grpSp>
      <p:grpSp>
        <p:nvGrpSpPr>
          <p:cNvPr id="84" name="组合 83"/>
          <p:cNvGrpSpPr/>
          <p:nvPr/>
        </p:nvGrpSpPr>
        <p:grpSpPr>
          <a:xfrm>
            <a:off x="6647026" y="3086583"/>
            <a:ext cx="1257692" cy="831096"/>
            <a:chOff x="1434550" y="1585669"/>
            <a:chExt cx="1676922" cy="1108127"/>
          </a:xfrm>
        </p:grpSpPr>
        <p:sp>
          <p:nvSpPr>
            <p:cNvPr id="85" name="文本框 35"/>
            <p:cNvSpPr txBox="1"/>
            <p:nvPr/>
          </p:nvSpPr>
          <p:spPr>
            <a:xfrm>
              <a:off x="1434550" y="1585669"/>
              <a:ext cx="1088198" cy="553997"/>
            </a:xfrm>
            <a:prstGeom prst="rect">
              <a:avLst/>
            </a:prstGeom>
            <a:noFill/>
          </p:spPr>
          <p:txBody>
            <a:bodyPr wrap="square" rtlCol="0">
              <a:spAutoFit/>
            </a:bodyPr>
            <a:lstStyle/>
            <a:p>
              <a:pPr algn="ctr"/>
              <a:r>
                <a:rPr lang="en-US" altLang="zh-CN" sz="2100" dirty="0">
                  <a:solidFill>
                    <a:schemeClr val="tx1">
                      <a:lumMod val="85000"/>
                      <a:lumOff val="15000"/>
                    </a:schemeClr>
                  </a:solidFill>
                  <a:latin typeface="+mn-lt"/>
                  <a:ea typeface="+mn-ea"/>
                  <a:cs typeface="+mn-ea"/>
                  <a:sym typeface="+mn-lt"/>
                </a:rPr>
                <a:t>20</a:t>
              </a:r>
              <a:r>
                <a:rPr lang="en-US" altLang="zh-CN" dirty="0" smtClean="0">
                  <a:solidFill>
                    <a:schemeClr val="tx1">
                      <a:lumMod val="85000"/>
                      <a:lumOff val="15000"/>
                    </a:schemeClr>
                  </a:solidFill>
                  <a:latin typeface="+mn-lt"/>
                  <a:ea typeface="+mn-ea"/>
                  <a:cs typeface="+mn-ea"/>
                  <a:sym typeface="+mn-lt"/>
                </a:rPr>
                <a:t>%</a:t>
              </a:r>
              <a:endParaRPr lang="zh-CN" altLang="en-US" sz="2100" dirty="0">
                <a:solidFill>
                  <a:schemeClr val="tx1">
                    <a:lumMod val="85000"/>
                    <a:lumOff val="15000"/>
                  </a:schemeClr>
                </a:solidFill>
                <a:latin typeface="+mn-lt"/>
                <a:ea typeface="+mn-ea"/>
                <a:cs typeface="+mn-ea"/>
                <a:sym typeface="+mn-lt"/>
              </a:endParaRPr>
            </a:p>
          </p:txBody>
        </p:sp>
        <p:grpSp>
          <p:nvGrpSpPr>
            <p:cNvPr id="86" name="组合 85"/>
            <p:cNvGrpSpPr/>
            <p:nvPr/>
          </p:nvGrpSpPr>
          <p:grpSpPr>
            <a:xfrm>
              <a:off x="1501193" y="1986169"/>
              <a:ext cx="1610279" cy="707627"/>
              <a:chOff x="3222561" y="3842305"/>
              <a:chExt cx="1610279" cy="707627"/>
            </a:xfrm>
          </p:grpSpPr>
          <p:sp>
            <p:nvSpPr>
              <p:cNvPr id="87" name="文本框 37"/>
              <p:cNvSpPr txBox="1"/>
              <p:nvPr/>
            </p:nvSpPr>
            <p:spPr>
              <a:xfrm>
                <a:off x="3222561" y="3842305"/>
                <a:ext cx="1511860" cy="369332"/>
              </a:xfrm>
              <a:prstGeom prst="rect">
                <a:avLst/>
              </a:prstGeom>
              <a:noFill/>
            </p:spPr>
            <p:txBody>
              <a:bodyPr wrap="square" rtlCol="0">
                <a:spAutoFit/>
              </a:bodyPr>
              <a:lstStyle/>
              <a:p>
                <a:r>
                  <a:rPr lang="zh-CN" altLang="en-US" sz="1200" dirty="0">
                    <a:solidFill>
                      <a:schemeClr val="tx1">
                        <a:lumMod val="85000"/>
                        <a:lumOff val="15000"/>
                      </a:schemeClr>
                    </a:solidFill>
                    <a:latin typeface="+mn-lt"/>
                    <a:ea typeface="+mn-ea"/>
                    <a:cs typeface="+mn-ea"/>
                    <a:sym typeface="+mn-lt"/>
                  </a:rPr>
                  <a:t>在此添加标题</a:t>
                </a:r>
              </a:p>
            </p:txBody>
          </p:sp>
          <p:sp>
            <p:nvSpPr>
              <p:cNvPr id="88" name="文本框 38"/>
              <p:cNvSpPr txBox="1"/>
              <p:nvPr/>
            </p:nvSpPr>
            <p:spPr>
              <a:xfrm>
                <a:off x="3228724" y="4098527"/>
                <a:ext cx="1604116" cy="451405"/>
              </a:xfrm>
              <a:prstGeom prst="rect">
                <a:avLst/>
              </a:prstGeom>
              <a:noFill/>
            </p:spPr>
            <p:txBody>
              <a:bodyPr wrap="square" rtlCol="0">
                <a:spAutoFit/>
              </a:bodyPr>
              <a:lstStyle/>
              <a:p>
                <a:pPr>
                  <a:spcBef>
                    <a:spcPct val="0"/>
                  </a:spcBef>
                </a:pPr>
                <a:r>
                  <a:rPr lang="zh-CN" altLang="en-US" sz="800" dirty="0">
                    <a:solidFill>
                      <a:schemeClr val="tx1">
                        <a:lumMod val="85000"/>
                        <a:lumOff val="15000"/>
                      </a:schemeClr>
                    </a:solidFill>
                    <a:latin typeface="+mn-lt"/>
                    <a:ea typeface="+mn-ea"/>
                    <a:cs typeface="+mn-ea"/>
                    <a:sym typeface="+mn-lt"/>
                  </a:rPr>
                  <a:t>在此录入图表的综合描述说明。在此录入在此</a:t>
                </a:r>
              </a:p>
            </p:txBody>
          </p:sp>
        </p:grpSp>
      </p:grpSp>
      <p:grpSp>
        <p:nvGrpSpPr>
          <p:cNvPr id="89" name="组合 88"/>
          <p:cNvGrpSpPr/>
          <p:nvPr/>
        </p:nvGrpSpPr>
        <p:grpSpPr>
          <a:xfrm>
            <a:off x="6205483" y="932254"/>
            <a:ext cx="1257692" cy="831096"/>
            <a:chOff x="1434550" y="1585669"/>
            <a:chExt cx="1676922" cy="1108127"/>
          </a:xfrm>
        </p:grpSpPr>
        <p:sp>
          <p:nvSpPr>
            <p:cNvPr id="90" name="文本框 40"/>
            <p:cNvSpPr txBox="1"/>
            <p:nvPr/>
          </p:nvSpPr>
          <p:spPr>
            <a:xfrm>
              <a:off x="1434550" y="1585669"/>
              <a:ext cx="1107010" cy="553997"/>
            </a:xfrm>
            <a:prstGeom prst="rect">
              <a:avLst/>
            </a:prstGeom>
            <a:noFill/>
          </p:spPr>
          <p:txBody>
            <a:bodyPr wrap="square" rtlCol="0">
              <a:spAutoFit/>
            </a:bodyPr>
            <a:lstStyle/>
            <a:p>
              <a:pPr algn="ctr"/>
              <a:r>
                <a:rPr lang="en-US" altLang="zh-CN" sz="2100" dirty="0">
                  <a:solidFill>
                    <a:schemeClr val="tx1">
                      <a:lumMod val="85000"/>
                      <a:lumOff val="15000"/>
                    </a:schemeClr>
                  </a:solidFill>
                  <a:latin typeface="+mn-lt"/>
                  <a:ea typeface="+mn-ea"/>
                  <a:cs typeface="+mn-ea"/>
                  <a:sym typeface="+mn-lt"/>
                </a:rPr>
                <a:t>19</a:t>
              </a:r>
              <a:r>
                <a:rPr lang="en-US" altLang="zh-CN" dirty="0" smtClean="0">
                  <a:solidFill>
                    <a:schemeClr val="tx1">
                      <a:lumMod val="85000"/>
                      <a:lumOff val="15000"/>
                    </a:schemeClr>
                  </a:solidFill>
                  <a:latin typeface="+mn-lt"/>
                  <a:ea typeface="+mn-ea"/>
                  <a:cs typeface="+mn-ea"/>
                  <a:sym typeface="+mn-lt"/>
                </a:rPr>
                <a:t>%</a:t>
              </a:r>
              <a:endParaRPr lang="zh-CN" altLang="en-US" sz="2100" dirty="0">
                <a:solidFill>
                  <a:schemeClr val="tx1">
                    <a:lumMod val="85000"/>
                    <a:lumOff val="15000"/>
                  </a:schemeClr>
                </a:solidFill>
                <a:latin typeface="+mn-lt"/>
                <a:ea typeface="+mn-ea"/>
                <a:cs typeface="+mn-ea"/>
                <a:sym typeface="+mn-lt"/>
              </a:endParaRPr>
            </a:p>
          </p:txBody>
        </p:sp>
        <p:grpSp>
          <p:nvGrpSpPr>
            <p:cNvPr id="91" name="组合 90"/>
            <p:cNvGrpSpPr/>
            <p:nvPr/>
          </p:nvGrpSpPr>
          <p:grpSpPr>
            <a:xfrm>
              <a:off x="1501193" y="1986169"/>
              <a:ext cx="1610279" cy="707627"/>
              <a:chOff x="3222561" y="3842305"/>
              <a:chExt cx="1610279" cy="707627"/>
            </a:xfrm>
          </p:grpSpPr>
          <p:sp>
            <p:nvSpPr>
              <p:cNvPr id="101" name="文本框 42"/>
              <p:cNvSpPr txBox="1"/>
              <p:nvPr/>
            </p:nvSpPr>
            <p:spPr>
              <a:xfrm>
                <a:off x="3222561" y="3842305"/>
                <a:ext cx="1511860" cy="369332"/>
              </a:xfrm>
              <a:prstGeom prst="rect">
                <a:avLst/>
              </a:prstGeom>
              <a:noFill/>
            </p:spPr>
            <p:txBody>
              <a:bodyPr wrap="square" rtlCol="0">
                <a:spAutoFit/>
              </a:bodyPr>
              <a:lstStyle/>
              <a:p>
                <a:r>
                  <a:rPr lang="zh-CN" altLang="en-US" sz="1200" dirty="0">
                    <a:latin typeface="+mn-lt"/>
                    <a:ea typeface="+mn-ea"/>
                    <a:cs typeface="+mn-ea"/>
                    <a:sym typeface="+mn-lt"/>
                  </a:rPr>
                  <a:t>在此添加标题</a:t>
                </a:r>
              </a:p>
            </p:txBody>
          </p:sp>
          <p:sp>
            <p:nvSpPr>
              <p:cNvPr id="102" name="文本框 43"/>
              <p:cNvSpPr txBox="1"/>
              <p:nvPr/>
            </p:nvSpPr>
            <p:spPr>
              <a:xfrm>
                <a:off x="3228724" y="4098527"/>
                <a:ext cx="1604116" cy="451405"/>
              </a:xfrm>
              <a:prstGeom prst="rect">
                <a:avLst/>
              </a:prstGeom>
              <a:noFill/>
            </p:spPr>
            <p:txBody>
              <a:bodyPr wrap="square" rtlCol="0">
                <a:spAutoFit/>
              </a:bodyPr>
              <a:lstStyle/>
              <a:p>
                <a:pPr>
                  <a:spcBef>
                    <a:spcPct val="0"/>
                  </a:spcBef>
                </a:pPr>
                <a:r>
                  <a:rPr lang="zh-CN" altLang="en-US" sz="800" dirty="0">
                    <a:latin typeface="+mn-lt"/>
                    <a:ea typeface="+mn-ea"/>
                    <a:cs typeface="+mn-ea"/>
                    <a:sym typeface="+mn-lt"/>
                  </a:rPr>
                  <a:t>在此录入图表的综合描述说明。在此录入在此</a:t>
                </a:r>
              </a:p>
            </p:txBody>
          </p:sp>
        </p:grpSp>
      </p:grpSp>
      <p:grpSp>
        <p:nvGrpSpPr>
          <p:cNvPr id="103" name="Group 41"/>
          <p:cNvGrpSpPr>
            <a:grpSpLocks noChangeAspect="1"/>
          </p:cNvGrpSpPr>
          <p:nvPr/>
        </p:nvGrpSpPr>
        <p:grpSpPr bwMode="auto">
          <a:xfrm>
            <a:off x="2887114" y="1808829"/>
            <a:ext cx="283601" cy="347165"/>
            <a:chOff x="3783" y="2089"/>
            <a:chExt cx="116" cy="142"/>
          </a:xfrm>
          <a:solidFill>
            <a:srgbClr val="B89259"/>
          </a:solidFill>
          <a:effectLst/>
        </p:grpSpPr>
        <p:sp>
          <p:nvSpPr>
            <p:cNvPr id="104" name="Freeform 42"/>
            <p:cNvSpPr>
              <a:spLocks/>
            </p:cNvSpPr>
            <p:nvPr/>
          </p:nvSpPr>
          <p:spPr bwMode="auto">
            <a:xfrm>
              <a:off x="3791" y="2221"/>
              <a:ext cx="20" cy="10"/>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105" name="Freeform 43"/>
            <p:cNvSpPr>
              <a:spLocks/>
            </p:cNvSpPr>
            <p:nvPr/>
          </p:nvSpPr>
          <p:spPr bwMode="auto">
            <a:xfrm>
              <a:off x="3818" y="2208"/>
              <a:ext cx="23" cy="23"/>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106" name="Freeform 44"/>
            <p:cNvSpPr>
              <a:spLocks/>
            </p:cNvSpPr>
            <p:nvPr/>
          </p:nvSpPr>
          <p:spPr bwMode="auto">
            <a:xfrm>
              <a:off x="3849" y="2184"/>
              <a:ext cx="20" cy="4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107" name="Freeform 45"/>
            <p:cNvSpPr>
              <a:spLocks/>
            </p:cNvSpPr>
            <p:nvPr/>
          </p:nvSpPr>
          <p:spPr bwMode="auto">
            <a:xfrm>
              <a:off x="3877" y="2161"/>
              <a:ext cx="22" cy="70"/>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108" name="Freeform 46"/>
            <p:cNvSpPr>
              <a:spLocks/>
            </p:cNvSpPr>
            <p:nvPr/>
          </p:nvSpPr>
          <p:spPr bwMode="auto">
            <a:xfrm>
              <a:off x="3821" y="2089"/>
              <a:ext cx="23" cy="27"/>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109" name="Freeform 47"/>
            <p:cNvSpPr>
              <a:spLocks/>
            </p:cNvSpPr>
            <p:nvPr/>
          </p:nvSpPr>
          <p:spPr bwMode="auto">
            <a:xfrm>
              <a:off x="3785" y="2164"/>
              <a:ext cx="36" cy="44"/>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110" name="Freeform 48"/>
            <p:cNvSpPr>
              <a:spLocks/>
            </p:cNvSpPr>
            <p:nvPr/>
          </p:nvSpPr>
          <p:spPr bwMode="auto">
            <a:xfrm>
              <a:off x="3836" y="2116"/>
              <a:ext cx="33" cy="2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111" name="Freeform 49"/>
            <p:cNvSpPr>
              <a:spLocks/>
            </p:cNvSpPr>
            <p:nvPr/>
          </p:nvSpPr>
          <p:spPr bwMode="auto">
            <a:xfrm>
              <a:off x="3783" y="2116"/>
              <a:ext cx="58" cy="8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grpSp>
      <p:grpSp>
        <p:nvGrpSpPr>
          <p:cNvPr id="112" name="Group 52"/>
          <p:cNvGrpSpPr>
            <a:grpSpLocks noChangeAspect="1"/>
          </p:cNvGrpSpPr>
          <p:nvPr/>
        </p:nvGrpSpPr>
        <p:grpSpPr bwMode="auto">
          <a:xfrm>
            <a:off x="3498179" y="4099601"/>
            <a:ext cx="327130" cy="324310"/>
            <a:chOff x="3783" y="2102"/>
            <a:chExt cx="116" cy="115"/>
          </a:xfrm>
          <a:solidFill>
            <a:srgbClr val="B89259"/>
          </a:solidFill>
          <a:effectLst/>
        </p:grpSpPr>
        <p:sp>
          <p:nvSpPr>
            <p:cNvPr id="113" name="Freeform 53"/>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114" name="Freeform 54"/>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115" name="Freeform 55"/>
            <p:cNvSpPr>
              <a:spLocks/>
            </p:cNvSpPr>
            <p:nvPr/>
          </p:nvSpPr>
          <p:spPr bwMode="auto">
            <a:xfrm>
              <a:off x="3839" y="2115"/>
              <a:ext cx="7" cy="10"/>
            </a:xfrm>
            <a:custGeom>
              <a:avLst/>
              <a:gdLst>
                <a:gd name="T0" fmla="*/ 1 w 3"/>
                <a:gd name="T1" fmla="*/ 4 h 4"/>
                <a:gd name="T2" fmla="*/ 1 w 3"/>
                <a:gd name="T3" fmla="*/ 4 h 4"/>
                <a:gd name="T4" fmla="*/ 3 w 3"/>
                <a:gd name="T5" fmla="*/ 3 h 4"/>
                <a:gd name="T6" fmla="*/ 3 w 3"/>
                <a:gd name="T7" fmla="*/ 0 h 4"/>
                <a:gd name="T8" fmla="*/ 1 w 3"/>
                <a:gd name="T9" fmla="*/ 0 h 4"/>
                <a:gd name="T10" fmla="*/ 0 w 3"/>
                <a:gd name="T11" fmla="*/ 0 h 4"/>
                <a:gd name="T12" fmla="*/ 0 w 3"/>
                <a:gd name="T13" fmla="*/ 3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2" y="4"/>
                    <a:pt x="3" y="4"/>
                    <a:pt x="3" y="3"/>
                  </a:cubicBezTo>
                  <a:cubicBezTo>
                    <a:pt x="3" y="0"/>
                    <a:pt x="3" y="0"/>
                    <a:pt x="3" y="0"/>
                  </a:cubicBezTo>
                  <a:cubicBezTo>
                    <a:pt x="2" y="0"/>
                    <a:pt x="2" y="0"/>
                    <a:pt x="1" y="0"/>
                  </a:cubicBezTo>
                  <a:cubicBezTo>
                    <a:pt x="1" y="0"/>
                    <a:pt x="0" y="0"/>
                    <a:pt x="0" y="0"/>
                  </a:cubicBezTo>
                  <a:cubicBezTo>
                    <a:pt x="0" y="3"/>
                    <a:pt x="0" y="3"/>
                    <a:pt x="0" y="3"/>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116" name="Freeform 56"/>
            <p:cNvSpPr>
              <a:spLocks/>
            </p:cNvSpPr>
            <p:nvPr/>
          </p:nvSpPr>
          <p:spPr bwMode="auto">
            <a:xfrm>
              <a:off x="3839" y="2195"/>
              <a:ext cx="7" cy="10"/>
            </a:xfrm>
            <a:custGeom>
              <a:avLst/>
              <a:gdLst>
                <a:gd name="T0" fmla="*/ 1 w 3"/>
                <a:gd name="T1" fmla="*/ 0 h 4"/>
                <a:gd name="T2" fmla="*/ 1 w 3"/>
                <a:gd name="T3" fmla="*/ 0 h 4"/>
                <a:gd name="T4" fmla="*/ 0 w 3"/>
                <a:gd name="T5" fmla="*/ 1 h 4"/>
                <a:gd name="T6" fmla="*/ 0 w 3"/>
                <a:gd name="T7" fmla="*/ 4 h 4"/>
                <a:gd name="T8" fmla="*/ 1 w 3"/>
                <a:gd name="T9" fmla="*/ 4 h 4"/>
                <a:gd name="T10" fmla="*/ 3 w 3"/>
                <a:gd name="T11" fmla="*/ 4 h 4"/>
                <a:gd name="T12" fmla="*/ 3 w 3"/>
                <a:gd name="T13" fmla="*/ 1 h 4"/>
                <a:gd name="T14" fmla="*/ 1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0"/>
                  </a:moveTo>
                  <a:cubicBezTo>
                    <a:pt x="1" y="0"/>
                    <a:pt x="1" y="0"/>
                    <a:pt x="1" y="0"/>
                  </a:cubicBezTo>
                  <a:cubicBezTo>
                    <a:pt x="0" y="0"/>
                    <a:pt x="0" y="1"/>
                    <a:pt x="0" y="1"/>
                  </a:cubicBezTo>
                  <a:cubicBezTo>
                    <a:pt x="0" y="4"/>
                    <a:pt x="0" y="4"/>
                    <a:pt x="0" y="4"/>
                  </a:cubicBezTo>
                  <a:cubicBezTo>
                    <a:pt x="0" y="4"/>
                    <a:pt x="1" y="4"/>
                    <a:pt x="1" y="4"/>
                  </a:cubicBezTo>
                  <a:cubicBezTo>
                    <a:pt x="2" y="4"/>
                    <a:pt x="2" y="4"/>
                    <a:pt x="3" y="4"/>
                  </a:cubicBezTo>
                  <a:cubicBezTo>
                    <a:pt x="3" y="1"/>
                    <a:pt x="3" y="1"/>
                    <a:pt x="3"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117" name="Freeform 57"/>
            <p:cNvSpPr>
              <a:spLocks/>
            </p:cNvSpPr>
            <p:nvPr/>
          </p:nvSpPr>
          <p:spPr bwMode="auto">
            <a:xfrm>
              <a:off x="3796" y="2155"/>
              <a:ext cx="10" cy="10"/>
            </a:xfrm>
            <a:custGeom>
              <a:avLst/>
              <a:gdLst>
                <a:gd name="T0" fmla="*/ 3 w 4"/>
                <a:gd name="T1" fmla="*/ 0 h 4"/>
                <a:gd name="T2" fmla="*/ 0 w 4"/>
                <a:gd name="T3" fmla="*/ 0 h 4"/>
                <a:gd name="T4" fmla="*/ 0 w 4"/>
                <a:gd name="T5" fmla="*/ 2 h 4"/>
                <a:gd name="T6" fmla="*/ 0 w 4"/>
                <a:gd name="T7" fmla="*/ 4 h 4"/>
                <a:gd name="T8" fmla="*/ 3 w 4"/>
                <a:gd name="T9" fmla="*/ 4 h 4"/>
                <a:gd name="T10" fmla="*/ 4 w 4"/>
                <a:gd name="T11" fmla="*/ 2 h 4"/>
                <a:gd name="T12" fmla="*/ 4 w 4"/>
                <a:gd name="T13" fmla="*/ 2 h 4"/>
                <a:gd name="T14" fmla="*/ 3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3" y="0"/>
                  </a:moveTo>
                  <a:cubicBezTo>
                    <a:pt x="0" y="0"/>
                    <a:pt x="0" y="0"/>
                    <a:pt x="0" y="0"/>
                  </a:cubicBezTo>
                  <a:cubicBezTo>
                    <a:pt x="0" y="1"/>
                    <a:pt x="0" y="1"/>
                    <a:pt x="0" y="2"/>
                  </a:cubicBezTo>
                  <a:cubicBezTo>
                    <a:pt x="0" y="3"/>
                    <a:pt x="0" y="3"/>
                    <a:pt x="0" y="4"/>
                  </a:cubicBezTo>
                  <a:cubicBezTo>
                    <a:pt x="3" y="4"/>
                    <a:pt x="3" y="4"/>
                    <a:pt x="3" y="4"/>
                  </a:cubicBezTo>
                  <a:cubicBezTo>
                    <a:pt x="4" y="4"/>
                    <a:pt x="4" y="3"/>
                    <a:pt x="4" y="2"/>
                  </a:cubicBezTo>
                  <a:cubicBezTo>
                    <a:pt x="4" y="2"/>
                    <a:pt x="4" y="2"/>
                    <a:pt x="4" y="2"/>
                  </a:cubicBezTo>
                  <a:cubicBezTo>
                    <a:pt x="4" y="1"/>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118" name="Freeform 58"/>
            <p:cNvSpPr>
              <a:spLocks/>
            </p:cNvSpPr>
            <p:nvPr/>
          </p:nvSpPr>
          <p:spPr bwMode="auto">
            <a:xfrm>
              <a:off x="3877" y="2155"/>
              <a:ext cx="10" cy="10"/>
            </a:xfrm>
            <a:custGeom>
              <a:avLst/>
              <a:gdLst>
                <a:gd name="T0" fmla="*/ 4 w 4"/>
                <a:gd name="T1" fmla="*/ 0 h 4"/>
                <a:gd name="T2" fmla="*/ 2 w 4"/>
                <a:gd name="T3" fmla="*/ 0 h 4"/>
                <a:gd name="T4" fmla="*/ 0 w 4"/>
                <a:gd name="T5" fmla="*/ 2 h 4"/>
                <a:gd name="T6" fmla="*/ 0 w 4"/>
                <a:gd name="T7" fmla="*/ 2 h 4"/>
                <a:gd name="T8" fmla="*/ 2 w 4"/>
                <a:gd name="T9" fmla="*/ 4 h 4"/>
                <a:gd name="T10" fmla="*/ 4 w 4"/>
                <a:gd name="T11" fmla="*/ 4 h 4"/>
                <a:gd name="T12" fmla="*/ 4 w 4"/>
                <a:gd name="T13" fmla="*/ 2 h 4"/>
                <a:gd name="T14" fmla="*/ 4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0"/>
                  </a:moveTo>
                  <a:cubicBezTo>
                    <a:pt x="2" y="0"/>
                    <a:pt x="2" y="0"/>
                    <a:pt x="2" y="0"/>
                  </a:cubicBezTo>
                  <a:cubicBezTo>
                    <a:pt x="1" y="0"/>
                    <a:pt x="0" y="1"/>
                    <a:pt x="0" y="2"/>
                  </a:cubicBezTo>
                  <a:cubicBezTo>
                    <a:pt x="0" y="2"/>
                    <a:pt x="0" y="2"/>
                    <a:pt x="0" y="2"/>
                  </a:cubicBezTo>
                  <a:cubicBezTo>
                    <a:pt x="0" y="3"/>
                    <a:pt x="1" y="4"/>
                    <a:pt x="2" y="4"/>
                  </a:cubicBezTo>
                  <a:cubicBezTo>
                    <a:pt x="4" y="4"/>
                    <a:pt x="4" y="4"/>
                    <a:pt x="4" y="4"/>
                  </a:cubicBezTo>
                  <a:cubicBezTo>
                    <a:pt x="4" y="3"/>
                    <a:pt x="4" y="3"/>
                    <a:pt x="4" y="2"/>
                  </a:cubicBezTo>
                  <a:cubicBezTo>
                    <a:pt x="4" y="1"/>
                    <a:pt x="4"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119" name="Freeform 59"/>
            <p:cNvSpPr>
              <a:spLocks/>
            </p:cNvSpPr>
            <p:nvPr/>
          </p:nvSpPr>
          <p:spPr bwMode="auto">
            <a:xfrm>
              <a:off x="3813" y="2127"/>
              <a:ext cx="33" cy="38"/>
            </a:xfrm>
            <a:custGeom>
              <a:avLst/>
              <a:gdLst>
                <a:gd name="T0" fmla="*/ 11 w 13"/>
                <a:gd name="T1" fmla="*/ 0 h 15"/>
                <a:gd name="T2" fmla="*/ 10 w 13"/>
                <a:gd name="T3" fmla="*/ 2 h 15"/>
                <a:gd name="T4" fmla="*/ 10 w 13"/>
                <a:gd name="T5" fmla="*/ 11 h 15"/>
                <a:gd name="T6" fmla="*/ 9 w 13"/>
                <a:gd name="T7" fmla="*/ 12 h 15"/>
                <a:gd name="T8" fmla="*/ 2 w 13"/>
                <a:gd name="T9" fmla="*/ 12 h 15"/>
                <a:gd name="T10" fmla="*/ 0 w 13"/>
                <a:gd name="T11" fmla="*/ 14 h 15"/>
                <a:gd name="T12" fmla="*/ 2 w 13"/>
                <a:gd name="T13" fmla="*/ 15 h 15"/>
                <a:gd name="T14" fmla="*/ 11 w 13"/>
                <a:gd name="T15" fmla="*/ 15 h 15"/>
                <a:gd name="T16" fmla="*/ 12 w 13"/>
                <a:gd name="T17" fmla="*/ 15 h 15"/>
                <a:gd name="T18" fmla="*/ 12 w 13"/>
                <a:gd name="T19" fmla="*/ 15 h 15"/>
                <a:gd name="T20" fmla="*/ 13 w 13"/>
                <a:gd name="T21" fmla="*/ 13 h 15"/>
                <a:gd name="T22" fmla="*/ 13 w 13"/>
                <a:gd name="T23" fmla="*/ 2 h 15"/>
                <a:gd name="T24" fmla="*/ 11 w 13"/>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5">
                  <a:moveTo>
                    <a:pt x="11" y="0"/>
                  </a:moveTo>
                  <a:cubicBezTo>
                    <a:pt x="10" y="0"/>
                    <a:pt x="10" y="1"/>
                    <a:pt x="10" y="2"/>
                  </a:cubicBezTo>
                  <a:cubicBezTo>
                    <a:pt x="10" y="11"/>
                    <a:pt x="10" y="11"/>
                    <a:pt x="10" y="11"/>
                  </a:cubicBezTo>
                  <a:cubicBezTo>
                    <a:pt x="10" y="12"/>
                    <a:pt x="9" y="12"/>
                    <a:pt x="9" y="12"/>
                  </a:cubicBezTo>
                  <a:cubicBezTo>
                    <a:pt x="2" y="12"/>
                    <a:pt x="2" y="12"/>
                    <a:pt x="2" y="12"/>
                  </a:cubicBezTo>
                  <a:cubicBezTo>
                    <a:pt x="1" y="12"/>
                    <a:pt x="0" y="13"/>
                    <a:pt x="0" y="14"/>
                  </a:cubicBezTo>
                  <a:cubicBezTo>
                    <a:pt x="0" y="14"/>
                    <a:pt x="1" y="15"/>
                    <a:pt x="2" y="15"/>
                  </a:cubicBezTo>
                  <a:cubicBezTo>
                    <a:pt x="11" y="15"/>
                    <a:pt x="11" y="15"/>
                    <a:pt x="11" y="15"/>
                  </a:cubicBezTo>
                  <a:cubicBezTo>
                    <a:pt x="11" y="15"/>
                    <a:pt x="12" y="15"/>
                    <a:pt x="12" y="15"/>
                  </a:cubicBezTo>
                  <a:cubicBezTo>
                    <a:pt x="12" y="15"/>
                    <a:pt x="12" y="15"/>
                    <a:pt x="12" y="15"/>
                  </a:cubicBezTo>
                  <a:cubicBezTo>
                    <a:pt x="13" y="14"/>
                    <a:pt x="13" y="14"/>
                    <a:pt x="13" y="13"/>
                  </a:cubicBezTo>
                  <a:cubicBezTo>
                    <a:pt x="13" y="2"/>
                    <a:pt x="13" y="2"/>
                    <a:pt x="13" y="2"/>
                  </a:cubicBezTo>
                  <a:cubicBezTo>
                    <a:pt x="13" y="1"/>
                    <a:pt x="12" y="0"/>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grpSp>
      <p:grpSp>
        <p:nvGrpSpPr>
          <p:cNvPr id="120" name="Group 62"/>
          <p:cNvGrpSpPr>
            <a:grpSpLocks noChangeAspect="1"/>
          </p:cNvGrpSpPr>
          <p:nvPr/>
        </p:nvGrpSpPr>
        <p:grpSpPr bwMode="auto">
          <a:xfrm>
            <a:off x="5964052" y="3388236"/>
            <a:ext cx="348842" cy="278533"/>
            <a:chOff x="3775" y="2110"/>
            <a:chExt cx="129" cy="103"/>
          </a:xfrm>
          <a:solidFill>
            <a:srgbClr val="B89259"/>
          </a:solidFill>
          <a:effectLst/>
        </p:grpSpPr>
        <p:sp>
          <p:nvSpPr>
            <p:cNvPr id="121" name="Freeform 63"/>
            <p:cNvSpPr>
              <a:spLocks/>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122" name="Freeform 64"/>
            <p:cNvSpPr>
              <a:spLocks/>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123"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grpSp>
      <p:grpSp>
        <p:nvGrpSpPr>
          <p:cNvPr id="124" name="Group 68"/>
          <p:cNvGrpSpPr>
            <a:grpSpLocks noChangeAspect="1"/>
          </p:cNvGrpSpPr>
          <p:nvPr/>
        </p:nvGrpSpPr>
        <p:grpSpPr bwMode="auto">
          <a:xfrm>
            <a:off x="5528290" y="1274884"/>
            <a:ext cx="311180" cy="299823"/>
            <a:chOff x="3770" y="2095"/>
            <a:chExt cx="137" cy="132"/>
          </a:xfrm>
          <a:solidFill>
            <a:srgbClr val="B89259"/>
          </a:solidFill>
          <a:effectLst/>
        </p:grpSpPr>
        <p:sp>
          <p:nvSpPr>
            <p:cNvPr id="125" name="Freeform 69"/>
            <p:cNvSpPr>
              <a:spLocks/>
            </p:cNvSpPr>
            <p:nvPr/>
          </p:nvSpPr>
          <p:spPr bwMode="auto">
            <a:xfrm>
              <a:off x="3770" y="2190"/>
              <a:ext cx="137" cy="37"/>
            </a:xfrm>
            <a:custGeom>
              <a:avLst/>
              <a:gdLst>
                <a:gd name="T0" fmla="*/ 52 w 55"/>
                <a:gd name="T1" fmla="*/ 6 h 15"/>
                <a:gd name="T2" fmla="*/ 38 w 55"/>
                <a:gd name="T3" fmla="*/ 6 h 15"/>
                <a:gd name="T4" fmla="*/ 37 w 55"/>
                <a:gd name="T5" fmla="*/ 6 h 15"/>
                <a:gd name="T6" fmla="*/ 37 w 55"/>
                <a:gd name="T7" fmla="*/ 3 h 15"/>
                <a:gd name="T8" fmla="*/ 37 w 55"/>
                <a:gd name="T9" fmla="*/ 1 h 15"/>
                <a:gd name="T10" fmla="*/ 35 w 55"/>
                <a:gd name="T11" fmla="*/ 0 h 15"/>
                <a:gd name="T12" fmla="*/ 20 w 55"/>
                <a:gd name="T13" fmla="*/ 0 h 15"/>
                <a:gd name="T14" fmla="*/ 18 w 55"/>
                <a:gd name="T15" fmla="*/ 3 h 15"/>
                <a:gd name="T16" fmla="*/ 18 w 55"/>
                <a:gd name="T17" fmla="*/ 6 h 15"/>
                <a:gd name="T18" fmla="*/ 18 w 55"/>
                <a:gd name="T19" fmla="*/ 6 h 15"/>
                <a:gd name="T20" fmla="*/ 3 w 55"/>
                <a:gd name="T21" fmla="*/ 6 h 15"/>
                <a:gd name="T22" fmla="*/ 0 w 55"/>
                <a:gd name="T23" fmla="*/ 8 h 15"/>
                <a:gd name="T24" fmla="*/ 0 w 55"/>
                <a:gd name="T25" fmla="*/ 14 h 15"/>
                <a:gd name="T26" fmla="*/ 1 w 55"/>
                <a:gd name="T27" fmla="*/ 15 h 15"/>
                <a:gd name="T28" fmla="*/ 2 w 55"/>
                <a:gd name="T29" fmla="*/ 14 h 15"/>
                <a:gd name="T30" fmla="*/ 2 w 55"/>
                <a:gd name="T31" fmla="*/ 8 h 15"/>
                <a:gd name="T32" fmla="*/ 3 w 55"/>
                <a:gd name="T33" fmla="*/ 8 h 15"/>
                <a:gd name="T34" fmla="*/ 18 w 55"/>
                <a:gd name="T35" fmla="*/ 8 h 15"/>
                <a:gd name="T36" fmla="*/ 18 w 55"/>
                <a:gd name="T37" fmla="*/ 8 h 15"/>
                <a:gd name="T38" fmla="*/ 18 w 55"/>
                <a:gd name="T39" fmla="*/ 9 h 15"/>
                <a:gd name="T40" fmla="*/ 19 w 55"/>
                <a:gd name="T41" fmla="*/ 9 h 15"/>
                <a:gd name="T42" fmla="*/ 20 w 55"/>
                <a:gd name="T43" fmla="*/ 9 h 15"/>
                <a:gd name="T44" fmla="*/ 20 w 55"/>
                <a:gd name="T45" fmla="*/ 8 h 15"/>
                <a:gd name="T46" fmla="*/ 20 w 55"/>
                <a:gd name="T47" fmla="*/ 3 h 15"/>
                <a:gd name="T48" fmla="*/ 20 w 55"/>
                <a:gd name="T49" fmla="*/ 2 h 15"/>
                <a:gd name="T50" fmla="*/ 35 w 55"/>
                <a:gd name="T51" fmla="*/ 2 h 15"/>
                <a:gd name="T52" fmla="*/ 35 w 55"/>
                <a:gd name="T53" fmla="*/ 3 h 15"/>
                <a:gd name="T54" fmla="*/ 35 w 55"/>
                <a:gd name="T55" fmla="*/ 8 h 15"/>
                <a:gd name="T56" fmla="*/ 36 w 55"/>
                <a:gd name="T57" fmla="*/ 9 h 15"/>
                <a:gd name="T58" fmla="*/ 36 w 55"/>
                <a:gd name="T59" fmla="*/ 9 h 15"/>
                <a:gd name="T60" fmla="*/ 37 w 55"/>
                <a:gd name="T61" fmla="*/ 9 h 15"/>
                <a:gd name="T62" fmla="*/ 37 w 55"/>
                <a:gd name="T63" fmla="*/ 8 h 15"/>
                <a:gd name="T64" fmla="*/ 38 w 55"/>
                <a:gd name="T65" fmla="*/ 8 h 15"/>
                <a:gd name="T66" fmla="*/ 52 w 55"/>
                <a:gd name="T67" fmla="*/ 8 h 15"/>
                <a:gd name="T68" fmla="*/ 53 w 55"/>
                <a:gd name="T69" fmla="*/ 8 h 15"/>
                <a:gd name="T70" fmla="*/ 53 w 55"/>
                <a:gd name="T71" fmla="*/ 14 h 15"/>
                <a:gd name="T72" fmla="*/ 54 w 55"/>
                <a:gd name="T73" fmla="*/ 15 h 15"/>
                <a:gd name="T74" fmla="*/ 55 w 55"/>
                <a:gd name="T75" fmla="*/ 14 h 15"/>
                <a:gd name="T76" fmla="*/ 55 w 55"/>
                <a:gd name="T77" fmla="*/ 8 h 15"/>
                <a:gd name="T78" fmla="*/ 52 w 55"/>
                <a:gd name="T79"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5" h="15">
                  <a:moveTo>
                    <a:pt x="52" y="6"/>
                  </a:moveTo>
                  <a:cubicBezTo>
                    <a:pt x="38" y="6"/>
                    <a:pt x="38" y="6"/>
                    <a:pt x="38" y="6"/>
                  </a:cubicBezTo>
                  <a:cubicBezTo>
                    <a:pt x="38" y="6"/>
                    <a:pt x="37" y="6"/>
                    <a:pt x="37" y="6"/>
                  </a:cubicBezTo>
                  <a:cubicBezTo>
                    <a:pt x="37" y="3"/>
                    <a:pt x="37" y="3"/>
                    <a:pt x="37" y="3"/>
                  </a:cubicBezTo>
                  <a:cubicBezTo>
                    <a:pt x="37" y="2"/>
                    <a:pt x="37" y="1"/>
                    <a:pt x="37" y="1"/>
                  </a:cubicBezTo>
                  <a:cubicBezTo>
                    <a:pt x="36" y="0"/>
                    <a:pt x="36" y="0"/>
                    <a:pt x="35" y="0"/>
                  </a:cubicBezTo>
                  <a:cubicBezTo>
                    <a:pt x="20" y="0"/>
                    <a:pt x="20" y="0"/>
                    <a:pt x="20" y="0"/>
                  </a:cubicBezTo>
                  <a:cubicBezTo>
                    <a:pt x="19" y="0"/>
                    <a:pt x="18" y="1"/>
                    <a:pt x="18" y="3"/>
                  </a:cubicBezTo>
                  <a:cubicBezTo>
                    <a:pt x="18" y="6"/>
                    <a:pt x="18" y="6"/>
                    <a:pt x="18" y="6"/>
                  </a:cubicBezTo>
                  <a:cubicBezTo>
                    <a:pt x="18" y="6"/>
                    <a:pt x="18" y="6"/>
                    <a:pt x="18" y="6"/>
                  </a:cubicBezTo>
                  <a:cubicBezTo>
                    <a:pt x="3" y="6"/>
                    <a:pt x="3" y="6"/>
                    <a:pt x="3" y="6"/>
                  </a:cubicBezTo>
                  <a:cubicBezTo>
                    <a:pt x="2" y="6"/>
                    <a:pt x="0" y="7"/>
                    <a:pt x="0" y="8"/>
                  </a:cubicBezTo>
                  <a:cubicBezTo>
                    <a:pt x="0" y="14"/>
                    <a:pt x="0" y="14"/>
                    <a:pt x="0" y="14"/>
                  </a:cubicBezTo>
                  <a:cubicBezTo>
                    <a:pt x="0" y="14"/>
                    <a:pt x="1" y="15"/>
                    <a:pt x="1" y="15"/>
                  </a:cubicBezTo>
                  <a:cubicBezTo>
                    <a:pt x="2" y="15"/>
                    <a:pt x="2" y="14"/>
                    <a:pt x="2" y="14"/>
                  </a:cubicBezTo>
                  <a:cubicBezTo>
                    <a:pt x="2" y="8"/>
                    <a:pt x="2" y="8"/>
                    <a:pt x="2" y="8"/>
                  </a:cubicBezTo>
                  <a:cubicBezTo>
                    <a:pt x="2" y="8"/>
                    <a:pt x="3" y="8"/>
                    <a:pt x="3" y="8"/>
                  </a:cubicBezTo>
                  <a:cubicBezTo>
                    <a:pt x="18" y="8"/>
                    <a:pt x="18" y="8"/>
                    <a:pt x="18" y="8"/>
                  </a:cubicBezTo>
                  <a:cubicBezTo>
                    <a:pt x="18" y="8"/>
                    <a:pt x="18" y="8"/>
                    <a:pt x="18" y="8"/>
                  </a:cubicBezTo>
                  <a:cubicBezTo>
                    <a:pt x="18" y="8"/>
                    <a:pt x="18" y="8"/>
                    <a:pt x="18" y="9"/>
                  </a:cubicBezTo>
                  <a:cubicBezTo>
                    <a:pt x="18" y="9"/>
                    <a:pt x="19" y="9"/>
                    <a:pt x="19" y="9"/>
                  </a:cubicBezTo>
                  <a:cubicBezTo>
                    <a:pt x="19" y="9"/>
                    <a:pt x="19" y="9"/>
                    <a:pt x="20" y="9"/>
                  </a:cubicBezTo>
                  <a:cubicBezTo>
                    <a:pt x="20" y="8"/>
                    <a:pt x="20" y="8"/>
                    <a:pt x="20" y="8"/>
                  </a:cubicBezTo>
                  <a:cubicBezTo>
                    <a:pt x="20" y="3"/>
                    <a:pt x="20" y="3"/>
                    <a:pt x="20" y="3"/>
                  </a:cubicBezTo>
                  <a:cubicBezTo>
                    <a:pt x="20" y="2"/>
                    <a:pt x="20" y="2"/>
                    <a:pt x="20" y="2"/>
                  </a:cubicBezTo>
                  <a:cubicBezTo>
                    <a:pt x="35" y="2"/>
                    <a:pt x="35" y="2"/>
                    <a:pt x="35" y="2"/>
                  </a:cubicBezTo>
                  <a:cubicBezTo>
                    <a:pt x="35" y="2"/>
                    <a:pt x="35" y="2"/>
                    <a:pt x="35" y="3"/>
                  </a:cubicBezTo>
                  <a:cubicBezTo>
                    <a:pt x="35" y="8"/>
                    <a:pt x="35" y="8"/>
                    <a:pt x="35" y="8"/>
                  </a:cubicBezTo>
                  <a:cubicBezTo>
                    <a:pt x="35" y="8"/>
                    <a:pt x="35" y="8"/>
                    <a:pt x="36" y="9"/>
                  </a:cubicBezTo>
                  <a:cubicBezTo>
                    <a:pt x="36" y="9"/>
                    <a:pt x="36" y="9"/>
                    <a:pt x="36" y="9"/>
                  </a:cubicBezTo>
                  <a:cubicBezTo>
                    <a:pt x="37" y="9"/>
                    <a:pt x="37" y="9"/>
                    <a:pt x="37" y="9"/>
                  </a:cubicBezTo>
                  <a:cubicBezTo>
                    <a:pt x="37" y="8"/>
                    <a:pt x="37" y="8"/>
                    <a:pt x="37" y="8"/>
                  </a:cubicBezTo>
                  <a:cubicBezTo>
                    <a:pt x="37" y="8"/>
                    <a:pt x="37" y="8"/>
                    <a:pt x="38" y="8"/>
                  </a:cubicBezTo>
                  <a:cubicBezTo>
                    <a:pt x="52" y="8"/>
                    <a:pt x="52" y="8"/>
                    <a:pt x="52" y="8"/>
                  </a:cubicBezTo>
                  <a:cubicBezTo>
                    <a:pt x="53" y="8"/>
                    <a:pt x="53" y="8"/>
                    <a:pt x="53" y="8"/>
                  </a:cubicBezTo>
                  <a:cubicBezTo>
                    <a:pt x="53" y="14"/>
                    <a:pt x="53" y="14"/>
                    <a:pt x="53" y="14"/>
                  </a:cubicBezTo>
                  <a:cubicBezTo>
                    <a:pt x="53" y="14"/>
                    <a:pt x="53" y="15"/>
                    <a:pt x="54" y="15"/>
                  </a:cubicBezTo>
                  <a:cubicBezTo>
                    <a:pt x="54" y="15"/>
                    <a:pt x="55" y="14"/>
                    <a:pt x="55" y="14"/>
                  </a:cubicBezTo>
                  <a:cubicBezTo>
                    <a:pt x="55" y="8"/>
                    <a:pt x="55" y="8"/>
                    <a:pt x="55" y="8"/>
                  </a:cubicBezTo>
                  <a:cubicBezTo>
                    <a:pt x="55" y="7"/>
                    <a:pt x="54" y="6"/>
                    <a:pt x="5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126" name="Freeform 70"/>
            <p:cNvSpPr>
              <a:spLocks/>
            </p:cNvSpPr>
            <p:nvPr/>
          </p:nvSpPr>
          <p:spPr bwMode="auto">
            <a:xfrm>
              <a:off x="3820" y="2118"/>
              <a:ext cx="37" cy="69"/>
            </a:xfrm>
            <a:custGeom>
              <a:avLst/>
              <a:gdLst>
                <a:gd name="T0" fmla="*/ 2 w 15"/>
                <a:gd name="T1" fmla="*/ 14 h 28"/>
                <a:gd name="T2" fmla="*/ 3 w 15"/>
                <a:gd name="T3" fmla="*/ 13 h 28"/>
                <a:gd name="T4" fmla="*/ 3 w 15"/>
                <a:gd name="T5" fmla="*/ 8 h 28"/>
                <a:gd name="T6" fmla="*/ 4 w 15"/>
                <a:gd name="T7" fmla="*/ 4 h 28"/>
                <a:gd name="T8" fmla="*/ 4 w 15"/>
                <a:gd name="T9" fmla="*/ 4 h 28"/>
                <a:gd name="T10" fmla="*/ 4 w 15"/>
                <a:gd name="T11" fmla="*/ 12 h 28"/>
                <a:gd name="T12" fmla="*/ 4 w 15"/>
                <a:gd name="T13" fmla="*/ 13 h 28"/>
                <a:gd name="T14" fmla="*/ 4 w 15"/>
                <a:gd name="T15" fmla="*/ 26 h 28"/>
                <a:gd name="T16" fmla="*/ 5 w 15"/>
                <a:gd name="T17" fmla="*/ 28 h 28"/>
                <a:gd name="T18" fmla="*/ 5 w 15"/>
                <a:gd name="T19" fmla="*/ 28 h 28"/>
                <a:gd name="T20" fmla="*/ 5 w 15"/>
                <a:gd name="T21" fmla="*/ 28 h 28"/>
                <a:gd name="T22" fmla="*/ 7 w 15"/>
                <a:gd name="T23" fmla="*/ 26 h 28"/>
                <a:gd name="T24" fmla="*/ 7 w 15"/>
                <a:gd name="T25" fmla="*/ 14 h 28"/>
                <a:gd name="T26" fmla="*/ 8 w 15"/>
                <a:gd name="T27" fmla="*/ 14 h 28"/>
                <a:gd name="T28" fmla="*/ 8 w 15"/>
                <a:gd name="T29" fmla="*/ 26 h 28"/>
                <a:gd name="T30" fmla="*/ 10 w 15"/>
                <a:gd name="T31" fmla="*/ 28 h 28"/>
                <a:gd name="T32" fmla="*/ 10 w 15"/>
                <a:gd name="T33" fmla="*/ 28 h 28"/>
                <a:gd name="T34" fmla="*/ 10 w 15"/>
                <a:gd name="T35" fmla="*/ 28 h 28"/>
                <a:gd name="T36" fmla="*/ 12 w 15"/>
                <a:gd name="T37" fmla="*/ 26 h 28"/>
                <a:gd name="T38" fmla="*/ 12 w 15"/>
                <a:gd name="T39" fmla="*/ 13 h 28"/>
                <a:gd name="T40" fmla="*/ 12 w 15"/>
                <a:gd name="T41" fmla="*/ 12 h 28"/>
                <a:gd name="T42" fmla="*/ 12 w 15"/>
                <a:gd name="T43" fmla="*/ 4 h 28"/>
                <a:gd name="T44" fmla="*/ 12 w 15"/>
                <a:gd name="T45" fmla="*/ 4 h 28"/>
                <a:gd name="T46" fmla="*/ 12 w 15"/>
                <a:gd name="T47" fmla="*/ 8 h 28"/>
                <a:gd name="T48" fmla="*/ 12 w 15"/>
                <a:gd name="T49" fmla="*/ 13 h 28"/>
                <a:gd name="T50" fmla="*/ 14 w 15"/>
                <a:gd name="T51" fmla="*/ 14 h 28"/>
                <a:gd name="T52" fmla="*/ 15 w 15"/>
                <a:gd name="T53" fmla="*/ 13 h 28"/>
                <a:gd name="T54" fmla="*/ 15 w 15"/>
                <a:gd name="T55" fmla="*/ 8 h 28"/>
                <a:gd name="T56" fmla="*/ 13 w 15"/>
                <a:gd name="T57" fmla="*/ 1 h 28"/>
                <a:gd name="T58" fmla="*/ 10 w 15"/>
                <a:gd name="T59" fmla="*/ 0 h 28"/>
                <a:gd name="T60" fmla="*/ 10 w 15"/>
                <a:gd name="T61" fmla="*/ 0 h 28"/>
                <a:gd name="T62" fmla="*/ 10 w 15"/>
                <a:gd name="T63" fmla="*/ 0 h 28"/>
                <a:gd name="T64" fmla="*/ 10 w 15"/>
                <a:gd name="T65" fmla="*/ 0 h 28"/>
                <a:gd name="T66" fmla="*/ 8 w 15"/>
                <a:gd name="T67" fmla="*/ 4 h 28"/>
                <a:gd name="T68" fmla="*/ 8 w 15"/>
                <a:gd name="T69" fmla="*/ 1 h 28"/>
                <a:gd name="T70" fmla="*/ 8 w 15"/>
                <a:gd name="T71" fmla="*/ 1 h 28"/>
                <a:gd name="T72" fmla="*/ 8 w 15"/>
                <a:gd name="T73" fmla="*/ 0 h 28"/>
                <a:gd name="T74" fmla="*/ 8 w 15"/>
                <a:gd name="T75" fmla="*/ 0 h 28"/>
                <a:gd name="T76" fmla="*/ 7 w 15"/>
                <a:gd name="T77" fmla="*/ 0 h 28"/>
                <a:gd name="T78" fmla="*/ 7 w 15"/>
                <a:gd name="T79" fmla="*/ 0 h 28"/>
                <a:gd name="T80" fmla="*/ 7 w 15"/>
                <a:gd name="T81" fmla="*/ 1 h 28"/>
                <a:gd name="T82" fmla="*/ 7 w 15"/>
                <a:gd name="T83" fmla="*/ 1 h 28"/>
                <a:gd name="T84" fmla="*/ 7 w 15"/>
                <a:gd name="T85" fmla="*/ 4 h 28"/>
                <a:gd name="T86" fmla="*/ 6 w 15"/>
                <a:gd name="T87" fmla="*/ 0 h 28"/>
                <a:gd name="T88" fmla="*/ 6 w 15"/>
                <a:gd name="T89" fmla="*/ 0 h 28"/>
                <a:gd name="T90" fmla="*/ 6 w 15"/>
                <a:gd name="T91" fmla="*/ 0 h 28"/>
                <a:gd name="T92" fmla="*/ 5 w 15"/>
                <a:gd name="T93" fmla="*/ 0 h 28"/>
                <a:gd name="T94" fmla="*/ 2 w 15"/>
                <a:gd name="T95" fmla="*/ 1 h 28"/>
                <a:gd name="T96" fmla="*/ 0 w 15"/>
                <a:gd name="T97" fmla="*/ 8 h 28"/>
                <a:gd name="T98" fmla="*/ 0 w 15"/>
                <a:gd name="T99" fmla="*/ 13 h 28"/>
                <a:gd name="T100" fmla="*/ 2 w 15"/>
                <a:gd name="T101"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 h="28">
                  <a:moveTo>
                    <a:pt x="2" y="14"/>
                  </a:moveTo>
                  <a:cubicBezTo>
                    <a:pt x="3" y="14"/>
                    <a:pt x="3" y="14"/>
                    <a:pt x="3" y="13"/>
                  </a:cubicBezTo>
                  <a:cubicBezTo>
                    <a:pt x="3" y="13"/>
                    <a:pt x="3" y="10"/>
                    <a:pt x="3" y="8"/>
                  </a:cubicBezTo>
                  <a:cubicBezTo>
                    <a:pt x="3" y="7"/>
                    <a:pt x="3" y="4"/>
                    <a:pt x="4" y="4"/>
                  </a:cubicBezTo>
                  <a:cubicBezTo>
                    <a:pt x="4" y="4"/>
                    <a:pt x="4" y="4"/>
                    <a:pt x="4" y="4"/>
                  </a:cubicBezTo>
                  <a:cubicBezTo>
                    <a:pt x="4" y="12"/>
                    <a:pt x="4" y="12"/>
                    <a:pt x="4" y="12"/>
                  </a:cubicBezTo>
                  <a:cubicBezTo>
                    <a:pt x="4" y="12"/>
                    <a:pt x="4" y="13"/>
                    <a:pt x="4" y="13"/>
                  </a:cubicBezTo>
                  <a:cubicBezTo>
                    <a:pt x="4" y="26"/>
                    <a:pt x="4" y="26"/>
                    <a:pt x="4" y="26"/>
                  </a:cubicBezTo>
                  <a:cubicBezTo>
                    <a:pt x="4" y="27"/>
                    <a:pt x="4" y="28"/>
                    <a:pt x="5" y="28"/>
                  </a:cubicBezTo>
                  <a:cubicBezTo>
                    <a:pt x="5" y="28"/>
                    <a:pt x="5" y="28"/>
                    <a:pt x="5" y="28"/>
                  </a:cubicBezTo>
                  <a:cubicBezTo>
                    <a:pt x="5" y="28"/>
                    <a:pt x="5" y="28"/>
                    <a:pt x="5" y="28"/>
                  </a:cubicBezTo>
                  <a:cubicBezTo>
                    <a:pt x="6" y="28"/>
                    <a:pt x="7" y="27"/>
                    <a:pt x="7" y="26"/>
                  </a:cubicBezTo>
                  <a:cubicBezTo>
                    <a:pt x="7" y="14"/>
                    <a:pt x="7" y="14"/>
                    <a:pt x="7" y="14"/>
                  </a:cubicBezTo>
                  <a:cubicBezTo>
                    <a:pt x="8" y="14"/>
                    <a:pt x="8" y="14"/>
                    <a:pt x="8" y="14"/>
                  </a:cubicBezTo>
                  <a:cubicBezTo>
                    <a:pt x="8" y="26"/>
                    <a:pt x="8" y="26"/>
                    <a:pt x="8" y="26"/>
                  </a:cubicBezTo>
                  <a:cubicBezTo>
                    <a:pt x="8" y="27"/>
                    <a:pt x="9" y="28"/>
                    <a:pt x="10" y="28"/>
                  </a:cubicBezTo>
                  <a:cubicBezTo>
                    <a:pt x="10" y="28"/>
                    <a:pt x="10" y="28"/>
                    <a:pt x="10" y="28"/>
                  </a:cubicBezTo>
                  <a:cubicBezTo>
                    <a:pt x="10" y="28"/>
                    <a:pt x="10" y="28"/>
                    <a:pt x="10" y="28"/>
                  </a:cubicBezTo>
                  <a:cubicBezTo>
                    <a:pt x="11" y="28"/>
                    <a:pt x="12" y="27"/>
                    <a:pt x="12" y="26"/>
                  </a:cubicBezTo>
                  <a:cubicBezTo>
                    <a:pt x="12" y="13"/>
                    <a:pt x="12" y="13"/>
                    <a:pt x="12" y="13"/>
                  </a:cubicBezTo>
                  <a:cubicBezTo>
                    <a:pt x="12" y="13"/>
                    <a:pt x="12" y="12"/>
                    <a:pt x="12" y="12"/>
                  </a:cubicBezTo>
                  <a:cubicBezTo>
                    <a:pt x="12" y="4"/>
                    <a:pt x="12" y="4"/>
                    <a:pt x="12" y="4"/>
                  </a:cubicBezTo>
                  <a:cubicBezTo>
                    <a:pt x="12" y="4"/>
                    <a:pt x="12" y="4"/>
                    <a:pt x="12" y="4"/>
                  </a:cubicBezTo>
                  <a:cubicBezTo>
                    <a:pt x="12" y="4"/>
                    <a:pt x="12" y="7"/>
                    <a:pt x="12" y="8"/>
                  </a:cubicBezTo>
                  <a:cubicBezTo>
                    <a:pt x="13" y="10"/>
                    <a:pt x="12" y="13"/>
                    <a:pt x="12" y="13"/>
                  </a:cubicBezTo>
                  <a:cubicBezTo>
                    <a:pt x="12" y="14"/>
                    <a:pt x="13" y="14"/>
                    <a:pt x="14" y="14"/>
                  </a:cubicBezTo>
                  <a:cubicBezTo>
                    <a:pt x="15" y="14"/>
                    <a:pt x="15" y="14"/>
                    <a:pt x="15" y="13"/>
                  </a:cubicBezTo>
                  <a:cubicBezTo>
                    <a:pt x="15" y="13"/>
                    <a:pt x="15" y="10"/>
                    <a:pt x="15" y="8"/>
                  </a:cubicBezTo>
                  <a:cubicBezTo>
                    <a:pt x="15" y="3"/>
                    <a:pt x="13" y="1"/>
                    <a:pt x="13" y="1"/>
                  </a:cubicBezTo>
                  <a:cubicBezTo>
                    <a:pt x="12" y="1"/>
                    <a:pt x="11" y="0"/>
                    <a:pt x="10" y="0"/>
                  </a:cubicBezTo>
                  <a:cubicBezTo>
                    <a:pt x="10" y="0"/>
                    <a:pt x="10" y="0"/>
                    <a:pt x="10" y="0"/>
                  </a:cubicBezTo>
                  <a:cubicBezTo>
                    <a:pt x="10" y="0"/>
                    <a:pt x="10" y="0"/>
                    <a:pt x="10" y="0"/>
                  </a:cubicBezTo>
                  <a:cubicBezTo>
                    <a:pt x="10" y="0"/>
                    <a:pt x="10" y="0"/>
                    <a:pt x="10" y="0"/>
                  </a:cubicBezTo>
                  <a:cubicBezTo>
                    <a:pt x="10" y="0"/>
                    <a:pt x="9" y="2"/>
                    <a:pt x="8" y="4"/>
                  </a:cubicBezTo>
                  <a:cubicBezTo>
                    <a:pt x="8" y="3"/>
                    <a:pt x="8" y="1"/>
                    <a:pt x="8" y="1"/>
                  </a:cubicBezTo>
                  <a:cubicBezTo>
                    <a:pt x="8" y="1"/>
                    <a:pt x="8" y="1"/>
                    <a:pt x="8" y="1"/>
                  </a:cubicBezTo>
                  <a:cubicBezTo>
                    <a:pt x="8" y="0"/>
                    <a:pt x="8" y="0"/>
                    <a:pt x="8" y="0"/>
                  </a:cubicBezTo>
                  <a:cubicBezTo>
                    <a:pt x="8" y="0"/>
                    <a:pt x="8" y="0"/>
                    <a:pt x="8" y="0"/>
                  </a:cubicBezTo>
                  <a:cubicBezTo>
                    <a:pt x="7" y="0"/>
                    <a:pt x="7" y="0"/>
                    <a:pt x="7" y="0"/>
                  </a:cubicBezTo>
                  <a:cubicBezTo>
                    <a:pt x="7" y="0"/>
                    <a:pt x="7" y="0"/>
                    <a:pt x="7" y="0"/>
                  </a:cubicBezTo>
                  <a:cubicBezTo>
                    <a:pt x="7" y="1"/>
                    <a:pt x="7" y="1"/>
                    <a:pt x="7" y="1"/>
                  </a:cubicBezTo>
                  <a:cubicBezTo>
                    <a:pt x="7" y="1"/>
                    <a:pt x="7" y="1"/>
                    <a:pt x="7" y="1"/>
                  </a:cubicBezTo>
                  <a:cubicBezTo>
                    <a:pt x="7" y="1"/>
                    <a:pt x="7" y="3"/>
                    <a:pt x="7" y="4"/>
                  </a:cubicBezTo>
                  <a:cubicBezTo>
                    <a:pt x="6" y="2"/>
                    <a:pt x="6" y="0"/>
                    <a:pt x="6" y="0"/>
                  </a:cubicBezTo>
                  <a:cubicBezTo>
                    <a:pt x="6" y="0"/>
                    <a:pt x="6" y="0"/>
                    <a:pt x="6" y="0"/>
                  </a:cubicBezTo>
                  <a:cubicBezTo>
                    <a:pt x="6" y="0"/>
                    <a:pt x="6" y="0"/>
                    <a:pt x="6" y="0"/>
                  </a:cubicBezTo>
                  <a:cubicBezTo>
                    <a:pt x="5" y="0"/>
                    <a:pt x="5" y="0"/>
                    <a:pt x="5" y="0"/>
                  </a:cubicBezTo>
                  <a:cubicBezTo>
                    <a:pt x="4" y="0"/>
                    <a:pt x="3" y="1"/>
                    <a:pt x="2" y="1"/>
                  </a:cubicBezTo>
                  <a:cubicBezTo>
                    <a:pt x="2" y="1"/>
                    <a:pt x="1" y="3"/>
                    <a:pt x="0" y="8"/>
                  </a:cubicBezTo>
                  <a:cubicBezTo>
                    <a:pt x="0" y="10"/>
                    <a:pt x="0" y="13"/>
                    <a:pt x="0" y="13"/>
                  </a:cubicBezTo>
                  <a:cubicBezTo>
                    <a:pt x="1" y="14"/>
                    <a:pt x="1" y="14"/>
                    <a:pt x="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127" name="Freeform 71"/>
            <p:cNvSpPr>
              <a:spLocks/>
            </p:cNvSpPr>
            <p:nvPr/>
          </p:nvSpPr>
          <p:spPr bwMode="auto">
            <a:xfrm>
              <a:off x="3830" y="2095"/>
              <a:ext cx="17" cy="20"/>
            </a:xfrm>
            <a:custGeom>
              <a:avLst/>
              <a:gdLst>
                <a:gd name="T0" fmla="*/ 1 w 7"/>
                <a:gd name="T1" fmla="*/ 5 h 8"/>
                <a:gd name="T2" fmla="*/ 4 w 7"/>
                <a:gd name="T3" fmla="*/ 8 h 8"/>
                <a:gd name="T4" fmla="*/ 7 w 7"/>
                <a:gd name="T5" fmla="*/ 5 h 8"/>
                <a:gd name="T6" fmla="*/ 7 w 7"/>
                <a:gd name="T7" fmla="*/ 4 h 8"/>
                <a:gd name="T8" fmla="*/ 7 w 7"/>
                <a:gd name="T9" fmla="*/ 4 h 8"/>
                <a:gd name="T10" fmla="*/ 4 w 7"/>
                <a:gd name="T11" fmla="*/ 0 h 8"/>
                <a:gd name="T12" fmla="*/ 1 w 7"/>
                <a:gd name="T13" fmla="*/ 4 h 8"/>
                <a:gd name="T14" fmla="*/ 0 w 7"/>
                <a:gd name="T15" fmla="*/ 4 h 8"/>
                <a:gd name="T16" fmla="*/ 1 w 7"/>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1" y="5"/>
                  </a:moveTo>
                  <a:cubicBezTo>
                    <a:pt x="1" y="7"/>
                    <a:pt x="2" y="8"/>
                    <a:pt x="4" y="8"/>
                  </a:cubicBezTo>
                  <a:cubicBezTo>
                    <a:pt x="5" y="8"/>
                    <a:pt x="6" y="7"/>
                    <a:pt x="7" y="5"/>
                  </a:cubicBezTo>
                  <a:cubicBezTo>
                    <a:pt x="7" y="5"/>
                    <a:pt x="7" y="5"/>
                    <a:pt x="7" y="4"/>
                  </a:cubicBezTo>
                  <a:cubicBezTo>
                    <a:pt x="7" y="4"/>
                    <a:pt x="7" y="4"/>
                    <a:pt x="7" y="4"/>
                  </a:cubicBezTo>
                  <a:cubicBezTo>
                    <a:pt x="7" y="2"/>
                    <a:pt x="5" y="0"/>
                    <a:pt x="4" y="0"/>
                  </a:cubicBezTo>
                  <a:cubicBezTo>
                    <a:pt x="2" y="0"/>
                    <a:pt x="1" y="2"/>
                    <a:pt x="1" y="4"/>
                  </a:cubicBezTo>
                  <a:cubicBezTo>
                    <a:pt x="0" y="4"/>
                    <a:pt x="0" y="4"/>
                    <a:pt x="0" y="4"/>
                  </a:cubicBezTo>
                  <a:cubicBezTo>
                    <a:pt x="0" y="5"/>
                    <a:pt x="0"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128" name="Freeform 72"/>
            <p:cNvSpPr>
              <a:spLocks/>
            </p:cNvSpPr>
            <p:nvPr/>
          </p:nvSpPr>
          <p:spPr bwMode="auto">
            <a:xfrm>
              <a:off x="3867"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3 w 14"/>
                <a:gd name="T55" fmla="*/ 7 h 26"/>
                <a:gd name="T56" fmla="*/ 12 w 14"/>
                <a:gd name="T57" fmla="*/ 1 h 26"/>
                <a:gd name="T58" fmla="*/ 9 w 14"/>
                <a:gd name="T59" fmla="*/ 0 h 26"/>
                <a:gd name="T60" fmla="*/ 8 w 14"/>
                <a:gd name="T61" fmla="*/ 0 h 26"/>
                <a:gd name="T62" fmla="*/ 8 w 14"/>
                <a:gd name="T63" fmla="*/ 0 h 26"/>
                <a:gd name="T64" fmla="*/ 8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1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5"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3" y="7"/>
                  </a:cubicBezTo>
                  <a:cubicBezTo>
                    <a:pt x="13" y="3"/>
                    <a:pt x="12" y="1"/>
                    <a:pt x="12" y="1"/>
                  </a:cubicBezTo>
                  <a:cubicBezTo>
                    <a:pt x="11" y="0"/>
                    <a:pt x="10" y="0"/>
                    <a:pt x="9" y="0"/>
                  </a:cubicBezTo>
                  <a:cubicBezTo>
                    <a:pt x="9" y="0"/>
                    <a:pt x="9" y="0"/>
                    <a:pt x="8" y="0"/>
                  </a:cubicBezTo>
                  <a:cubicBezTo>
                    <a:pt x="8" y="0"/>
                    <a:pt x="8" y="0"/>
                    <a:pt x="8" y="0"/>
                  </a:cubicBezTo>
                  <a:cubicBezTo>
                    <a:pt x="8" y="0"/>
                    <a:pt x="8" y="0"/>
                    <a:pt x="8" y="0"/>
                  </a:cubicBezTo>
                  <a:cubicBezTo>
                    <a:pt x="8"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4" y="0"/>
                    <a:pt x="4" y="0"/>
                    <a:pt x="4" y="0"/>
                  </a:cubicBezTo>
                  <a:cubicBezTo>
                    <a:pt x="3" y="0"/>
                    <a:pt x="2" y="0"/>
                    <a:pt x="1"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129" name="Freeform 73"/>
            <p:cNvSpPr>
              <a:spLocks/>
            </p:cNvSpPr>
            <p:nvPr/>
          </p:nvSpPr>
          <p:spPr bwMode="auto">
            <a:xfrm>
              <a:off x="3875" y="2115"/>
              <a:ext cx="17" cy="18"/>
            </a:xfrm>
            <a:custGeom>
              <a:avLst/>
              <a:gdLst>
                <a:gd name="T0" fmla="*/ 1 w 7"/>
                <a:gd name="T1" fmla="*/ 5 h 7"/>
                <a:gd name="T2" fmla="*/ 4 w 7"/>
                <a:gd name="T3" fmla="*/ 7 h 7"/>
                <a:gd name="T4" fmla="*/ 6 w 7"/>
                <a:gd name="T5" fmla="*/ 4 h 7"/>
                <a:gd name="T6" fmla="*/ 7 w 7"/>
                <a:gd name="T7" fmla="*/ 3 h 7"/>
                <a:gd name="T8" fmla="*/ 6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6" y="3"/>
                  </a:cubicBezTo>
                  <a:cubicBezTo>
                    <a:pt x="6" y="1"/>
                    <a:pt x="5" y="0"/>
                    <a:pt x="4" y="0"/>
                  </a:cubicBezTo>
                  <a:cubicBezTo>
                    <a:pt x="2" y="0"/>
                    <a:pt x="1" y="1"/>
                    <a:pt x="1" y="3"/>
                  </a:cubicBezTo>
                  <a:cubicBezTo>
                    <a:pt x="0" y="3"/>
                    <a:pt x="0" y="3"/>
                    <a:pt x="0" y="3"/>
                  </a:cubicBezTo>
                  <a:cubicBezTo>
                    <a:pt x="0" y="4"/>
                    <a:pt x="0"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130" name="Freeform 74"/>
            <p:cNvSpPr>
              <a:spLocks/>
            </p:cNvSpPr>
            <p:nvPr/>
          </p:nvSpPr>
          <p:spPr bwMode="auto">
            <a:xfrm>
              <a:off x="3778"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4 w 14"/>
                <a:gd name="T55" fmla="*/ 7 h 26"/>
                <a:gd name="T56" fmla="*/ 12 w 14"/>
                <a:gd name="T57" fmla="*/ 1 h 26"/>
                <a:gd name="T58" fmla="*/ 9 w 14"/>
                <a:gd name="T59" fmla="*/ 0 h 26"/>
                <a:gd name="T60" fmla="*/ 9 w 14"/>
                <a:gd name="T61" fmla="*/ 0 h 26"/>
                <a:gd name="T62" fmla="*/ 9 w 14"/>
                <a:gd name="T63" fmla="*/ 0 h 26"/>
                <a:gd name="T64" fmla="*/ 9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2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6"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4" y="7"/>
                  </a:cubicBezTo>
                  <a:cubicBezTo>
                    <a:pt x="13" y="3"/>
                    <a:pt x="12" y="1"/>
                    <a:pt x="12" y="1"/>
                  </a:cubicBezTo>
                  <a:cubicBezTo>
                    <a:pt x="11" y="0"/>
                    <a:pt x="10" y="0"/>
                    <a:pt x="9" y="0"/>
                  </a:cubicBezTo>
                  <a:cubicBezTo>
                    <a:pt x="9" y="0"/>
                    <a:pt x="9" y="0"/>
                    <a:pt x="9" y="0"/>
                  </a:cubicBezTo>
                  <a:cubicBezTo>
                    <a:pt x="9" y="0"/>
                    <a:pt x="9" y="0"/>
                    <a:pt x="9" y="0"/>
                  </a:cubicBezTo>
                  <a:cubicBezTo>
                    <a:pt x="9" y="0"/>
                    <a:pt x="9" y="0"/>
                    <a:pt x="9" y="0"/>
                  </a:cubicBezTo>
                  <a:cubicBezTo>
                    <a:pt x="9"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5" y="0"/>
                    <a:pt x="4" y="0"/>
                    <a:pt x="4" y="0"/>
                  </a:cubicBezTo>
                  <a:cubicBezTo>
                    <a:pt x="3" y="0"/>
                    <a:pt x="2" y="0"/>
                    <a:pt x="2"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131" name="Freeform 75"/>
            <p:cNvSpPr>
              <a:spLocks/>
            </p:cNvSpPr>
            <p:nvPr/>
          </p:nvSpPr>
          <p:spPr bwMode="auto">
            <a:xfrm>
              <a:off x="3785" y="2115"/>
              <a:ext cx="18" cy="18"/>
            </a:xfrm>
            <a:custGeom>
              <a:avLst/>
              <a:gdLst>
                <a:gd name="T0" fmla="*/ 1 w 7"/>
                <a:gd name="T1" fmla="*/ 5 h 7"/>
                <a:gd name="T2" fmla="*/ 4 w 7"/>
                <a:gd name="T3" fmla="*/ 7 h 7"/>
                <a:gd name="T4" fmla="*/ 6 w 7"/>
                <a:gd name="T5" fmla="*/ 4 h 7"/>
                <a:gd name="T6" fmla="*/ 7 w 7"/>
                <a:gd name="T7" fmla="*/ 3 h 7"/>
                <a:gd name="T8" fmla="*/ 7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7" y="3"/>
                  </a:cubicBezTo>
                  <a:cubicBezTo>
                    <a:pt x="7" y="1"/>
                    <a:pt x="5" y="0"/>
                    <a:pt x="4" y="0"/>
                  </a:cubicBezTo>
                  <a:cubicBezTo>
                    <a:pt x="2" y="0"/>
                    <a:pt x="1" y="1"/>
                    <a:pt x="1" y="3"/>
                  </a:cubicBezTo>
                  <a:cubicBezTo>
                    <a:pt x="1" y="3"/>
                    <a:pt x="0" y="3"/>
                    <a:pt x="0" y="3"/>
                  </a:cubicBezTo>
                  <a:cubicBezTo>
                    <a:pt x="0" y="4"/>
                    <a:pt x="1"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grpSp>
      <p:sp>
        <p:nvSpPr>
          <p:cNvPr id="132" name="文本框 73"/>
          <p:cNvSpPr txBox="1"/>
          <p:nvPr/>
        </p:nvSpPr>
        <p:spPr>
          <a:xfrm>
            <a:off x="3235073" y="2545025"/>
            <a:ext cx="2650994" cy="415498"/>
          </a:xfrm>
          <a:prstGeom prst="rect">
            <a:avLst/>
          </a:prstGeom>
          <a:noFill/>
        </p:spPr>
        <p:txBody>
          <a:bodyPr wrap="square" rtlCol="0">
            <a:spAutoFit/>
          </a:bodyPr>
          <a:lstStyle/>
          <a:p>
            <a:pPr algn="ctr"/>
            <a:r>
              <a:rPr lang="zh-CN" altLang="en-US" sz="2100" dirty="0" smtClean="0">
                <a:effectLst>
                  <a:innerShdw blurRad="38100" dist="50800" dir="13500000">
                    <a:prstClr val="black">
                      <a:alpha val="60000"/>
                    </a:prstClr>
                  </a:innerShdw>
                </a:effectLst>
                <a:latin typeface="+mn-lt"/>
                <a:ea typeface="+mn-ea"/>
                <a:cs typeface="+mn-ea"/>
                <a:sym typeface="+mn-lt"/>
              </a:rPr>
              <a:t>标题内容</a:t>
            </a:r>
            <a:endParaRPr lang="zh-CN" altLang="en-US" sz="2100" dirty="0">
              <a:effectLst>
                <a:innerShdw blurRad="38100" dist="50800" dir="13500000">
                  <a:prstClr val="black">
                    <a:alpha val="60000"/>
                  </a:prstClr>
                </a:innerShdw>
              </a:effectLst>
              <a:latin typeface="+mn-lt"/>
              <a:ea typeface="+mn-ea"/>
              <a:cs typeface="+mn-ea"/>
              <a:sym typeface="+mn-lt"/>
            </a:endParaRPr>
          </a:p>
        </p:txBody>
      </p:sp>
      <p:sp>
        <p:nvSpPr>
          <p:cNvPr id="133" name="椭圆 132"/>
          <p:cNvSpPr/>
          <p:nvPr/>
        </p:nvSpPr>
        <p:spPr>
          <a:xfrm>
            <a:off x="2424968" y="4712354"/>
            <a:ext cx="4294065" cy="379676"/>
          </a:xfrm>
          <a:prstGeom prst="ellipse">
            <a:avLst/>
          </a:prstGeom>
          <a:gradFill flip="none" rotWithShape="1">
            <a:gsLst>
              <a:gs pos="100000">
                <a:schemeClr val="bg1">
                  <a:lumMod val="75000"/>
                  <a:alpha val="0"/>
                </a:schemeClr>
              </a:gs>
              <a:gs pos="0">
                <a:schemeClr val="tx1">
                  <a:alpha val="30000"/>
                </a:schemeClr>
              </a:gs>
            </a:gsLst>
            <a:path path="shape">
              <a:fillToRect l="50000" t="50000" r="50000" b="50000"/>
            </a:path>
            <a:tileRect/>
          </a:gradFill>
          <a:ln>
            <a:noFill/>
          </a:ln>
          <a:effectLst>
            <a:softEdge rad="11430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cs typeface="+mn-ea"/>
              <a:sym typeface="+mn-lt"/>
            </a:endParaRPr>
          </a:p>
        </p:txBody>
      </p:sp>
      <p:sp>
        <p:nvSpPr>
          <p:cNvPr id="71" name="矩形 70"/>
          <p:cNvSpPr/>
          <p:nvPr/>
        </p:nvSpPr>
        <p:spPr>
          <a:xfrm>
            <a:off x="1125176" y="165869"/>
            <a:ext cx="3262432" cy="461665"/>
          </a:xfrm>
          <a:prstGeom prst="rect">
            <a:avLst/>
          </a:prstGeom>
        </p:spPr>
        <p:txBody>
          <a:bodyPr wrap="none">
            <a:spAutoFit/>
          </a:bodyPr>
          <a:lstStyle/>
          <a:p>
            <a:r>
              <a:rPr lang="zh-CN" altLang="en-US" sz="2400" dirty="0">
                <a:latin typeface="+mn-ea"/>
                <a:ea typeface="+mn-ea"/>
              </a:rPr>
              <a:t>单击此处添加标题文本</a:t>
            </a:r>
          </a:p>
        </p:txBody>
      </p:sp>
      <p:sp>
        <p:nvSpPr>
          <p:cNvPr id="72" name="文本框 71"/>
          <p:cNvSpPr txBox="1"/>
          <p:nvPr/>
        </p:nvSpPr>
        <p:spPr>
          <a:xfrm>
            <a:off x="611560" y="319757"/>
            <a:ext cx="158698" cy="307777"/>
          </a:xfrm>
          <a:prstGeom prst="rect">
            <a:avLst/>
          </a:prstGeom>
          <a:noFill/>
        </p:spPr>
        <p:txBody>
          <a:bodyPr wrap="none" lIns="0" tIns="0" rIns="0" bIns="0" rtlCol="0">
            <a:spAutoFit/>
          </a:bodyPr>
          <a:lstStyle/>
          <a:p>
            <a:r>
              <a:rPr lang="en-US" altLang="zh-CN" sz="2000" b="1" dirty="0" smtClean="0">
                <a:solidFill>
                  <a:schemeClr val="bg1"/>
                </a:solidFill>
                <a:latin typeface="微软雅黑" pitchFamily="34" charset="-122"/>
                <a:ea typeface="微软雅黑" pitchFamily="34" charset="-122"/>
              </a:rPr>
              <a:t>1</a:t>
            </a:r>
            <a:endParaRPr lang="zh-CN" altLang="en-US" sz="2000" b="1" dirty="0" smtClean="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34944251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椭圆 34"/>
          <p:cNvSpPr/>
          <p:nvPr/>
        </p:nvSpPr>
        <p:spPr>
          <a:xfrm rot="10800000">
            <a:off x="3334084" y="1569270"/>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2002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84CD"/>
              </a:solidFill>
              <a:cs typeface="+mn-ea"/>
              <a:sym typeface="+mn-lt"/>
            </a:endParaRPr>
          </a:p>
        </p:txBody>
      </p:sp>
      <p:grpSp>
        <p:nvGrpSpPr>
          <p:cNvPr id="36" name="组合 35"/>
          <p:cNvGrpSpPr/>
          <p:nvPr/>
        </p:nvGrpSpPr>
        <p:grpSpPr>
          <a:xfrm rot="5400000">
            <a:off x="3538287" y="2796338"/>
            <a:ext cx="1061672" cy="1379360"/>
            <a:chOff x="4020870" y="2194485"/>
            <a:chExt cx="1102258" cy="1432090"/>
          </a:xfrm>
          <a:effectLst>
            <a:outerShdw blurRad="444500" dist="254000" dir="8100000" algn="tr" rotWithShape="0">
              <a:prstClr val="black">
                <a:alpha val="50000"/>
              </a:prstClr>
            </a:outerShdw>
          </a:effectLst>
        </p:grpSpPr>
        <p:sp>
          <p:nvSpPr>
            <p:cNvPr id="37"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8"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9" name="椭圆 34"/>
          <p:cNvSpPr/>
          <p:nvPr/>
        </p:nvSpPr>
        <p:spPr>
          <a:xfrm>
            <a:off x="4765968" y="2630943"/>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2002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0" name="组合 39"/>
          <p:cNvGrpSpPr/>
          <p:nvPr/>
        </p:nvGrpSpPr>
        <p:grpSpPr>
          <a:xfrm rot="16200000">
            <a:off x="4570570" y="1372326"/>
            <a:ext cx="1061672" cy="1379360"/>
            <a:chOff x="4020870" y="2194485"/>
            <a:chExt cx="1102258" cy="1432090"/>
          </a:xfrm>
          <a:effectLst>
            <a:outerShdw blurRad="444500" dist="254000" dir="8100000" algn="tr" rotWithShape="0">
              <a:prstClr val="black">
                <a:alpha val="50000"/>
              </a:prstClr>
            </a:outerShdw>
          </a:effectLst>
        </p:grpSpPr>
        <p:sp>
          <p:nvSpPr>
            <p:cNvPr id="41"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2"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43" name="Freeform 18"/>
          <p:cNvSpPr>
            <a:spLocks noEditPoints="1"/>
          </p:cNvSpPr>
          <p:nvPr/>
        </p:nvSpPr>
        <p:spPr bwMode="auto">
          <a:xfrm>
            <a:off x="5035708" y="3258673"/>
            <a:ext cx="538162" cy="471487"/>
          </a:xfrm>
          <a:custGeom>
            <a:avLst/>
            <a:gdLst>
              <a:gd name="T0" fmla="*/ 417 w 785"/>
              <a:gd name="T1" fmla="*/ 0 h 690"/>
              <a:gd name="T2" fmla="*/ 417 w 785"/>
              <a:gd name="T3" fmla="*/ 593 h 690"/>
              <a:gd name="T4" fmla="*/ 646 w 785"/>
              <a:gd name="T5" fmla="*/ 690 h 690"/>
              <a:gd name="T6" fmla="*/ 626 w 785"/>
              <a:gd name="T7" fmla="*/ 540 h 690"/>
              <a:gd name="T8" fmla="*/ 30 w 785"/>
              <a:gd name="T9" fmla="*/ 315 h 690"/>
              <a:gd name="T10" fmla="*/ 0 w 785"/>
              <a:gd name="T11" fmla="*/ 396 h 690"/>
              <a:gd name="T12" fmla="*/ 122 w 785"/>
              <a:gd name="T13" fmla="*/ 600 h 690"/>
              <a:gd name="T14" fmla="*/ 214 w 785"/>
              <a:gd name="T15" fmla="*/ 613 h 690"/>
              <a:gd name="T16" fmla="*/ 355 w 785"/>
              <a:gd name="T17" fmla="*/ 609 h 690"/>
              <a:gd name="T18" fmla="*/ 189 w 785"/>
              <a:gd name="T19" fmla="*/ 400 h 690"/>
              <a:gd name="T20" fmla="*/ 257 w 785"/>
              <a:gd name="T21" fmla="*/ 219 h 690"/>
              <a:gd name="T22" fmla="*/ 310 w 785"/>
              <a:gd name="T23" fmla="*/ 241 h 690"/>
              <a:gd name="T24" fmla="*/ 311 w 785"/>
              <a:gd name="T25" fmla="*/ 287 h 690"/>
              <a:gd name="T26" fmla="*/ 317 w 785"/>
              <a:gd name="T27" fmla="*/ 320 h 690"/>
              <a:gd name="T28" fmla="*/ 320 w 785"/>
              <a:gd name="T29" fmla="*/ 371 h 690"/>
              <a:gd name="T30" fmla="*/ 287 w 785"/>
              <a:gd name="T31" fmla="*/ 397 h 690"/>
              <a:gd name="T32" fmla="*/ 189 w 785"/>
              <a:gd name="T33" fmla="*/ 400 h 690"/>
              <a:gd name="T34" fmla="*/ 252 w 785"/>
              <a:gd name="T35" fmla="*/ 295 h 690"/>
              <a:gd name="T36" fmla="*/ 289 w 785"/>
              <a:gd name="T37" fmla="*/ 284 h 690"/>
              <a:gd name="T38" fmla="*/ 289 w 785"/>
              <a:gd name="T39" fmla="*/ 252 h 690"/>
              <a:gd name="T40" fmla="*/ 249 w 785"/>
              <a:gd name="T41" fmla="*/ 240 h 690"/>
              <a:gd name="T42" fmla="*/ 213 w 785"/>
              <a:gd name="T43" fmla="*/ 295 h 690"/>
              <a:gd name="T44" fmla="*/ 258 w 785"/>
              <a:gd name="T45" fmla="*/ 379 h 690"/>
              <a:gd name="T46" fmla="*/ 288 w 785"/>
              <a:gd name="T47" fmla="*/ 373 h 690"/>
              <a:gd name="T48" fmla="*/ 301 w 785"/>
              <a:gd name="T49" fmla="*/ 348 h 690"/>
              <a:gd name="T50" fmla="*/ 281 w 785"/>
              <a:gd name="T51" fmla="*/ 320 h 690"/>
              <a:gd name="T52" fmla="*/ 213 w 785"/>
              <a:gd name="T53" fmla="*/ 317 h 690"/>
              <a:gd name="T54" fmla="*/ 372 w 785"/>
              <a:gd name="T55" fmla="*/ 400 h 690"/>
              <a:gd name="T56" fmla="*/ 440 w 785"/>
              <a:gd name="T57" fmla="*/ 219 h 690"/>
              <a:gd name="T58" fmla="*/ 493 w 785"/>
              <a:gd name="T59" fmla="*/ 241 h 690"/>
              <a:gd name="T60" fmla="*/ 494 w 785"/>
              <a:gd name="T61" fmla="*/ 287 h 690"/>
              <a:gd name="T62" fmla="*/ 500 w 785"/>
              <a:gd name="T63" fmla="*/ 320 h 690"/>
              <a:gd name="T64" fmla="*/ 503 w 785"/>
              <a:gd name="T65" fmla="*/ 371 h 690"/>
              <a:gd name="T66" fmla="*/ 470 w 785"/>
              <a:gd name="T67" fmla="*/ 397 h 690"/>
              <a:gd name="T68" fmla="*/ 372 w 785"/>
              <a:gd name="T69" fmla="*/ 400 h 690"/>
              <a:gd name="T70" fmla="*/ 435 w 785"/>
              <a:gd name="T71" fmla="*/ 295 h 690"/>
              <a:gd name="T72" fmla="*/ 472 w 785"/>
              <a:gd name="T73" fmla="*/ 284 h 690"/>
              <a:gd name="T74" fmla="*/ 472 w 785"/>
              <a:gd name="T75" fmla="*/ 252 h 690"/>
              <a:gd name="T76" fmla="*/ 432 w 785"/>
              <a:gd name="T77" fmla="*/ 240 h 690"/>
              <a:gd name="T78" fmla="*/ 396 w 785"/>
              <a:gd name="T79" fmla="*/ 295 h 690"/>
              <a:gd name="T80" fmla="*/ 441 w 785"/>
              <a:gd name="T81" fmla="*/ 379 h 690"/>
              <a:gd name="T82" fmla="*/ 471 w 785"/>
              <a:gd name="T83" fmla="*/ 373 h 690"/>
              <a:gd name="T84" fmla="*/ 484 w 785"/>
              <a:gd name="T85" fmla="*/ 348 h 690"/>
              <a:gd name="T86" fmla="*/ 464 w 785"/>
              <a:gd name="T87" fmla="*/ 320 h 690"/>
              <a:gd name="T88" fmla="*/ 396 w 785"/>
              <a:gd name="T89" fmla="*/ 317 h 690"/>
              <a:gd name="T90" fmla="*/ 548 w 785"/>
              <a:gd name="T91" fmla="*/ 342 h 690"/>
              <a:gd name="T92" fmla="*/ 578 w 785"/>
              <a:gd name="T93" fmla="*/ 362 h 690"/>
              <a:gd name="T94" fmla="*/ 624 w 785"/>
              <a:gd name="T95" fmla="*/ 382 h 690"/>
              <a:gd name="T96" fmla="*/ 664 w 785"/>
              <a:gd name="T97" fmla="*/ 367 h 690"/>
              <a:gd name="T98" fmla="*/ 664 w 785"/>
              <a:gd name="T99" fmla="*/ 336 h 690"/>
              <a:gd name="T100" fmla="*/ 615 w 785"/>
              <a:gd name="T101" fmla="*/ 317 h 690"/>
              <a:gd name="T102" fmla="*/ 561 w 785"/>
              <a:gd name="T103" fmla="*/ 288 h 690"/>
              <a:gd name="T104" fmla="*/ 562 w 785"/>
              <a:gd name="T105" fmla="*/ 240 h 690"/>
              <a:gd name="T106" fmla="*/ 618 w 785"/>
              <a:gd name="T107" fmla="*/ 216 h 690"/>
              <a:gd name="T108" fmla="*/ 678 w 785"/>
              <a:gd name="T109" fmla="*/ 241 h 690"/>
              <a:gd name="T110" fmla="*/ 664 w 785"/>
              <a:gd name="T111" fmla="*/ 272 h 690"/>
              <a:gd name="T112" fmla="*/ 619 w 785"/>
              <a:gd name="T113" fmla="*/ 237 h 690"/>
              <a:gd name="T114" fmla="*/ 578 w 785"/>
              <a:gd name="T115" fmla="*/ 264 h 690"/>
              <a:gd name="T116" fmla="*/ 621 w 785"/>
              <a:gd name="T117" fmla="*/ 293 h 690"/>
              <a:gd name="T118" fmla="*/ 685 w 785"/>
              <a:gd name="T119" fmla="*/ 323 h 690"/>
              <a:gd name="T120" fmla="*/ 684 w 785"/>
              <a:gd name="T121" fmla="*/ 376 h 690"/>
              <a:gd name="T122" fmla="*/ 625 w 785"/>
              <a:gd name="T123" fmla="*/ 403 h 690"/>
              <a:gd name="T124" fmla="*/ 558 w 785"/>
              <a:gd name="T125" fmla="*/ 37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5" h="690">
                <a:moveTo>
                  <a:pt x="785" y="297"/>
                </a:moveTo>
                <a:cubicBezTo>
                  <a:pt x="785" y="133"/>
                  <a:pt x="620" y="0"/>
                  <a:pt x="417" y="0"/>
                </a:cubicBezTo>
                <a:cubicBezTo>
                  <a:pt x="213" y="0"/>
                  <a:pt x="49" y="133"/>
                  <a:pt x="49" y="297"/>
                </a:cubicBezTo>
                <a:cubicBezTo>
                  <a:pt x="49" y="460"/>
                  <a:pt x="213" y="593"/>
                  <a:pt x="417" y="593"/>
                </a:cubicBezTo>
                <a:cubicBezTo>
                  <a:pt x="436" y="593"/>
                  <a:pt x="455" y="592"/>
                  <a:pt x="473" y="589"/>
                </a:cubicBezTo>
                <a:cubicBezTo>
                  <a:pt x="507" y="646"/>
                  <a:pt x="571" y="685"/>
                  <a:pt x="646" y="690"/>
                </a:cubicBezTo>
                <a:cubicBezTo>
                  <a:pt x="626" y="664"/>
                  <a:pt x="615" y="632"/>
                  <a:pt x="615" y="598"/>
                </a:cubicBezTo>
                <a:cubicBezTo>
                  <a:pt x="615" y="577"/>
                  <a:pt x="619" y="559"/>
                  <a:pt x="626" y="540"/>
                </a:cubicBezTo>
                <a:cubicBezTo>
                  <a:pt x="722" y="487"/>
                  <a:pt x="785" y="398"/>
                  <a:pt x="785" y="297"/>
                </a:cubicBezTo>
                <a:close/>
                <a:moveTo>
                  <a:pt x="30" y="315"/>
                </a:moveTo>
                <a:cubicBezTo>
                  <a:pt x="30" y="307"/>
                  <a:pt x="31" y="300"/>
                  <a:pt x="32" y="293"/>
                </a:cubicBezTo>
                <a:cubicBezTo>
                  <a:pt x="11" y="324"/>
                  <a:pt x="0" y="359"/>
                  <a:pt x="0" y="396"/>
                </a:cubicBezTo>
                <a:cubicBezTo>
                  <a:pt x="0" y="473"/>
                  <a:pt x="48" y="541"/>
                  <a:pt x="121" y="581"/>
                </a:cubicBezTo>
                <a:cubicBezTo>
                  <a:pt x="122" y="587"/>
                  <a:pt x="122" y="593"/>
                  <a:pt x="122" y="600"/>
                </a:cubicBezTo>
                <a:cubicBezTo>
                  <a:pt x="122" y="625"/>
                  <a:pt x="114" y="649"/>
                  <a:pt x="99" y="669"/>
                </a:cubicBezTo>
                <a:cubicBezTo>
                  <a:pt x="146" y="666"/>
                  <a:pt x="187" y="645"/>
                  <a:pt x="214" y="613"/>
                </a:cubicBezTo>
                <a:cubicBezTo>
                  <a:pt x="234" y="617"/>
                  <a:pt x="255" y="619"/>
                  <a:pt x="276" y="619"/>
                </a:cubicBezTo>
                <a:cubicBezTo>
                  <a:pt x="303" y="619"/>
                  <a:pt x="330" y="616"/>
                  <a:pt x="355" y="609"/>
                </a:cubicBezTo>
                <a:cubicBezTo>
                  <a:pt x="172" y="592"/>
                  <a:pt x="30" y="467"/>
                  <a:pt x="30" y="315"/>
                </a:cubicBezTo>
                <a:close/>
                <a:moveTo>
                  <a:pt x="189" y="400"/>
                </a:moveTo>
                <a:lnTo>
                  <a:pt x="189" y="219"/>
                </a:lnTo>
                <a:lnTo>
                  <a:pt x="257" y="219"/>
                </a:lnTo>
                <a:cubicBezTo>
                  <a:pt x="271" y="219"/>
                  <a:pt x="282" y="221"/>
                  <a:pt x="290" y="224"/>
                </a:cubicBezTo>
                <a:cubicBezTo>
                  <a:pt x="299" y="228"/>
                  <a:pt x="305" y="234"/>
                  <a:pt x="310" y="241"/>
                </a:cubicBezTo>
                <a:cubicBezTo>
                  <a:pt x="315" y="249"/>
                  <a:pt x="317" y="257"/>
                  <a:pt x="317" y="265"/>
                </a:cubicBezTo>
                <a:cubicBezTo>
                  <a:pt x="317" y="273"/>
                  <a:pt x="315" y="280"/>
                  <a:pt x="311" y="287"/>
                </a:cubicBezTo>
                <a:cubicBezTo>
                  <a:pt x="306" y="294"/>
                  <a:pt x="300" y="300"/>
                  <a:pt x="292" y="304"/>
                </a:cubicBezTo>
                <a:cubicBezTo>
                  <a:pt x="303" y="307"/>
                  <a:pt x="311" y="312"/>
                  <a:pt x="317" y="320"/>
                </a:cubicBezTo>
                <a:cubicBezTo>
                  <a:pt x="323" y="328"/>
                  <a:pt x="326" y="337"/>
                  <a:pt x="326" y="348"/>
                </a:cubicBezTo>
                <a:cubicBezTo>
                  <a:pt x="326" y="356"/>
                  <a:pt x="324" y="364"/>
                  <a:pt x="320" y="371"/>
                </a:cubicBezTo>
                <a:cubicBezTo>
                  <a:pt x="317" y="379"/>
                  <a:pt x="312" y="384"/>
                  <a:pt x="307" y="388"/>
                </a:cubicBezTo>
                <a:cubicBezTo>
                  <a:pt x="302" y="392"/>
                  <a:pt x="295" y="395"/>
                  <a:pt x="287" y="397"/>
                </a:cubicBezTo>
                <a:cubicBezTo>
                  <a:pt x="279" y="399"/>
                  <a:pt x="270" y="400"/>
                  <a:pt x="258" y="400"/>
                </a:cubicBezTo>
                <a:lnTo>
                  <a:pt x="189" y="400"/>
                </a:lnTo>
                <a:close/>
                <a:moveTo>
                  <a:pt x="213" y="295"/>
                </a:moveTo>
                <a:lnTo>
                  <a:pt x="252" y="295"/>
                </a:lnTo>
                <a:cubicBezTo>
                  <a:pt x="263" y="295"/>
                  <a:pt x="270" y="294"/>
                  <a:pt x="275" y="293"/>
                </a:cubicBezTo>
                <a:cubicBezTo>
                  <a:pt x="281" y="291"/>
                  <a:pt x="286" y="288"/>
                  <a:pt x="289" y="284"/>
                </a:cubicBezTo>
                <a:cubicBezTo>
                  <a:pt x="292" y="280"/>
                  <a:pt x="293" y="274"/>
                  <a:pt x="293" y="268"/>
                </a:cubicBezTo>
                <a:cubicBezTo>
                  <a:pt x="293" y="262"/>
                  <a:pt x="292" y="257"/>
                  <a:pt x="289" y="252"/>
                </a:cubicBezTo>
                <a:cubicBezTo>
                  <a:pt x="286" y="248"/>
                  <a:pt x="282" y="245"/>
                  <a:pt x="277" y="243"/>
                </a:cubicBezTo>
                <a:cubicBezTo>
                  <a:pt x="271" y="241"/>
                  <a:pt x="262" y="240"/>
                  <a:pt x="249" y="240"/>
                </a:cubicBezTo>
                <a:lnTo>
                  <a:pt x="213" y="240"/>
                </a:lnTo>
                <a:lnTo>
                  <a:pt x="213" y="295"/>
                </a:lnTo>
                <a:close/>
                <a:moveTo>
                  <a:pt x="213" y="379"/>
                </a:moveTo>
                <a:lnTo>
                  <a:pt x="258" y="379"/>
                </a:lnTo>
                <a:cubicBezTo>
                  <a:pt x="266" y="379"/>
                  <a:pt x="271" y="379"/>
                  <a:pt x="274" y="378"/>
                </a:cubicBezTo>
                <a:cubicBezTo>
                  <a:pt x="280" y="377"/>
                  <a:pt x="284" y="375"/>
                  <a:pt x="288" y="373"/>
                </a:cubicBezTo>
                <a:cubicBezTo>
                  <a:pt x="292" y="371"/>
                  <a:pt x="295" y="367"/>
                  <a:pt x="297" y="363"/>
                </a:cubicBezTo>
                <a:cubicBezTo>
                  <a:pt x="300" y="359"/>
                  <a:pt x="301" y="353"/>
                  <a:pt x="301" y="348"/>
                </a:cubicBezTo>
                <a:cubicBezTo>
                  <a:pt x="301" y="341"/>
                  <a:pt x="299" y="335"/>
                  <a:pt x="296" y="330"/>
                </a:cubicBezTo>
                <a:cubicBezTo>
                  <a:pt x="292" y="325"/>
                  <a:pt x="287" y="322"/>
                  <a:pt x="281" y="320"/>
                </a:cubicBezTo>
                <a:cubicBezTo>
                  <a:pt x="275" y="318"/>
                  <a:pt x="266" y="317"/>
                  <a:pt x="255" y="317"/>
                </a:cubicBezTo>
                <a:lnTo>
                  <a:pt x="213" y="317"/>
                </a:lnTo>
                <a:lnTo>
                  <a:pt x="213" y="379"/>
                </a:lnTo>
                <a:close/>
                <a:moveTo>
                  <a:pt x="372" y="400"/>
                </a:moveTo>
                <a:lnTo>
                  <a:pt x="372" y="219"/>
                </a:lnTo>
                <a:lnTo>
                  <a:pt x="440" y="219"/>
                </a:lnTo>
                <a:cubicBezTo>
                  <a:pt x="454" y="219"/>
                  <a:pt x="465" y="221"/>
                  <a:pt x="473" y="224"/>
                </a:cubicBezTo>
                <a:cubicBezTo>
                  <a:pt x="482" y="228"/>
                  <a:pt x="488" y="234"/>
                  <a:pt x="493" y="241"/>
                </a:cubicBezTo>
                <a:cubicBezTo>
                  <a:pt x="498" y="249"/>
                  <a:pt x="500" y="257"/>
                  <a:pt x="500" y="265"/>
                </a:cubicBezTo>
                <a:cubicBezTo>
                  <a:pt x="500" y="273"/>
                  <a:pt x="498" y="280"/>
                  <a:pt x="494" y="287"/>
                </a:cubicBezTo>
                <a:cubicBezTo>
                  <a:pt x="489" y="294"/>
                  <a:pt x="483" y="300"/>
                  <a:pt x="475" y="304"/>
                </a:cubicBezTo>
                <a:cubicBezTo>
                  <a:pt x="486" y="307"/>
                  <a:pt x="494" y="312"/>
                  <a:pt x="500" y="320"/>
                </a:cubicBezTo>
                <a:cubicBezTo>
                  <a:pt x="506" y="328"/>
                  <a:pt x="509" y="337"/>
                  <a:pt x="509" y="348"/>
                </a:cubicBezTo>
                <a:cubicBezTo>
                  <a:pt x="509" y="356"/>
                  <a:pt x="507" y="364"/>
                  <a:pt x="503" y="371"/>
                </a:cubicBezTo>
                <a:cubicBezTo>
                  <a:pt x="500" y="379"/>
                  <a:pt x="495" y="384"/>
                  <a:pt x="490" y="388"/>
                </a:cubicBezTo>
                <a:cubicBezTo>
                  <a:pt x="485" y="392"/>
                  <a:pt x="478" y="395"/>
                  <a:pt x="470" y="397"/>
                </a:cubicBezTo>
                <a:cubicBezTo>
                  <a:pt x="462" y="399"/>
                  <a:pt x="453" y="400"/>
                  <a:pt x="441" y="400"/>
                </a:cubicBezTo>
                <a:lnTo>
                  <a:pt x="372" y="400"/>
                </a:lnTo>
                <a:close/>
                <a:moveTo>
                  <a:pt x="396" y="295"/>
                </a:moveTo>
                <a:lnTo>
                  <a:pt x="435" y="295"/>
                </a:lnTo>
                <a:cubicBezTo>
                  <a:pt x="446" y="295"/>
                  <a:pt x="453" y="294"/>
                  <a:pt x="458" y="293"/>
                </a:cubicBezTo>
                <a:cubicBezTo>
                  <a:pt x="464" y="291"/>
                  <a:pt x="469" y="288"/>
                  <a:pt x="472" y="284"/>
                </a:cubicBezTo>
                <a:cubicBezTo>
                  <a:pt x="475" y="280"/>
                  <a:pt x="476" y="274"/>
                  <a:pt x="476" y="268"/>
                </a:cubicBezTo>
                <a:cubicBezTo>
                  <a:pt x="476" y="262"/>
                  <a:pt x="475" y="257"/>
                  <a:pt x="472" y="252"/>
                </a:cubicBezTo>
                <a:cubicBezTo>
                  <a:pt x="469" y="248"/>
                  <a:pt x="465" y="245"/>
                  <a:pt x="460" y="243"/>
                </a:cubicBezTo>
                <a:cubicBezTo>
                  <a:pt x="454" y="241"/>
                  <a:pt x="445" y="240"/>
                  <a:pt x="432" y="240"/>
                </a:cubicBezTo>
                <a:lnTo>
                  <a:pt x="396" y="240"/>
                </a:lnTo>
                <a:lnTo>
                  <a:pt x="396" y="295"/>
                </a:lnTo>
                <a:close/>
                <a:moveTo>
                  <a:pt x="396" y="379"/>
                </a:moveTo>
                <a:lnTo>
                  <a:pt x="441" y="379"/>
                </a:lnTo>
                <a:cubicBezTo>
                  <a:pt x="449" y="379"/>
                  <a:pt x="454" y="379"/>
                  <a:pt x="457" y="378"/>
                </a:cubicBezTo>
                <a:cubicBezTo>
                  <a:pt x="463" y="377"/>
                  <a:pt x="467" y="375"/>
                  <a:pt x="471" y="373"/>
                </a:cubicBezTo>
                <a:cubicBezTo>
                  <a:pt x="475" y="371"/>
                  <a:pt x="478" y="367"/>
                  <a:pt x="480" y="363"/>
                </a:cubicBezTo>
                <a:cubicBezTo>
                  <a:pt x="483" y="359"/>
                  <a:pt x="484" y="353"/>
                  <a:pt x="484" y="348"/>
                </a:cubicBezTo>
                <a:cubicBezTo>
                  <a:pt x="484" y="341"/>
                  <a:pt x="482" y="335"/>
                  <a:pt x="479" y="330"/>
                </a:cubicBezTo>
                <a:cubicBezTo>
                  <a:pt x="475" y="325"/>
                  <a:pt x="470" y="322"/>
                  <a:pt x="464" y="320"/>
                </a:cubicBezTo>
                <a:cubicBezTo>
                  <a:pt x="458" y="318"/>
                  <a:pt x="449" y="317"/>
                  <a:pt x="438" y="317"/>
                </a:cubicBezTo>
                <a:lnTo>
                  <a:pt x="396" y="317"/>
                </a:lnTo>
                <a:lnTo>
                  <a:pt x="396" y="379"/>
                </a:lnTo>
                <a:close/>
                <a:moveTo>
                  <a:pt x="548" y="342"/>
                </a:moveTo>
                <a:lnTo>
                  <a:pt x="570" y="340"/>
                </a:lnTo>
                <a:cubicBezTo>
                  <a:pt x="571" y="349"/>
                  <a:pt x="574" y="357"/>
                  <a:pt x="578" y="362"/>
                </a:cubicBezTo>
                <a:cubicBezTo>
                  <a:pt x="582" y="368"/>
                  <a:pt x="588" y="373"/>
                  <a:pt x="596" y="376"/>
                </a:cubicBezTo>
                <a:cubicBezTo>
                  <a:pt x="604" y="380"/>
                  <a:pt x="614" y="382"/>
                  <a:pt x="624" y="382"/>
                </a:cubicBezTo>
                <a:cubicBezTo>
                  <a:pt x="633" y="382"/>
                  <a:pt x="641" y="380"/>
                  <a:pt x="648" y="378"/>
                </a:cubicBezTo>
                <a:cubicBezTo>
                  <a:pt x="655" y="375"/>
                  <a:pt x="660" y="371"/>
                  <a:pt x="664" y="367"/>
                </a:cubicBezTo>
                <a:cubicBezTo>
                  <a:pt x="667" y="362"/>
                  <a:pt x="669" y="357"/>
                  <a:pt x="669" y="351"/>
                </a:cubicBezTo>
                <a:cubicBezTo>
                  <a:pt x="669" y="345"/>
                  <a:pt x="667" y="340"/>
                  <a:pt x="664" y="336"/>
                </a:cubicBezTo>
                <a:cubicBezTo>
                  <a:pt x="661" y="332"/>
                  <a:pt x="655" y="328"/>
                  <a:pt x="648" y="325"/>
                </a:cubicBezTo>
                <a:cubicBezTo>
                  <a:pt x="643" y="324"/>
                  <a:pt x="632" y="321"/>
                  <a:pt x="615" y="317"/>
                </a:cubicBezTo>
                <a:cubicBezTo>
                  <a:pt x="599" y="313"/>
                  <a:pt x="587" y="309"/>
                  <a:pt x="580" y="305"/>
                </a:cubicBezTo>
                <a:cubicBezTo>
                  <a:pt x="572" y="301"/>
                  <a:pt x="565" y="295"/>
                  <a:pt x="561" y="288"/>
                </a:cubicBezTo>
                <a:cubicBezTo>
                  <a:pt x="557" y="282"/>
                  <a:pt x="555" y="274"/>
                  <a:pt x="555" y="266"/>
                </a:cubicBezTo>
                <a:cubicBezTo>
                  <a:pt x="555" y="257"/>
                  <a:pt x="557" y="248"/>
                  <a:pt x="562" y="240"/>
                </a:cubicBezTo>
                <a:cubicBezTo>
                  <a:pt x="568" y="232"/>
                  <a:pt x="575" y="226"/>
                  <a:pt x="585" y="222"/>
                </a:cubicBezTo>
                <a:cubicBezTo>
                  <a:pt x="595" y="218"/>
                  <a:pt x="606" y="216"/>
                  <a:pt x="618" y="216"/>
                </a:cubicBezTo>
                <a:cubicBezTo>
                  <a:pt x="632" y="216"/>
                  <a:pt x="644" y="218"/>
                  <a:pt x="654" y="222"/>
                </a:cubicBezTo>
                <a:cubicBezTo>
                  <a:pt x="664" y="227"/>
                  <a:pt x="672" y="233"/>
                  <a:pt x="678" y="241"/>
                </a:cubicBezTo>
                <a:cubicBezTo>
                  <a:pt x="683" y="250"/>
                  <a:pt x="686" y="259"/>
                  <a:pt x="687" y="270"/>
                </a:cubicBezTo>
                <a:lnTo>
                  <a:pt x="664" y="272"/>
                </a:lnTo>
                <a:cubicBezTo>
                  <a:pt x="662" y="260"/>
                  <a:pt x="658" y="252"/>
                  <a:pt x="651" y="246"/>
                </a:cubicBezTo>
                <a:cubicBezTo>
                  <a:pt x="644" y="240"/>
                  <a:pt x="633" y="237"/>
                  <a:pt x="619" y="237"/>
                </a:cubicBezTo>
                <a:cubicBezTo>
                  <a:pt x="605" y="237"/>
                  <a:pt x="594" y="240"/>
                  <a:pt x="588" y="245"/>
                </a:cubicBezTo>
                <a:cubicBezTo>
                  <a:pt x="581" y="250"/>
                  <a:pt x="578" y="257"/>
                  <a:pt x="578" y="264"/>
                </a:cubicBezTo>
                <a:cubicBezTo>
                  <a:pt x="578" y="271"/>
                  <a:pt x="580" y="276"/>
                  <a:pt x="585" y="280"/>
                </a:cubicBezTo>
                <a:cubicBezTo>
                  <a:pt x="589" y="284"/>
                  <a:pt x="601" y="289"/>
                  <a:pt x="621" y="293"/>
                </a:cubicBezTo>
                <a:cubicBezTo>
                  <a:pt x="640" y="298"/>
                  <a:pt x="654" y="301"/>
                  <a:pt x="661" y="305"/>
                </a:cubicBezTo>
                <a:cubicBezTo>
                  <a:pt x="672" y="310"/>
                  <a:pt x="679" y="316"/>
                  <a:pt x="685" y="323"/>
                </a:cubicBezTo>
                <a:cubicBezTo>
                  <a:pt x="690" y="331"/>
                  <a:pt x="692" y="339"/>
                  <a:pt x="692" y="349"/>
                </a:cubicBezTo>
                <a:cubicBezTo>
                  <a:pt x="692" y="359"/>
                  <a:pt x="689" y="368"/>
                  <a:pt x="684" y="376"/>
                </a:cubicBezTo>
                <a:cubicBezTo>
                  <a:pt x="678" y="385"/>
                  <a:pt x="670" y="391"/>
                  <a:pt x="660" y="396"/>
                </a:cubicBezTo>
                <a:cubicBezTo>
                  <a:pt x="650" y="401"/>
                  <a:pt x="638" y="403"/>
                  <a:pt x="625" y="403"/>
                </a:cubicBezTo>
                <a:cubicBezTo>
                  <a:pt x="609" y="403"/>
                  <a:pt x="595" y="401"/>
                  <a:pt x="584" y="396"/>
                </a:cubicBezTo>
                <a:cubicBezTo>
                  <a:pt x="573" y="391"/>
                  <a:pt x="564" y="384"/>
                  <a:pt x="558" y="375"/>
                </a:cubicBezTo>
                <a:cubicBezTo>
                  <a:pt x="551" y="365"/>
                  <a:pt x="548" y="354"/>
                  <a:pt x="548" y="3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grpSp>
        <p:nvGrpSpPr>
          <p:cNvPr id="44" name="组合 43"/>
          <p:cNvGrpSpPr/>
          <p:nvPr/>
        </p:nvGrpSpPr>
        <p:grpSpPr>
          <a:xfrm>
            <a:off x="3642519" y="3259799"/>
            <a:ext cx="525462" cy="452437"/>
            <a:chOff x="3379788" y="4325938"/>
            <a:chExt cx="525462" cy="452437"/>
          </a:xfrm>
          <a:solidFill>
            <a:srgbClr val="B89259"/>
          </a:solidFill>
        </p:grpSpPr>
        <p:sp>
          <p:nvSpPr>
            <p:cNvPr id="45" name="Freeform 14"/>
            <p:cNvSpPr>
              <a:spLocks noEditPoints="1"/>
            </p:cNvSpPr>
            <p:nvPr/>
          </p:nvSpPr>
          <p:spPr bwMode="auto">
            <a:xfrm>
              <a:off x="3379788" y="4394200"/>
              <a:ext cx="482600" cy="384175"/>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46" name="Freeform 15"/>
            <p:cNvSpPr>
              <a:spLocks noEditPoints="1"/>
            </p:cNvSpPr>
            <p:nvPr/>
          </p:nvSpPr>
          <p:spPr bwMode="auto">
            <a:xfrm>
              <a:off x="3487738" y="4565650"/>
              <a:ext cx="190500" cy="169862"/>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47" name="Freeform 16"/>
            <p:cNvSpPr>
              <a:spLocks/>
            </p:cNvSpPr>
            <p:nvPr/>
          </p:nvSpPr>
          <p:spPr bwMode="auto">
            <a:xfrm>
              <a:off x="3727450" y="4325938"/>
              <a:ext cx="177800" cy="200025"/>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48" name="Freeform 17"/>
            <p:cNvSpPr>
              <a:spLocks/>
            </p:cNvSpPr>
            <p:nvPr/>
          </p:nvSpPr>
          <p:spPr bwMode="auto">
            <a:xfrm>
              <a:off x="3732213" y="4395788"/>
              <a:ext cx="103187" cy="112712"/>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grpSp>
      <p:grpSp>
        <p:nvGrpSpPr>
          <p:cNvPr id="49" name="组合 48"/>
          <p:cNvGrpSpPr/>
          <p:nvPr/>
        </p:nvGrpSpPr>
        <p:grpSpPr>
          <a:xfrm>
            <a:off x="3609181" y="1881601"/>
            <a:ext cx="558800" cy="460375"/>
            <a:chOff x="3376613" y="2879725"/>
            <a:chExt cx="558800" cy="460375"/>
          </a:xfrm>
        </p:grpSpPr>
        <p:sp>
          <p:nvSpPr>
            <p:cNvPr id="50" name="Freeform 10"/>
            <p:cNvSpPr>
              <a:spLocks noEditPoints="1"/>
            </p:cNvSpPr>
            <p:nvPr/>
          </p:nvSpPr>
          <p:spPr bwMode="auto">
            <a:xfrm>
              <a:off x="3376613" y="2879725"/>
              <a:ext cx="396875" cy="361950"/>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51" name="Freeform 11"/>
            <p:cNvSpPr>
              <a:spLocks noEditPoints="1"/>
            </p:cNvSpPr>
            <p:nvPr/>
          </p:nvSpPr>
          <p:spPr bwMode="auto">
            <a:xfrm>
              <a:off x="3598863" y="3033713"/>
              <a:ext cx="336550" cy="306387"/>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grpSp>
      <p:sp>
        <p:nvSpPr>
          <p:cNvPr id="52" name="Freeform 12"/>
          <p:cNvSpPr>
            <a:spLocks/>
          </p:cNvSpPr>
          <p:nvPr/>
        </p:nvSpPr>
        <p:spPr bwMode="auto">
          <a:xfrm>
            <a:off x="4980158" y="1790833"/>
            <a:ext cx="573087" cy="544512"/>
          </a:xfrm>
          <a:custGeom>
            <a:avLst/>
            <a:gdLst>
              <a:gd name="T0" fmla="*/ 244 w 836"/>
              <a:gd name="T1" fmla="*/ 537 h 795"/>
              <a:gd name="T2" fmla="*/ 510 w 836"/>
              <a:gd name="T3" fmla="*/ 376 h 795"/>
              <a:gd name="T4" fmla="*/ 187 w 836"/>
              <a:gd name="T5" fmla="*/ 332 h 795"/>
              <a:gd name="T6" fmla="*/ 619 w 836"/>
              <a:gd name="T7" fmla="*/ 327 h 795"/>
              <a:gd name="T8" fmla="*/ 619 w 836"/>
              <a:gd name="T9" fmla="*/ 358 h 795"/>
              <a:gd name="T10" fmla="*/ 374 w 836"/>
              <a:gd name="T11" fmla="*/ 533 h 795"/>
              <a:gd name="T12" fmla="*/ 635 w 836"/>
              <a:gd name="T13" fmla="*/ 554 h 795"/>
              <a:gd name="T14" fmla="*/ 627 w 836"/>
              <a:gd name="T15" fmla="*/ 508 h 795"/>
              <a:gd name="T16" fmla="*/ 836 w 836"/>
              <a:gd name="T17" fmla="*/ 304 h 795"/>
              <a:gd name="T18" fmla="*/ 547 w 836"/>
              <a:gd name="T19" fmla="*/ 262 h 795"/>
              <a:gd name="T20" fmla="*/ 418 w 836"/>
              <a:gd name="T21" fmla="*/ 0 h 795"/>
              <a:gd name="T22" fmla="*/ 289 w 836"/>
              <a:gd name="T23" fmla="*/ 262 h 795"/>
              <a:gd name="T24" fmla="*/ 0 w 836"/>
              <a:gd name="T25" fmla="*/ 304 h 795"/>
              <a:gd name="T26" fmla="*/ 209 w 836"/>
              <a:gd name="T27" fmla="*/ 508 h 795"/>
              <a:gd name="T28" fmla="*/ 159 w 836"/>
              <a:gd name="T29" fmla="*/ 795 h 795"/>
              <a:gd name="T30" fmla="*/ 418 w 836"/>
              <a:gd name="T31" fmla="*/ 660 h 795"/>
              <a:gd name="T32" fmla="*/ 676 w 836"/>
              <a:gd name="T33" fmla="*/ 795 h 795"/>
              <a:gd name="T34" fmla="*/ 636 w 836"/>
              <a:gd name="T35" fmla="*/ 559 h 795"/>
              <a:gd name="T36" fmla="*/ 244 w 836"/>
              <a:gd name="T37" fmla="*/ 576 h 795"/>
              <a:gd name="T38" fmla="*/ 244 w 836"/>
              <a:gd name="T39" fmla="*/ 53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6" h="795">
                <a:moveTo>
                  <a:pt x="244" y="537"/>
                </a:moveTo>
                <a:cubicBezTo>
                  <a:pt x="263" y="515"/>
                  <a:pt x="510" y="376"/>
                  <a:pt x="510" y="376"/>
                </a:cubicBezTo>
                <a:lnTo>
                  <a:pt x="187" y="332"/>
                </a:lnTo>
                <a:lnTo>
                  <a:pt x="619" y="327"/>
                </a:lnTo>
                <a:cubicBezTo>
                  <a:pt x="619" y="327"/>
                  <a:pt x="634" y="340"/>
                  <a:pt x="619" y="358"/>
                </a:cubicBezTo>
                <a:cubicBezTo>
                  <a:pt x="603" y="376"/>
                  <a:pt x="374" y="533"/>
                  <a:pt x="374" y="533"/>
                </a:cubicBezTo>
                <a:lnTo>
                  <a:pt x="635" y="554"/>
                </a:lnTo>
                <a:lnTo>
                  <a:pt x="627" y="508"/>
                </a:lnTo>
                <a:lnTo>
                  <a:pt x="836" y="304"/>
                </a:lnTo>
                <a:lnTo>
                  <a:pt x="547" y="262"/>
                </a:lnTo>
                <a:lnTo>
                  <a:pt x="418" y="0"/>
                </a:lnTo>
                <a:lnTo>
                  <a:pt x="289" y="262"/>
                </a:lnTo>
                <a:lnTo>
                  <a:pt x="0" y="304"/>
                </a:lnTo>
                <a:lnTo>
                  <a:pt x="209" y="508"/>
                </a:lnTo>
                <a:lnTo>
                  <a:pt x="159" y="795"/>
                </a:lnTo>
                <a:lnTo>
                  <a:pt x="418" y="660"/>
                </a:lnTo>
                <a:lnTo>
                  <a:pt x="676" y="795"/>
                </a:lnTo>
                <a:lnTo>
                  <a:pt x="636" y="559"/>
                </a:lnTo>
                <a:lnTo>
                  <a:pt x="244" y="576"/>
                </a:lnTo>
                <a:cubicBezTo>
                  <a:pt x="244" y="576"/>
                  <a:pt x="225" y="559"/>
                  <a:pt x="244" y="537"/>
                </a:cubicBezTo>
                <a:close/>
              </a:path>
            </a:pathLst>
          </a:custGeom>
          <a:solidFill>
            <a:srgbClr val="B89259"/>
          </a:solidFill>
          <a:ln>
            <a:noFill/>
          </a:ln>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53" name="TextBox 52"/>
          <p:cNvSpPr txBox="1"/>
          <p:nvPr/>
        </p:nvSpPr>
        <p:spPr>
          <a:xfrm>
            <a:off x="6084168" y="2069740"/>
            <a:ext cx="2344788" cy="333425"/>
          </a:xfrm>
          <a:prstGeom prst="rect">
            <a:avLst/>
          </a:prstGeom>
          <a:noFill/>
        </p:spPr>
        <p:txBody>
          <a:bodyPr wrap="square" lIns="0" tIns="0" rIns="0" bIns="0" rtlCol="0">
            <a:spAutoFit/>
          </a:bodyPr>
          <a:lstStyle/>
          <a:p>
            <a:pPr algn="just">
              <a:lnSpc>
                <a:spcPts val="1300"/>
              </a:lnSpc>
            </a:pPr>
            <a:r>
              <a:rPr lang="zh-CN" altLang="en-US" sz="1000" dirty="0" smtClean="0">
                <a:solidFill>
                  <a:schemeClr val="tx1">
                    <a:lumMod val="65000"/>
                    <a:lumOff val="35000"/>
                  </a:schemeClr>
                </a:solidFill>
                <a:latin typeface="+mn-lt"/>
                <a:ea typeface="+mn-ea"/>
                <a:cs typeface="+mn-ea"/>
                <a:sym typeface="+mn-lt"/>
              </a:rPr>
              <a:t>点击</a:t>
            </a:r>
            <a:r>
              <a:rPr lang="zh-CN" altLang="en-US" sz="1000" dirty="0">
                <a:solidFill>
                  <a:schemeClr val="tx1">
                    <a:lumMod val="65000"/>
                    <a:lumOff val="35000"/>
                  </a:schemeClr>
                </a:solidFill>
                <a:latin typeface="+mn-lt"/>
                <a:ea typeface="+mn-ea"/>
                <a:cs typeface="+mn-ea"/>
                <a:sym typeface="+mn-lt"/>
              </a:rPr>
              <a:t>输入简要文字内容，文字内容需概括精炼</a:t>
            </a:r>
            <a:r>
              <a:rPr lang="zh-CN" altLang="en-US" sz="1000" dirty="0" smtClean="0">
                <a:solidFill>
                  <a:schemeClr val="tx1">
                    <a:lumMod val="65000"/>
                    <a:lumOff val="35000"/>
                  </a:schemeClr>
                </a:solidFill>
                <a:latin typeface="+mn-lt"/>
                <a:ea typeface="+mn-ea"/>
                <a:cs typeface="+mn-ea"/>
                <a:sym typeface="+mn-lt"/>
              </a:rPr>
              <a:t>，言简意赅</a:t>
            </a:r>
            <a:r>
              <a:rPr lang="zh-CN" altLang="en-US" sz="1000" dirty="0">
                <a:solidFill>
                  <a:schemeClr val="tx1">
                    <a:lumMod val="65000"/>
                    <a:lumOff val="35000"/>
                  </a:schemeClr>
                </a:solidFill>
                <a:latin typeface="+mn-lt"/>
                <a:ea typeface="+mn-ea"/>
                <a:cs typeface="+mn-ea"/>
                <a:sym typeface="+mn-lt"/>
              </a:rPr>
              <a:t>的说明分项</a:t>
            </a:r>
            <a:r>
              <a:rPr lang="zh-CN" altLang="en-US" sz="1000" dirty="0" smtClean="0">
                <a:solidFill>
                  <a:schemeClr val="tx1">
                    <a:lumMod val="65000"/>
                    <a:lumOff val="35000"/>
                  </a:schemeClr>
                </a:solidFill>
                <a:latin typeface="+mn-lt"/>
                <a:ea typeface="+mn-ea"/>
                <a:cs typeface="+mn-ea"/>
                <a:sym typeface="+mn-lt"/>
              </a:rPr>
              <a:t>内容</a:t>
            </a:r>
            <a:r>
              <a:rPr lang="en-US" altLang="zh-CN" sz="1000" dirty="0" smtClean="0">
                <a:solidFill>
                  <a:schemeClr val="tx1">
                    <a:lumMod val="65000"/>
                    <a:lumOff val="35000"/>
                  </a:schemeClr>
                </a:solidFill>
                <a:latin typeface="+mn-lt"/>
                <a:ea typeface="+mn-ea"/>
                <a:cs typeface="+mn-ea"/>
                <a:sym typeface="+mn-lt"/>
              </a:rPr>
              <a:t>……</a:t>
            </a:r>
            <a:endParaRPr lang="en-US" altLang="zh-CN" sz="1000" dirty="0">
              <a:solidFill>
                <a:schemeClr val="tx1">
                  <a:lumMod val="65000"/>
                  <a:lumOff val="35000"/>
                </a:schemeClr>
              </a:solidFill>
              <a:latin typeface="+mn-lt"/>
              <a:ea typeface="+mn-ea"/>
              <a:cs typeface="+mn-ea"/>
              <a:sym typeface="+mn-lt"/>
            </a:endParaRPr>
          </a:p>
        </p:txBody>
      </p:sp>
      <p:sp>
        <p:nvSpPr>
          <p:cNvPr id="54" name="TextBox 53"/>
          <p:cNvSpPr txBox="1"/>
          <p:nvPr/>
        </p:nvSpPr>
        <p:spPr>
          <a:xfrm>
            <a:off x="6084168" y="1773879"/>
            <a:ext cx="2322652" cy="215444"/>
          </a:xfrm>
          <a:prstGeom prst="rect">
            <a:avLst/>
          </a:prstGeom>
          <a:noFill/>
        </p:spPr>
        <p:txBody>
          <a:bodyPr wrap="square" lIns="0" tIns="0" rIns="0" bIns="0" rtlCol="0">
            <a:spAutoFit/>
          </a:bodyPr>
          <a:lstStyle/>
          <a:p>
            <a:r>
              <a:rPr lang="zh-CN" altLang="en-US" sz="1400" b="1" dirty="0">
                <a:latin typeface="阿里巴巴普惠体 H" panose="00020600040101010101" pitchFamily="18" charset="-122"/>
                <a:ea typeface="阿里巴巴普惠体 H" panose="00020600040101010101" pitchFamily="18" charset="-122"/>
                <a:cs typeface="阿里巴巴普惠体 H" panose="00020600040101010101" pitchFamily="18" charset="-122"/>
                <a:sym typeface="+mn-lt"/>
              </a:rPr>
              <a:t>输入标题</a:t>
            </a:r>
          </a:p>
        </p:txBody>
      </p:sp>
      <p:sp>
        <p:nvSpPr>
          <p:cNvPr id="55" name="TextBox 54"/>
          <p:cNvSpPr txBox="1"/>
          <p:nvPr/>
        </p:nvSpPr>
        <p:spPr>
          <a:xfrm>
            <a:off x="6095236" y="3466422"/>
            <a:ext cx="2344788" cy="333425"/>
          </a:xfrm>
          <a:prstGeom prst="rect">
            <a:avLst/>
          </a:prstGeom>
          <a:noFill/>
        </p:spPr>
        <p:txBody>
          <a:bodyPr wrap="square" lIns="0" tIns="0" rIns="0" bIns="0" rtlCol="0">
            <a:spAutoFit/>
          </a:bodyPr>
          <a:lstStyle/>
          <a:p>
            <a:pPr algn="just">
              <a:lnSpc>
                <a:spcPts val="1300"/>
              </a:lnSpc>
            </a:pPr>
            <a:r>
              <a:rPr lang="zh-CN" altLang="en-US" sz="1000" dirty="0" smtClean="0">
                <a:solidFill>
                  <a:schemeClr val="tx1">
                    <a:lumMod val="65000"/>
                    <a:lumOff val="35000"/>
                  </a:schemeClr>
                </a:solidFill>
                <a:latin typeface="+mn-lt"/>
                <a:ea typeface="+mn-ea"/>
                <a:cs typeface="+mn-ea"/>
                <a:sym typeface="+mn-lt"/>
              </a:rPr>
              <a:t>点击</a:t>
            </a:r>
            <a:r>
              <a:rPr lang="zh-CN" altLang="en-US" sz="1000" dirty="0">
                <a:solidFill>
                  <a:schemeClr val="tx1">
                    <a:lumMod val="65000"/>
                    <a:lumOff val="35000"/>
                  </a:schemeClr>
                </a:solidFill>
                <a:latin typeface="+mn-lt"/>
                <a:ea typeface="+mn-ea"/>
                <a:cs typeface="+mn-ea"/>
                <a:sym typeface="+mn-lt"/>
              </a:rPr>
              <a:t>输入简要文字内容，文字内容需概括精炼</a:t>
            </a:r>
            <a:r>
              <a:rPr lang="zh-CN" altLang="en-US" sz="1000" dirty="0" smtClean="0">
                <a:solidFill>
                  <a:schemeClr val="tx1">
                    <a:lumMod val="65000"/>
                    <a:lumOff val="35000"/>
                  </a:schemeClr>
                </a:solidFill>
                <a:latin typeface="+mn-lt"/>
                <a:ea typeface="+mn-ea"/>
                <a:cs typeface="+mn-ea"/>
                <a:sym typeface="+mn-lt"/>
              </a:rPr>
              <a:t>，言简意赅</a:t>
            </a:r>
            <a:r>
              <a:rPr lang="zh-CN" altLang="en-US" sz="1000" dirty="0">
                <a:solidFill>
                  <a:schemeClr val="tx1">
                    <a:lumMod val="65000"/>
                    <a:lumOff val="35000"/>
                  </a:schemeClr>
                </a:solidFill>
                <a:latin typeface="+mn-lt"/>
                <a:ea typeface="+mn-ea"/>
                <a:cs typeface="+mn-ea"/>
                <a:sym typeface="+mn-lt"/>
              </a:rPr>
              <a:t>的说明分项</a:t>
            </a:r>
            <a:r>
              <a:rPr lang="zh-CN" altLang="en-US" sz="1000" dirty="0" smtClean="0">
                <a:solidFill>
                  <a:schemeClr val="tx1">
                    <a:lumMod val="65000"/>
                    <a:lumOff val="35000"/>
                  </a:schemeClr>
                </a:solidFill>
                <a:latin typeface="+mn-lt"/>
                <a:ea typeface="+mn-ea"/>
                <a:cs typeface="+mn-ea"/>
                <a:sym typeface="+mn-lt"/>
              </a:rPr>
              <a:t>内容</a:t>
            </a:r>
            <a:r>
              <a:rPr lang="en-US" altLang="zh-CN" sz="1000" dirty="0" smtClean="0">
                <a:solidFill>
                  <a:schemeClr val="tx1">
                    <a:lumMod val="65000"/>
                    <a:lumOff val="35000"/>
                  </a:schemeClr>
                </a:solidFill>
                <a:latin typeface="+mn-lt"/>
                <a:ea typeface="+mn-ea"/>
                <a:cs typeface="+mn-ea"/>
                <a:sym typeface="+mn-lt"/>
              </a:rPr>
              <a:t>……</a:t>
            </a:r>
            <a:endParaRPr lang="en-US" altLang="zh-CN" sz="1000" dirty="0">
              <a:solidFill>
                <a:schemeClr val="tx1">
                  <a:lumMod val="65000"/>
                  <a:lumOff val="35000"/>
                </a:schemeClr>
              </a:solidFill>
              <a:latin typeface="+mn-lt"/>
              <a:ea typeface="+mn-ea"/>
              <a:cs typeface="+mn-ea"/>
              <a:sym typeface="+mn-lt"/>
            </a:endParaRPr>
          </a:p>
        </p:txBody>
      </p:sp>
      <p:sp>
        <p:nvSpPr>
          <p:cNvPr id="56" name="TextBox 55"/>
          <p:cNvSpPr txBox="1"/>
          <p:nvPr/>
        </p:nvSpPr>
        <p:spPr>
          <a:xfrm>
            <a:off x="6095236" y="3170561"/>
            <a:ext cx="2322652" cy="215444"/>
          </a:xfrm>
          <a:prstGeom prst="rect">
            <a:avLst/>
          </a:prstGeom>
          <a:noFill/>
        </p:spPr>
        <p:txBody>
          <a:bodyPr wrap="square" lIns="0" tIns="0" rIns="0" bIns="0" rtlCol="0">
            <a:spAutoFit/>
          </a:bodyPr>
          <a:lstStyle/>
          <a:p>
            <a:r>
              <a:rPr lang="zh-CN" altLang="en-US" sz="1400" b="1" dirty="0">
                <a:latin typeface="阿里巴巴普惠体 H" panose="00020600040101010101" pitchFamily="18" charset="-122"/>
                <a:ea typeface="阿里巴巴普惠体 H" panose="00020600040101010101" pitchFamily="18" charset="-122"/>
                <a:cs typeface="阿里巴巴普惠体 H" panose="00020600040101010101" pitchFamily="18" charset="-122"/>
                <a:sym typeface="+mn-lt"/>
              </a:rPr>
              <a:t>输入标题</a:t>
            </a:r>
          </a:p>
        </p:txBody>
      </p:sp>
      <p:sp>
        <p:nvSpPr>
          <p:cNvPr id="57" name="TextBox 56"/>
          <p:cNvSpPr txBox="1"/>
          <p:nvPr/>
        </p:nvSpPr>
        <p:spPr>
          <a:xfrm>
            <a:off x="736691" y="3555660"/>
            <a:ext cx="2344788" cy="333425"/>
          </a:xfrm>
          <a:prstGeom prst="rect">
            <a:avLst/>
          </a:prstGeom>
          <a:noFill/>
        </p:spPr>
        <p:txBody>
          <a:bodyPr wrap="square" lIns="0" tIns="0" rIns="0" bIns="0" rtlCol="0">
            <a:spAutoFit/>
          </a:bodyPr>
          <a:lstStyle/>
          <a:p>
            <a:pPr algn="r">
              <a:lnSpc>
                <a:spcPts val="1300"/>
              </a:lnSpc>
            </a:pPr>
            <a:r>
              <a:rPr lang="zh-CN" altLang="en-US" sz="1000" dirty="0" smtClean="0">
                <a:solidFill>
                  <a:schemeClr val="tx1">
                    <a:lumMod val="65000"/>
                    <a:lumOff val="35000"/>
                  </a:schemeClr>
                </a:solidFill>
                <a:latin typeface="+mn-lt"/>
                <a:ea typeface="+mn-ea"/>
                <a:cs typeface="+mn-ea"/>
                <a:sym typeface="+mn-lt"/>
              </a:rPr>
              <a:t>点击</a:t>
            </a:r>
            <a:r>
              <a:rPr lang="zh-CN" altLang="en-US" sz="1000" dirty="0">
                <a:solidFill>
                  <a:schemeClr val="tx1">
                    <a:lumMod val="65000"/>
                    <a:lumOff val="35000"/>
                  </a:schemeClr>
                </a:solidFill>
                <a:latin typeface="+mn-lt"/>
                <a:ea typeface="+mn-ea"/>
                <a:cs typeface="+mn-ea"/>
                <a:sym typeface="+mn-lt"/>
              </a:rPr>
              <a:t>输入简要文字内容，文字内容需概括精炼</a:t>
            </a:r>
            <a:r>
              <a:rPr lang="zh-CN" altLang="en-US" sz="1000" dirty="0" smtClean="0">
                <a:solidFill>
                  <a:schemeClr val="tx1">
                    <a:lumMod val="65000"/>
                    <a:lumOff val="35000"/>
                  </a:schemeClr>
                </a:solidFill>
                <a:latin typeface="+mn-lt"/>
                <a:ea typeface="+mn-ea"/>
                <a:cs typeface="+mn-ea"/>
                <a:sym typeface="+mn-lt"/>
              </a:rPr>
              <a:t>，言简意赅</a:t>
            </a:r>
            <a:r>
              <a:rPr lang="zh-CN" altLang="en-US" sz="1000" dirty="0">
                <a:solidFill>
                  <a:schemeClr val="tx1">
                    <a:lumMod val="65000"/>
                    <a:lumOff val="35000"/>
                  </a:schemeClr>
                </a:solidFill>
                <a:latin typeface="+mn-lt"/>
                <a:ea typeface="+mn-ea"/>
                <a:cs typeface="+mn-ea"/>
                <a:sym typeface="+mn-lt"/>
              </a:rPr>
              <a:t>的说明分项</a:t>
            </a:r>
            <a:r>
              <a:rPr lang="zh-CN" altLang="en-US" sz="1000" dirty="0" smtClean="0">
                <a:solidFill>
                  <a:schemeClr val="tx1">
                    <a:lumMod val="65000"/>
                    <a:lumOff val="35000"/>
                  </a:schemeClr>
                </a:solidFill>
                <a:latin typeface="+mn-lt"/>
                <a:ea typeface="+mn-ea"/>
                <a:cs typeface="+mn-ea"/>
                <a:sym typeface="+mn-lt"/>
              </a:rPr>
              <a:t>内容</a:t>
            </a:r>
            <a:r>
              <a:rPr lang="en-US" altLang="zh-CN" sz="1000" dirty="0" smtClean="0">
                <a:solidFill>
                  <a:schemeClr val="tx1">
                    <a:lumMod val="65000"/>
                    <a:lumOff val="35000"/>
                  </a:schemeClr>
                </a:solidFill>
                <a:latin typeface="+mn-lt"/>
                <a:ea typeface="+mn-ea"/>
                <a:cs typeface="+mn-ea"/>
                <a:sym typeface="+mn-lt"/>
              </a:rPr>
              <a:t>……</a:t>
            </a:r>
            <a:endParaRPr lang="en-US" altLang="zh-CN" sz="1000" dirty="0">
              <a:solidFill>
                <a:schemeClr val="tx1">
                  <a:lumMod val="65000"/>
                  <a:lumOff val="35000"/>
                </a:schemeClr>
              </a:solidFill>
              <a:latin typeface="+mn-lt"/>
              <a:ea typeface="+mn-ea"/>
              <a:cs typeface="+mn-ea"/>
              <a:sym typeface="+mn-lt"/>
            </a:endParaRPr>
          </a:p>
        </p:txBody>
      </p:sp>
      <p:sp>
        <p:nvSpPr>
          <p:cNvPr id="82" name="TextBox 81"/>
          <p:cNvSpPr txBox="1"/>
          <p:nvPr/>
        </p:nvSpPr>
        <p:spPr>
          <a:xfrm>
            <a:off x="736691" y="3259799"/>
            <a:ext cx="2322652" cy="215444"/>
          </a:xfrm>
          <a:prstGeom prst="rect">
            <a:avLst/>
          </a:prstGeom>
          <a:noFill/>
        </p:spPr>
        <p:txBody>
          <a:bodyPr wrap="square" lIns="0" tIns="0" rIns="0" bIns="0" rtlCol="0">
            <a:spAutoFit/>
          </a:bodyPr>
          <a:lstStyle/>
          <a:p>
            <a:pPr algn="r"/>
            <a:r>
              <a:rPr lang="zh-CN" altLang="en-US" sz="1400" b="1" dirty="0">
                <a:latin typeface="阿里巴巴普惠体 H" panose="00020600040101010101" pitchFamily="18" charset="-122"/>
                <a:ea typeface="阿里巴巴普惠体 H" panose="00020600040101010101" pitchFamily="18" charset="-122"/>
                <a:cs typeface="阿里巴巴普惠体 H" panose="00020600040101010101" pitchFamily="18" charset="-122"/>
                <a:sym typeface="+mn-lt"/>
              </a:rPr>
              <a:t>输入标题</a:t>
            </a:r>
          </a:p>
        </p:txBody>
      </p:sp>
      <p:sp>
        <p:nvSpPr>
          <p:cNvPr id="83" name="TextBox 82"/>
          <p:cNvSpPr txBox="1"/>
          <p:nvPr/>
        </p:nvSpPr>
        <p:spPr>
          <a:xfrm>
            <a:off x="725623" y="2086694"/>
            <a:ext cx="2344788" cy="333425"/>
          </a:xfrm>
          <a:prstGeom prst="rect">
            <a:avLst/>
          </a:prstGeom>
          <a:noFill/>
        </p:spPr>
        <p:txBody>
          <a:bodyPr wrap="square" lIns="0" tIns="0" rIns="0" bIns="0" rtlCol="0">
            <a:spAutoFit/>
          </a:bodyPr>
          <a:lstStyle/>
          <a:p>
            <a:pPr algn="r">
              <a:lnSpc>
                <a:spcPts val="1300"/>
              </a:lnSpc>
            </a:pPr>
            <a:r>
              <a:rPr lang="zh-CN" altLang="en-US" sz="1000" dirty="0" smtClean="0">
                <a:solidFill>
                  <a:schemeClr val="tx1">
                    <a:lumMod val="65000"/>
                    <a:lumOff val="35000"/>
                  </a:schemeClr>
                </a:solidFill>
                <a:latin typeface="+mn-lt"/>
                <a:ea typeface="+mn-ea"/>
                <a:cs typeface="+mn-ea"/>
                <a:sym typeface="+mn-lt"/>
              </a:rPr>
              <a:t>点击</a:t>
            </a:r>
            <a:r>
              <a:rPr lang="zh-CN" altLang="en-US" sz="1000" dirty="0">
                <a:solidFill>
                  <a:schemeClr val="tx1">
                    <a:lumMod val="65000"/>
                    <a:lumOff val="35000"/>
                  </a:schemeClr>
                </a:solidFill>
                <a:latin typeface="+mn-lt"/>
                <a:ea typeface="+mn-ea"/>
                <a:cs typeface="+mn-ea"/>
                <a:sym typeface="+mn-lt"/>
              </a:rPr>
              <a:t>输入简要文字内容，文字内容需概括精炼</a:t>
            </a:r>
            <a:r>
              <a:rPr lang="zh-CN" altLang="en-US" sz="1000" dirty="0" smtClean="0">
                <a:solidFill>
                  <a:schemeClr val="tx1">
                    <a:lumMod val="65000"/>
                    <a:lumOff val="35000"/>
                  </a:schemeClr>
                </a:solidFill>
                <a:latin typeface="+mn-lt"/>
                <a:ea typeface="+mn-ea"/>
                <a:cs typeface="+mn-ea"/>
                <a:sym typeface="+mn-lt"/>
              </a:rPr>
              <a:t>，言简意赅</a:t>
            </a:r>
            <a:r>
              <a:rPr lang="zh-CN" altLang="en-US" sz="1000" dirty="0">
                <a:solidFill>
                  <a:schemeClr val="tx1">
                    <a:lumMod val="65000"/>
                    <a:lumOff val="35000"/>
                  </a:schemeClr>
                </a:solidFill>
                <a:latin typeface="+mn-lt"/>
                <a:ea typeface="+mn-ea"/>
                <a:cs typeface="+mn-ea"/>
                <a:sym typeface="+mn-lt"/>
              </a:rPr>
              <a:t>的说明分项</a:t>
            </a:r>
            <a:r>
              <a:rPr lang="zh-CN" altLang="en-US" sz="1000" dirty="0" smtClean="0">
                <a:solidFill>
                  <a:schemeClr val="tx1">
                    <a:lumMod val="65000"/>
                    <a:lumOff val="35000"/>
                  </a:schemeClr>
                </a:solidFill>
                <a:latin typeface="+mn-lt"/>
                <a:ea typeface="+mn-ea"/>
                <a:cs typeface="+mn-ea"/>
                <a:sym typeface="+mn-lt"/>
              </a:rPr>
              <a:t>内容</a:t>
            </a:r>
            <a:r>
              <a:rPr lang="en-US" altLang="zh-CN" sz="1000" dirty="0" smtClean="0">
                <a:solidFill>
                  <a:schemeClr val="tx1">
                    <a:lumMod val="65000"/>
                    <a:lumOff val="35000"/>
                  </a:schemeClr>
                </a:solidFill>
                <a:latin typeface="+mn-lt"/>
                <a:ea typeface="+mn-ea"/>
                <a:cs typeface="+mn-ea"/>
                <a:sym typeface="+mn-lt"/>
              </a:rPr>
              <a:t>……</a:t>
            </a:r>
            <a:endParaRPr lang="en-US" altLang="zh-CN" sz="1000" dirty="0">
              <a:solidFill>
                <a:schemeClr val="tx1">
                  <a:lumMod val="65000"/>
                  <a:lumOff val="35000"/>
                </a:schemeClr>
              </a:solidFill>
              <a:latin typeface="+mn-lt"/>
              <a:ea typeface="+mn-ea"/>
              <a:cs typeface="+mn-ea"/>
              <a:sym typeface="+mn-lt"/>
            </a:endParaRPr>
          </a:p>
        </p:txBody>
      </p:sp>
      <p:sp>
        <p:nvSpPr>
          <p:cNvPr id="84" name="TextBox 83"/>
          <p:cNvSpPr txBox="1"/>
          <p:nvPr/>
        </p:nvSpPr>
        <p:spPr>
          <a:xfrm>
            <a:off x="725623" y="1790833"/>
            <a:ext cx="2322652" cy="215444"/>
          </a:xfrm>
          <a:prstGeom prst="rect">
            <a:avLst/>
          </a:prstGeom>
          <a:noFill/>
        </p:spPr>
        <p:txBody>
          <a:bodyPr wrap="square" lIns="0" tIns="0" rIns="0" bIns="0" rtlCol="0">
            <a:spAutoFit/>
          </a:bodyPr>
          <a:lstStyle/>
          <a:p>
            <a:pPr algn="r"/>
            <a:r>
              <a:rPr lang="zh-CN" altLang="en-US" sz="1400" b="1" dirty="0" smtClean="0">
                <a:latin typeface="+mn-lt"/>
                <a:ea typeface="+mn-ea"/>
                <a:cs typeface="+mn-ea"/>
                <a:sym typeface="+mn-lt"/>
              </a:rPr>
              <a:t>输入标题</a:t>
            </a:r>
            <a:endParaRPr lang="zh-CN" altLang="en-US" sz="1400" b="1" dirty="0">
              <a:latin typeface="+mn-lt"/>
              <a:ea typeface="+mn-ea"/>
              <a:cs typeface="+mn-ea"/>
              <a:sym typeface="+mn-lt"/>
            </a:endParaRPr>
          </a:p>
        </p:txBody>
      </p:sp>
      <p:sp>
        <p:nvSpPr>
          <p:cNvPr id="29" name="矩形 28"/>
          <p:cNvSpPr/>
          <p:nvPr/>
        </p:nvSpPr>
        <p:spPr>
          <a:xfrm>
            <a:off x="1125176" y="165869"/>
            <a:ext cx="3262432" cy="461665"/>
          </a:xfrm>
          <a:prstGeom prst="rect">
            <a:avLst/>
          </a:prstGeom>
        </p:spPr>
        <p:txBody>
          <a:bodyPr wrap="none">
            <a:spAutoFit/>
          </a:bodyPr>
          <a:lstStyle/>
          <a:p>
            <a:r>
              <a:rPr lang="zh-CN" altLang="en-US" sz="2400" dirty="0">
                <a:latin typeface="+mn-ea"/>
                <a:ea typeface="+mn-ea"/>
              </a:rPr>
              <a:t>单击此处添加标题文本</a:t>
            </a:r>
          </a:p>
        </p:txBody>
      </p:sp>
      <p:sp>
        <p:nvSpPr>
          <p:cNvPr id="30" name="文本框 29"/>
          <p:cNvSpPr txBox="1"/>
          <p:nvPr/>
        </p:nvSpPr>
        <p:spPr>
          <a:xfrm>
            <a:off x="611560" y="319757"/>
            <a:ext cx="158698" cy="307777"/>
          </a:xfrm>
          <a:prstGeom prst="rect">
            <a:avLst/>
          </a:prstGeom>
          <a:noFill/>
        </p:spPr>
        <p:txBody>
          <a:bodyPr wrap="none" lIns="0" tIns="0" rIns="0" bIns="0" rtlCol="0">
            <a:spAutoFit/>
          </a:bodyPr>
          <a:lstStyle/>
          <a:p>
            <a:r>
              <a:rPr lang="en-US" altLang="zh-CN" sz="2000" b="1" dirty="0" smtClean="0">
                <a:solidFill>
                  <a:schemeClr val="bg1"/>
                </a:solidFill>
                <a:latin typeface="微软雅黑" pitchFamily="34" charset="-122"/>
                <a:ea typeface="微软雅黑" pitchFamily="34" charset="-122"/>
              </a:rPr>
              <a:t>1</a:t>
            </a:r>
            <a:endParaRPr lang="zh-CN" altLang="en-US" sz="2000" b="1" dirty="0" smtClean="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89910621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 name="文本框 7"/>
          <p:cNvSpPr txBox="1"/>
          <p:nvPr/>
        </p:nvSpPr>
        <p:spPr>
          <a:xfrm>
            <a:off x="5955506" y="3715296"/>
            <a:ext cx="1506141" cy="300038"/>
          </a:xfrm>
          <a:prstGeom prst="rect">
            <a:avLst/>
          </a:prstGeom>
          <a:noFill/>
        </p:spPr>
        <p:txBody>
          <a:bodyPr lIns="68576" tIns="34287" rIns="68576" bIns="34287">
            <a:spAutoFit/>
          </a:bodyPr>
          <a:lstStyle/>
          <a:p>
            <a:pPr defTabSz="685749" fontAlgn="auto">
              <a:spcBef>
                <a:spcPts val="0"/>
              </a:spcBef>
              <a:spcAft>
                <a:spcPts val="0"/>
              </a:spcAft>
              <a:defRPr/>
            </a:pPr>
            <a:r>
              <a:rPr lang="zh-CN" altLang="en-US" sz="1500" b="1" dirty="0">
                <a:solidFill>
                  <a:schemeClr val="tx1">
                    <a:lumMod val="65000"/>
                    <a:lumOff val="35000"/>
                  </a:schemeClr>
                </a:solidFill>
                <a:latin typeface="+mn-lt"/>
                <a:ea typeface="+mn-ea"/>
                <a:cs typeface="+mn-ea"/>
                <a:sym typeface="+mn-lt"/>
              </a:rPr>
              <a:t>添加标题</a:t>
            </a:r>
            <a:endParaRPr lang="zh-CN" altLang="en-US" sz="1500" b="1" baseline="-3000" dirty="0">
              <a:solidFill>
                <a:schemeClr val="tx1">
                  <a:lumMod val="65000"/>
                  <a:lumOff val="35000"/>
                </a:schemeClr>
              </a:solidFill>
              <a:latin typeface="+mn-lt"/>
              <a:ea typeface="+mn-ea"/>
              <a:cs typeface="+mn-ea"/>
              <a:sym typeface="+mn-lt"/>
            </a:endParaRPr>
          </a:p>
        </p:txBody>
      </p:sp>
      <p:sp>
        <p:nvSpPr>
          <p:cNvPr id="204" name="文本框 8"/>
          <p:cNvSpPr txBox="1"/>
          <p:nvPr/>
        </p:nvSpPr>
        <p:spPr>
          <a:xfrm>
            <a:off x="5536407" y="3996284"/>
            <a:ext cx="2718197" cy="475509"/>
          </a:xfrm>
          <a:prstGeom prst="rect">
            <a:avLst/>
          </a:prstGeom>
          <a:noFill/>
        </p:spPr>
        <p:txBody>
          <a:bodyPr lIns="68576" tIns="34287" rIns="68576" bIns="34287">
            <a:spAutoFit/>
          </a:bodyPr>
          <a:lstStyle/>
          <a:p>
            <a:pPr defTabSz="685749" fontAlgn="auto">
              <a:lnSpc>
                <a:spcPct val="120000"/>
              </a:lnSpc>
              <a:spcAft>
                <a:spcPts val="0"/>
              </a:spcAft>
              <a:defRPr/>
            </a:pPr>
            <a:r>
              <a:rPr lang="zh-CN" altLang="en-US" sz="1100" dirty="0">
                <a:solidFill>
                  <a:schemeClr val="tx1">
                    <a:lumMod val="65000"/>
                    <a:lumOff val="35000"/>
                  </a:schemeClr>
                </a:solidFill>
                <a:latin typeface="+mn-lt"/>
                <a:ea typeface="+mn-ea"/>
                <a:cs typeface="+mn-ea"/>
                <a:sym typeface="+mn-lt"/>
              </a:rPr>
              <a:t>点击输入简要文本内容，文字内容需概况精炼的说明该分项内容</a:t>
            </a:r>
            <a:r>
              <a:rPr lang="en-US" altLang="zh-CN" sz="1100" dirty="0">
                <a:solidFill>
                  <a:schemeClr val="tx1">
                    <a:lumMod val="65000"/>
                    <a:lumOff val="35000"/>
                  </a:schemeClr>
                </a:solidFill>
                <a:latin typeface="+mn-lt"/>
                <a:ea typeface="+mn-ea"/>
                <a:cs typeface="+mn-ea"/>
                <a:sym typeface="+mn-lt"/>
              </a:rPr>
              <a:t>……</a:t>
            </a:r>
            <a:endParaRPr lang="zh-CN" altLang="en-US" sz="1100" dirty="0">
              <a:solidFill>
                <a:schemeClr val="tx1">
                  <a:lumMod val="65000"/>
                  <a:lumOff val="35000"/>
                </a:schemeClr>
              </a:solidFill>
              <a:latin typeface="+mn-lt"/>
              <a:ea typeface="+mn-ea"/>
              <a:cs typeface="+mn-ea"/>
              <a:sym typeface="+mn-lt"/>
            </a:endParaRPr>
          </a:p>
        </p:txBody>
      </p:sp>
      <p:sp>
        <p:nvSpPr>
          <p:cNvPr id="205" name="文本框 9"/>
          <p:cNvSpPr txBox="1"/>
          <p:nvPr/>
        </p:nvSpPr>
        <p:spPr>
          <a:xfrm>
            <a:off x="5532835" y="3637905"/>
            <a:ext cx="490538" cy="439341"/>
          </a:xfrm>
          <a:prstGeom prst="rect">
            <a:avLst/>
          </a:prstGeom>
          <a:noFill/>
        </p:spPr>
        <p:txBody>
          <a:bodyPr lIns="68576" tIns="34287" rIns="68576" bIns="34287">
            <a:spAutoFit/>
          </a:bodyPr>
          <a:lstStyle/>
          <a:p>
            <a:pPr defTabSz="685749" fontAlgn="auto">
              <a:spcBef>
                <a:spcPts val="0"/>
              </a:spcBef>
              <a:spcAft>
                <a:spcPts val="0"/>
              </a:spcAft>
              <a:defRPr/>
            </a:pPr>
            <a:r>
              <a:rPr lang="en-US" altLang="zh-CN" sz="3600" baseline="-3000" dirty="0">
                <a:solidFill>
                  <a:schemeClr val="tx1">
                    <a:lumMod val="50000"/>
                    <a:lumOff val="50000"/>
                  </a:schemeClr>
                </a:solidFill>
                <a:latin typeface="+mn-lt"/>
                <a:ea typeface="+mn-ea"/>
                <a:cs typeface="+mn-ea"/>
                <a:sym typeface="+mn-lt"/>
              </a:rPr>
              <a:t>03</a:t>
            </a:r>
            <a:endParaRPr lang="zh-CN" altLang="en-US" sz="3600" baseline="-3000" dirty="0">
              <a:solidFill>
                <a:schemeClr val="tx1">
                  <a:lumMod val="50000"/>
                  <a:lumOff val="50000"/>
                </a:schemeClr>
              </a:solidFill>
              <a:latin typeface="+mn-lt"/>
              <a:ea typeface="+mn-ea"/>
              <a:cs typeface="+mn-ea"/>
              <a:sym typeface="+mn-lt"/>
            </a:endParaRPr>
          </a:p>
        </p:txBody>
      </p:sp>
      <p:sp>
        <p:nvSpPr>
          <p:cNvPr id="206" name="文本框 12"/>
          <p:cNvSpPr txBox="1"/>
          <p:nvPr/>
        </p:nvSpPr>
        <p:spPr>
          <a:xfrm>
            <a:off x="5994797" y="1237605"/>
            <a:ext cx="1608534" cy="300038"/>
          </a:xfrm>
          <a:prstGeom prst="rect">
            <a:avLst/>
          </a:prstGeom>
          <a:noFill/>
        </p:spPr>
        <p:txBody>
          <a:bodyPr lIns="68576" tIns="34287" rIns="68576" bIns="34287">
            <a:spAutoFit/>
          </a:bodyPr>
          <a:lstStyle/>
          <a:p>
            <a:pPr defTabSz="685749" fontAlgn="auto">
              <a:spcBef>
                <a:spcPts val="0"/>
              </a:spcBef>
              <a:spcAft>
                <a:spcPts val="0"/>
              </a:spcAft>
              <a:defRPr/>
            </a:pPr>
            <a:r>
              <a:rPr lang="zh-CN" altLang="en-US" sz="1500" b="1" dirty="0">
                <a:solidFill>
                  <a:schemeClr val="tx1">
                    <a:lumMod val="65000"/>
                    <a:lumOff val="35000"/>
                  </a:schemeClr>
                </a:solidFill>
                <a:latin typeface="+mn-lt"/>
                <a:ea typeface="+mn-ea"/>
                <a:cs typeface="+mn-ea"/>
                <a:sym typeface="+mn-lt"/>
              </a:rPr>
              <a:t>添加标题</a:t>
            </a:r>
            <a:endParaRPr lang="zh-CN" altLang="en-US" sz="1500" b="1" baseline="-3000" dirty="0">
              <a:solidFill>
                <a:schemeClr val="tx1">
                  <a:lumMod val="65000"/>
                  <a:lumOff val="35000"/>
                </a:schemeClr>
              </a:solidFill>
              <a:latin typeface="+mn-lt"/>
              <a:ea typeface="+mn-ea"/>
              <a:cs typeface="+mn-ea"/>
              <a:sym typeface="+mn-lt"/>
            </a:endParaRPr>
          </a:p>
        </p:txBody>
      </p:sp>
      <p:sp>
        <p:nvSpPr>
          <p:cNvPr id="207" name="文本框 13"/>
          <p:cNvSpPr txBox="1"/>
          <p:nvPr/>
        </p:nvSpPr>
        <p:spPr>
          <a:xfrm>
            <a:off x="5536407" y="1518593"/>
            <a:ext cx="2718197" cy="475509"/>
          </a:xfrm>
          <a:prstGeom prst="rect">
            <a:avLst/>
          </a:prstGeom>
          <a:noFill/>
        </p:spPr>
        <p:txBody>
          <a:bodyPr lIns="68576" tIns="34287" rIns="68576" bIns="34287">
            <a:spAutoFit/>
          </a:bodyPr>
          <a:lstStyle/>
          <a:p>
            <a:pPr defTabSz="685749" fontAlgn="auto">
              <a:lnSpc>
                <a:spcPct val="120000"/>
              </a:lnSpc>
              <a:spcAft>
                <a:spcPts val="0"/>
              </a:spcAft>
              <a:defRPr/>
            </a:pPr>
            <a:r>
              <a:rPr lang="zh-CN" altLang="en-US" sz="1100" dirty="0">
                <a:solidFill>
                  <a:schemeClr val="tx1">
                    <a:lumMod val="65000"/>
                    <a:lumOff val="35000"/>
                  </a:schemeClr>
                </a:solidFill>
                <a:latin typeface="+mn-lt"/>
                <a:ea typeface="+mn-ea"/>
                <a:cs typeface="+mn-ea"/>
                <a:sym typeface="+mn-lt"/>
              </a:rPr>
              <a:t>点击输入简要文本内容，文字内容需概况精炼的说明该分项内容</a:t>
            </a:r>
            <a:r>
              <a:rPr lang="en-US" altLang="zh-CN" sz="1100" dirty="0">
                <a:solidFill>
                  <a:schemeClr val="tx1">
                    <a:lumMod val="65000"/>
                    <a:lumOff val="35000"/>
                  </a:schemeClr>
                </a:solidFill>
                <a:latin typeface="+mn-lt"/>
                <a:ea typeface="+mn-ea"/>
                <a:cs typeface="+mn-ea"/>
                <a:sym typeface="+mn-lt"/>
              </a:rPr>
              <a:t>……</a:t>
            </a:r>
            <a:endParaRPr lang="zh-CN" altLang="en-US" sz="1100" dirty="0">
              <a:solidFill>
                <a:schemeClr val="tx1">
                  <a:lumMod val="65000"/>
                  <a:lumOff val="35000"/>
                </a:schemeClr>
              </a:solidFill>
              <a:latin typeface="+mn-lt"/>
              <a:ea typeface="+mn-ea"/>
              <a:cs typeface="+mn-ea"/>
              <a:sym typeface="+mn-lt"/>
            </a:endParaRPr>
          </a:p>
        </p:txBody>
      </p:sp>
      <p:sp>
        <p:nvSpPr>
          <p:cNvPr id="208" name="文本框 14"/>
          <p:cNvSpPr txBox="1"/>
          <p:nvPr/>
        </p:nvSpPr>
        <p:spPr>
          <a:xfrm>
            <a:off x="5532835" y="1161405"/>
            <a:ext cx="490538" cy="438150"/>
          </a:xfrm>
          <a:prstGeom prst="rect">
            <a:avLst/>
          </a:prstGeom>
          <a:noFill/>
        </p:spPr>
        <p:txBody>
          <a:bodyPr lIns="68576" tIns="34287" rIns="68576" bIns="34287">
            <a:spAutoFit/>
          </a:bodyPr>
          <a:lstStyle/>
          <a:p>
            <a:pPr defTabSz="685749" fontAlgn="auto">
              <a:spcBef>
                <a:spcPts val="0"/>
              </a:spcBef>
              <a:spcAft>
                <a:spcPts val="0"/>
              </a:spcAft>
              <a:defRPr/>
            </a:pPr>
            <a:r>
              <a:rPr lang="en-US" altLang="zh-CN" sz="3600" baseline="-3000" dirty="0">
                <a:solidFill>
                  <a:schemeClr val="tx1">
                    <a:lumMod val="50000"/>
                    <a:lumOff val="50000"/>
                  </a:schemeClr>
                </a:solidFill>
                <a:latin typeface="+mn-lt"/>
                <a:ea typeface="+mn-ea"/>
                <a:cs typeface="+mn-ea"/>
                <a:sym typeface="+mn-lt"/>
              </a:rPr>
              <a:t>02</a:t>
            </a:r>
            <a:endParaRPr lang="zh-CN" altLang="en-US" sz="3600" baseline="-3000" dirty="0">
              <a:solidFill>
                <a:schemeClr val="tx1">
                  <a:lumMod val="50000"/>
                  <a:lumOff val="50000"/>
                </a:schemeClr>
              </a:solidFill>
              <a:latin typeface="+mn-lt"/>
              <a:ea typeface="+mn-ea"/>
              <a:cs typeface="+mn-ea"/>
              <a:sym typeface="+mn-lt"/>
            </a:endParaRPr>
          </a:p>
        </p:txBody>
      </p:sp>
      <p:sp>
        <p:nvSpPr>
          <p:cNvPr id="209" name="文本框 16"/>
          <p:cNvSpPr txBox="1"/>
          <p:nvPr/>
        </p:nvSpPr>
        <p:spPr>
          <a:xfrm>
            <a:off x="1514475" y="3715296"/>
            <a:ext cx="1637110" cy="300038"/>
          </a:xfrm>
          <a:prstGeom prst="rect">
            <a:avLst/>
          </a:prstGeom>
          <a:noFill/>
        </p:spPr>
        <p:txBody>
          <a:bodyPr lIns="68576" tIns="34287" rIns="68576" bIns="34287">
            <a:spAutoFit/>
          </a:bodyPr>
          <a:lstStyle/>
          <a:p>
            <a:pPr algn="r" defTabSz="685749" fontAlgn="auto">
              <a:spcBef>
                <a:spcPts val="0"/>
              </a:spcBef>
              <a:spcAft>
                <a:spcPts val="0"/>
              </a:spcAft>
              <a:defRPr/>
            </a:pPr>
            <a:r>
              <a:rPr lang="zh-CN" altLang="en-US" sz="1500" b="1" dirty="0">
                <a:solidFill>
                  <a:schemeClr val="tx1">
                    <a:lumMod val="65000"/>
                    <a:lumOff val="35000"/>
                  </a:schemeClr>
                </a:solidFill>
                <a:latin typeface="+mn-lt"/>
                <a:ea typeface="+mn-ea"/>
                <a:cs typeface="+mn-ea"/>
                <a:sym typeface="+mn-lt"/>
              </a:rPr>
              <a:t>添加标题</a:t>
            </a:r>
            <a:endParaRPr lang="zh-CN" altLang="en-US" sz="1500" b="1" baseline="-3000" dirty="0">
              <a:solidFill>
                <a:schemeClr val="tx1">
                  <a:lumMod val="65000"/>
                  <a:lumOff val="35000"/>
                </a:schemeClr>
              </a:solidFill>
              <a:latin typeface="+mn-lt"/>
              <a:ea typeface="+mn-ea"/>
              <a:cs typeface="+mn-ea"/>
              <a:sym typeface="+mn-lt"/>
            </a:endParaRPr>
          </a:p>
        </p:txBody>
      </p:sp>
      <p:sp>
        <p:nvSpPr>
          <p:cNvPr id="210" name="文本框 17"/>
          <p:cNvSpPr txBox="1"/>
          <p:nvPr/>
        </p:nvSpPr>
        <p:spPr>
          <a:xfrm>
            <a:off x="876300" y="3992711"/>
            <a:ext cx="2712244" cy="475509"/>
          </a:xfrm>
          <a:prstGeom prst="rect">
            <a:avLst/>
          </a:prstGeom>
          <a:noFill/>
        </p:spPr>
        <p:txBody>
          <a:bodyPr lIns="68576" tIns="34287" rIns="68576" bIns="34287">
            <a:spAutoFit/>
          </a:bodyPr>
          <a:lstStyle/>
          <a:p>
            <a:pPr algn="r" defTabSz="685749" fontAlgn="auto">
              <a:lnSpc>
                <a:spcPct val="120000"/>
              </a:lnSpc>
              <a:spcAft>
                <a:spcPts val="0"/>
              </a:spcAft>
              <a:defRPr/>
            </a:pPr>
            <a:r>
              <a:rPr lang="zh-CN" altLang="en-US" sz="1100" dirty="0">
                <a:solidFill>
                  <a:schemeClr val="tx1">
                    <a:lumMod val="65000"/>
                    <a:lumOff val="35000"/>
                  </a:schemeClr>
                </a:solidFill>
                <a:latin typeface="+mn-lt"/>
                <a:ea typeface="+mn-ea"/>
                <a:cs typeface="+mn-ea"/>
                <a:sym typeface="+mn-lt"/>
              </a:rPr>
              <a:t>点击输入简要文本内容，文字内容需概况精炼的说明该分项内容</a:t>
            </a:r>
            <a:r>
              <a:rPr lang="en-US" altLang="zh-CN" sz="1100" dirty="0">
                <a:solidFill>
                  <a:schemeClr val="tx1">
                    <a:lumMod val="65000"/>
                    <a:lumOff val="35000"/>
                  </a:schemeClr>
                </a:solidFill>
                <a:latin typeface="+mn-lt"/>
                <a:ea typeface="+mn-ea"/>
                <a:cs typeface="+mn-ea"/>
                <a:sym typeface="+mn-lt"/>
              </a:rPr>
              <a:t>……</a:t>
            </a:r>
            <a:r>
              <a:rPr lang="zh-CN" altLang="en-US" sz="1100" dirty="0" smtClean="0">
                <a:solidFill>
                  <a:schemeClr val="tx1">
                    <a:lumMod val="65000"/>
                    <a:lumOff val="35000"/>
                  </a:schemeClr>
                </a:solidFill>
                <a:latin typeface="+mn-lt"/>
                <a:ea typeface="+mn-ea"/>
                <a:cs typeface="+mn-ea"/>
                <a:sym typeface="+mn-lt"/>
              </a:rPr>
              <a:t>。</a:t>
            </a:r>
            <a:endParaRPr lang="zh-CN" altLang="en-US" sz="1100" dirty="0">
              <a:solidFill>
                <a:schemeClr val="tx1">
                  <a:lumMod val="65000"/>
                  <a:lumOff val="35000"/>
                </a:schemeClr>
              </a:solidFill>
              <a:latin typeface="+mn-lt"/>
              <a:ea typeface="+mn-ea"/>
              <a:cs typeface="+mn-ea"/>
              <a:sym typeface="+mn-lt"/>
            </a:endParaRPr>
          </a:p>
        </p:txBody>
      </p:sp>
      <p:sp>
        <p:nvSpPr>
          <p:cNvPr id="211" name="文本框 18"/>
          <p:cNvSpPr txBox="1"/>
          <p:nvPr/>
        </p:nvSpPr>
        <p:spPr>
          <a:xfrm>
            <a:off x="3115866" y="3634334"/>
            <a:ext cx="490538" cy="438150"/>
          </a:xfrm>
          <a:prstGeom prst="rect">
            <a:avLst/>
          </a:prstGeom>
          <a:noFill/>
        </p:spPr>
        <p:txBody>
          <a:bodyPr lIns="68576" tIns="34287" rIns="68576" bIns="34287">
            <a:spAutoFit/>
          </a:bodyPr>
          <a:lstStyle/>
          <a:p>
            <a:pPr algn="r" defTabSz="685749" fontAlgn="auto">
              <a:spcBef>
                <a:spcPts val="0"/>
              </a:spcBef>
              <a:spcAft>
                <a:spcPts val="0"/>
              </a:spcAft>
              <a:defRPr/>
            </a:pPr>
            <a:r>
              <a:rPr lang="en-US" altLang="zh-CN" sz="3600" baseline="-3000" dirty="0">
                <a:solidFill>
                  <a:schemeClr val="tx1">
                    <a:lumMod val="50000"/>
                    <a:lumOff val="50000"/>
                  </a:schemeClr>
                </a:solidFill>
                <a:latin typeface="+mn-lt"/>
                <a:ea typeface="+mn-ea"/>
                <a:cs typeface="+mn-ea"/>
                <a:sym typeface="+mn-lt"/>
              </a:rPr>
              <a:t>04</a:t>
            </a:r>
            <a:endParaRPr lang="zh-CN" altLang="en-US" sz="3600" baseline="-3000" dirty="0">
              <a:solidFill>
                <a:schemeClr val="tx1">
                  <a:lumMod val="50000"/>
                  <a:lumOff val="50000"/>
                </a:schemeClr>
              </a:solidFill>
              <a:latin typeface="+mn-lt"/>
              <a:ea typeface="+mn-ea"/>
              <a:cs typeface="+mn-ea"/>
              <a:sym typeface="+mn-lt"/>
            </a:endParaRPr>
          </a:p>
        </p:txBody>
      </p:sp>
      <p:sp>
        <p:nvSpPr>
          <p:cNvPr id="212" name="文本框 20"/>
          <p:cNvSpPr txBox="1"/>
          <p:nvPr/>
        </p:nvSpPr>
        <p:spPr>
          <a:xfrm>
            <a:off x="1774031" y="1237605"/>
            <a:ext cx="1372791" cy="300038"/>
          </a:xfrm>
          <a:prstGeom prst="rect">
            <a:avLst/>
          </a:prstGeom>
          <a:noFill/>
        </p:spPr>
        <p:txBody>
          <a:bodyPr lIns="68576" tIns="34287" rIns="68576" bIns="34287">
            <a:spAutoFit/>
          </a:bodyPr>
          <a:lstStyle/>
          <a:p>
            <a:pPr algn="r" defTabSz="685749" fontAlgn="auto">
              <a:spcBef>
                <a:spcPts val="0"/>
              </a:spcBef>
              <a:spcAft>
                <a:spcPts val="0"/>
              </a:spcAft>
              <a:defRPr/>
            </a:pPr>
            <a:r>
              <a:rPr lang="zh-CN" altLang="en-US" sz="1500" b="1" dirty="0">
                <a:solidFill>
                  <a:schemeClr val="tx1">
                    <a:lumMod val="65000"/>
                    <a:lumOff val="35000"/>
                  </a:schemeClr>
                </a:solidFill>
                <a:latin typeface="+mn-lt"/>
                <a:ea typeface="+mn-ea"/>
                <a:cs typeface="+mn-ea"/>
                <a:sym typeface="+mn-lt"/>
              </a:rPr>
              <a:t>添加标题</a:t>
            </a:r>
            <a:endParaRPr lang="zh-CN" altLang="en-US" sz="1500" b="1" baseline="-3000" dirty="0">
              <a:solidFill>
                <a:schemeClr val="tx1">
                  <a:lumMod val="65000"/>
                  <a:lumOff val="35000"/>
                </a:schemeClr>
              </a:solidFill>
              <a:latin typeface="+mn-lt"/>
              <a:ea typeface="+mn-ea"/>
              <a:cs typeface="+mn-ea"/>
              <a:sym typeface="+mn-lt"/>
            </a:endParaRPr>
          </a:p>
        </p:txBody>
      </p:sp>
      <p:sp>
        <p:nvSpPr>
          <p:cNvPr id="213" name="文本框 21"/>
          <p:cNvSpPr txBox="1"/>
          <p:nvPr/>
        </p:nvSpPr>
        <p:spPr>
          <a:xfrm>
            <a:off x="876300" y="1515021"/>
            <a:ext cx="2712244" cy="475509"/>
          </a:xfrm>
          <a:prstGeom prst="rect">
            <a:avLst/>
          </a:prstGeom>
          <a:noFill/>
        </p:spPr>
        <p:txBody>
          <a:bodyPr lIns="68576" tIns="34287" rIns="68576" bIns="34287">
            <a:spAutoFit/>
          </a:bodyPr>
          <a:lstStyle/>
          <a:p>
            <a:pPr algn="r" defTabSz="685749" fontAlgn="auto">
              <a:lnSpc>
                <a:spcPct val="120000"/>
              </a:lnSpc>
              <a:spcBef>
                <a:spcPts val="0"/>
              </a:spcBef>
              <a:spcAft>
                <a:spcPts val="0"/>
              </a:spcAft>
              <a:defRPr/>
            </a:pPr>
            <a:r>
              <a:rPr lang="zh-CN" altLang="en-US" sz="1100" dirty="0">
                <a:solidFill>
                  <a:schemeClr val="tx1">
                    <a:lumMod val="65000"/>
                    <a:lumOff val="35000"/>
                  </a:schemeClr>
                </a:solidFill>
                <a:latin typeface="+mn-lt"/>
                <a:ea typeface="+mn-ea"/>
                <a:cs typeface="+mn-ea"/>
                <a:sym typeface="+mn-lt"/>
              </a:rPr>
              <a:t>点击输入简要文本内容，文字内容需概况精炼的说明该分项内容</a:t>
            </a:r>
            <a:r>
              <a:rPr lang="en-US" altLang="zh-CN" sz="1100" dirty="0">
                <a:solidFill>
                  <a:schemeClr val="tx1">
                    <a:lumMod val="65000"/>
                    <a:lumOff val="35000"/>
                  </a:schemeClr>
                </a:solidFill>
                <a:latin typeface="+mn-lt"/>
                <a:ea typeface="+mn-ea"/>
                <a:cs typeface="+mn-ea"/>
                <a:sym typeface="+mn-lt"/>
              </a:rPr>
              <a:t>……</a:t>
            </a:r>
            <a:endParaRPr lang="zh-CN" altLang="en-US" sz="1100" dirty="0">
              <a:solidFill>
                <a:schemeClr val="tx1">
                  <a:lumMod val="65000"/>
                  <a:lumOff val="35000"/>
                </a:schemeClr>
              </a:solidFill>
              <a:latin typeface="+mn-lt"/>
              <a:ea typeface="+mn-ea"/>
              <a:cs typeface="+mn-ea"/>
              <a:sym typeface="+mn-lt"/>
            </a:endParaRPr>
          </a:p>
        </p:txBody>
      </p:sp>
      <p:sp>
        <p:nvSpPr>
          <p:cNvPr id="214" name="文本框 22"/>
          <p:cNvSpPr txBox="1"/>
          <p:nvPr/>
        </p:nvSpPr>
        <p:spPr>
          <a:xfrm>
            <a:off x="3101578" y="1156643"/>
            <a:ext cx="490538" cy="438150"/>
          </a:xfrm>
          <a:prstGeom prst="rect">
            <a:avLst/>
          </a:prstGeom>
          <a:noFill/>
        </p:spPr>
        <p:txBody>
          <a:bodyPr lIns="68576" tIns="34287" rIns="68576" bIns="34287">
            <a:spAutoFit/>
          </a:bodyPr>
          <a:lstStyle/>
          <a:p>
            <a:pPr algn="r" defTabSz="685749" fontAlgn="auto">
              <a:spcBef>
                <a:spcPts val="0"/>
              </a:spcBef>
              <a:spcAft>
                <a:spcPts val="0"/>
              </a:spcAft>
              <a:defRPr/>
            </a:pPr>
            <a:r>
              <a:rPr lang="en-US" altLang="zh-CN" sz="3600" baseline="-3000" dirty="0">
                <a:solidFill>
                  <a:schemeClr val="tx1">
                    <a:lumMod val="50000"/>
                    <a:lumOff val="50000"/>
                  </a:schemeClr>
                </a:solidFill>
                <a:latin typeface="+mn-lt"/>
                <a:ea typeface="+mn-ea"/>
                <a:cs typeface="+mn-ea"/>
                <a:sym typeface="+mn-lt"/>
              </a:rPr>
              <a:t>01</a:t>
            </a:r>
            <a:endParaRPr lang="zh-CN" altLang="en-US" sz="3600" baseline="-3000" dirty="0">
              <a:solidFill>
                <a:schemeClr val="tx1">
                  <a:lumMod val="50000"/>
                  <a:lumOff val="50000"/>
                </a:schemeClr>
              </a:solidFill>
              <a:latin typeface="+mn-lt"/>
              <a:ea typeface="+mn-ea"/>
              <a:cs typeface="+mn-ea"/>
              <a:sym typeface="+mn-lt"/>
            </a:endParaRPr>
          </a:p>
        </p:txBody>
      </p:sp>
      <p:grpSp>
        <p:nvGrpSpPr>
          <p:cNvPr id="215" name="组合 214"/>
          <p:cNvGrpSpPr>
            <a:grpSpLocks/>
          </p:cNvGrpSpPr>
          <p:nvPr/>
        </p:nvGrpSpPr>
        <p:grpSpPr bwMode="auto">
          <a:xfrm>
            <a:off x="3854053" y="987574"/>
            <a:ext cx="1422797" cy="1422797"/>
            <a:chOff x="4854966" y="1574162"/>
            <a:chExt cx="1897870" cy="1897870"/>
          </a:xfrm>
          <a:solidFill>
            <a:srgbClr val="200200"/>
          </a:solidFill>
        </p:grpSpPr>
        <p:sp>
          <p:nvSpPr>
            <p:cNvPr id="216" name="泪滴形 215"/>
            <p:cNvSpPr/>
            <p:nvPr/>
          </p:nvSpPr>
          <p:spPr>
            <a:xfrm rot="8100000">
              <a:off x="4854966" y="1574162"/>
              <a:ext cx="1897870" cy="189787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solidFill>
                  <a:schemeClr val="tx2">
                    <a:lumMod val="75000"/>
                  </a:schemeClr>
                </a:solidFill>
                <a:cs typeface="+mn-ea"/>
                <a:sym typeface="+mn-lt"/>
              </a:endParaRPr>
            </a:p>
          </p:txBody>
        </p:sp>
        <p:grpSp>
          <p:nvGrpSpPr>
            <p:cNvPr id="217" name="组合 216"/>
            <p:cNvGrpSpPr>
              <a:grpSpLocks noChangeAspect="1"/>
            </p:cNvGrpSpPr>
            <p:nvPr/>
          </p:nvGrpSpPr>
          <p:grpSpPr>
            <a:xfrm>
              <a:off x="5635285" y="1758388"/>
              <a:ext cx="337232" cy="540000"/>
              <a:chOff x="8912226" y="6748292"/>
              <a:chExt cx="250825" cy="401638"/>
            </a:xfrm>
            <a:grpFill/>
          </p:grpSpPr>
          <p:sp>
            <p:nvSpPr>
              <p:cNvPr id="218" name="Freeform 550"/>
              <p:cNvSpPr>
                <a:spLocks/>
              </p:cNvSpPr>
              <p:nvPr/>
            </p:nvSpPr>
            <p:spPr bwMode="auto">
              <a:xfrm>
                <a:off x="8912226" y="6859417"/>
                <a:ext cx="250825" cy="290513"/>
              </a:xfrm>
              <a:custGeom>
                <a:avLst/>
                <a:gdLst>
                  <a:gd name="T0" fmla="*/ 180 w 180"/>
                  <a:gd name="T1" fmla="*/ 68 h 209"/>
                  <a:gd name="T2" fmla="*/ 180 w 180"/>
                  <a:gd name="T3" fmla="*/ 15 h 209"/>
                  <a:gd name="T4" fmla="*/ 156 w 180"/>
                  <a:gd name="T5" fmla="*/ 15 h 209"/>
                  <a:gd name="T6" fmla="*/ 156 w 180"/>
                  <a:gd name="T7" fmla="*/ 68 h 209"/>
                  <a:gd name="T8" fmla="*/ 92 w 180"/>
                  <a:gd name="T9" fmla="*/ 132 h 209"/>
                  <a:gd name="T10" fmla="*/ 91 w 180"/>
                  <a:gd name="T11" fmla="*/ 132 h 209"/>
                  <a:gd name="T12" fmla="*/ 90 w 180"/>
                  <a:gd name="T13" fmla="*/ 132 h 209"/>
                  <a:gd name="T14" fmla="*/ 90 w 180"/>
                  <a:gd name="T15" fmla="*/ 132 h 209"/>
                  <a:gd name="T16" fmla="*/ 89 w 180"/>
                  <a:gd name="T17" fmla="*/ 132 h 209"/>
                  <a:gd name="T18" fmla="*/ 24 w 180"/>
                  <a:gd name="T19" fmla="*/ 68 h 209"/>
                  <a:gd name="T20" fmla="*/ 24 w 180"/>
                  <a:gd name="T21" fmla="*/ 15 h 209"/>
                  <a:gd name="T22" fmla="*/ 0 w 180"/>
                  <a:gd name="T23" fmla="*/ 15 h 209"/>
                  <a:gd name="T24" fmla="*/ 0 w 180"/>
                  <a:gd name="T25" fmla="*/ 68 h 209"/>
                  <a:gd name="T26" fmla="*/ 76 w 180"/>
                  <a:gd name="T27" fmla="*/ 156 h 209"/>
                  <a:gd name="T28" fmla="*/ 76 w 180"/>
                  <a:gd name="T29" fmla="*/ 194 h 209"/>
                  <a:gd name="T30" fmla="*/ 22 w 180"/>
                  <a:gd name="T31" fmla="*/ 209 h 209"/>
                  <a:gd name="T32" fmla="*/ 159 w 180"/>
                  <a:gd name="T33" fmla="*/ 209 h 209"/>
                  <a:gd name="T34" fmla="*/ 104 w 180"/>
                  <a:gd name="T35" fmla="*/ 193 h 209"/>
                  <a:gd name="T36" fmla="*/ 104 w 180"/>
                  <a:gd name="T37" fmla="*/ 156 h 209"/>
                  <a:gd name="T38" fmla="*/ 180 w 180"/>
                  <a:gd name="T39" fmla="*/ 6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9">
                    <a:moveTo>
                      <a:pt x="180" y="68"/>
                    </a:moveTo>
                    <a:cubicBezTo>
                      <a:pt x="180" y="68"/>
                      <a:pt x="180" y="38"/>
                      <a:pt x="180" y="15"/>
                    </a:cubicBezTo>
                    <a:cubicBezTo>
                      <a:pt x="180" y="0"/>
                      <a:pt x="156" y="0"/>
                      <a:pt x="156" y="15"/>
                    </a:cubicBezTo>
                    <a:cubicBezTo>
                      <a:pt x="156" y="38"/>
                      <a:pt x="156" y="68"/>
                      <a:pt x="156" y="68"/>
                    </a:cubicBezTo>
                    <a:cubicBezTo>
                      <a:pt x="156" y="104"/>
                      <a:pt x="128" y="132"/>
                      <a:pt x="92" y="132"/>
                    </a:cubicBezTo>
                    <a:cubicBezTo>
                      <a:pt x="92" y="132"/>
                      <a:pt x="91" y="132"/>
                      <a:pt x="91" y="132"/>
                    </a:cubicBezTo>
                    <a:cubicBezTo>
                      <a:pt x="90" y="132"/>
                      <a:pt x="90" y="132"/>
                      <a:pt x="90" y="132"/>
                    </a:cubicBezTo>
                    <a:cubicBezTo>
                      <a:pt x="90" y="132"/>
                      <a:pt x="90" y="132"/>
                      <a:pt x="90" y="132"/>
                    </a:cubicBezTo>
                    <a:cubicBezTo>
                      <a:pt x="90" y="132"/>
                      <a:pt x="89" y="132"/>
                      <a:pt x="89" y="132"/>
                    </a:cubicBezTo>
                    <a:cubicBezTo>
                      <a:pt x="53" y="132"/>
                      <a:pt x="24" y="104"/>
                      <a:pt x="24" y="68"/>
                    </a:cubicBezTo>
                    <a:cubicBezTo>
                      <a:pt x="24" y="68"/>
                      <a:pt x="24" y="38"/>
                      <a:pt x="24" y="15"/>
                    </a:cubicBezTo>
                    <a:cubicBezTo>
                      <a:pt x="24" y="0"/>
                      <a:pt x="0" y="0"/>
                      <a:pt x="0" y="15"/>
                    </a:cubicBezTo>
                    <a:cubicBezTo>
                      <a:pt x="0" y="22"/>
                      <a:pt x="0" y="68"/>
                      <a:pt x="0" y="68"/>
                    </a:cubicBezTo>
                    <a:cubicBezTo>
                      <a:pt x="0" y="113"/>
                      <a:pt x="33" y="149"/>
                      <a:pt x="76" y="156"/>
                    </a:cubicBezTo>
                    <a:cubicBezTo>
                      <a:pt x="76" y="194"/>
                      <a:pt x="76" y="194"/>
                      <a:pt x="76" y="194"/>
                    </a:cubicBezTo>
                    <a:cubicBezTo>
                      <a:pt x="22" y="209"/>
                      <a:pt x="22" y="209"/>
                      <a:pt x="22" y="209"/>
                    </a:cubicBezTo>
                    <a:cubicBezTo>
                      <a:pt x="159" y="209"/>
                      <a:pt x="159" y="209"/>
                      <a:pt x="159" y="209"/>
                    </a:cubicBezTo>
                    <a:cubicBezTo>
                      <a:pt x="104" y="193"/>
                      <a:pt x="104" y="193"/>
                      <a:pt x="104" y="193"/>
                    </a:cubicBezTo>
                    <a:cubicBezTo>
                      <a:pt x="104" y="156"/>
                      <a:pt x="104" y="156"/>
                      <a:pt x="104" y="156"/>
                    </a:cubicBezTo>
                    <a:cubicBezTo>
                      <a:pt x="147" y="150"/>
                      <a:pt x="180" y="113"/>
                      <a:pt x="180" y="68"/>
                    </a:cubicBezTo>
                    <a:close/>
                  </a:path>
                </a:pathLst>
              </a:custGeom>
              <a:solidFill>
                <a:schemeClr val="bg1"/>
              </a:solidFill>
              <a:ln>
                <a:noFill/>
              </a:ln>
              <a:extLst/>
            </p:spPr>
            <p:txBody>
              <a:bodyPr lIns="121920" tIns="60960" rIns="121920" bIns="60960"/>
              <a:lstStyle/>
              <a:p>
                <a:pPr defTabSz="685749" fontAlgn="auto">
                  <a:spcBef>
                    <a:spcPts val="0"/>
                  </a:spcBef>
                  <a:spcAft>
                    <a:spcPts val="0"/>
                  </a:spcAft>
                  <a:defRPr/>
                </a:pPr>
                <a:endParaRPr lang="zh-CN" altLang="en-US" sz="1900">
                  <a:solidFill>
                    <a:schemeClr val="tx2">
                      <a:lumMod val="75000"/>
                    </a:schemeClr>
                  </a:solidFill>
                  <a:latin typeface="+mn-lt"/>
                  <a:ea typeface="+mn-ea"/>
                  <a:cs typeface="+mn-ea"/>
                  <a:sym typeface="+mn-lt"/>
                </a:endParaRPr>
              </a:p>
            </p:txBody>
          </p:sp>
          <p:sp>
            <p:nvSpPr>
              <p:cNvPr id="219" name="Freeform 551"/>
              <p:cNvSpPr>
                <a:spLocks/>
              </p:cNvSpPr>
              <p:nvPr/>
            </p:nvSpPr>
            <p:spPr bwMode="auto">
              <a:xfrm>
                <a:off x="8977313" y="6748292"/>
                <a:ext cx="120650" cy="263525"/>
              </a:xfrm>
              <a:custGeom>
                <a:avLst/>
                <a:gdLst>
                  <a:gd name="T0" fmla="*/ 43 w 87"/>
                  <a:gd name="T1" fmla="*/ 190 h 190"/>
                  <a:gd name="T2" fmla="*/ 43 w 87"/>
                  <a:gd name="T3" fmla="*/ 190 h 190"/>
                  <a:gd name="T4" fmla="*/ 44 w 87"/>
                  <a:gd name="T5" fmla="*/ 190 h 190"/>
                  <a:gd name="T6" fmla="*/ 87 w 87"/>
                  <a:gd name="T7" fmla="*/ 147 h 190"/>
                  <a:gd name="T8" fmla="*/ 87 w 87"/>
                  <a:gd name="T9" fmla="*/ 43 h 190"/>
                  <a:gd name="T10" fmla="*/ 44 w 87"/>
                  <a:gd name="T11" fmla="*/ 0 h 190"/>
                  <a:gd name="T12" fmla="*/ 43 w 87"/>
                  <a:gd name="T13" fmla="*/ 0 h 190"/>
                  <a:gd name="T14" fmla="*/ 43 w 87"/>
                  <a:gd name="T15" fmla="*/ 0 h 190"/>
                  <a:gd name="T16" fmla="*/ 0 w 87"/>
                  <a:gd name="T17" fmla="*/ 43 h 190"/>
                  <a:gd name="T18" fmla="*/ 0 w 87"/>
                  <a:gd name="T19" fmla="*/ 147 h 190"/>
                  <a:gd name="T20" fmla="*/ 43 w 87"/>
                  <a:gd name="T21"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190">
                    <a:moveTo>
                      <a:pt x="43" y="190"/>
                    </a:moveTo>
                    <a:cubicBezTo>
                      <a:pt x="43" y="190"/>
                      <a:pt x="43" y="190"/>
                      <a:pt x="43" y="190"/>
                    </a:cubicBezTo>
                    <a:cubicBezTo>
                      <a:pt x="44" y="190"/>
                      <a:pt x="44" y="190"/>
                      <a:pt x="44" y="190"/>
                    </a:cubicBezTo>
                    <a:cubicBezTo>
                      <a:pt x="68" y="190"/>
                      <a:pt x="87" y="171"/>
                      <a:pt x="87" y="147"/>
                    </a:cubicBezTo>
                    <a:cubicBezTo>
                      <a:pt x="87" y="43"/>
                      <a:pt x="87" y="43"/>
                      <a:pt x="87" y="43"/>
                    </a:cubicBezTo>
                    <a:cubicBezTo>
                      <a:pt x="87" y="19"/>
                      <a:pt x="68" y="0"/>
                      <a:pt x="44" y="0"/>
                    </a:cubicBezTo>
                    <a:cubicBezTo>
                      <a:pt x="44" y="0"/>
                      <a:pt x="44" y="0"/>
                      <a:pt x="43" y="0"/>
                    </a:cubicBezTo>
                    <a:cubicBezTo>
                      <a:pt x="43" y="0"/>
                      <a:pt x="43" y="0"/>
                      <a:pt x="43" y="0"/>
                    </a:cubicBezTo>
                    <a:cubicBezTo>
                      <a:pt x="19" y="0"/>
                      <a:pt x="0" y="19"/>
                      <a:pt x="0" y="43"/>
                    </a:cubicBezTo>
                    <a:cubicBezTo>
                      <a:pt x="0" y="147"/>
                      <a:pt x="0" y="147"/>
                      <a:pt x="0" y="147"/>
                    </a:cubicBezTo>
                    <a:cubicBezTo>
                      <a:pt x="0" y="171"/>
                      <a:pt x="19" y="190"/>
                      <a:pt x="43" y="190"/>
                    </a:cubicBezTo>
                    <a:close/>
                  </a:path>
                </a:pathLst>
              </a:custGeom>
              <a:solidFill>
                <a:schemeClr val="bg1"/>
              </a:solidFill>
              <a:ln>
                <a:noFill/>
              </a:ln>
              <a:extLst/>
            </p:spPr>
            <p:txBody>
              <a:bodyPr lIns="121920" tIns="60960" rIns="121920" bIns="60960"/>
              <a:lstStyle/>
              <a:p>
                <a:pPr defTabSz="685749" fontAlgn="auto">
                  <a:spcBef>
                    <a:spcPts val="0"/>
                  </a:spcBef>
                  <a:spcAft>
                    <a:spcPts val="0"/>
                  </a:spcAft>
                  <a:defRPr/>
                </a:pPr>
                <a:endParaRPr lang="zh-CN" altLang="en-US" sz="1900">
                  <a:solidFill>
                    <a:schemeClr val="tx2">
                      <a:lumMod val="75000"/>
                    </a:schemeClr>
                  </a:solidFill>
                  <a:latin typeface="+mn-lt"/>
                  <a:ea typeface="+mn-ea"/>
                  <a:cs typeface="+mn-ea"/>
                  <a:sym typeface="+mn-lt"/>
                </a:endParaRPr>
              </a:p>
            </p:txBody>
          </p:sp>
        </p:grpSp>
      </p:grpSp>
      <p:grpSp>
        <p:nvGrpSpPr>
          <p:cNvPr id="220" name="组合 219"/>
          <p:cNvGrpSpPr>
            <a:grpSpLocks/>
          </p:cNvGrpSpPr>
          <p:nvPr/>
        </p:nvGrpSpPr>
        <p:grpSpPr bwMode="auto">
          <a:xfrm>
            <a:off x="3854053" y="3115222"/>
            <a:ext cx="1422797" cy="1477565"/>
            <a:chOff x="4854966" y="4355480"/>
            <a:chExt cx="1897870" cy="1969070"/>
          </a:xfrm>
          <a:solidFill>
            <a:srgbClr val="072249"/>
          </a:solidFill>
        </p:grpSpPr>
        <p:sp>
          <p:nvSpPr>
            <p:cNvPr id="221" name="泪滴形 220"/>
            <p:cNvSpPr/>
            <p:nvPr/>
          </p:nvSpPr>
          <p:spPr>
            <a:xfrm rot="13500000" flipV="1">
              <a:off x="4854966" y="4426880"/>
              <a:ext cx="1897870" cy="1897670"/>
            </a:xfrm>
            <a:prstGeom prst="teardrop">
              <a:avLst/>
            </a:prstGeom>
            <a:solidFill>
              <a:srgbClr val="2002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solidFill>
                  <a:schemeClr val="tx2">
                    <a:lumMod val="75000"/>
                  </a:schemeClr>
                </a:solidFill>
                <a:cs typeface="+mn-ea"/>
                <a:sym typeface="+mn-lt"/>
              </a:endParaRPr>
            </a:p>
          </p:txBody>
        </p:sp>
        <p:grpSp>
          <p:nvGrpSpPr>
            <p:cNvPr id="222" name="组合 221"/>
            <p:cNvGrpSpPr>
              <a:grpSpLocks noChangeAspect="1"/>
            </p:cNvGrpSpPr>
            <p:nvPr/>
          </p:nvGrpSpPr>
          <p:grpSpPr>
            <a:xfrm>
              <a:off x="5541401" y="4355480"/>
              <a:ext cx="525001" cy="540000"/>
              <a:chOff x="7240588" y="6794047"/>
              <a:chExt cx="388938" cy="400050"/>
            </a:xfrm>
            <a:grpFill/>
          </p:grpSpPr>
          <p:sp>
            <p:nvSpPr>
              <p:cNvPr id="223" name="Freeform 405"/>
              <p:cNvSpPr>
                <a:spLocks/>
              </p:cNvSpPr>
              <p:nvPr/>
            </p:nvSpPr>
            <p:spPr bwMode="auto">
              <a:xfrm>
                <a:off x="7339013" y="6794047"/>
                <a:ext cx="127000" cy="125413"/>
              </a:xfrm>
              <a:custGeom>
                <a:avLst/>
                <a:gdLst>
                  <a:gd name="T0" fmla="*/ 45 w 91"/>
                  <a:gd name="T1" fmla="*/ 91 h 91"/>
                  <a:gd name="T2" fmla="*/ 56 w 91"/>
                  <a:gd name="T3" fmla="*/ 90 h 91"/>
                  <a:gd name="T4" fmla="*/ 41 w 91"/>
                  <a:gd name="T5" fmla="*/ 77 h 91"/>
                  <a:gd name="T6" fmla="*/ 31 w 91"/>
                  <a:gd name="T7" fmla="*/ 60 h 91"/>
                  <a:gd name="T8" fmla="*/ 37 w 91"/>
                  <a:gd name="T9" fmla="*/ 40 h 91"/>
                  <a:gd name="T10" fmla="*/ 58 w 91"/>
                  <a:gd name="T11" fmla="*/ 31 h 91"/>
                  <a:gd name="T12" fmla="*/ 74 w 91"/>
                  <a:gd name="T13" fmla="*/ 37 h 91"/>
                  <a:gd name="T14" fmla="*/ 91 w 91"/>
                  <a:gd name="T15" fmla="*/ 50 h 91"/>
                  <a:gd name="T16" fmla="*/ 91 w 91"/>
                  <a:gd name="T17" fmla="*/ 46 h 91"/>
                  <a:gd name="T18" fmla="*/ 45 w 91"/>
                  <a:gd name="T19" fmla="*/ 0 h 91"/>
                  <a:gd name="T20" fmla="*/ 0 w 91"/>
                  <a:gd name="T21" fmla="*/ 46 h 91"/>
                  <a:gd name="T22" fmla="*/ 45 w 91"/>
                  <a:gd name="T23"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 h="91">
                    <a:moveTo>
                      <a:pt x="45" y="91"/>
                    </a:moveTo>
                    <a:cubicBezTo>
                      <a:pt x="49" y="91"/>
                      <a:pt x="53" y="91"/>
                      <a:pt x="56" y="90"/>
                    </a:cubicBezTo>
                    <a:cubicBezTo>
                      <a:pt x="41" y="77"/>
                      <a:pt x="41" y="77"/>
                      <a:pt x="41" y="77"/>
                    </a:cubicBezTo>
                    <a:cubicBezTo>
                      <a:pt x="35" y="73"/>
                      <a:pt x="32" y="67"/>
                      <a:pt x="31" y="60"/>
                    </a:cubicBezTo>
                    <a:cubicBezTo>
                      <a:pt x="31" y="53"/>
                      <a:pt x="33" y="46"/>
                      <a:pt x="37" y="40"/>
                    </a:cubicBezTo>
                    <a:cubicBezTo>
                      <a:pt x="42" y="34"/>
                      <a:pt x="50" y="31"/>
                      <a:pt x="58" y="31"/>
                    </a:cubicBezTo>
                    <a:cubicBezTo>
                      <a:pt x="64" y="31"/>
                      <a:pt x="70" y="33"/>
                      <a:pt x="74" y="37"/>
                    </a:cubicBezTo>
                    <a:cubicBezTo>
                      <a:pt x="91" y="50"/>
                      <a:pt x="91" y="50"/>
                      <a:pt x="91" y="50"/>
                    </a:cubicBezTo>
                    <a:cubicBezTo>
                      <a:pt x="91" y="49"/>
                      <a:pt x="91" y="47"/>
                      <a:pt x="91" y="46"/>
                    </a:cubicBezTo>
                    <a:cubicBezTo>
                      <a:pt x="91" y="21"/>
                      <a:pt x="71" y="0"/>
                      <a:pt x="45" y="0"/>
                    </a:cubicBezTo>
                    <a:cubicBezTo>
                      <a:pt x="20" y="0"/>
                      <a:pt x="0" y="21"/>
                      <a:pt x="0" y="46"/>
                    </a:cubicBezTo>
                    <a:cubicBezTo>
                      <a:pt x="0" y="71"/>
                      <a:pt x="20" y="91"/>
                      <a:pt x="45" y="91"/>
                    </a:cubicBezTo>
                    <a:close/>
                  </a:path>
                </a:pathLst>
              </a:custGeom>
              <a:solidFill>
                <a:schemeClr val="bg1"/>
              </a:solidFill>
              <a:ln>
                <a:noFill/>
              </a:ln>
              <a:extLst/>
            </p:spPr>
            <p:txBody>
              <a:bodyPr lIns="121920" tIns="60960" rIns="121920" bIns="60960"/>
              <a:lstStyle/>
              <a:p>
                <a:pPr defTabSz="685749" fontAlgn="auto">
                  <a:spcBef>
                    <a:spcPts val="0"/>
                  </a:spcBef>
                  <a:spcAft>
                    <a:spcPts val="0"/>
                  </a:spcAft>
                  <a:defRPr/>
                </a:pPr>
                <a:endParaRPr lang="zh-CN" altLang="en-US" sz="1900">
                  <a:solidFill>
                    <a:schemeClr val="tx2">
                      <a:lumMod val="75000"/>
                    </a:schemeClr>
                  </a:solidFill>
                  <a:latin typeface="+mn-lt"/>
                  <a:ea typeface="+mn-ea"/>
                  <a:cs typeface="+mn-ea"/>
                  <a:sym typeface="+mn-lt"/>
                </a:endParaRPr>
              </a:p>
            </p:txBody>
          </p:sp>
          <p:sp>
            <p:nvSpPr>
              <p:cNvPr id="224" name="Freeform 407"/>
              <p:cNvSpPr>
                <a:spLocks/>
              </p:cNvSpPr>
              <p:nvPr/>
            </p:nvSpPr>
            <p:spPr bwMode="auto">
              <a:xfrm>
                <a:off x="7402513" y="6857547"/>
                <a:ext cx="227013" cy="198438"/>
              </a:xfrm>
              <a:custGeom>
                <a:avLst/>
                <a:gdLst>
                  <a:gd name="T0" fmla="*/ 104 w 163"/>
                  <a:gd name="T1" fmla="*/ 26 h 143"/>
                  <a:gd name="T2" fmla="*/ 79 w 163"/>
                  <a:gd name="T3" fmla="*/ 31 h 143"/>
                  <a:gd name="T4" fmla="*/ 66 w 163"/>
                  <a:gd name="T5" fmla="*/ 40 h 143"/>
                  <a:gd name="T6" fmla="*/ 20 w 163"/>
                  <a:gd name="T7" fmla="*/ 2 h 143"/>
                  <a:gd name="T8" fmla="*/ 13 w 163"/>
                  <a:gd name="T9" fmla="*/ 0 h 143"/>
                  <a:gd name="T10" fmla="*/ 4 w 163"/>
                  <a:gd name="T11" fmla="*/ 4 h 143"/>
                  <a:gd name="T12" fmla="*/ 5 w 163"/>
                  <a:gd name="T13" fmla="*/ 20 h 143"/>
                  <a:gd name="T14" fmla="*/ 52 w 163"/>
                  <a:gd name="T15" fmla="*/ 58 h 143"/>
                  <a:gd name="T16" fmla="*/ 46 w 163"/>
                  <a:gd name="T17" fmla="*/ 73 h 143"/>
                  <a:gd name="T18" fmla="*/ 45 w 163"/>
                  <a:gd name="T19" fmla="*/ 81 h 143"/>
                  <a:gd name="T20" fmla="*/ 73 w 163"/>
                  <a:gd name="T21" fmla="*/ 66 h 143"/>
                  <a:gd name="T22" fmla="*/ 89 w 163"/>
                  <a:gd name="T23" fmla="*/ 62 h 143"/>
                  <a:gd name="T24" fmla="*/ 119 w 163"/>
                  <a:gd name="T25" fmla="*/ 79 h 143"/>
                  <a:gd name="T26" fmla="*/ 106 w 163"/>
                  <a:gd name="T27" fmla="*/ 125 h 143"/>
                  <a:gd name="T28" fmla="*/ 82 w 163"/>
                  <a:gd name="T29" fmla="*/ 139 h 143"/>
                  <a:gd name="T30" fmla="*/ 104 w 163"/>
                  <a:gd name="T31" fmla="*/ 143 h 143"/>
                  <a:gd name="T32" fmla="*/ 163 w 163"/>
                  <a:gd name="T33" fmla="*/ 84 h 143"/>
                  <a:gd name="T34" fmla="*/ 104 w 163"/>
                  <a:gd name="T35" fmla="*/ 2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3" h="143">
                    <a:moveTo>
                      <a:pt x="104" y="26"/>
                    </a:moveTo>
                    <a:cubicBezTo>
                      <a:pt x="95" y="26"/>
                      <a:pt x="86" y="28"/>
                      <a:pt x="79" y="31"/>
                    </a:cubicBezTo>
                    <a:cubicBezTo>
                      <a:pt x="74" y="34"/>
                      <a:pt x="70" y="36"/>
                      <a:pt x="66" y="40"/>
                    </a:cubicBezTo>
                    <a:cubicBezTo>
                      <a:pt x="20" y="2"/>
                      <a:pt x="20" y="2"/>
                      <a:pt x="20" y="2"/>
                    </a:cubicBezTo>
                    <a:cubicBezTo>
                      <a:pt x="18" y="0"/>
                      <a:pt x="15" y="0"/>
                      <a:pt x="13" y="0"/>
                    </a:cubicBezTo>
                    <a:cubicBezTo>
                      <a:pt x="9" y="0"/>
                      <a:pt x="6" y="1"/>
                      <a:pt x="4" y="4"/>
                    </a:cubicBezTo>
                    <a:cubicBezTo>
                      <a:pt x="0" y="9"/>
                      <a:pt x="1" y="16"/>
                      <a:pt x="5" y="20"/>
                    </a:cubicBezTo>
                    <a:cubicBezTo>
                      <a:pt x="52" y="58"/>
                      <a:pt x="52" y="58"/>
                      <a:pt x="52" y="58"/>
                    </a:cubicBezTo>
                    <a:cubicBezTo>
                      <a:pt x="49" y="62"/>
                      <a:pt x="47" y="67"/>
                      <a:pt x="46" y="73"/>
                    </a:cubicBezTo>
                    <a:cubicBezTo>
                      <a:pt x="46" y="75"/>
                      <a:pt x="45" y="78"/>
                      <a:pt x="45" y="81"/>
                    </a:cubicBezTo>
                    <a:cubicBezTo>
                      <a:pt x="73" y="66"/>
                      <a:pt x="73" y="66"/>
                      <a:pt x="73" y="66"/>
                    </a:cubicBezTo>
                    <a:cubicBezTo>
                      <a:pt x="78" y="63"/>
                      <a:pt x="84" y="62"/>
                      <a:pt x="89" y="62"/>
                    </a:cubicBezTo>
                    <a:cubicBezTo>
                      <a:pt x="102" y="62"/>
                      <a:pt x="113" y="68"/>
                      <a:pt x="119" y="79"/>
                    </a:cubicBezTo>
                    <a:cubicBezTo>
                      <a:pt x="128" y="95"/>
                      <a:pt x="122" y="116"/>
                      <a:pt x="106" y="125"/>
                    </a:cubicBezTo>
                    <a:cubicBezTo>
                      <a:pt x="82" y="139"/>
                      <a:pt x="82" y="139"/>
                      <a:pt x="82" y="139"/>
                    </a:cubicBezTo>
                    <a:cubicBezTo>
                      <a:pt x="88" y="141"/>
                      <a:pt x="96" y="143"/>
                      <a:pt x="104" y="143"/>
                    </a:cubicBezTo>
                    <a:cubicBezTo>
                      <a:pt x="136" y="143"/>
                      <a:pt x="163" y="117"/>
                      <a:pt x="163" y="84"/>
                    </a:cubicBezTo>
                    <a:cubicBezTo>
                      <a:pt x="163" y="52"/>
                      <a:pt x="136" y="26"/>
                      <a:pt x="104" y="26"/>
                    </a:cubicBezTo>
                    <a:close/>
                  </a:path>
                </a:pathLst>
              </a:custGeom>
              <a:solidFill>
                <a:schemeClr val="bg1"/>
              </a:solidFill>
              <a:ln>
                <a:noFill/>
              </a:ln>
              <a:extLst/>
            </p:spPr>
            <p:txBody>
              <a:bodyPr lIns="121920" tIns="60960" rIns="121920" bIns="60960"/>
              <a:lstStyle/>
              <a:p>
                <a:pPr defTabSz="685749" fontAlgn="auto">
                  <a:spcBef>
                    <a:spcPts val="0"/>
                  </a:spcBef>
                  <a:spcAft>
                    <a:spcPts val="0"/>
                  </a:spcAft>
                  <a:defRPr/>
                </a:pPr>
                <a:endParaRPr lang="zh-CN" altLang="en-US" sz="1900">
                  <a:solidFill>
                    <a:schemeClr val="tx2">
                      <a:lumMod val="75000"/>
                    </a:schemeClr>
                  </a:solidFill>
                  <a:latin typeface="+mn-lt"/>
                  <a:ea typeface="+mn-ea"/>
                  <a:cs typeface="+mn-ea"/>
                  <a:sym typeface="+mn-lt"/>
                </a:endParaRPr>
              </a:p>
            </p:txBody>
          </p:sp>
          <p:sp>
            <p:nvSpPr>
              <p:cNvPr id="225" name="Freeform 408"/>
              <p:cNvSpPr>
                <a:spLocks/>
              </p:cNvSpPr>
              <p:nvPr/>
            </p:nvSpPr>
            <p:spPr bwMode="auto">
              <a:xfrm>
                <a:off x="7240588" y="6963909"/>
                <a:ext cx="315913" cy="230188"/>
              </a:xfrm>
              <a:custGeom>
                <a:avLst/>
                <a:gdLst>
                  <a:gd name="T0" fmla="*/ 152 w 227"/>
                  <a:gd name="T1" fmla="*/ 69 h 165"/>
                  <a:gd name="T2" fmla="*/ 215 w 227"/>
                  <a:gd name="T3" fmla="*/ 35 h 165"/>
                  <a:gd name="T4" fmla="*/ 222 w 227"/>
                  <a:gd name="T5" fmla="*/ 9 h 165"/>
                  <a:gd name="T6" fmla="*/ 205 w 227"/>
                  <a:gd name="T7" fmla="*/ 0 h 165"/>
                  <a:gd name="T8" fmla="*/ 196 w 227"/>
                  <a:gd name="T9" fmla="*/ 2 h 165"/>
                  <a:gd name="T10" fmla="*/ 135 w 227"/>
                  <a:gd name="T11" fmla="*/ 36 h 165"/>
                  <a:gd name="T12" fmla="*/ 123 w 227"/>
                  <a:gd name="T13" fmla="*/ 26 h 165"/>
                  <a:gd name="T14" fmla="*/ 77 w 227"/>
                  <a:gd name="T15" fmla="*/ 11 h 165"/>
                  <a:gd name="T16" fmla="*/ 0 w 227"/>
                  <a:gd name="T17" fmla="*/ 88 h 165"/>
                  <a:gd name="T18" fmla="*/ 77 w 227"/>
                  <a:gd name="T19" fmla="*/ 165 h 165"/>
                  <a:gd name="T20" fmla="*/ 155 w 227"/>
                  <a:gd name="T21" fmla="*/ 88 h 165"/>
                  <a:gd name="T22" fmla="*/ 154 w 227"/>
                  <a:gd name="T23" fmla="*/ 85 h 165"/>
                  <a:gd name="T24" fmla="*/ 152 w 227"/>
                  <a:gd name="T25" fmla="*/ 69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7" h="165">
                    <a:moveTo>
                      <a:pt x="152" y="69"/>
                    </a:moveTo>
                    <a:cubicBezTo>
                      <a:pt x="215" y="35"/>
                      <a:pt x="215" y="35"/>
                      <a:pt x="215" y="35"/>
                    </a:cubicBezTo>
                    <a:cubicBezTo>
                      <a:pt x="224" y="30"/>
                      <a:pt x="227" y="18"/>
                      <a:pt x="222" y="9"/>
                    </a:cubicBezTo>
                    <a:cubicBezTo>
                      <a:pt x="219" y="3"/>
                      <a:pt x="212" y="0"/>
                      <a:pt x="205" y="0"/>
                    </a:cubicBezTo>
                    <a:cubicBezTo>
                      <a:pt x="202" y="0"/>
                      <a:pt x="199" y="0"/>
                      <a:pt x="196" y="2"/>
                    </a:cubicBezTo>
                    <a:cubicBezTo>
                      <a:pt x="135" y="36"/>
                      <a:pt x="135" y="36"/>
                      <a:pt x="135" y="36"/>
                    </a:cubicBezTo>
                    <a:cubicBezTo>
                      <a:pt x="131" y="32"/>
                      <a:pt x="127" y="29"/>
                      <a:pt x="123" y="26"/>
                    </a:cubicBezTo>
                    <a:cubicBezTo>
                      <a:pt x="110" y="16"/>
                      <a:pt x="94" y="11"/>
                      <a:pt x="77" y="11"/>
                    </a:cubicBezTo>
                    <a:cubicBezTo>
                      <a:pt x="35" y="11"/>
                      <a:pt x="0" y="45"/>
                      <a:pt x="0" y="88"/>
                    </a:cubicBezTo>
                    <a:cubicBezTo>
                      <a:pt x="0" y="131"/>
                      <a:pt x="35" y="165"/>
                      <a:pt x="77" y="165"/>
                    </a:cubicBezTo>
                    <a:cubicBezTo>
                      <a:pt x="120" y="165"/>
                      <a:pt x="155" y="131"/>
                      <a:pt x="155" y="88"/>
                    </a:cubicBezTo>
                    <a:cubicBezTo>
                      <a:pt x="155" y="87"/>
                      <a:pt x="155" y="86"/>
                      <a:pt x="154" y="85"/>
                    </a:cubicBezTo>
                    <a:cubicBezTo>
                      <a:pt x="154" y="80"/>
                      <a:pt x="154" y="75"/>
                      <a:pt x="152" y="69"/>
                    </a:cubicBezTo>
                    <a:close/>
                  </a:path>
                </a:pathLst>
              </a:custGeom>
              <a:solidFill>
                <a:schemeClr val="bg1"/>
              </a:solidFill>
              <a:ln>
                <a:noFill/>
              </a:ln>
              <a:extLst/>
            </p:spPr>
            <p:txBody>
              <a:bodyPr lIns="121920" tIns="60960" rIns="121920" bIns="60960"/>
              <a:lstStyle/>
              <a:p>
                <a:pPr defTabSz="685749" fontAlgn="auto">
                  <a:spcBef>
                    <a:spcPts val="0"/>
                  </a:spcBef>
                  <a:spcAft>
                    <a:spcPts val="0"/>
                  </a:spcAft>
                  <a:defRPr/>
                </a:pPr>
                <a:endParaRPr lang="zh-CN" altLang="en-US" sz="1900">
                  <a:solidFill>
                    <a:schemeClr val="tx2">
                      <a:lumMod val="75000"/>
                    </a:schemeClr>
                  </a:solidFill>
                  <a:latin typeface="+mn-lt"/>
                  <a:ea typeface="+mn-ea"/>
                  <a:cs typeface="+mn-ea"/>
                  <a:sym typeface="+mn-lt"/>
                </a:endParaRPr>
              </a:p>
            </p:txBody>
          </p:sp>
        </p:grpSp>
      </p:grpSp>
      <p:grpSp>
        <p:nvGrpSpPr>
          <p:cNvPr id="226" name="组合 225"/>
          <p:cNvGrpSpPr>
            <a:grpSpLocks/>
          </p:cNvGrpSpPr>
          <p:nvPr/>
        </p:nvGrpSpPr>
        <p:grpSpPr bwMode="auto">
          <a:xfrm>
            <a:off x="5041107" y="2075806"/>
            <a:ext cx="1422797" cy="1422797"/>
            <a:chOff x="6438262" y="3038866"/>
            <a:chExt cx="1897870" cy="1897870"/>
          </a:xfrm>
        </p:grpSpPr>
        <p:sp>
          <p:nvSpPr>
            <p:cNvPr id="227" name="泪滴形 226"/>
            <p:cNvSpPr/>
            <p:nvPr/>
          </p:nvSpPr>
          <p:spPr>
            <a:xfrm rot="8100000" flipV="1">
              <a:off x="6438262" y="3038866"/>
              <a:ext cx="1897870" cy="1897870"/>
            </a:xfrm>
            <a:prstGeom prst="teardrop">
              <a:avLst/>
            </a:prstGeom>
            <a:solidFill>
              <a:srgbClr val="B892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cs typeface="+mn-ea"/>
                <a:sym typeface="+mn-lt"/>
              </a:endParaRPr>
            </a:p>
          </p:txBody>
        </p:sp>
        <p:grpSp>
          <p:nvGrpSpPr>
            <p:cNvPr id="228" name="组合 227"/>
            <p:cNvGrpSpPr>
              <a:grpSpLocks noChangeAspect="1"/>
            </p:cNvGrpSpPr>
            <p:nvPr/>
          </p:nvGrpSpPr>
          <p:grpSpPr>
            <a:xfrm>
              <a:off x="7839999" y="3717801"/>
              <a:ext cx="318025" cy="540000"/>
              <a:chOff x="11322051" y="6770687"/>
              <a:chExt cx="236538" cy="401638"/>
            </a:xfrm>
            <a:solidFill>
              <a:srgbClr val="E7E7E7"/>
            </a:solidFill>
          </p:grpSpPr>
          <p:sp>
            <p:nvSpPr>
              <p:cNvPr id="229" name="Freeform 492"/>
              <p:cNvSpPr>
                <a:spLocks noEditPoints="1"/>
              </p:cNvSpPr>
              <p:nvPr/>
            </p:nvSpPr>
            <p:spPr bwMode="auto">
              <a:xfrm>
                <a:off x="11322051" y="6770687"/>
                <a:ext cx="236538" cy="320675"/>
              </a:xfrm>
              <a:custGeom>
                <a:avLst/>
                <a:gdLst>
                  <a:gd name="T0" fmla="*/ 86 w 170"/>
                  <a:gd name="T1" fmla="*/ 0 h 230"/>
                  <a:gd name="T2" fmla="*/ 85 w 170"/>
                  <a:gd name="T3" fmla="*/ 0 h 230"/>
                  <a:gd name="T4" fmla="*/ 84 w 170"/>
                  <a:gd name="T5" fmla="*/ 0 h 230"/>
                  <a:gd name="T6" fmla="*/ 0 w 170"/>
                  <a:gd name="T7" fmla="*/ 96 h 230"/>
                  <a:gd name="T8" fmla="*/ 50 w 170"/>
                  <a:gd name="T9" fmla="*/ 230 h 230"/>
                  <a:gd name="T10" fmla="*/ 120 w 170"/>
                  <a:gd name="T11" fmla="*/ 230 h 230"/>
                  <a:gd name="T12" fmla="*/ 170 w 170"/>
                  <a:gd name="T13" fmla="*/ 96 h 230"/>
                  <a:gd name="T14" fmla="*/ 86 w 170"/>
                  <a:gd name="T15" fmla="*/ 0 h 230"/>
                  <a:gd name="T16" fmla="*/ 105 w 170"/>
                  <a:gd name="T17" fmla="*/ 210 h 230"/>
                  <a:gd name="T18" fmla="*/ 97 w 170"/>
                  <a:gd name="T19" fmla="*/ 210 h 230"/>
                  <a:gd name="T20" fmla="*/ 97 w 170"/>
                  <a:gd name="T21" fmla="*/ 159 h 230"/>
                  <a:gd name="T22" fmla="*/ 73 w 170"/>
                  <a:gd name="T23" fmla="*/ 159 h 230"/>
                  <a:gd name="T24" fmla="*/ 73 w 170"/>
                  <a:gd name="T25" fmla="*/ 210 h 230"/>
                  <a:gd name="T26" fmla="*/ 65 w 170"/>
                  <a:gd name="T27" fmla="*/ 210 h 230"/>
                  <a:gd name="T28" fmla="*/ 49 w 170"/>
                  <a:gd name="T29" fmla="*/ 176 h 230"/>
                  <a:gd name="T30" fmla="*/ 20 w 170"/>
                  <a:gd name="T31" fmla="*/ 96 h 230"/>
                  <a:gd name="T32" fmla="*/ 49 w 170"/>
                  <a:gd name="T33" fmla="*/ 30 h 230"/>
                  <a:gd name="T34" fmla="*/ 84 w 170"/>
                  <a:gd name="T35" fmla="*/ 20 h 230"/>
                  <a:gd name="T36" fmla="*/ 84 w 170"/>
                  <a:gd name="T37" fmla="*/ 20 h 230"/>
                  <a:gd name="T38" fmla="*/ 85 w 170"/>
                  <a:gd name="T39" fmla="*/ 20 h 230"/>
                  <a:gd name="T40" fmla="*/ 86 w 170"/>
                  <a:gd name="T41" fmla="*/ 20 h 230"/>
                  <a:gd name="T42" fmla="*/ 86 w 170"/>
                  <a:gd name="T43" fmla="*/ 20 h 230"/>
                  <a:gd name="T44" fmla="*/ 121 w 170"/>
                  <a:gd name="T45" fmla="*/ 30 h 230"/>
                  <a:gd name="T46" fmla="*/ 150 w 170"/>
                  <a:gd name="T47" fmla="*/ 96 h 230"/>
                  <a:gd name="T48" fmla="*/ 121 w 170"/>
                  <a:gd name="T49" fmla="*/ 176 h 230"/>
                  <a:gd name="T50" fmla="*/ 105 w 170"/>
                  <a:gd name="T51" fmla="*/ 21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0" h="230">
                    <a:moveTo>
                      <a:pt x="86" y="0"/>
                    </a:moveTo>
                    <a:cubicBezTo>
                      <a:pt x="85" y="0"/>
                      <a:pt x="85" y="0"/>
                      <a:pt x="85" y="0"/>
                    </a:cubicBezTo>
                    <a:cubicBezTo>
                      <a:pt x="85" y="0"/>
                      <a:pt x="84" y="0"/>
                      <a:pt x="84" y="0"/>
                    </a:cubicBezTo>
                    <a:cubicBezTo>
                      <a:pt x="74" y="0"/>
                      <a:pt x="0" y="3"/>
                      <a:pt x="0" y="96"/>
                    </a:cubicBezTo>
                    <a:cubicBezTo>
                      <a:pt x="0" y="136"/>
                      <a:pt x="50" y="210"/>
                      <a:pt x="50" y="230"/>
                    </a:cubicBezTo>
                    <a:cubicBezTo>
                      <a:pt x="120" y="230"/>
                      <a:pt x="120" y="230"/>
                      <a:pt x="120" y="230"/>
                    </a:cubicBezTo>
                    <a:cubicBezTo>
                      <a:pt x="120" y="210"/>
                      <a:pt x="170" y="136"/>
                      <a:pt x="170" y="96"/>
                    </a:cubicBezTo>
                    <a:cubicBezTo>
                      <a:pt x="170" y="3"/>
                      <a:pt x="96" y="0"/>
                      <a:pt x="86" y="0"/>
                    </a:cubicBezTo>
                    <a:close/>
                    <a:moveTo>
                      <a:pt x="105" y="210"/>
                    </a:moveTo>
                    <a:cubicBezTo>
                      <a:pt x="97" y="210"/>
                      <a:pt x="97" y="210"/>
                      <a:pt x="97" y="210"/>
                    </a:cubicBezTo>
                    <a:cubicBezTo>
                      <a:pt x="97" y="159"/>
                      <a:pt x="97" y="159"/>
                      <a:pt x="97" y="159"/>
                    </a:cubicBezTo>
                    <a:cubicBezTo>
                      <a:pt x="73" y="159"/>
                      <a:pt x="73" y="159"/>
                      <a:pt x="73" y="159"/>
                    </a:cubicBezTo>
                    <a:cubicBezTo>
                      <a:pt x="73" y="210"/>
                      <a:pt x="73" y="210"/>
                      <a:pt x="73" y="210"/>
                    </a:cubicBezTo>
                    <a:cubicBezTo>
                      <a:pt x="65" y="210"/>
                      <a:pt x="65" y="210"/>
                      <a:pt x="65" y="210"/>
                    </a:cubicBezTo>
                    <a:cubicBezTo>
                      <a:pt x="62" y="201"/>
                      <a:pt x="56" y="190"/>
                      <a:pt x="49" y="176"/>
                    </a:cubicBezTo>
                    <a:cubicBezTo>
                      <a:pt x="37" y="150"/>
                      <a:pt x="20" y="115"/>
                      <a:pt x="20" y="96"/>
                    </a:cubicBezTo>
                    <a:cubicBezTo>
                      <a:pt x="20" y="64"/>
                      <a:pt x="30" y="42"/>
                      <a:pt x="49" y="30"/>
                    </a:cubicBezTo>
                    <a:cubicBezTo>
                      <a:pt x="65" y="20"/>
                      <a:pt x="82" y="20"/>
                      <a:pt x="84" y="20"/>
                    </a:cubicBezTo>
                    <a:cubicBezTo>
                      <a:pt x="84" y="20"/>
                      <a:pt x="84" y="20"/>
                      <a:pt x="84" y="20"/>
                    </a:cubicBezTo>
                    <a:cubicBezTo>
                      <a:pt x="85" y="20"/>
                      <a:pt x="85" y="20"/>
                      <a:pt x="85" y="20"/>
                    </a:cubicBezTo>
                    <a:cubicBezTo>
                      <a:pt x="86" y="20"/>
                      <a:pt x="86" y="20"/>
                      <a:pt x="86" y="20"/>
                    </a:cubicBezTo>
                    <a:cubicBezTo>
                      <a:pt x="86" y="20"/>
                      <a:pt x="86" y="20"/>
                      <a:pt x="86" y="20"/>
                    </a:cubicBezTo>
                    <a:cubicBezTo>
                      <a:pt x="88" y="20"/>
                      <a:pt x="105" y="20"/>
                      <a:pt x="121" y="30"/>
                    </a:cubicBezTo>
                    <a:cubicBezTo>
                      <a:pt x="140" y="42"/>
                      <a:pt x="150" y="64"/>
                      <a:pt x="150" y="96"/>
                    </a:cubicBezTo>
                    <a:cubicBezTo>
                      <a:pt x="150" y="115"/>
                      <a:pt x="133" y="150"/>
                      <a:pt x="121" y="176"/>
                    </a:cubicBezTo>
                    <a:cubicBezTo>
                      <a:pt x="114" y="190"/>
                      <a:pt x="108" y="201"/>
                      <a:pt x="105" y="210"/>
                    </a:cubicBezTo>
                    <a:close/>
                  </a:path>
                </a:pathLst>
              </a:cu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latin typeface="+mn-lt"/>
                  <a:ea typeface="+mn-ea"/>
                  <a:cs typeface="+mn-ea"/>
                  <a:sym typeface="+mn-lt"/>
                </a:endParaRPr>
              </a:p>
            </p:txBody>
          </p:sp>
          <p:sp>
            <p:nvSpPr>
              <p:cNvPr id="230" name="Rectangle 493"/>
              <p:cNvSpPr>
                <a:spLocks noChangeArrowheads="1"/>
              </p:cNvSpPr>
              <p:nvPr/>
            </p:nvSpPr>
            <p:spPr bwMode="auto">
              <a:xfrm>
                <a:off x="11391901" y="7105649"/>
                <a:ext cx="98425" cy="26988"/>
              </a:xfrm>
              <a:prstGeom prst="rect">
                <a:avLst/>
              </a:pr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latin typeface="+mn-lt"/>
                  <a:ea typeface="+mn-ea"/>
                  <a:cs typeface="+mn-ea"/>
                  <a:sym typeface="+mn-lt"/>
                </a:endParaRPr>
              </a:p>
            </p:txBody>
          </p:sp>
          <p:sp>
            <p:nvSpPr>
              <p:cNvPr id="231" name="Rectangle 494"/>
              <p:cNvSpPr>
                <a:spLocks noChangeArrowheads="1"/>
              </p:cNvSpPr>
              <p:nvPr/>
            </p:nvSpPr>
            <p:spPr bwMode="auto">
              <a:xfrm>
                <a:off x="11417301" y="7145337"/>
                <a:ext cx="49213" cy="26988"/>
              </a:xfrm>
              <a:prstGeom prst="rect">
                <a:avLst/>
              </a:pr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latin typeface="+mn-lt"/>
                  <a:ea typeface="+mn-ea"/>
                  <a:cs typeface="+mn-ea"/>
                  <a:sym typeface="+mn-lt"/>
                </a:endParaRPr>
              </a:p>
            </p:txBody>
          </p:sp>
        </p:grpSp>
      </p:grpSp>
      <p:grpSp>
        <p:nvGrpSpPr>
          <p:cNvPr id="232" name="组合 231"/>
          <p:cNvGrpSpPr>
            <a:grpSpLocks/>
          </p:cNvGrpSpPr>
          <p:nvPr/>
        </p:nvGrpSpPr>
        <p:grpSpPr bwMode="auto">
          <a:xfrm>
            <a:off x="2665810" y="2075806"/>
            <a:ext cx="1423988" cy="1422797"/>
            <a:chOff x="3271670" y="3038866"/>
            <a:chExt cx="1897870" cy="1897870"/>
          </a:xfrm>
        </p:grpSpPr>
        <p:sp>
          <p:nvSpPr>
            <p:cNvPr id="233" name="泪滴形 232"/>
            <p:cNvSpPr/>
            <p:nvPr/>
          </p:nvSpPr>
          <p:spPr>
            <a:xfrm rot="13500000" flipH="1" flipV="1">
              <a:off x="3271670" y="3038867"/>
              <a:ext cx="1897870" cy="1897870"/>
            </a:xfrm>
            <a:prstGeom prst="teardrop">
              <a:avLst/>
            </a:prstGeom>
            <a:solidFill>
              <a:srgbClr val="B892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cs typeface="+mn-ea"/>
                <a:sym typeface="+mn-lt"/>
              </a:endParaRPr>
            </a:p>
          </p:txBody>
        </p:sp>
        <p:sp>
          <p:nvSpPr>
            <p:cNvPr id="234" name="Freeform 169"/>
            <p:cNvSpPr>
              <a:spLocks noChangeAspect="1"/>
            </p:cNvSpPr>
            <p:nvPr/>
          </p:nvSpPr>
          <p:spPr bwMode="auto">
            <a:xfrm>
              <a:off x="3482720" y="3717017"/>
              <a:ext cx="360215" cy="541567"/>
            </a:xfrm>
            <a:custGeom>
              <a:avLst/>
              <a:gdLst>
                <a:gd name="T0" fmla="*/ 144 w 192"/>
                <a:gd name="T1" fmla="*/ 192 h 288"/>
                <a:gd name="T2" fmla="*/ 130 w 192"/>
                <a:gd name="T3" fmla="*/ 194 h 288"/>
                <a:gd name="T4" fmla="*/ 120 w 192"/>
                <a:gd name="T5" fmla="*/ 192 h 288"/>
                <a:gd name="T6" fmla="*/ 96 w 192"/>
                <a:gd name="T7" fmla="*/ 167 h 288"/>
                <a:gd name="T8" fmla="*/ 94 w 192"/>
                <a:gd name="T9" fmla="*/ 158 h 288"/>
                <a:gd name="T10" fmla="*/ 96 w 192"/>
                <a:gd name="T11" fmla="*/ 144 h 288"/>
                <a:gd name="T12" fmla="*/ 94 w 192"/>
                <a:gd name="T13" fmla="*/ 131 h 288"/>
                <a:gd name="T14" fmla="*/ 96 w 192"/>
                <a:gd name="T15" fmla="*/ 121 h 288"/>
                <a:gd name="T16" fmla="*/ 121 w 192"/>
                <a:gd name="T17" fmla="*/ 96 h 288"/>
                <a:gd name="T18" fmla="*/ 131 w 192"/>
                <a:gd name="T19" fmla="*/ 94 h 288"/>
                <a:gd name="T20" fmla="*/ 144 w 192"/>
                <a:gd name="T21" fmla="*/ 96 h 288"/>
                <a:gd name="T22" fmla="*/ 192 w 192"/>
                <a:gd name="T23" fmla="*/ 48 h 288"/>
                <a:gd name="T24" fmla="*/ 144 w 192"/>
                <a:gd name="T25" fmla="*/ 0 h 288"/>
                <a:gd name="T26" fmla="*/ 96 w 192"/>
                <a:gd name="T27" fmla="*/ 48 h 288"/>
                <a:gd name="T28" fmla="*/ 98 w 192"/>
                <a:gd name="T29" fmla="*/ 62 h 288"/>
                <a:gd name="T30" fmla="*/ 96 w 192"/>
                <a:gd name="T31" fmla="*/ 71 h 288"/>
                <a:gd name="T32" fmla="*/ 71 w 192"/>
                <a:gd name="T33" fmla="*/ 96 h 288"/>
                <a:gd name="T34" fmla="*/ 62 w 192"/>
                <a:gd name="T35" fmla="*/ 98 h 288"/>
                <a:gd name="T36" fmla="*/ 48 w 192"/>
                <a:gd name="T37" fmla="*/ 96 h 288"/>
                <a:gd name="T38" fmla="*/ 0 w 192"/>
                <a:gd name="T39" fmla="*/ 144 h 288"/>
                <a:gd name="T40" fmla="*/ 48 w 192"/>
                <a:gd name="T41" fmla="*/ 192 h 288"/>
                <a:gd name="T42" fmla="*/ 60 w 192"/>
                <a:gd name="T43" fmla="*/ 190 h 288"/>
                <a:gd name="T44" fmla="*/ 70 w 192"/>
                <a:gd name="T45" fmla="*/ 192 h 288"/>
                <a:gd name="T46" fmla="*/ 95 w 192"/>
                <a:gd name="T47" fmla="*/ 218 h 288"/>
                <a:gd name="T48" fmla="*/ 98 w 192"/>
                <a:gd name="T49" fmla="*/ 227 h 288"/>
                <a:gd name="T50" fmla="*/ 96 w 192"/>
                <a:gd name="T51" fmla="*/ 240 h 288"/>
                <a:gd name="T52" fmla="*/ 144 w 192"/>
                <a:gd name="T53" fmla="*/ 288 h 288"/>
                <a:gd name="T54" fmla="*/ 192 w 192"/>
                <a:gd name="T55" fmla="*/ 240 h 288"/>
                <a:gd name="T56" fmla="*/ 144 w 192"/>
                <a:gd name="T57" fmla="*/ 19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2" h="288">
                  <a:moveTo>
                    <a:pt x="144" y="192"/>
                  </a:moveTo>
                  <a:cubicBezTo>
                    <a:pt x="137" y="192"/>
                    <a:pt x="130" y="194"/>
                    <a:pt x="130" y="194"/>
                  </a:cubicBezTo>
                  <a:cubicBezTo>
                    <a:pt x="127" y="195"/>
                    <a:pt x="123" y="194"/>
                    <a:pt x="120" y="192"/>
                  </a:cubicBezTo>
                  <a:cubicBezTo>
                    <a:pt x="96" y="167"/>
                    <a:pt x="96" y="167"/>
                    <a:pt x="96" y="167"/>
                  </a:cubicBezTo>
                  <a:cubicBezTo>
                    <a:pt x="94" y="165"/>
                    <a:pt x="93" y="161"/>
                    <a:pt x="94" y="158"/>
                  </a:cubicBezTo>
                  <a:cubicBezTo>
                    <a:pt x="94" y="158"/>
                    <a:pt x="96" y="151"/>
                    <a:pt x="96" y="144"/>
                  </a:cubicBezTo>
                  <a:cubicBezTo>
                    <a:pt x="96" y="137"/>
                    <a:pt x="94" y="131"/>
                    <a:pt x="94" y="131"/>
                  </a:cubicBezTo>
                  <a:cubicBezTo>
                    <a:pt x="93" y="128"/>
                    <a:pt x="94" y="124"/>
                    <a:pt x="96" y="121"/>
                  </a:cubicBezTo>
                  <a:cubicBezTo>
                    <a:pt x="121" y="96"/>
                    <a:pt x="121" y="96"/>
                    <a:pt x="121" y="96"/>
                  </a:cubicBezTo>
                  <a:cubicBezTo>
                    <a:pt x="123" y="94"/>
                    <a:pt x="128" y="93"/>
                    <a:pt x="131" y="94"/>
                  </a:cubicBezTo>
                  <a:cubicBezTo>
                    <a:pt x="131" y="94"/>
                    <a:pt x="137" y="96"/>
                    <a:pt x="144" y="96"/>
                  </a:cubicBezTo>
                  <a:cubicBezTo>
                    <a:pt x="170" y="96"/>
                    <a:pt x="192" y="75"/>
                    <a:pt x="192" y="48"/>
                  </a:cubicBezTo>
                  <a:cubicBezTo>
                    <a:pt x="192" y="22"/>
                    <a:pt x="170" y="0"/>
                    <a:pt x="144" y="0"/>
                  </a:cubicBezTo>
                  <a:cubicBezTo>
                    <a:pt x="117" y="0"/>
                    <a:pt x="96" y="22"/>
                    <a:pt x="96" y="48"/>
                  </a:cubicBezTo>
                  <a:cubicBezTo>
                    <a:pt x="96" y="55"/>
                    <a:pt x="98" y="62"/>
                    <a:pt x="98" y="62"/>
                  </a:cubicBezTo>
                  <a:cubicBezTo>
                    <a:pt x="99" y="65"/>
                    <a:pt x="98" y="69"/>
                    <a:pt x="96" y="71"/>
                  </a:cubicBezTo>
                  <a:cubicBezTo>
                    <a:pt x="71" y="96"/>
                    <a:pt x="71" y="96"/>
                    <a:pt x="71" y="96"/>
                  </a:cubicBezTo>
                  <a:cubicBezTo>
                    <a:pt x="69" y="98"/>
                    <a:pt x="65" y="99"/>
                    <a:pt x="62" y="98"/>
                  </a:cubicBezTo>
                  <a:cubicBezTo>
                    <a:pt x="62" y="98"/>
                    <a:pt x="55" y="96"/>
                    <a:pt x="48" y="96"/>
                  </a:cubicBezTo>
                  <a:cubicBezTo>
                    <a:pt x="21" y="96"/>
                    <a:pt x="0" y="117"/>
                    <a:pt x="0" y="144"/>
                  </a:cubicBezTo>
                  <a:cubicBezTo>
                    <a:pt x="0" y="170"/>
                    <a:pt x="21" y="192"/>
                    <a:pt x="48" y="192"/>
                  </a:cubicBezTo>
                  <a:cubicBezTo>
                    <a:pt x="54" y="192"/>
                    <a:pt x="60" y="190"/>
                    <a:pt x="60" y="190"/>
                  </a:cubicBezTo>
                  <a:cubicBezTo>
                    <a:pt x="63" y="189"/>
                    <a:pt x="68" y="190"/>
                    <a:pt x="70" y="192"/>
                  </a:cubicBezTo>
                  <a:cubicBezTo>
                    <a:pt x="95" y="218"/>
                    <a:pt x="95" y="218"/>
                    <a:pt x="95" y="218"/>
                  </a:cubicBezTo>
                  <a:cubicBezTo>
                    <a:pt x="97" y="220"/>
                    <a:pt x="98" y="224"/>
                    <a:pt x="98" y="227"/>
                  </a:cubicBezTo>
                  <a:cubicBezTo>
                    <a:pt x="98" y="227"/>
                    <a:pt x="96" y="234"/>
                    <a:pt x="96" y="240"/>
                  </a:cubicBezTo>
                  <a:cubicBezTo>
                    <a:pt x="96" y="266"/>
                    <a:pt x="117" y="288"/>
                    <a:pt x="144" y="288"/>
                  </a:cubicBezTo>
                  <a:cubicBezTo>
                    <a:pt x="170" y="288"/>
                    <a:pt x="192" y="266"/>
                    <a:pt x="192" y="240"/>
                  </a:cubicBezTo>
                  <a:cubicBezTo>
                    <a:pt x="192" y="213"/>
                    <a:pt x="170" y="192"/>
                    <a:pt x="144" y="192"/>
                  </a:cubicBezTo>
                  <a:close/>
                </a:path>
              </a:pathLst>
            </a:cu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latin typeface="+mn-lt"/>
                <a:ea typeface="+mn-ea"/>
                <a:cs typeface="+mn-ea"/>
                <a:sym typeface="+mn-lt"/>
              </a:endParaRPr>
            </a:p>
          </p:txBody>
        </p:sp>
      </p:grpSp>
      <p:sp>
        <p:nvSpPr>
          <p:cNvPr id="235" name="矩形 234"/>
          <p:cNvSpPr/>
          <p:nvPr/>
        </p:nvSpPr>
        <p:spPr>
          <a:xfrm>
            <a:off x="3093244" y="2385368"/>
            <a:ext cx="1010519" cy="330854"/>
          </a:xfrm>
          <a:prstGeom prst="rect">
            <a:avLst/>
          </a:prstGeom>
        </p:spPr>
        <p:txBody>
          <a:bodyPr wrap="none" lIns="68573" tIns="34287" rIns="68573" bIns="34287">
            <a:spAutoFit/>
          </a:bodyPr>
          <a:lstStyle/>
          <a:p>
            <a:pPr defTabSz="685749" fontAlgn="auto">
              <a:spcBef>
                <a:spcPts val="0"/>
              </a:spcBef>
              <a:spcAft>
                <a:spcPts val="0"/>
              </a:spcAft>
              <a:defRPr/>
            </a:pPr>
            <a:r>
              <a:rPr lang="zh-CN" altLang="en-US" sz="1700" dirty="0">
                <a:solidFill>
                  <a:schemeClr val="bg1">
                    <a:lumMod val="95000"/>
                  </a:schemeClr>
                </a:solidFill>
                <a:latin typeface="+mn-lt"/>
                <a:ea typeface="+mn-ea"/>
                <a:cs typeface="+mn-ea"/>
                <a:sym typeface="+mn-lt"/>
              </a:rPr>
              <a:t>添加标题</a:t>
            </a:r>
            <a:endParaRPr lang="en-US" altLang="zh-CN" sz="1700" dirty="0">
              <a:solidFill>
                <a:schemeClr val="bg1">
                  <a:lumMod val="95000"/>
                </a:schemeClr>
              </a:solidFill>
              <a:latin typeface="+mn-lt"/>
              <a:ea typeface="+mn-ea"/>
              <a:cs typeface="+mn-ea"/>
              <a:sym typeface="+mn-lt"/>
            </a:endParaRPr>
          </a:p>
        </p:txBody>
      </p:sp>
      <p:sp>
        <p:nvSpPr>
          <p:cNvPr id="236" name="矩形 47"/>
          <p:cNvSpPr>
            <a:spLocks noChangeArrowheads="1"/>
          </p:cNvSpPr>
          <p:nvPr/>
        </p:nvSpPr>
        <p:spPr bwMode="auto">
          <a:xfrm>
            <a:off x="3103960" y="2647305"/>
            <a:ext cx="1091803" cy="609600"/>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685749" fontAlgn="auto">
              <a:lnSpc>
                <a:spcPct val="130000"/>
              </a:lnSpc>
              <a:spcBef>
                <a:spcPct val="0"/>
              </a:spcBef>
              <a:spcAft>
                <a:spcPts val="0"/>
              </a:spcAft>
              <a:buNone/>
              <a:defRPr/>
            </a:pPr>
            <a:r>
              <a:rPr lang="zh-CN" altLang="en-US" sz="900" dirty="0">
                <a:solidFill>
                  <a:schemeClr val="bg1">
                    <a:lumMod val="95000"/>
                  </a:schemeClr>
                </a:solidFill>
                <a:latin typeface="+mn-lt"/>
                <a:ea typeface="+mn-ea"/>
                <a:cs typeface="+mn-ea"/>
                <a:sym typeface="+mn-lt"/>
              </a:rPr>
              <a:t>在此录入图表的描述说明，在此录入图表的说明</a:t>
            </a:r>
          </a:p>
        </p:txBody>
      </p:sp>
      <p:sp>
        <p:nvSpPr>
          <p:cNvPr id="237" name="矩形 236"/>
          <p:cNvSpPr/>
          <p:nvPr/>
        </p:nvSpPr>
        <p:spPr>
          <a:xfrm>
            <a:off x="5059288" y="2385368"/>
            <a:ext cx="1010519" cy="330854"/>
          </a:xfrm>
          <a:prstGeom prst="rect">
            <a:avLst/>
          </a:prstGeom>
        </p:spPr>
        <p:txBody>
          <a:bodyPr wrap="none" lIns="68573" tIns="34287" rIns="68573" bIns="34287">
            <a:spAutoFit/>
          </a:bodyPr>
          <a:lstStyle/>
          <a:p>
            <a:pPr algn="r" defTabSz="685749" fontAlgn="auto">
              <a:spcBef>
                <a:spcPts val="0"/>
              </a:spcBef>
              <a:spcAft>
                <a:spcPts val="0"/>
              </a:spcAft>
              <a:defRPr/>
            </a:pPr>
            <a:r>
              <a:rPr lang="zh-CN" altLang="en-US" sz="1700" dirty="0">
                <a:solidFill>
                  <a:schemeClr val="bg1">
                    <a:lumMod val="95000"/>
                  </a:schemeClr>
                </a:solidFill>
                <a:latin typeface="+mn-lt"/>
                <a:ea typeface="+mn-ea"/>
                <a:cs typeface="+mn-ea"/>
                <a:sym typeface="+mn-lt"/>
              </a:rPr>
              <a:t>添加标题</a:t>
            </a:r>
            <a:endParaRPr lang="en-US" altLang="zh-CN" sz="1700" dirty="0">
              <a:solidFill>
                <a:schemeClr val="bg1">
                  <a:lumMod val="95000"/>
                </a:schemeClr>
              </a:solidFill>
              <a:latin typeface="+mn-lt"/>
              <a:ea typeface="+mn-ea"/>
              <a:cs typeface="+mn-ea"/>
              <a:sym typeface="+mn-lt"/>
            </a:endParaRPr>
          </a:p>
        </p:txBody>
      </p:sp>
      <p:sp>
        <p:nvSpPr>
          <p:cNvPr id="238" name="矩形 47"/>
          <p:cNvSpPr>
            <a:spLocks noChangeArrowheads="1"/>
          </p:cNvSpPr>
          <p:nvPr/>
        </p:nvSpPr>
        <p:spPr bwMode="auto">
          <a:xfrm>
            <a:off x="4978004" y="2647305"/>
            <a:ext cx="1091803" cy="609600"/>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defTabSz="685749" fontAlgn="auto">
              <a:lnSpc>
                <a:spcPct val="130000"/>
              </a:lnSpc>
              <a:spcBef>
                <a:spcPct val="0"/>
              </a:spcBef>
              <a:spcAft>
                <a:spcPts val="0"/>
              </a:spcAft>
              <a:buNone/>
              <a:defRPr/>
            </a:pPr>
            <a:r>
              <a:rPr lang="zh-CN" altLang="en-US" sz="900" dirty="0">
                <a:solidFill>
                  <a:schemeClr val="bg1">
                    <a:lumMod val="95000"/>
                  </a:schemeClr>
                </a:solidFill>
                <a:latin typeface="+mn-lt"/>
                <a:ea typeface="+mn-ea"/>
                <a:cs typeface="+mn-ea"/>
                <a:sym typeface="+mn-lt"/>
              </a:rPr>
              <a:t>在此录入图表的描述说明，在此录入图表的说明</a:t>
            </a:r>
          </a:p>
        </p:txBody>
      </p:sp>
      <p:sp>
        <p:nvSpPr>
          <p:cNvPr id="239" name="矩形 238"/>
          <p:cNvSpPr/>
          <p:nvPr/>
        </p:nvSpPr>
        <p:spPr>
          <a:xfrm>
            <a:off x="4060192" y="1529308"/>
            <a:ext cx="1010520" cy="330854"/>
          </a:xfrm>
          <a:prstGeom prst="rect">
            <a:avLst/>
          </a:prstGeom>
        </p:spPr>
        <p:txBody>
          <a:bodyPr wrap="none" lIns="68573" tIns="34287" rIns="68573" bIns="34287">
            <a:spAutoFit/>
          </a:bodyPr>
          <a:lstStyle/>
          <a:p>
            <a:pPr algn="ctr" defTabSz="685749" fontAlgn="auto">
              <a:spcBef>
                <a:spcPts val="0"/>
              </a:spcBef>
              <a:spcAft>
                <a:spcPts val="0"/>
              </a:spcAft>
              <a:defRPr/>
            </a:pPr>
            <a:r>
              <a:rPr lang="zh-CN" altLang="en-US" sz="1700" dirty="0">
                <a:solidFill>
                  <a:schemeClr val="bg1">
                    <a:lumMod val="95000"/>
                  </a:schemeClr>
                </a:solidFill>
                <a:latin typeface="+mn-lt"/>
                <a:ea typeface="+mn-ea"/>
                <a:cs typeface="+mn-ea"/>
                <a:sym typeface="+mn-lt"/>
              </a:rPr>
              <a:t>添加标题</a:t>
            </a:r>
            <a:endParaRPr lang="en-US" altLang="zh-CN" sz="1700" dirty="0">
              <a:solidFill>
                <a:schemeClr val="bg1">
                  <a:lumMod val="95000"/>
                </a:schemeClr>
              </a:solidFill>
              <a:latin typeface="+mn-lt"/>
              <a:ea typeface="+mn-ea"/>
              <a:cs typeface="+mn-ea"/>
              <a:sym typeface="+mn-lt"/>
            </a:endParaRPr>
          </a:p>
        </p:txBody>
      </p:sp>
      <p:sp>
        <p:nvSpPr>
          <p:cNvPr id="240" name="矩形 47"/>
          <p:cNvSpPr>
            <a:spLocks noChangeArrowheads="1"/>
          </p:cNvSpPr>
          <p:nvPr/>
        </p:nvSpPr>
        <p:spPr bwMode="auto">
          <a:xfrm>
            <a:off x="4056460" y="1791246"/>
            <a:ext cx="1017984" cy="609600"/>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900" dirty="0">
                <a:solidFill>
                  <a:schemeClr val="bg1">
                    <a:lumMod val="95000"/>
                  </a:schemeClr>
                </a:solidFill>
                <a:latin typeface="+mn-lt"/>
                <a:ea typeface="+mn-ea"/>
                <a:cs typeface="+mn-ea"/>
                <a:sym typeface="+mn-lt"/>
              </a:rPr>
              <a:t>在此录入图表的说明，在此录入图表的说明</a:t>
            </a:r>
          </a:p>
        </p:txBody>
      </p:sp>
      <p:sp>
        <p:nvSpPr>
          <p:cNvPr id="241" name="矩形 240"/>
          <p:cNvSpPr/>
          <p:nvPr/>
        </p:nvSpPr>
        <p:spPr>
          <a:xfrm>
            <a:off x="4066146" y="3561705"/>
            <a:ext cx="1010520" cy="330854"/>
          </a:xfrm>
          <a:prstGeom prst="rect">
            <a:avLst/>
          </a:prstGeom>
        </p:spPr>
        <p:txBody>
          <a:bodyPr wrap="none" lIns="68573" tIns="34287" rIns="68573" bIns="34287">
            <a:spAutoFit/>
          </a:bodyPr>
          <a:lstStyle/>
          <a:p>
            <a:pPr algn="ctr" defTabSz="685749" fontAlgn="auto">
              <a:spcBef>
                <a:spcPts val="0"/>
              </a:spcBef>
              <a:spcAft>
                <a:spcPts val="0"/>
              </a:spcAft>
              <a:defRPr/>
            </a:pPr>
            <a:r>
              <a:rPr lang="zh-CN" altLang="en-US" sz="1700" dirty="0">
                <a:solidFill>
                  <a:schemeClr val="bg1">
                    <a:lumMod val="95000"/>
                  </a:schemeClr>
                </a:solidFill>
                <a:latin typeface="+mn-lt"/>
                <a:ea typeface="+mn-ea"/>
                <a:cs typeface="+mn-ea"/>
                <a:sym typeface="+mn-lt"/>
              </a:rPr>
              <a:t>添加标题</a:t>
            </a:r>
            <a:endParaRPr lang="en-US" altLang="zh-CN" sz="1700" dirty="0">
              <a:solidFill>
                <a:schemeClr val="bg1">
                  <a:lumMod val="95000"/>
                </a:schemeClr>
              </a:solidFill>
              <a:latin typeface="+mn-lt"/>
              <a:ea typeface="+mn-ea"/>
              <a:cs typeface="+mn-ea"/>
              <a:sym typeface="+mn-lt"/>
            </a:endParaRPr>
          </a:p>
        </p:txBody>
      </p:sp>
      <p:sp>
        <p:nvSpPr>
          <p:cNvPr id="242" name="矩形 47"/>
          <p:cNvSpPr>
            <a:spLocks noChangeArrowheads="1"/>
          </p:cNvSpPr>
          <p:nvPr/>
        </p:nvSpPr>
        <p:spPr bwMode="auto">
          <a:xfrm>
            <a:off x="4025504" y="3845074"/>
            <a:ext cx="1091803" cy="609600"/>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900" dirty="0">
                <a:solidFill>
                  <a:schemeClr val="bg1">
                    <a:lumMod val="95000"/>
                  </a:schemeClr>
                </a:solidFill>
                <a:latin typeface="+mn-lt"/>
                <a:ea typeface="+mn-ea"/>
                <a:cs typeface="+mn-ea"/>
                <a:sym typeface="+mn-lt"/>
              </a:rPr>
              <a:t>在此录入图表的描述说明，在此录入图表的说明</a:t>
            </a:r>
          </a:p>
        </p:txBody>
      </p:sp>
      <p:sp>
        <p:nvSpPr>
          <p:cNvPr id="43" name="矩形 42"/>
          <p:cNvSpPr/>
          <p:nvPr/>
        </p:nvSpPr>
        <p:spPr>
          <a:xfrm>
            <a:off x="1125176" y="165869"/>
            <a:ext cx="3262432" cy="461665"/>
          </a:xfrm>
          <a:prstGeom prst="rect">
            <a:avLst/>
          </a:prstGeom>
        </p:spPr>
        <p:txBody>
          <a:bodyPr wrap="none">
            <a:spAutoFit/>
          </a:bodyPr>
          <a:lstStyle/>
          <a:p>
            <a:r>
              <a:rPr lang="zh-CN" altLang="en-US" sz="2400" dirty="0">
                <a:latin typeface="+mn-ea"/>
                <a:ea typeface="+mn-ea"/>
              </a:rPr>
              <a:t>单击此处添加标题文本</a:t>
            </a:r>
          </a:p>
        </p:txBody>
      </p:sp>
      <p:sp>
        <p:nvSpPr>
          <p:cNvPr id="44" name="文本框 43"/>
          <p:cNvSpPr txBox="1"/>
          <p:nvPr/>
        </p:nvSpPr>
        <p:spPr>
          <a:xfrm>
            <a:off x="611560" y="319757"/>
            <a:ext cx="158698" cy="307777"/>
          </a:xfrm>
          <a:prstGeom prst="rect">
            <a:avLst/>
          </a:prstGeom>
          <a:noFill/>
        </p:spPr>
        <p:txBody>
          <a:bodyPr wrap="none" lIns="0" tIns="0" rIns="0" bIns="0" rtlCol="0">
            <a:spAutoFit/>
          </a:bodyPr>
          <a:lstStyle/>
          <a:p>
            <a:r>
              <a:rPr lang="en-US" altLang="zh-CN" sz="2000" b="1" dirty="0" smtClean="0">
                <a:solidFill>
                  <a:schemeClr val="bg1"/>
                </a:solidFill>
                <a:latin typeface="微软雅黑" pitchFamily="34" charset="-122"/>
                <a:ea typeface="微软雅黑" pitchFamily="34" charset="-122"/>
              </a:rPr>
              <a:t>1</a:t>
            </a:r>
            <a:endParaRPr lang="zh-CN" altLang="en-US" sz="2000" b="1" dirty="0" smtClean="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7727720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TextBox 30"/>
          <p:cNvSpPr txBox="1"/>
          <p:nvPr/>
        </p:nvSpPr>
        <p:spPr>
          <a:xfrm>
            <a:off x="1226539" y="1276400"/>
            <a:ext cx="1565650" cy="553998"/>
          </a:xfrm>
          <a:prstGeom prst="rect">
            <a:avLst/>
          </a:prstGeom>
          <a:noFill/>
        </p:spPr>
        <p:txBody>
          <a:bodyPr wrap="square" lIns="0" tIns="0" rIns="0" bIns="0" rtlCol="0">
            <a:spAutoFit/>
          </a:bodyPr>
          <a:lstStyle/>
          <a:p>
            <a:pPr algn="ctr"/>
            <a:r>
              <a:rPr lang="zh-CN" altLang="en-US" b="1" dirty="0" smtClean="0">
                <a:solidFill>
                  <a:schemeClr val="tx1">
                    <a:lumMod val="65000"/>
                    <a:lumOff val="35000"/>
                  </a:schemeClr>
                </a:solidFill>
                <a:latin typeface="+mn-lt"/>
                <a:ea typeface="+mn-ea"/>
                <a:cs typeface="+mn-ea"/>
                <a:sym typeface="+mn-lt"/>
              </a:rPr>
              <a:t>添加您的</a:t>
            </a:r>
            <a:endParaRPr lang="en-US" altLang="zh-CN" b="1" dirty="0" smtClean="0">
              <a:solidFill>
                <a:schemeClr val="tx1">
                  <a:lumMod val="65000"/>
                  <a:lumOff val="35000"/>
                </a:schemeClr>
              </a:solidFill>
              <a:latin typeface="+mn-lt"/>
              <a:ea typeface="+mn-ea"/>
              <a:cs typeface="+mn-ea"/>
              <a:sym typeface="+mn-lt"/>
            </a:endParaRPr>
          </a:p>
          <a:p>
            <a:pPr algn="ctr"/>
            <a:r>
              <a:rPr lang="zh-CN" altLang="en-US" b="1" dirty="0" smtClean="0">
                <a:solidFill>
                  <a:schemeClr val="tx1">
                    <a:lumMod val="65000"/>
                    <a:lumOff val="35000"/>
                  </a:schemeClr>
                </a:solidFill>
                <a:latin typeface="+mn-lt"/>
                <a:ea typeface="+mn-ea"/>
                <a:cs typeface="+mn-ea"/>
                <a:sym typeface="+mn-lt"/>
              </a:rPr>
              <a:t>标题内容</a:t>
            </a:r>
            <a:endParaRPr lang="zh-CN" altLang="en-US" b="1" dirty="0">
              <a:solidFill>
                <a:schemeClr val="tx1">
                  <a:lumMod val="65000"/>
                  <a:lumOff val="35000"/>
                </a:schemeClr>
              </a:solidFill>
              <a:latin typeface="+mn-lt"/>
              <a:ea typeface="+mn-ea"/>
              <a:cs typeface="+mn-ea"/>
              <a:sym typeface="+mn-lt"/>
            </a:endParaRPr>
          </a:p>
        </p:txBody>
      </p:sp>
      <p:sp>
        <p:nvSpPr>
          <p:cNvPr id="107" name="TextBox 30"/>
          <p:cNvSpPr txBox="1"/>
          <p:nvPr/>
        </p:nvSpPr>
        <p:spPr>
          <a:xfrm>
            <a:off x="2936205" y="1276400"/>
            <a:ext cx="953584" cy="553998"/>
          </a:xfrm>
          <a:prstGeom prst="rect">
            <a:avLst/>
          </a:prstGeom>
          <a:noFill/>
        </p:spPr>
        <p:txBody>
          <a:bodyPr wrap="square" lIns="0" tIns="0" rIns="0" bIns="0" rtlCol="0">
            <a:spAutoFit/>
          </a:bodyPr>
          <a:lstStyle>
            <a:defPPr>
              <a:defRPr lang="zh-CN"/>
            </a:defPPr>
            <a:lvl1pPr algn="ctr">
              <a:defRPr b="1">
                <a:solidFill>
                  <a:srgbClr val="EF4136"/>
                </a:solidFill>
                <a:latin typeface="微软雅黑" pitchFamily="34" charset="-122"/>
                <a:ea typeface="微软雅黑" pitchFamily="34" charset="-122"/>
              </a:defRPr>
            </a:lvl1pPr>
          </a:lstStyle>
          <a:p>
            <a:r>
              <a:rPr lang="zh-CN" altLang="en-US" dirty="0">
                <a:solidFill>
                  <a:schemeClr val="tx1">
                    <a:lumMod val="65000"/>
                    <a:lumOff val="35000"/>
                  </a:schemeClr>
                </a:solidFill>
                <a:latin typeface="+mn-lt"/>
                <a:ea typeface="+mn-ea"/>
                <a:cs typeface="+mn-ea"/>
                <a:sym typeface="+mn-lt"/>
              </a:rPr>
              <a:t>添加您的</a:t>
            </a:r>
            <a:endParaRPr lang="en-US" altLang="zh-CN" dirty="0">
              <a:solidFill>
                <a:schemeClr val="tx1">
                  <a:lumMod val="65000"/>
                  <a:lumOff val="35000"/>
                </a:schemeClr>
              </a:solidFill>
              <a:latin typeface="+mn-lt"/>
              <a:ea typeface="+mn-ea"/>
              <a:cs typeface="+mn-ea"/>
              <a:sym typeface="+mn-lt"/>
            </a:endParaRPr>
          </a:p>
          <a:p>
            <a:r>
              <a:rPr lang="zh-CN" altLang="en-US" dirty="0">
                <a:solidFill>
                  <a:schemeClr val="tx1">
                    <a:lumMod val="65000"/>
                    <a:lumOff val="35000"/>
                  </a:schemeClr>
                </a:solidFill>
                <a:latin typeface="+mn-lt"/>
                <a:ea typeface="+mn-ea"/>
                <a:cs typeface="+mn-ea"/>
                <a:sym typeface="+mn-lt"/>
              </a:rPr>
              <a:t>标题内容</a:t>
            </a:r>
          </a:p>
        </p:txBody>
      </p:sp>
      <p:sp>
        <p:nvSpPr>
          <p:cNvPr id="108" name="TextBox 30"/>
          <p:cNvSpPr txBox="1"/>
          <p:nvPr/>
        </p:nvSpPr>
        <p:spPr>
          <a:xfrm>
            <a:off x="4177820" y="1276400"/>
            <a:ext cx="1134649" cy="553998"/>
          </a:xfrm>
          <a:prstGeom prst="rect">
            <a:avLst/>
          </a:prstGeom>
          <a:noFill/>
        </p:spPr>
        <p:txBody>
          <a:bodyPr wrap="square" lIns="0" tIns="0" rIns="0" bIns="0" rtlCol="0">
            <a:spAutoFit/>
          </a:bodyPr>
          <a:lstStyle>
            <a:defPPr>
              <a:defRPr lang="zh-CN"/>
            </a:defPPr>
            <a:lvl1pPr algn="ctr">
              <a:defRPr b="1">
                <a:solidFill>
                  <a:srgbClr val="EF4136"/>
                </a:solidFill>
                <a:latin typeface="微软雅黑" pitchFamily="34" charset="-122"/>
                <a:ea typeface="微软雅黑" pitchFamily="34" charset="-122"/>
              </a:defRPr>
            </a:lvl1pPr>
          </a:lstStyle>
          <a:p>
            <a:r>
              <a:rPr lang="zh-CN" altLang="en-US" dirty="0">
                <a:solidFill>
                  <a:schemeClr val="tx1">
                    <a:lumMod val="65000"/>
                    <a:lumOff val="35000"/>
                  </a:schemeClr>
                </a:solidFill>
                <a:latin typeface="+mn-lt"/>
                <a:ea typeface="+mn-ea"/>
                <a:cs typeface="+mn-ea"/>
                <a:sym typeface="+mn-lt"/>
              </a:rPr>
              <a:t>添加您的</a:t>
            </a:r>
            <a:endParaRPr lang="en-US" altLang="zh-CN" dirty="0">
              <a:solidFill>
                <a:schemeClr val="tx1">
                  <a:lumMod val="65000"/>
                  <a:lumOff val="35000"/>
                </a:schemeClr>
              </a:solidFill>
              <a:latin typeface="+mn-lt"/>
              <a:ea typeface="+mn-ea"/>
              <a:cs typeface="+mn-ea"/>
              <a:sym typeface="+mn-lt"/>
            </a:endParaRPr>
          </a:p>
          <a:p>
            <a:r>
              <a:rPr lang="zh-CN" altLang="en-US" dirty="0">
                <a:solidFill>
                  <a:schemeClr val="tx1">
                    <a:lumMod val="65000"/>
                    <a:lumOff val="35000"/>
                  </a:schemeClr>
                </a:solidFill>
                <a:latin typeface="+mn-lt"/>
                <a:ea typeface="+mn-ea"/>
                <a:cs typeface="+mn-ea"/>
                <a:sym typeface="+mn-lt"/>
              </a:rPr>
              <a:t>标题内容</a:t>
            </a:r>
          </a:p>
        </p:txBody>
      </p:sp>
      <p:sp>
        <p:nvSpPr>
          <p:cNvPr id="109" name="TextBox 30"/>
          <p:cNvSpPr txBox="1"/>
          <p:nvPr/>
        </p:nvSpPr>
        <p:spPr>
          <a:xfrm>
            <a:off x="5504617" y="1276400"/>
            <a:ext cx="1248012" cy="553998"/>
          </a:xfrm>
          <a:prstGeom prst="rect">
            <a:avLst/>
          </a:prstGeom>
          <a:noFill/>
        </p:spPr>
        <p:txBody>
          <a:bodyPr wrap="square" lIns="0" tIns="0" rIns="0" bIns="0" rtlCol="0">
            <a:spAutoFit/>
          </a:bodyPr>
          <a:lstStyle>
            <a:defPPr>
              <a:defRPr lang="zh-CN"/>
            </a:defPPr>
            <a:lvl1pPr algn="ctr">
              <a:defRPr b="1">
                <a:solidFill>
                  <a:srgbClr val="EF4136"/>
                </a:solidFill>
                <a:latin typeface="微软雅黑" pitchFamily="34" charset="-122"/>
                <a:ea typeface="微软雅黑" pitchFamily="34" charset="-122"/>
              </a:defRPr>
            </a:lvl1pPr>
          </a:lstStyle>
          <a:p>
            <a:r>
              <a:rPr lang="zh-CN" altLang="en-US" dirty="0">
                <a:solidFill>
                  <a:schemeClr val="tx1">
                    <a:lumMod val="65000"/>
                    <a:lumOff val="35000"/>
                  </a:schemeClr>
                </a:solidFill>
                <a:latin typeface="+mn-lt"/>
                <a:ea typeface="+mn-ea"/>
                <a:cs typeface="+mn-ea"/>
                <a:sym typeface="+mn-lt"/>
              </a:rPr>
              <a:t>添加您的</a:t>
            </a:r>
            <a:endParaRPr lang="en-US" altLang="zh-CN" dirty="0">
              <a:solidFill>
                <a:schemeClr val="tx1">
                  <a:lumMod val="65000"/>
                  <a:lumOff val="35000"/>
                </a:schemeClr>
              </a:solidFill>
              <a:latin typeface="+mn-lt"/>
              <a:ea typeface="+mn-ea"/>
              <a:cs typeface="+mn-ea"/>
              <a:sym typeface="+mn-lt"/>
            </a:endParaRPr>
          </a:p>
          <a:p>
            <a:r>
              <a:rPr lang="zh-CN" altLang="en-US" dirty="0">
                <a:solidFill>
                  <a:schemeClr val="tx1">
                    <a:lumMod val="65000"/>
                    <a:lumOff val="35000"/>
                  </a:schemeClr>
                </a:solidFill>
                <a:latin typeface="+mn-lt"/>
                <a:ea typeface="+mn-ea"/>
                <a:cs typeface="+mn-ea"/>
                <a:sym typeface="+mn-lt"/>
              </a:rPr>
              <a:t>标题内容</a:t>
            </a:r>
          </a:p>
        </p:txBody>
      </p:sp>
      <p:sp>
        <p:nvSpPr>
          <p:cNvPr id="110" name="TextBox 30"/>
          <p:cNvSpPr txBox="1"/>
          <p:nvPr/>
        </p:nvSpPr>
        <p:spPr>
          <a:xfrm>
            <a:off x="6866430" y="1276400"/>
            <a:ext cx="1110335" cy="553998"/>
          </a:xfrm>
          <a:prstGeom prst="rect">
            <a:avLst/>
          </a:prstGeom>
          <a:noFill/>
        </p:spPr>
        <p:txBody>
          <a:bodyPr wrap="square" lIns="0" tIns="0" rIns="0" bIns="0" rtlCol="0">
            <a:spAutoFit/>
          </a:bodyPr>
          <a:lstStyle>
            <a:defPPr>
              <a:defRPr lang="zh-CN"/>
            </a:defPPr>
            <a:lvl1pPr algn="ctr">
              <a:defRPr b="1">
                <a:solidFill>
                  <a:srgbClr val="EF4136"/>
                </a:solidFill>
                <a:latin typeface="微软雅黑" pitchFamily="34" charset="-122"/>
                <a:ea typeface="微软雅黑" pitchFamily="34" charset="-122"/>
              </a:defRPr>
            </a:lvl1pPr>
          </a:lstStyle>
          <a:p>
            <a:r>
              <a:rPr lang="zh-CN" altLang="en-US" dirty="0">
                <a:solidFill>
                  <a:schemeClr val="tx1">
                    <a:lumMod val="65000"/>
                    <a:lumOff val="35000"/>
                  </a:schemeClr>
                </a:solidFill>
                <a:latin typeface="+mn-lt"/>
                <a:ea typeface="+mn-ea"/>
                <a:cs typeface="+mn-ea"/>
                <a:sym typeface="+mn-lt"/>
              </a:rPr>
              <a:t>添加您的</a:t>
            </a:r>
            <a:endParaRPr lang="en-US" altLang="zh-CN" dirty="0">
              <a:solidFill>
                <a:schemeClr val="tx1">
                  <a:lumMod val="65000"/>
                  <a:lumOff val="35000"/>
                </a:schemeClr>
              </a:solidFill>
              <a:latin typeface="+mn-lt"/>
              <a:ea typeface="+mn-ea"/>
              <a:cs typeface="+mn-ea"/>
              <a:sym typeface="+mn-lt"/>
            </a:endParaRPr>
          </a:p>
          <a:p>
            <a:r>
              <a:rPr lang="zh-CN" altLang="en-US" dirty="0">
                <a:solidFill>
                  <a:schemeClr val="tx1">
                    <a:lumMod val="65000"/>
                    <a:lumOff val="35000"/>
                  </a:schemeClr>
                </a:solidFill>
                <a:latin typeface="+mn-lt"/>
                <a:ea typeface="+mn-ea"/>
                <a:cs typeface="+mn-ea"/>
                <a:sym typeface="+mn-lt"/>
              </a:rPr>
              <a:t>标题内容</a:t>
            </a:r>
          </a:p>
        </p:txBody>
      </p:sp>
      <p:grpSp>
        <p:nvGrpSpPr>
          <p:cNvPr id="111" name="组合 110"/>
          <p:cNvGrpSpPr/>
          <p:nvPr/>
        </p:nvGrpSpPr>
        <p:grpSpPr>
          <a:xfrm>
            <a:off x="1278229" y="1996480"/>
            <a:ext cx="6750949" cy="619547"/>
            <a:chOff x="1278229" y="1996480"/>
            <a:chExt cx="6750949" cy="619547"/>
          </a:xfrm>
        </p:grpSpPr>
        <p:sp>
          <p:nvSpPr>
            <p:cNvPr id="112" name="任意多边形 111"/>
            <p:cNvSpPr/>
            <p:nvPr/>
          </p:nvSpPr>
          <p:spPr>
            <a:xfrm>
              <a:off x="1278229" y="2054900"/>
              <a:ext cx="6750949" cy="494538"/>
            </a:xfrm>
            <a:custGeom>
              <a:avLst/>
              <a:gdLst>
                <a:gd name="connsiteX0" fmla="*/ 0 w 8999702"/>
                <a:gd name="connsiteY0" fmla="*/ 0 h 659180"/>
                <a:gd name="connsiteX1" fmla="*/ 8610600 w 8999702"/>
                <a:gd name="connsiteY1" fmla="*/ 0 h 659180"/>
                <a:gd name="connsiteX2" fmla="*/ 8999702 w 8999702"/>
                <a:gd name="connsiteY2" fmla="*/ 329590 h 659180"/>
                <a:gd name="connsiteX3" fmla="*/ 8610600 w 8999702"/>
                <a:gd name="connsiteY3" fmla="*/ 659180 h 659180"/>
                <a:gd name="connsiteX4" fmla="*/ 8610600 w 8999702"/>
                <a:gd name="connsiteY4" fmla="*/ 659179 h 659180"/>
                <a:gd name="connsiteX5" fmla="*/ 1 w 8999702"/>
                <a:gd name="connsiteY5" fmla="*/ 659179 h 659180"/>
                <a:gd name="connsiteX6" fmla="*/ 389102 w 8999702"/>
                <a:gd name="connsiteY6" fmla="*/ 329590 h 659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99702" h="659180">
                  <a:moveTo>
                    <a:pt x="0" y="0"/>
                  </a:moveTo>
                  <a:lnTo>
                    <a:pt x="8610600" y="0"/>
                  </a:lnTo>
                  <a:lnTo>
                    <a:pt x="8999702" y="329590"/>
                  </a:lnTo>
                  <a:lnTo>
                    <a:pt x="8610600" y="659180"/>
                  </a:lnTo>
                  <a:lnTo>
                    <a:pt x="8610600" y="659179"/>
                  </a:lnTo>
                  <a:lnTo>
                    <a:pt x="1" y="659179"/>
                  </a:lnTo>
                  <a:lnTo>
                    <a:pt x="389102" y="329590"/>
                  </a:lnTo>
                  <a:close/>
                </a:path>
              </a:pathLst>
            </a:custGeom>
            <a:solidFill>
              <a:sysClr val="window" lastClr="FFFFFF">
                <a:lumMod val="75000"/>
                <a:alpha val="50000"/>
              </a:sysClr>
            </a:solidFill>
            <a:ln w="25400" cap="flat" cmpd="sng" algn="ctr">
              <a:noFill/>
              <a:prstDash val="solid"/>
            </a:ln>
            <a:effectLst>
              <a:innerShdw blurRad="63500" dist="50800" dir="13500000">
                <a:prstClr val="black">
                  <a:alpha val="50000"/>
                </a:prstClr>
              </a:innerShdw>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nvGrpSpPr>
            <p:cNvPr id="113" name="组合 112"/>
            <p:cNvGrpSpPr/>
            <p:nvPr/>
          </p:nvGrpSpPr>
          <p:grpSpPr>
            <a:xfrm>
              <a:off x="1655727" y="1996480"/>
              <a:ext cx="1180226" cy="619547"/>
              <a:chOff x="1492116" y="2224659"/>
              <a:chExt cx="1180226" cy="619547"/>
            </a:xfrm>
          </p:grpSpPr>
          <p:sp>
            <p:nvSpPr>
              <p:cNvPr id="124" name="任意多边形 123"/>
              <p:cNvSpPr/>
              <p:nvPr/>
            </p:nvSpPr>
            <p:spPr>
              <a:xfrm rot="-2700000">
                <a:off x="2052878" y="2224659"/>
                <a:ext cx="619464" cy="619547"/>
              </a:xfrm>
              <a:custGeom>
                <a:avLst/>
                <a:gdLst>
                  <a:gd name="connsiteX0" fmla="*/ 571500 w 1013460"/>
                  <a:gd name="connsiteY0" fmla="*/ 0 h 1013460"/>
                  <a:gd name="connsiteX1" fmla="*/ 1013460 w 1013460"/>
                  <a:gd name="connsiteY1" fmla="*/ 0 h 1013460"/>
                  <a:gd name="connsiteX2" fmla="*/ 1013460 w 1013460"/>
                  <a:gd name="connsiteY2" fmla="*/ 571500 h 1013460"/>
                  <a:gd name="connsiteX3" fmla="*/ 1013460 w 1013460"/>
                  <a:gd name="connsiteY3" fmla="*/ 1013460 h 1013460"/>
                  <a:gd name="connsiteX4" fmla="*/ 571500 w 1013460"/>
                  <a:gd name="connsiteY4" fmla="*/ 1013460 h 1013460"/>
                  <a:gd name="connsiteX5" fmla="*/ 0 w 1013460"/>
                  <a:gd name="connsiteY5" fmla="*/ 1013460 h 1013460"/>
                  <a:gd name="connsiteX6" fmla="*/ 0 w 1013460"/>
                  <a:gd name="connsiteY6" fmla="*/ 571500 h 1013460"/>
                  <a:gd name="connsiteX7" fmla="*/ 571500 w 1013460"/>
                  <a:gd name="connsiteY7" fmla="*/ 571500 h 1013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3460" h="1013460">
                    <a:moveTo>
                      <a:pt x="571500" y="0"/>
                    </a:moveTo>
                    <a:lnTo>
                      <a:pt x="1013460" y="0"/>
                    </a:lnTo>
                    <a:lnTo>
                      <a:pt x="1013460" y="571500"/>
                    </a:lnTo>
                    <a:lnTo>
                      <a:pt x="1013460" y="1013460"/>
                    </a:lnTo>
                    <a:lnTo>
                      <a:pt x="571500" y="1013460"/>
                    </a:lnTo>
                    <a:lnTo>
                      <a:pt x="0" y="1013460"/>
                    </a:lnTo>
                    <a:lnTo>
                      <a:pt x="0" y="571500"/>
                    </a:lnTo>
                    <a:lnTo>
                      <a:pt x="571500" y="571500"/>
                    </a:lnTo>
                    <a:close/>
                  </a:path>
                </a:pathLst>
              </a:custGeom>
              <a:solidFill>
                <a:srgbClr val="200200"/>
              </a:solidFill>
              <a:ln w="25400" cap="flat" cmpd="sng" algn="ctr">
                <a:noFill/>
                <a:prstDash val="solid"/>
              </a:ln>
              <a:effectLst>
                <a:outerShdw blurRad="76200" dist="25400" algn="l" rotWithShape="0">
                  <a:prstClr val="black">
                    <a:alpha val="30000"/>
                  </a:prstClr>
                </a:outerShdw>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25" name="文本框 25"/>
              <p:cNvSpPr txBox="1"/>
              <p:nvPr/>
            </p:nvSpPr>
            <p:spPr>
              <a:xfrm>
                <a:off x="1492116" y="2338164"/>
                <a:ext cx="750218" cy="392536"/>
              </a:xfrm>
              <a:prstGeom prst="rect">
                <a:avLst/>
              </a:prstGeom>
              <a:noFill/>
            </p:spPr>
            <p:txBody>
              <a:bodyPr wrap="squar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smtClean="0">
                    <a:ln>
                      <a:noFill/>
                    </a:ln>
                    <a:solidFill>
                      <a:sysClr val="window" lastClr="FFFFFF"/>
                    </a:solidFill>
                    <a:effectLst/>
                    <a:uLnTx/>
                    <a:uFillTx/>
                    <a:latin typeface="+mn-lt"/>
                    <a:ea typeface="+mn-ea"/>
                    <a:cs typeface="+mn-ea"/>
                    <a:sym typeface="+mn-lt"/>
                  </a:rPr>
                  <a:t>01</a:t>
                </a:r>
                <a:endParaRPr kumimoji="0" lang="zh-CN" altLang="en-US" sz="2100" b="0" i="0" u="none" strike="noStrike" kern="0" cap="none" spc="0" normalizeH="0" baseline="0" noProof="0" dirty="0">
                  <a:ln>
                    <a:noFill/>
                  </a:ln>
                  <a:solidFill>
                    <a:sysClr val="window" lastClr="FFFFFF"/>
                  </a:solidFill>
                  <a:effectLst/>
                  <a:uLnTx/>
                  <a:uFillTx/>
                  <a:latin typeface="+mn-lt"/>
                  <a:ea typeface="+mn-ea"/>
                  <a:cs typeface="+mn-ea"/>
                  <a:sym typeface="+mn-lt"/>
                </a:endParaRPr>
              </a:p>
            </p:txBody>
          </p:sp>
        </p:grpSp>
        <p:grpSp>
          <p:nvGrpSpPr>
            <p:cNvPr id="114" name="组合 113"/>
            <p:cNvGrpSpPr/>
            <p:nvPr/>
          </p:nvGrpSpPr>
          <p:grpSpPr>
            <a:xfrm>
              <a:off x="3015656" y="1996480"/>
              <a:ext cx="1201662" cy="619547"/>
              <a:chOff x="2852045" y="2224659"/>
              <a:chExt cx="1201662" cy="619547"/>
            </a:xfrm>
          </p:grpSpPr>
          <p:sp>
            <p:nvSpPr>
              <p:cNvPr id="122" name="任意多边形 121"/>
              <p:cNvSpPr/>
              <p:nvPr/>
            </p:nvSpPr>
            <p:spPr>
              <a:xfrm rot="-2700000">
                <a:off x="3434243" y="2224659"/>
                <a:ext cx="619464" cy="619547"/>
              </a:xfrm>
              <a:custGeom>
                <a:avLst/>
                <a:gdLst>
                  <a:gd name="connsiteX0" fmla="*/ 571500 w 1013460"/>
                  <a:gd name="connsiteY0" fmla="*/ 0 h 1013460"/>
                  <a:gd name="connsiteX1" fmla="*/ 1013460 w 1013460"/>
                  <a:gd name="connsiteY1" fmla="*/ 0 h 1013460"/>
                  <a:gd name="connsiteX2" fmla="*/ 1013460 w 1013460"/>
                  <a:gd name="connsiteY2" fmla="*/ 571500 h 1013460"/>
                  <a:gd name="connsiteX3" fmla="*/ 1013460 w 1013460"/>
                  <a:gd name="connsiteY3" fmla="*/ 1013460 h 1013460"/>
                  <a:gd name="connsiteX4" fmla="*/ 571500 w 1013460"/>
                  <a:gd name="connsiteY4" fmla="*/ 1013460 h 1013460"/>
                  <a:gd name="connsiteX5" fmla="*/ 0 w 1013460"/>
                  <a:gd name="connsiteY5" fmla="*/ 1013460 h 1013460"/>
                  <a:gd name="connsiteX6" fmla="*/ 0 w 1013460"/>
                  <a:gd name="connsiteY6" fmla="*/ 571500 h 1013460"/>
                  <a:gd name="connsiteX7" fmla="*/ 571500 w 1013460"/>
                  <a:gd name="connsiteY7" fmla="*/ 571500 h 1013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3460" h="1013460">
                    <a:moveTo>
                      <a:pt x="571500" y="0"/>
                    </a:moveTo>
                    <a:lnTo>
                      <a:pt x="1013460" y="0"/>
                    </a:lnTo>
                    <a:lnTo>
                      <a:pt x="1013460" y="571500"/>
                    </a:lnTo>
                    <a:lnTo>
                      <a:pt x="1013460" y="1013460"/>
                    </a:lnTo>
                    <a:lnTo>
                      <a:pt x="571500" y="1013460"/>
                    </a:lnTo>
                    <a:lnTo>
                      <a:pt x="0" y="1013460"/>
                    </a:lnTo>
                    <a:lnTo>
                      <a:pt x="0" y="571500"/>
                    </a:lnTo>
                    <a:lnTo>
                      <a:pt x="571500" y="571500"/>
                    </a:lnTo>
                    <a:close/>
                  </a:path>
                </a:pathLst>
              </a:custGeom>
              <a:solidFill>
                <a:srgbClr val="B89259"/>
              </a:solidFill>
              <a:ln w="25400" cap="flat" cmpd="sng" algn="ctr">
                <a:noFill/>
                <a:prstDash val="solid"/>
              </a:ln>
              <a:effectLst>
                <a:outerShdw blurRad="76200" dist="25400" algn="l" rotWithShape="0">
                  <a:prstClr val="black">
                    <a:alpha val="30000"/>
                  </a:prstClr>
                </a:outerShdw>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23" name="文本框 26"/>
              <p:cNvSpPr txBox="1"/>
              <p:nvPr/>
            </p:nvSpPr>
            <p:spPr>
              <a:xfrm>
                <a:off x="2852045" y="2338164"/>
                <a:ext cx="750218" cy="392536"/>
              </a:xfrm>
              <a:prstGeom prst="rect">
                <a:avLst/>
              </a:prstGeom>
              <a:noFill/>
            </p:spPr>
            <p:txBody>
              <a:bodyPr wrap="squar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smtClean="0">
                    <a:ln>
                      <a:noFill/>
                    </a:ln>
                    <a:solidFill>
                      <a:sysClr val="window" lastClr="FFFFFF"/>
                    </a:solidFill>
                    <a:effectLst/>
                    <a:uLnTx/>
                    <a:uFillTx/>
                    <a:latin typeface="+mn-lt"/>
                    <a:ea typeface="+mn-ea"/>
                    <a:cs typeface="+mn-ea"/>
                    <a:sym typeface="+mn-lt"/>
                  </a:rPr>
                  <a:t>02</a:t>
                </a:r>
                <a:endParaRPr kumimoji="0" lang="zh-CN" altLang="en-US" sz="2100" b="0" i="0" u="none" strike="noStrike" kern="0" cap="none" spc="0" normalizeH="0" baseline="0" noProof="0" dirty="0">
                  <a:ln>
                    <a:noFill/>
                  </a:ln>
                  <a:solidFill>
                    <a:sysClr val="window" lastClr="FFFFFF"/>
                  </a:solidFill>
                  <a:effectLst/>
                  <a:uLnTx/>
                  <a:uFillTx/>
                  <a:latin typeface="+mn-lt"/>
                  <a:ea typeface="+mn-ea"/>
                  <a:cs typeface="+mn-ea"/>
                  <a:sym typeface="+mn-lt"/>
                </a:endParaRPr>
              </a:p>
            </p:txBody>
          </p:sp>
        </p:grpSp>
        <p:grpSp>
          <p:nvGrpSpPr>
            <p:cNvPr id="115" name="组合 114"/>
            <p:cNvGrpSpPr/>
            <p:nvPr/>
          </p:nvGrpSpPr>
          <p:grpSpPr>
            <a:xfrm>
              <a:off x="4375586" y="1996480"/>
              <a:ext cx="1223097" cy="619547"/>
              <a:chOff x="4211975" y="2224659"/>
              <a:chExt cx="1223097" cy="619547"/>
            </a:xfrm>
          </p:grpSpPr>
          <p:sp>
            <p:nvSpPr>
              <p:cNvPr id="120" name="任意多边形 119"/>
              <p:cNvSpPr/>
              <p:nvPr/>
            </p:nvSpPr>
            <p:spPr>
              <a:xfrm rot="-2700000">
                <a:off x="4815608" y="2224659"/>
                <a:ext cx="619464" cy="619547"/>
              </a:xfrm>
              <a:custGeom>
                <a:avLst/>
                <a:gdLst>
                  <a:gd name="connsiteX0" fmla="*/ 571500 w 1013460"/>
                  <a:gd name="connsiteY0" fmla="*/ 0 h 1013460"/>
                  <a:gd name="connsiteX1" fmla="*/ 1013460 w 1013460"/>
                  <a:gd name="connsiteY1" fmla="*/ 0 h 1013460"/>
                  <a:gd name="connsiteX2" fmla="*/ 1013460 w 1013460"/>
                  <a:gd name="connsiteY2" fmla="*/ 571500 h 1013460"/>
                  <a:gd name="connsiteX3" fmla="*/ 1013460 w 1013460"/>
                  <a:gd name="connsiteY3" fmla="*/ 1013460 h 1013460"/>
                  <a:gd name="connsiteX4" fmla="*/ 571500 w 1013460"/>
                  <a:gd name="connsiteY4" fmla="*/ 1013460 h 1013460"/>
                  <a:gd name="connsiteX5" fmla="*/ 0 w 1013460"/>
                  <a:gd name="connsiteY5" fmla="*/ 1013460 h 1013460"/>
                  <a:gd name="connsiteX6" fmla="*/ 0 w 1013460"/>
                  <a:gd name="connsiteY6" fmla="*/ 571500 h 1013460"/>
                  <a:gd name="connsiteX7" fmla="*/ 571500 w 1013460"/>
                  <a:gd name="connsiteY7" fmla="*/ 571500 h 1013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3460" h="1013460">
                    <a:moveTo>
                      <a:pt x="571500" y="0"/>
                    </a:moveTo>
                    <a:lnTo>
                      <a:pt x="1013460" y="0"/>
                    </a:lnTo>
                    <a:lnTo>
                      <a:pt x="1013460" y="571500"/>
                    </a:lnTo>
                    <a:lnTo>
                      <a:pt x="1013460" y="1013460"/>
                    </a:lnTo>
                    <a:lnTo>
                      <a:pt x="571500" y="1013460"/>
                    </a:lnTo>
                    <a:lnTo>
                      <a:pt x="0" y="1013460"/>
                    </a:lnTo>
                    <a:lnTo>
                      <a:pt x="0" y="571500"/>
                    </a:lnTo>
                    <a:lnTo>
                      <a:pt x="571500" y="571500"/>
                    </a:lnTo>
                    <a:close/>
                  </a:path>
                </a:pathLst>
              </a:custGeom>
              <a:solidFill>
                <a:srgbClr val="200200"/>
              </a:solidFill>
              <a:ln w="25400" cap="flat" cmpd="sng" algn="ctr">
                <a:noFill/>
                <a:prstDash val="solid"/>
              </a:ln>
              <a:effectLst>
                <a:outerShdw blurRad="76200" dist="25400" algn="l" rotWithShape="0">
                  <a:prstClr val="black">
                    <a:alpha val="30000"/>
                  </a:prstClr>
                </a:outerShdw>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21" name="文本框 27"/>
              <p:cNvSpPr txBox="1"/>
              <p:nvPr/>
            </p:nvSpPr>
            <p:spPr>
              <a:xfrm>
                <a:off x="4211975" y="2338164"/>
                <a:ext cx="750218" cy="392536"/>
              </a:xfrm>
              <a:prstGeom prst="rect">
                <a:avLst/>
              </a:prstGeom>
              <a:noFill/>
            </p:spPr>
            <p:txBody>
              <a:bodyPr wrap="squar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smtClean="0">
                    <a:ln>
                      <a:noFill/>
                    </a:ln>
                    <a:solidFill>
                      <a:sysClr val="window" lastClr="FFFFFF"/>
                    </a:solidFill>
                    <a:effectLst/>
                    <a:uLnTx/>
                    <a:uFillTx/>
                    <a:latin typeface="+mn-lt"/>
                    <a:ea typeface="+mn-ea"/>
                    <a:cs typeface="+mn-ea"/>
                    <a:sym typeface="+mn-lt"/>
                  </a:rPr>
                  <a:t>03</a:t>
                </a:r>
                <a:endParaRPr kumimoji="0" lang="zh-CN" altLang="en-US" sz="2100" b="0" i="0" u="none" strike="noStrike" kern="0" cap="none" spc="0" normalizeH="0" baseline="0" noProof="0" dirty="0">
                  <a:ln>
                    <a:noFill/>
                  </a:ln>
                  <a:solidFill>
                    <a:sysClr val="window" lastClr="FFFFFF"/>
                  </a:solidFill>
                  <a:effectLst/>
                  <a:uLnTx/>
                  <a:uFillTx/>
                  <a:latin typeface="+mn-lt"/>
                  <a:ea typeface="+mn-ea"/>
                  <a:cs typeface="+mn-ea"/>
                  <a:sym typeface="+mn-lt"/>
                </a:endParaRPr>
              </a:p>
            </p:txBody>
          </p:sp>
        </p:grpSp>
        <p:grpSp>
          <p:nvGrpSpPr>
            <p:cNvPr id="116" name="组合 115"/>
            <p:cNvGrpSpPr/>
            <p:nvPr/>
          </p:nvGrpSpPr>
          <p:grpSpPr>
            <a:xfrm>
              <a:off x="5735516" y="1996480"/>
              <a:ext cx="1244532" cy="619547"/>
              <a:chOff x="5571905" y="2224659"/>
              <a:chExt cx="1244532" cy="619547"/>
            </a:xfrm>
          </p:grpSpPr>
          <p:sp>
            <p:nvSpPr>
              <p:cNvPr id="118" name="任意多边形 117"/>
              <p:cNvSpPr/>
              <p:nvPr/>
            </p:nvSpPr>
            <p:spPr>
              <a:xfrm rot="-2700000">
                <a:off x="6196973" y="2224659"/>
                <a:ext cx="619464" cy="619547"/>
              </a:xfrm>
              <a:custGeom>
                <a:avLst/>
                <a:gdLst>
                  <a:gd name="connsiteX0" fmla="*/ 571500 w 1013460"/>
                  <a:gd name="connsiteY0" fmla="*/ 0 h 1013460"/>
                  <a:gd name="connsiteX1" fmla="*/ 1013460 w 1013460"/>
                  <a:gd name="connsiteY1" fmla="*/ 0 h 1013460"/>
                  <a:gd name="connsiteX2" fmla="*/ 1013460 w 1013460"/>
                  <a:gd name="connsiteY2" fmla="*/ 571500 h 1013460"/>
                  <a:gd name="connsiteX3" fmla="*/ 1013460 w 1013460"/>
                  <a:gd name="connsiteY3" fmla="*/ 1013460 h 1013460"/>
                  <a:gd name="connsiteX4" fmla="*/ 571500 w 1013460"/>
                  <a:gd name="connsiteY4" fmla="*/ 1013460 h 1013460"/>
                  <a:gd name="connsiteX5" fmla="*/ 0 w 1013460"/>
                  <a:gd name="connsiteY5" fmla="*/ 1013460 h 1013460"/>
                  <a:gd name="connsiteX6" fmla="*/ 0 w 1013460"/>
                  <a:gd name="connsiteY6" fmla="*/ 571500 h 1013460"/>
                  <a:gd name="connsiteX7" fmla="*/ 571500 w 1013460"/>
                  <a:gd name="connsiteY7" fmla="*/ 571500 h 1013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3460" h="1013460">
                    <a:moveTo>
                      <a:pt x="571500" y="0"/>
                    </a:moveTo>
                    <a:lnTo>
                      <a:pt x="1013460" y="0"/>
                    </a:lnTo>
                    <a:lnTo>
                      <a:pt x="1013460" y="571500"/>
                    </a:lnTo>
                    <a:lnTo>
                      <a:pt x="1013460" y="1013460"/>
                    </a:lnTo>
                    <a:lnTo>
                      <a:pt x="571500" y="1013460"/>
                    </a:lnTo>
                    <a:lnTo>
                      <a:pt x="0" y="1013460"/>
                    </a:lnTo>
                    <a:lnTo>
                      <a:pt x="0" y="571500"/>
                    </a:lnTo>
                    <a:lnTo>
                      <a:pt x="571500" y="571500"/>
                    </a:lnTo>
                    <a:close/>
                  </a:path>
                </a:pathLst>
              </a:custGeom>
              <a:solidFill>
                <a:srgbClr val="B89259"/>
              </a:solidFill>
              <a:ln w="25400" cap="flat" cmpd="sng" algn="ctr">
                <a:noFill/>
                <a:prstDash val="solid"/>
              </a:ln>
              <a:effectLst>
                <a:outerShdw blurRad="76200" dist="25400" algn="l" rotWithShape="0">
                  <a:prstClr val="black">
                    <a:alpha val="30000"/>
                  </a:prstClr>
                </a:outerShdw>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19" name="文本框 28"/>
              <p:cNvSpPr txBox="1"/>
              <p:nvPr/>
            </p:nvSpPr>
            <p:spPr>
              <a:xfrm>
                <a:off x="5571905" y="2338164"/>
                <a:ext cx="750218" cy="392536"/>
              </a:xfrm>
              <a:prstGeom prst="rect">
                <a:avLst/>
              </a:prstGeom>
              <a:noFill/>
            </p:spPr>
            <p:txBody>
              <a:bodyPr wrap="squar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smtClean="0">
                    <a:ln>
                      <a:noFill/>
                    </a:ln>
                    <a:solidFill>
                      <a:sysClr val="window" lastClr="FFFFFF"/>
                    </a:solidFill>
                    <a:effectLst/>
                    <a:uLnTx/>
                    <a:uFillTx/>
                    <a:latin typeface="+mn-lt"/>
                    <a:ea typeface="+mn-ea"/>
                    <a:cs typeface="+mn-ea"/>
                    <a:sym typeface="+mn-lt"/>
                  </a:rPr>
                  <a:t>04</a:t>
                </a:r>
                <a:endParaRPr kumimoji="0" lang="zh-CN" altLang="en-US" sz="2100" b="0" i="0" u="none" strike="noStrike" kern="0" cap="none" spc="0" normalizeH="0" baseline="0" noProof="0" dirty="0">
                  <a:ln>
                    <a:noFill/>
                  </a:ln>
                  <a:solidFill>
                    <a:sysClr val="window" lastClr="FFFFFF"/>
                  </a:solidFill>
                  <a:effectLst/>
                  <a:uLnTx/>
                  <a:uFillTx/>
                  <a:latin typeface="+mn-lt"/>
                  <a:ea typeface="+mn-ea"/>
                  <a:cs typeface="+mn-ea"/>
                  <a:sym typeface="+mn-lt"/>
                </a:endParaRPr>
              </a:p>
            </p:txBody>
          </p:sp>
        </p:grpSp>
        <p:sp>
          <p:nvSpPr>
            <p:cNvPr id="117" name="文本框 29"/>
            <p:cNvSpPr txBox="1"/>
            <p:nvPr/>
          </p:nvSpPr>
          <p:spPr>
            <a:xfrm>
              <a:off x="7095446" y="2109985"/>
              <a:ext cx="750218" cy="392536"/>
            </a:xfrm>
            <a:prstGeom prst="rect">
              <a:avLst/>
            </a:prstGeom>
            <a:noFill/>
          </p:spPr>
          <p:txBody>
            <a:bodyPr wrap="squar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smtClean="0">
                  <a:ln>
                    <a:noFill/>
                  </a:ln>
                  <a:solidFill>
                    <a:sysClr val="window" lastClr="FFFFFF"/>
                  </a:solidFill>
                  <a:effectLst/>
                  <a:uLnTx/>
                  <a:uFillTx/>
                  <a:latin typeface="+mn-lt"/>
                  <a:ea typeface="+mn-ea"/>
                  <a:cs typeface="+mn-ea"/>
                  <a:sym typeface="+mn-lt"/>
                </a:rPr>
                <a:t>05</a:t>
              </a:r>
              <a:endParaRPr kumimoji="0" lang="zh-CN" altLang="en-US" sz="2100" b="0" i="0" u="none" strike="noStrike" kern="0" cap="none" spc="0" normalizeH="0" baseline="0" noProof="0" dirty="0">
                <a:ln>
                  <a:noFill/>
                </a:ln>
                <a:solidFill>
                  <a:sysClr val="window" lastClr="FFFFFF"/>
                </a:solidFill>
                <a:effectLst/>
                <a:uLnTx/>
                <a:uFillTx/>
                <a:latin typeface="+mn-lt"/>
                <a:ea typeface="+mn-ea"/>
                <a:cs typeface="+mn-ea"/>
                <a:sym typeface="+mn-lt"/>
              </a:endParaRPr>
            </a:p>
          </p:txBody>
        </p:sp>
      </p:grpSp>
      <p:grpSp>
        <p:nvGrpSpPr>
          <p:cNvPr id="126" name="组合 125"/>
          <p:cNvGrpSpPr/>
          <p:nvPr/>
        </p:nvGrpSpPr>
        <p:grpSpPr>
          <a:xfrm>
            <a:off x="1998247" y="2678206"/>
            <a:ext cx="69938" cy="536571"/>
            <a:chOff x="2690232" y="4097191"/>
            <a:chExt cx="93235" cy="715207"/>
          </a:xfrm>
        </p:grpSpPr>
        <p:sp>
          <p:nvSpPr>
            <p:cNvPr id="164" name="椭圆 163"/>
            <p:cNvSpPr/>
            <p:nvPr/>
          </p:nvSpPr>
          <p:spPr>
            <a:xfrm>
              <a:off x="2690232" y="4097191"/>
              <a:ext cx="93235" cy="93235"/>
            </a:xfrm>
            <a:prstGeom prst="ellipse">
              <a:avLst/>
            </a:prstGeom>
            <a:noFill/>
            <a:ln w="19050" cap="flat" cmpd="sng" algn="ctr">
              <a:solidFill>
                <a:srgbClr val="E3413E"/>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65" name="椭圆 164"/>
            <p:cNvSpPr/>
            <p:nvPr/>
          </p:nvSpPr>
          <p:spPr>
            <a:xfrm>
              <a:off x="2690232" y="4719163"/>
              <a:ext cx="93235" cy="93235"/>
            </a:xfrm>
            <a:prstGeom prst="ellipse">
              <a:avLst/>
            </a:prstGeom>
            <a:noFill/>
            <a:ln w="19050" cap="flat" cmpd="sng" algn="ctr">
              <a:solidFill>
                <a:sysClr val="window" lastClr="FFFFFF">
                  <a:lumMod val="50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cxnSp>
          <p:nvCxnSpPr>
            <p:cNvPr id="166" name="直接连接符 165"/>
            <p:cNvCxnSpPr/>
            <p:nvPr/>
          </p:nvCxnSpPr>
          <p:spPr>
            <a:xfrm rot="5400000">
              <a:off x="2500788" y="4455019"/>
              <a:ext cx="470988" cy="0"/>
            </a:xfrm>
            <a:prstGeom prst="line">
              <a:avLst/>
            </a:prstGeom>
            <a:noFill/>
            <a:ln w="19050" cap="flat" cmpd="sng" algn="ctr">
              <a:solidFill>
                <a:sysClr val="window" lastClr="FFFFFF">
                  <a:lumMod val="50000"/>
                </a:sysClr>
              </a:solidFill>
              <a:prstDash val="sysDot"/>
            </a:ln>
            <a:effectLst/>
          </p:spPr>
        </p:cxnSp>
      </p:grpSp>
      <p:grpSp>
        <p:nvGrpSpPr>
          <p:cNvPr id="167" name="组合 166"/>
          <p:cNvGrpSpPr/>
          <p:nvPr/>
        </p:nvGrpSpPr>
        <p:grpSpPr>
          <a:xfrm>
            <a:off x="3367703" y="2678205"/>
            <a:ext cx="69938" cy="536571"/>
            <a:chOff x="2690232" y="4097191"/>
            <a:chExt cx="93235" cy="715207"/>
          </a:xfrm>
        </p:grpSpPr>
        <p:sp>
          <p:nvSpPr>
            <p:cNvPr id="168" name="椭圆 167"/>
            <p:cNvSpPr/>
            <p:nvPr/>
          </p:nvSpPr>
          <p:spPr>
            <a:xfrm>
              <a:off x="2690232" y="4097191"/>
              <a:ext cx="93235" cy="93235"/>
            </a:xfrm>
            <a:prstGeom prst="ellipse">
              <a:avLst/>
            </a:prstGeom>
            <a:noFill/>
            <a:ln w="19050" cap="flat" cmpd="sng" algn="ctr">
              <a:solidFill>
                <a:srgbClr val="E3413E"/>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69" name="椭圆 168"/>
            <p:cNvSpPr/>
            <p:nvPr/>
          </p:nvSpPr>
          <p:spPr>
            <a:xfrm>
              <a:off x="2690232" y="4719163"/>
              <a:ext cx="93235" cy="93235"/>
            </a:xfrm>
            <a:prstGeom prst="ellipse">
              <a:avLst/>
            </a:prstGeom>
            <a:noFill/>
            <a:ln w="19050" cap="flat" cmpd="sng" algn="ctr">
              <a:solidFill>
                <a:sysClr val="window" lastClr="FFFFFF">
                  <a:lumMod val="50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cxnSp>
          <p:nvCxnSpPr>
            <p:cNvPr id="170" name="直接连接符 169"/>
            <p:cNvCxnSpPr/>
            <p:nvPr/>
          </p:nvCxnSpPr>
          <p:spPr>
            <a:xfrm rot="5400000">
              <a:off x="2500788" y="4455019"/>
              <a:ext cx="470988" cy="0"/>
            </a:xfrm>
            <a:prstGeom prst="line">
              <a:avLst/>
            </a:prstGeom>
            <a:noFill/>
            <a:ln w="19050" cap="flat" cmpd="sng" algn="ctr">
              <a:solidFill>
                <a:sysClr val="window" lastClr="FFFFFF">
                  <a:lumMod val="50000"/>
                </a:sysClr>
              </a:solidFill>
              <a:prstDash val="sysDot"/>
            </a:ln>
            <a:effectLst/>
          </p:spPr>
        </p:cxnSp>
      </p:grpSp>
      <p:grpSp>
        <p:nvGrpSpPr>
          <p:cNvPr id="171" name="组合 170"/>
          <p:cNvGrpSpPr/>
          <p:nvPr/>
        </p:nvGrpSpPr>
        <p:grpSpPr>
          <a:xfrm>
            <a:off x="4737164" y="2678203"/>
            <a:ext cx="69938" cy="536571"/>
            <a:chOff x="2690232" y="4097191"/>
            <a:chExt cx="93235" cy="715207"/>
          </a:xfrm>
        </p:grpSpPr>
        <p:sp>
          <p:nvSpPr>
            <p:cNvPr id="172" name="椭圆 171"/>
            <p:cNvSpPr/>
            <p:nvPr/>
          </p:nvSpPr>
          <p:spPr>
            <a:xfrm>
              <a:off x="2690232" y="4097191"/>
              <a:ext cx="93235" cy="93235"/>
            </a:xfrm>
            <a:prstGeom prst="ellipse">
              <a:avLst/>
            </a:prstGeom>
            <a:noFill/>
            <a:ln w="19050" cap="flat" cmpd="sng" algn="ctr">
              <a:solidFill>
                <a:srgbClr val="E3413E"/>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73" name="椭圆 172"/>
            <p:cNvSpPr/>
            <p:nvPr/>
          </p:nvSpPr>
          <p:spPr>
            <a:xfrm>
              <a:off x="2690232" y="4719163"/>
              <a:ext cx="93235" cy="93235"/>
            </a:xfrm>
            <a:prstGeom prst="ellipse">
              <a:avLst/>
            </a:prstGeom>
            <a:noFill/>
            <a:ln w="19050" cap="flat" cmpd="sng" algn="ctr">
              <a:solidFill>
                <a:sysClr val="window" lastClr="FFFFFF">
                  <a:lumMod val="50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cxnSp>
          <p:nvCxnSpPr>
            <p:cNvPr id="174" name="直接连接符 173"/>
            <p:cNvCxnSpPr/>
            <p:nvPr/>
          </p:nvCxnSpPr>
          <p:spPr>
            <a:xfrm rot="5400000">
              <a:off x="2500788" y="4455019"/>
              <a:ext cx="470988" cy="0"/>
            </a:xfrm>
            <a:prstGeom prst="line">
              <a:avLst/>
            </a:prstGeom>
            <a:noFill/>
            <a:ln w="19050" cap="flat" cmpd="sng" algn="ctr">
              <a:solidFill>
                <a:sysClr val="window" lastClr="FFFFFF">
                  <a:lumMod val="50000"/>
                </a:sysClr>
              </a:solidFill>
              <a:prstDash val="sysDot"/>
            </a:ln>
            <a:effectLst/>
          </p:spPr>
        </p:cxnSp>
      </p:grpSp>
      <p:grpSp>
        <p:nvGrpSpPr>
          <p:cNvPr id="175" name="组合 174"/>
          <p:cNvGrpSpPr/>
          <p:nvPr/>
        </p:nvGrpSpPr>
        <p:grpSpPr>
          <a:xfrm>
            <a:off x="6106617" y="2678203"/>
            <a:ext cx="69938" cy="536571"/>
            <a:chOff x="2690232" y="4097191"/>
            <a:chExt cx="93235" cy="715207"/>
          </a:xfrm>
        </p:grpSpPr>
        <p:sp>
          <p:nvSpPr>
            <p:cNvPr id="176" name="椭圆 175"/>
            <p:cNvSpPr/>
            <p:nvPr/>
          </p:nvSpPr>
          <p:spPr>
            <a:xfrm>
              <a:off x="2690232" y="4097191"/>
              <a:ext cx="93235" cy="93235"/>
            </a:xfrm>
            <a:prstGeom prst="ellipse">
              <a:avLst/>
            </a:prstGeom>
            <a:noFill/>
            <a:ln w="19050" cap="flat" cmpd="sng" algn="ctr">
              <a:solidFill>
                <a:srgbClr val="E3413E"/>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77" name="椭圆 176"/>
            <p:cNvSpPr/>
            <p:nvPr/>
          </p:nvSpPr>
          <p:spPr>
            <a:xfrm>
              <a:off x="2690232" y="4719163"/>
              <a:ext cx="93235" cy="93235"/>
            </a:xfrm>
            <a:prstGeom prst="ellipse">
              <a:avLst/>
            </a:prstGeom>
            <a:noFill/>
            <a:ln w="19050" cap="flat" cmpd="sng" algn="ctr">
              <a:solidFill>
                <a:sysClr val="window" lastClr="FFFFFF">
                  <a:lumMod val="50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cxnSp>
          <p:nvCxnSpPr>
            <p:cNvPr id="178" name="直接连接符 177"/>
            <p:cNvCxnSpPr/>
            <p:nvPr/>
          </p:nvCxnSpPr>
          <p:spPr>
            <a:xfrm rot="5400000">
              <a:off x="2500788" y="4455019"/>
              <a:ext cx="470988" cy="0"/>
            </a:xfrm>
            <a:prstGeom prst="line">
              <a:avLst/>
            </a:prstGeom>
            <a:noFill/>
            <a:ln w="19050" cap="flat" cmpd="sng" algn="ctr">
              <a:solidFill>
                <a:sysClr val="window" lastClr="FFFFFF">
                  <a:lumMod val="50000"/>
                </a:sysClr>
              </a:solidFill>
              <a:prstDash val="sysDot"/>
            </a:ln>
            <a:effectLst/>
          </p:spPr>
        </p:cxnSp>
      </p:grpSp>
      <p:grpSp>
        <p:nvGrpSpPr>
          <p:cNvPr id="179" name="组合 178"/>
          <p:cNvGrpSpPr/>
          <p:nvPr/>
        </p:nvGrpSpPr>
        <p:grpSpPr>
          <a:xfrm>
            <a:off x="7476074" y="2678205"/>
            <a:ext cx="69938" cy="536571"/>
            <a:chOff x="2690232" y="4097191"/>
            <a:chExt cx="93235" cy="715207"/>
          </a:xfrm>
        </p:grpSpPr>
        <p:sp>
          <p:nvSpPr>
            <p:cNvPr id="180" name="椭圆 179"/>
            <p:cNvSpPr/>
            <p:nvPr/>
          </p:nvSpPr>
          <p:spPr>
            <a:xfrm>
              <a:off x="2690232" y="4097191"/>
              <a:ext cx="93235" cy="93235"/>
            </a:xfrm>
            <a:prstGeom prst="ellipse">
              <a:avLst/>
            </a:prstGeom>
            <a:noFill/>
            <a:ln w="19050" cap="flat" cmpd="sng" algn="ctr">
              <a:solidFill>
                <a:srgbClr val="E3413E"/>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81" name="椭圆 180"/>
            <p:cNvSpPr/>
            <p:nvPr/>
          </p:nvSpPr>
          <p:spPr>
            <a:xfrm>
              <a:off x="2690232" y="4719163"/>
              <a:ext cx="93235" cy="93235"/>
            </a:xfrm>
            <a:prstGeom prst="ellipse">
              <a:avLst/>
            </a:prstGeom>
            <a:noFill/>
            <a:ln w="19050" cap="flat" cmpd="sng" algn="ctr">
              <a:solidFill>
                <a:sysClr val="window" lastClr="FFFFFF">
                  <a:lumMod val="50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cxnSp>
          <p:nvCxnSpPr>
            <p:cNvPr id="182" name="直接连接符 181"/>
            <p:cNvCxnSpPr/>
            <p:nvPr/>
          </p:nvCxnSpPr>
          <p:spPr>
            <a:xfrm rot="5400000">
              <a:off x="2500788" y="4455019"/>
              <a:ext cx="470988" cy="0"/>
            </a:xfrm>
            <a:prstGeom prst="line">
              <a:avLst/>
            </a:prstGeom>
            <a:noFill/>
            <a:ln w="19050" cap="flat" cmpd="sng" algn="ctr">
              <a:solidFill>
                <a:sysClr val="window" lastClr="FFFFFF">
                  <a:lumMod val="50000"/>
                </a:sysClr>
              </a:solidFill>
              <a:prstDash val="sysDot"/>
            </a:ln>
            <a:effectLst/>
          </p:spPr>
        </p:cxnSp>
      </p:grpSp>
      <p:sp>
        <p:nvSpPr>
          <p:cNvPr id="183" name="矩形 27"/>
          <p:cNvSpPr>
            <a:spLocks noChangeArrowheads="1"/>
          </p:cNvSpPr>
          <p:nvPr/>
        </p:nvSpPr>
        <p:spPr bwMode="auto">
          <a:xfrm>
            <a:off x="1496045" y="3281858"/>
            <a:ext cx="1002137" cy="1066456"/>
          </a:xfrm>
          <a:prstGeom prst="rect">
            <a:avLst/>
          </a:prstGeom>
          <a:noFill/>
          <a:ln w="9525">
            <a:noFill/>
            <a:miter lim="800000"/>
            <a:headEnd/>
            <a:tailEnd/>
          </a:ln>
        </p:spPr>
        <p:txBody>
          <a:bodyPr wrap="square" lIns="68589" tIns="34295" rIns="68589" bIns="34295">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lang="zh-CN" altLang="en-US" sz="900" kern="0" dirty="0">
                <a:solidFill>
                  <a:schemeClr val="tx1">
                    <a:lumMod val="65000"/>
                    <a:lumOff val="35000"/>
                  </a:schemeClr>
                </a:solidFill>
                <a:latin typeface="+mn-lt"/>
                <a:ea typeface="+mn-ea"/>
                <a:cs typeface="+mn-ea"/>
                <a:sym typeface="+mn-lt"/>
              </a:rPr>
              <a:t>此处添加详细文本描述，建议与标题相关并符合整体语言风格，语言描述尽量简洁生动</a:t>
            </a:r>
            <a:r>
              <a:rPr lang="zh-CN" altLang="en-US" sz="900" kern="0" dirty="0" smtClean="0">
                <a:solidFill>
                  <a:schemeClr val="tx1">
                    <a:lumMod val="65000"/>
                    <a:lumOff val="35000"/>
                  </a:schemeClr>
                </a:solidFill>
                <a:latin typeface="+mn-lt"/>
                <a:ea typeface="+mn-ea"/>
                <a:cs typeface="+mn-ea"/>
                <a:sym typeface="+mn-lt"/>
              </a:rPr>
              <a:t>。</a:t>
            </a:r>
            <a:endParaRPr kumimoji="0" lang="zh-CN" altLang="en-US" sz="900" b="0" i="0" u="none" strike="noStrike" kern="0" cap="none" spc="0" normalizeH="0" baseline="0" noProof="0" dirty="0">
              <a:ln>
                <a:noFill/>
              </a:ln>
              <a:solidFill>
                <a:schemeClr val="tx1">
                  <a:lumMod val="65000"/>
                  <a:lumOff val="35000"/>
                </a:schemeClr>
              </a:solidFill>
              <a:effectLst/>
              <a:uLnTx/>
              <a:uFillTx/>
              <a:latin typeface="+mn-lt"/>
              <a:ea typeface="+mn-ea"/>
              <a:cs typeface="+mn-ea"/>
              <a:sym typeface="+mn-lt"/>
            </a:endParaRPr>
          </a:p>
        </p:txBody>
      </p:sp>
      <p:sp>
        <p:nvSpPr>
          <p:cNvPr id="184" name="矩形 27"/>
          <p:cNvSpPr>
            <a:spLocks noChangeArrowheads="1"/>
          </p:cNvSpPr>
          <p:nvPr/>
        </p:nvSpPr>
        <p:spPr bwMode="auto">
          <a:xfrm>
            <a:off x="2889416" y="3281858"/>
            <a:ext cx="1002137" cy="1055235"/>
          </a:xfrm>
          <a:prstGeom prst="rect">
            <a:avLst/>
          </a:prstGeom>
          <a:noFill/>
          <a:ln w="9525">
            <a:noFill/>
            <a:miter lim="800000"/>
            <a:headEnd/>
            <a:tailEnd/>
          </a:ln>
        </p:spPr>
        <p:txBody>
          <a:bodyPr wrap="square" lIns="68589" tIns="34295" rIns="68589" bIns="34295">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schemeClr val="tx1">
                    <a:lumMod val="65000"/>
                    <a:lumOff val="35000"/>
                  </a:schemeClr>
                </a:solidFill>
                <a:effectLst/>
                <a:uLnTx/>
                <a:uFillTx/>
                <a:latin typeface="+mn-lt"/>
                <a:ea typeface="+mn-ea"/>
                <a:cs typeface="+mn-ea"/>
                <a:sym typeface="+mn-lt"/>
              </a:rPr>
              <a:t>此处添加详细文本描述，建议与标题相关并符合整体语言风格，语言描述尽量简洁生动。</a:t>
            </a:r>
            <a:endParaRPr kumimoji="0" lang="zh-CN" altLang="en-US" sz="900" b="0" i="0" u="none" strike="noStrike" kern="0" cap="none" spc="0" normalizeH="0" baseline="0" noProof="0" dirty="0">
              <a:ln>
                <a:noFill/>
              </a:ln>
              <a:solidFill>
                <a:schemeClr val="tx1">
                  <a:lumMod val="65000"/>
                  <a:lumOff val="35000"/>
                </a:schemeClr>
              </a:solidFill>
              <a:effectLst/>
              <a:uLnTx/>
              <a:uFillTx/>
              <a:latin typeface="+mn-lt"/>
              <a:ea typeface="+mn-ea"/>
              <a:cs typeface="+mn-ea"/>
              <a:sym typeface="+mn-lt"/>
            </a:endParaRPr>
          </a:p>
        </p:txBody>
      </p:sp>
      <p:sp>
        <p:nvSpPr>
          <p:cNvPr id="185" name="矩形 27"/>
          <p:cNvSpPr>
            <a:spLocks noChangeArrowheads="1"/>
          </p:cNvSpPr>
          <p:nvPr/>
        </p:nvSpPr>
        <p:spPr bwMode="auto">
          <a:xfrm>
            <a:off x="4253759" y="3281858"/>
            <a:ext cx="1002137" cy="1066456"/>
          </a:xfrm>
          <a:prstGeom prst="rect">
            <a:avLst/>
          </a:prstGeom>
          <a:noFill/>
          <a:ln w="9525">
            <a:noFill/>
            <a:miter lim="800000"/>
            <a:headEnd/>
            <a:tailEnd/>
          </a:ln>
        </p:spPr>
        <p:txBody>
          <a:bodyPr wrap="square" lIns="68589" tIns="34295" rIns="68589" bIns="34295">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schemeClr val="tx1">
                    <a:lumMod val="65000"/>
                    <a:lumOff val="35000"/>
                  </a:schemeClr>
                </a:solidFill>
                <a:effectLst/>
                <a:uLnTx/>
                <a:uFillTx/>
                <a:latin typeface="+mn-lt"/>
                <a:ea typeface="+mn-ea"/>
                <a:cs typeface="+mn-ea"/>
                <a:sym typeface="+mn-lt"/>
              </a:rPr>
              <a:t>此处添加详细文本描述，建议与标题相关并符合整体语言风格，语言描述尽量简洁生动。</a:t>
            </a:r>
            <a:endParaRPr kumimoji="0" lang="zh-CN" altLang="en-US" sz="900" b="0" i="0" u="none" strike="noStrike" kern="0" cap="none" spc="0" normalizeH="0" baseline="0" noProof="0" dirty="0">
              <a:ln>
                <a:noFill/>
              </a:ln>
              <a:solidFill>
                <a:schemeClr val="tx1">
                  <a:lumMod val="65000"/>
                  <a:lumOff val="35000"/>
                </a:schemeClr>
              </a:solidFill>
              <a:effectLst/>
              <a:uLnTx/>
              <a:uFillTx/>
              <a:latin typeface="+mn-lt"/>
              <a:ea typeface="+mn-ea"/>
              <a:cs typeface="+mn-ea"/>
              <a:sym typeface="+mn-lt"/>
            </a:endParaRPr>
          </a:p>
        </p:txBody>
      </p:sp>
      <p:sp>
        <p:nvSpPr>
          <p:cNvPr id="186" name="矩形 27"/>
          <p:cNvSpPr>
            <a:spLocks noChangeArrowheads="1"/>
          </p:cNvSpPr>
          <p:nvPr/>
        </p:nvSpPr>
        <p:spPr bwMode="auto">
          <a:xfrm>
            <a:off x="5612659" y="3281858"/>
            <a:ext cx="1002137" cy="1066456"/>
          </a:xfrm>
          <a:prstGeom prst="rect">
            <a:avLst/>
          </a:prstGeom>
          <a:noFill/>
          <a:ln w="9525">
            <a:noFill/>
            <a:miter lim="800000"/>
            <a:headEnd/>
            <a:tailEnd/>
          </a:ln>
        </p:spPr>
        <p:txBody>
          <a:bodyPr wrap="square" lIns="68589" tIns="34295" rIns="68589" bIns="34295">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schemeClr val="tx1">
                    <a:lumMod val="65000"/>
                    <a:lumOff val="35000"/>
                  </a:schemeClr>
                </a:solidFill>
                <a:effectLst/>
                <a:uLnTx/>
                <a:uFillTx/>
                <a:latin typeface="+mn-lt"/>
                <a:ea typeface="+mn-ea"/>
                <a:cs typeface="+mn-ea"/>
                <a:sym typeface="+mn-lt"/>
              </a:rPr>
              <a:t>此处添加详细文本描述，建议与标题相关并符合整体语言风格，语言描述尽量简洁生动。</a:t>
            </a:r>
            <a:endParaRPr kumimoji="0" lang="zh-CN" altLang="en-US" sz="900" b="0" i="0" u="none" strike="noStrike" kern="0" cap="none" spc="0" normalizeH="0" baseline="0" noProof="0" dirty="0">
              <a:ln>
                <a:noFill/>
              </a:ln>
              <a:solidFill>
                <a:schemeClr val="tx1">
                  <a:lumMod val="65000"/>
                  <a:lumOff val="35000"/>
                </a:schemeClr>
              </a:solidFill>
              <a:effectLst/>
              <a:uLnTx/>
              <a:uFillTx/>
              <a:latin typeface="+mn-lt"/>
              <a:ea typeface="+mn-ea"/>
              <a:cs typeface="+mn-ea"/>
              <a:sym typeface="+mn-lt"/>
            </a:endParaRPr>
          </a:p>
        </p:txBody>
      </p:sp>
      <p:sp>
        <p:nvSpPr>
          <p:cNvPr id="187" name="矩形 27"/>
          <p:cNvSpPr>
            <a:spLocks noChangeArrowheads="1"/>
          </p:cNvSpPr>
          <p:nvPr/>
        </p:nvSpPr>
        <p:spPr bwMode="auto">
          <a:xfrm>
            <a:off x="6958859" y="3281858"/>
            <a:ext cx="1002137" cy="1066456"/>
          </a:xfrm>
          <a:prstGeom prst="rect">
            <a:avLst/>
          </a:prstGeom>
          <a:noFill/>
          <a:ln w="9525">
            <a:noFill/>
            <a:miter lim="800000"/>
            <a:headEnd/>
            <a:tailEnd/>
          </a:ln>
        </p:spPr>
        <p:txBody>
          <a:bodyPr wrap="square" lIns="68589" tIns="34295" rIns="68589" bIns="34295">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schemeClr val="tx1">
                    <a:lumMod val="65000"/>
                    <a:lumOff val="35000"/>
                  </a:schemeClr>
                </a:solidFill>
                <a:effectLst/>
                <a:uLnTx/>
                <a:uFillTx/>
                <a:latin typeface="+mn-lt"/>
                <a:ea typeface="+mn-ea"/>
                <a:cs typeface="+mn-ea"/>
                <a:sym typeface="+mn-lt"/>
              </a:rPr>
              <a:t>此处添加详细文本描述，建议与标题相关并符合整体语言风格，语言描述尽量简洁生动。</a:t>
            </a:r>
            <a:endParaRPr kumimoji="0" lang="zh-CN" altLang="en-US" sz="900" b="0" i="0" u="none" strike="noStrike" kern="0" cap="none" spc="0" normalizeH="0" baseline="0" noProof="0" dirty="0">
              <a:ln>
                <a:noFill/>
              </a:ln>
              <a:solidFill>
                <a:schemeClr val="tx1">
                  <a:lumMod val="65000"/>
                  <a:lumOff val="35000"/>
                </a:schemeClr>
              </a:solidFill>
              <a:effectLst/>
              <a:uLnTx/>
              <a:uFillTx/>
              <a:latin typeface="+mn-lt"/>
              <a:ea typeface="+mn-ea"/>
              <a:cs typeface="+mn-ea"/>
              <a:sym typeface="+mn-lt"/>
            </a:endParaRPr>
          </a:p>
        </p:txBody>
      </p:sp>
      <p:sp>
        <p:nvSpPr>
          <p:cNvPr id="48" name="矩形 47"/>
          <p:cNvSpPr/>
          <p:nvPr/>
        </p:nvSpPr>
        <p:spPr>
          <a:xfrm>
            <a:off x="1125176" y="165869"/>
            <a:ext cx="3262432" cy="461665"/>
          </a:xfrm>
          <a:prstGeom prst="rect">
            <a:avLst/>
          </a:prstGeom>
        </p:spPr>
        <p:txBody>
          <a:bodyPr wrap="none">
            <a:spAutoFit/>
          </a:bodyPr>
          <a:lstStyle/>
          <a:p>
            <a:r>
              <a:rPr lang="zh-CN" altLang="en-US" sz="2400" dirty="0">
                <a:latin typeface="+mn-ea"/>
                <a:ea typeface="+mn-ea"/>
              </a:rPr>
              <a:t>单击此处添加标题文本</a:t>
            </a:r>
          </a:p>
        </p:txBody>
      </p:sp>
      <p:sp>
        <p:nvSpPr>
          <p:cNvPr id="49" name="文本框 48"/>
          <p:cNvSpPr txBox="1"/>
          <p:nvPr/>
        </p:nvSpPr>
        <p:spPr>
          <a:xfrm>
            <a:off x="611560" y="319757"/>
            <a:ext cx="158698" cy="307777"/>
          </a:xfrm>
          <a:prstGeom prst="rect">
            <a:avLst/>
          </a:prstGeom>
          <a:noFill/>
        </p:spPr>
        <p:txBody>
          <a:bodyPr wrap="none" lIns="0" tIns="0" rIns="0" bIns="0" rtlCol="0">
            <a:spAutoFit/>
          </a:bodyPr>
          <a:lstStyle/>
          <a:p>
            <a:r>
              <a:rPr lang="en-US" altLang="zh-CN" sz="2000" b="1" dirty="0" smtClean="0">
                <a:solidFill>
                  <a:schemeClr val="bg1"/>
                </a:solidFill>
                <a:latin typeface="微软雅黑" pitchFamily="34" charset="-122"/>
                <a:ea typeface="微软雅黑" pitchFamily="34" charset="-122"/>
              </a:rPr>
              <a:t>1</a:t>
            </a:r>
            <a:endParaRPr lang="zh-CN" altLang="en-US" sz="2000" b="1" dirty="0" smtClean="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16018088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0" y="915567"/>
            <a:ext cx="9144000" cy="3240360"/>
          </a:xfrm>
          <a:prstGeom prst="rect">
            <a:avLst/>
          </a:prstGeom>
          <a:solidFill>
            <a:schemeClr val="bg1"/>
          </a:solidFill>
          <a:ln>
            <a:noFill/>
          </a:ln>
          <a:effectLst>
            <a:outerShdw blurRad="266700" sx="99000" sy="99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1" name="直接连接符 40"/>
          <p:cNvCxnSpPr/>
          <p:nvPr/>
        </p:nvCxnSpPr>
        <p:spPr>
          <a:xfrm>
            <a:off x="3935274" y="1996930"/>
            <a:ext cx="0" cy="1069661"/>
          </a:xfrm>
          <a:prstGeom prst="line">
            <a:avLst/>
          </a:prstGeom>
          <a:ln>
            <a:gradFill>
              <a:gsLst>
                <a:gs pos="0">
                  <a:schemeClr val="bg1"/>
                </a:gs>
                <a:gs pos="59000">
                  <a:srgbClr val="A2733A"/>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sp>
        <p:nvSpPr>
          <p:cNvPr id="42" name="TextBox 1"/>
          <p:cNvSpPr txBox="1"/>
          <p:nvPr/>
        </p:nvSpPr>
        <p:spPr>
          <a:xfrm>
            <a:off x="4058063" y="2010406"/>
            <a:ext cx="3729244" cy="500147"/>
          </a:xfrm>
          <a:prstGeom prst="rect">
            <a:avLst/>
          </a:prstGeom>
          <a:noFill/>
        </p:spPr>
        <p:txBody>
          <a:bodyPr wrap="none" lIns="68589" tIns="34295" rIns="68589" bIns="34295" rtlCol="0">
            <a:spAutoFit/>
          </a:bodyPr>
          <a:lstStyle/>
          <a:p>
            <a:pPr marL="0" lvl="1" algn="ctr"/>
            <a:r>
              <a:rPr lang="zh-CN" altLang="en-US" sz="2800" b="1" dirty="0" smtClean="0">
                <a:latin typeface="+mn-lt"/>
                <a:ea typeface="+mn-ea"/>
                <a:cs typeface="+mn-ea"/>
                <a:sym typeface="+mn-lt"/>
              </a:rPr>
              <a:t>单</a:t>
            </a:r>
            <a:r>
              <a:rPr lang="zh-CN" altLang="en-US" sz="2800" b="1" dirty="0">
                <a:latin typeface="+mn-lt"/>
                <a:ea typeface="+mn-ea"/>
                <a:cs typeface="+mn-ea"/>
                <a:sym typeface="+mn-lt"/>
              </a:rPr>
              <a:t>击此处添加标题文本</a:t>
            </a:r>
          </a:p>
        </p:txBody>
      </p:sp>
      <p:sp>
        <p:nvSpPr>
          <p:cNvPr id="43" name="文本框 9"/>
          <p:cNvSpPr txBox="1"/>
          <p:nvPr/>
        </p:nvSpPr>
        <p:spPr>
          <a:xfrm>
            <a:off x="4144720" y="2571037"/>
            <a:ext cx="1506217" cy="153888"/>
          </a:xfrm>
          <a:prstGeom prst="rect">
            <a:avLst/>
          </a:prstGeom>
          <a:noFill/>
        </p:spPr>
        <p:txBody>
          <a:bodyPr wrap="square" lIns="0" tIns="0" rIns="0" bIns="0" rtlCol="0">
            <a:spAutoFit/>
          </a:bodyPr>
          <a:lstStyle/>
          <a:p>
            <a:pPr marL="128605" lvl="1" indent="-128605">
              <a:buFont typeface="Wingdings" pitchFamily="2" charset="2"/>
              <a:buChar char="l"/>
            </a:pPr>
            <a:r>
              <a:rPr lang="zh-CN" altLang="en-US" sz="1000" dirty="0">
                <a:latin typeface="+mn-lt"/>
                <a:ea typeface="+mn-ea"/>
                <a:cs typeface="+mn-ea"/>
                <a:sym typeface="+mn-lt"/>
              </a:rPr>
              <a:t>标题文字内容</a:t>
            </a:r>
          </a:p>
        </p:txBody>
      </p:sp>
      <p:sp>
        <p:nvSpPr>
          <p:cNvPr id="44" name="文本框 9"/>
          <p:cNvSpPr txBox="1"/>
          <p:nvPr/>
        </p:nvSpPr>
        <p:spPr>
          <a:xfrm>
            <a:off x="4144719" y="2798771"/>
            <a:ext cx="1506217" cy="153888"/>
          </a:xfrm>
          <a:prstGeom prst="rect">
            <a:avLst/>
          </a:prstGeom>
          <a:noFill/>
        </p:spPr>
        <p:txBody>
          <a:bodyPr wrap="square" lIns="0" tIns="0" rIns="0" bIns="0" rtlCol="0">
            <a:spAutoFit/>
          </a:bodyPr>
          <a:lstStyle/>
          <a:p>
            <a:pPr marL="128605" lvl="1" indent="-128605">
              <a:buFont typeface="Wingdings" pitchFamily="2" charset="2"/>
              <a:buChar char="l"/>
            </a:pPr>
            <a:r>
              <a:rPr lang="zh-CN" altLang="en-US" sz="1000" dirty="0">
                <a:latin typeface="+mn-lt"/>
                <a:ea typeface="+mn-ea"/>
                <a:cs typeface="+mn-ea"/>
                <a:sym typeface="+mn-lt"/>
              </a:rPr>
              <a:t>标题文字内容</a:t>
            </a:r>
          </a:p>
        </p:txBody>
      </p:sp>
      <p:sp>
        <p:nvSpPr>
          <p:cNvPr id="45" name="文本框 9"/>
          <p:cNvSpPr txBox="1"/>
          <p:nvPr/>
        </p:nvSpPr>
        <p:spPr>
          <a:xfrm>
            <a:off x="5422353" y="2573481"/>
            <a:ext cx="1506217" cy="153888"/>
          </a:xfrm>
          <a:prstGeom prst="rect">
            <a:avLst/>
          </a:prstGeom>
          <a:noFill/>
        </p:spPr>
        <p:txBody>
          <a:bodyPr wrap="square" lIns="0" tIns="0" rIns="0" bIns="0" rtlCol="0">
            <a:spAutoFit/>
          </a:bodyPr>
          <a:lstStyle/>
          <a:p>
            <a:pPr marL="128605" lvl="1" indent="-128605">
              <a:buFont typeface="Wingdings" pitchFamily="2" charset="2"/>
              <a:buChar char="l"/>
            </a:pPr>
            <a:r>
              <a:rPr lang="zh-CN" altLang="en-US" sz="1000" dirty="0">
                <a:latin typeface="+mn-lt"/>
                <a:ea typeface="+mn-ea"/>
                <a:cs typeface="+mn-ea"/>
                <a:sym typeface="+mn-lt"/>
              </a:rPr>
              <a:t>标题文字内容</a:t>
            </a:r>
          </a:p>
        </p:txBody>
      </p:sp>
      <p:sp>
        <p:nvSpPr>
          <p:cNvPr id="46" name="文本框 9"/>
          <p:cNvSpPr txBox="1"/>
          <p:nvPr/>
        </p:nvSpPr>
        <p:spPr>
          <a:xfrm>
            <a:off x="5422353" y="2798771"/>
            <a:ext cx="1506217" cy="153888"/>
          </a:xfrm>
          <a:prstGeom prst="rect">
            <a:avLst/>
          </a:prstGeom>
          <a:noFill/>
        </p:spPr>
        <p:txBody>
          <a:bodyPr wrap="square" lIns="0" tIns="0" rIns="0" bIns="0" rtlCol="0">
            <a:spAutoFit/>
          </a:bodyPr>
          <a:lstStyle/>
          <a:p>
            <a:pPr marL="128605" lvl="1" indent="-128605">
              <a:buFont typeface="Wingdings" pitchFamily="2" charset="2"/>
              <a:buChar char="l"/>
            </a:pPr>
            <a:r>
              <a:rPr lang="zh-CN" altLang="en-US" sz="1000" dirty="0">
                <a:latin typeface="+mn-lt"/>
                <a:ea typeface="+mn-ea"/>
                <a:cs typeface="+mn-ea"/>
                <a:sym typeface="+mn-lt"/>
              </a:rPr>
              <a:t>标题文字内容</a:t>
            </a:r>
          </a:p>
        </p:txBody>
      </p:sp>
      <p:sp>
        <p:nvSpPr>
          <p:cNvPr id="18" name="椭圆 17"/>
          <p:cNvSpPr/>
          <p:nvPr/>
        </p:nvSpPr>
        <p:spPr>
          <a:xfrm>
            <a:off x="1767664" y="1587308"/>
            <a:ext cx="1776530" cy="1776530"/>
          </a:xfrm>
          <a:prstGeom prst="ellipse">
            <a:avLst/>
          </a:prstGeom>
          <a:noFill/>
          <a:ln w="9525"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nvGrpSpPr>
          <p:cNvPr id="26" name="组合 25"/>
          <p:cNvGrpSpPr/>
          <p:nvPr/>
        </p:nvGrpSpPr>
        <p:grpSpPr>
          <a:xfrm>
            <a:off x="1957411" y="1746226"/>
            <a:ext cx="1397036" cy="1397036"/>
            <a:chOff x="775780" y="771550"/>
            <a:chExt cx="1852004" cy="1852004"/>
          </a:xfrm>
        </p:grpSpPr>
        <p:sp>
          <p:nvSpPr>
            <p:cNvPr id="27" name="椭圆 26"/>
            <p:cNvSpPr/>
            <p:nvPr/>
          </p:nvSpPr>
          <p:spPr>
            <a:xfrm>
              <a:off x="775780" y="771550"/>
              <a:ext cx="1852004" cy="1852004"/>
            </a:xfrm>
            <a:prstGeom prst="ellipse">
              <a:avLst/>
            </a:prstGeom>
            <a:solidFill>
              <a:schemeClr val="tx1">
                <a:lumMod val="65000"/>
                <a:lumOff val="35000"/>
              </a:schemeClr>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28" name="椭圆 27"/>
            <p:cNvSpPr/>
            <p:nvPr/>
          </p:nvSpPr>
          <p:spPr>
            <a:xfrm>
              <a:off x="1007828" y="1003597"/>
              <a:ext cx="1387908" cy="1387908"/>
            </a:xfrm>
            <a:prstGeom prst="ellipse">
              <a:avLst/>
            </a:prstGeom>
            <a:gradFill flip="none" rotWithShape="1">
              <a:gsLst>
                <a:gs pos="36000">
                  <a:sysClr val="window" lastClr="FFFFFF">
                    <a:lumMod val="95000"/>
                  </a:sysClr>
                </a:gs>
                <a:gs pos="100000">
                  <a:sysClr val="window" lastClr="FFFFFF">
                    <a:lumMod val="75000"/>
                  </a:sysClr>
                </a:gs>
              </a:gsLst>
              <a:lin ang="18900000" scaled="1"/>
              <a:tileRect/>
            </a:gradFill>
            <a:ln w="3810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2286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sp>
        <p:nvSpPr>
          <p:cNvPr id="29" name="TextBox 19"/>
          <p:cNvSpPr txBox="1"/>
          <p:nvPr/>
        </p:nvSpPr>
        <p:spPr>
          <a:xfrm>
            <a:off x="2462166" y="2019356"/>
            <a:ext cx="938012" cy="877163"/>
          </a:xfrm>
          <a:prstGeom prst="rect">
            <a:avLst/>
          </a:prstGeom>
          <a:noFill/>
        </p:spPr>
        <p:txBody>
          <a:bodyPr wrap="square" lIns="0" tIns="0" rIns="0" bIns="0" rtlCol="0">
            <a:spAutoFit/>
          </a:bodyPr>
          <a:lstStyle/>
          <a:p>
            <a:r>
              <a:rPr lang="en-US" altLang="zh-CN" sz="5700" b="1" dirty="0" smtClean="0">
                <a:solidFill>
                  <a:schemeClr val="tx1">
                    <a:lumMod val="50000"/>
                    <a:lumOff val="50000"/>
                  </a:schemeClr>
                </a:solidFill>
                <a:latin typeface="+mn-lt"/>
                <a:ea typeface="+mn-ea"/>
                <a:cs typeface="+mn-ea"/>
                <a:sym typeface="+mn-lt"/>
              </a:rPr>
              <a:t>2</a:t>
            </a:r>
            <a:endParaRPr lang="zh-CN" altLang="en-US" sz="5700" b="1" dirty="0">
              <a:solidFill>
                <a:schemeClr val="tx1">
                  <a:lumMod val="50000"/>
                  <a:lumOff val="50000"/>
                </a:schemeClr>
              </a:solidFill>
              <a:latin typeface="+mn-lt"/>
              <a:ea typeface="+mn-ea"/>
              <a:cs typeface="+mn-ea"/>
              <a:sym typeface="+mn-lt"/>
            </a:endParaRPr>
          </a:p>
        </p:txBody>
      </p:sp>
      <p:grpSp>
        <p:nvGrpSpPr>
          <p:cNvPr id="2" name="组合 1"/>
          <p:cNvGrpSpPr/>
          <p:nvPr/>
        </p:nvGrpSpPr>
        <p:grpSpPr>
          <a:xfrm rot="10800000" flipV="1">
            <a:off x="-9103" y="919524"/>
            <a:ext cx="3240360" cy="1653402"/>
            <a:chOff x="4470637" y="2088"/>
            <a:chExt cx="4673364" cy="2309523"/>
          </a:xfrm>
        </p:grpSpPr>
        <p:sp>
          <p:nvSpPr>
            <p:cNvPr id="32" name="任意多边形 31"/>
            <p:cNvSpPr/>
            <p:nvPr/>
          </p:nvSpPr>
          <p:spPr>
            <a:xfrm rot="10800000">
              <a:off x="4470637" y="2090"/>
              <a:ext cx="4673364" cy="2116123"/>
            </a:xfrm>
            <a:custGeom>
              <a:avLst/>
              <a:gdLst>
                <a:gd name="connsiteX0" fmla="*/ 0 w 4673364"/>
                <a:gd name="connsiteY0" fmla="*/ 0 h 2116123"/>
                <a:gd name="connsiteX1" fmla="*/ 197496 w 4673364"/>
                <a:gd name="connsiteY1" fmla="*/ 116322 h 2116123"/>
                <a:gd name="connsiteX2" fmla="*/ 1352551 w 4673364"/>
                <a:gd name="connsiteY2" fmla="*/ 601650 h 2116123"/>
                <a:gd name="connsiteX3" fmla="*/ 3419476 w 4673364"/>
                <a:gd name="connsiteY3" fmla="*/ 792150 h 2116123"/>
                <a:gd name="connsiteX4" fmla="*/ 4455989 w 4673364"/>
                <a:gd name="connsiteY4" fmla="*/ 1791159 h 2116123"/>
                <a:gd name="connsiteX5" fmla="*/ 4673364 w 4673364"/>
                <a:gd name="connsiteY5" fmla="*/ 2116123 h 2116123"/>
                <a:gd name="connsiteX6" fmla="*/ 0 w 4673364"/>
                <a:gd name="connsiteY6" fmla="*/ 2116123 h 2116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73364" h="2116123">
                  <a:moveTo>
                    <a:pt x="0" y="0"/>
                  </a:moveTo>
                  <a:lnTo>
                    <a:pt x="197496" y="116322"/>
                  </a:lnTo>
                  <a:cubicBezTo>
                    <a:pt x="542331" y="312924"/>
                    <a:pt x="907257" y="492113"/>
                    <a:pt x="1352551" y="601650"/>
                  </a:cubicBezTo>
                  <a:cubicBezTo>
                    <a:pt x="1946276" y="747700"/>
                    <a:pt x="2854326" y="522275"/>
                    <a:pt x="3419476" y="792150"/>
                  </a:cubicBezTo>
                  <a:cubicBezTo>
                    <a:pt x="3843339" y="994556"/>
                    <a:pt x="4162724" y="1371091"/>
                    <a:pt x="4455989" y="1791159"/>
                  </a:cubicBezTo>
                  <a:lnTo>
                    <a:pt x="4673364" y="2116123"/>
                  </a:lnTo>
                  <a:lnTo>
                    <a:pt x="0" y="2116123"/>
                  </a:lnTo>
                  <a:close/>
                </a:path>
              </a:pathLst>
            </a:custGeom>
            <a:gradFill>
              <a:gsLst>
                <a:gs pos="0">
                  <a:srgbClr val="A2733A">
                    <a:alpha val="55000"/>
                  </a:srgbClr>
                </a:gs>
                <a:gs pos="100000">
                  <a:srgbClr val="A2733A"/>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任意多边形 34"/>
            <p:cNvSpPr/>
            <p:nvPr/>
          </p:nvSpPr>
          <p:spPr>
            <a:xfrm rot="10800000">
              <a:off x="4470637" y="2088"/>
              <a:ext cx="4673364" cy="2309523"/>
            </a:xfrm>
            <a:custGeom>
              <a:avLst/>
              <a:gdLst>
                <a:gd name="connsiteX0" fmla="*/ 0 w 4673364"/>
                <a:gd name="connsiteY0" fmla="*/ 0 h 2116123"/>
                <a:gd name="connsiteX1" fmla="*/ 197496 w 4673364"/>
                <a:gd name="connsiteY1" fmla="*/ 116322 h 2116123"/>
                <a:gd name="connsiteX2" fmla="*/ 1352551 w 4673364"/>
                <a:gd name="connsiteY2" fmla="*/ 601650 h 2116123"/>
                <a:gd name="connsiteX3" fmla="*/ 3419476 w 4673364"/>
                <a:gd name="connsiteY3" fmla="*/ 792150 h 2116123"/>
                <a:gd name="connsiteX4" fmla="*/ 4455989 w 4673364"/>
                <a:gd name="connsiteY4" fmla="*/ 1791159 h 2116123"/>
                <a:gd name="connsiteX5" fmla="*/ 4673364 w 4673364"/>
                <a:gd name="connsiteY5" fmla="*/ 2116123 h 2116123"/>
                <a:gd name="connsiteX6" fmla="*/ 0 w 4673364"/>
                <a:gd name="connsiteY6" fmla="*/ 2116123 h 2116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73364" h="2116123">
                  <a:moveTo>
                    <a:pt x="0" y="0"/>
                  </a:moveTo>
                  <a:lnTo>
                    <a:pt x="197496" y="116322"/>
                  </a:lnTo>
                  <a:cubicBezTo>
                    <a:pt x="542331" y="312924"/>
                    <a:pt x="907257" y="492113"/>
                    <a:pt x="1352551" y="601650"/>
                  </a:cubicBezTo>
                  <a:cubicBezTo>
                    <a:pt x="1946276" y="747700"/>
                    <a:pt x="2854326" y="522275"/>
                    <a:pt x="3419476" y="792150"/>
                  </a:cubicBezTo>
                  <a:cubicBezTo>
                    <a:pt x="3843339" y="994556"/>
                    <a:pt x="4162724" y="1371091"/>
                    <a:pt x="4455989" y="1791159"/>
                  </a:cubicBezTo>
                  <a:lnTo>
                    <a:pt x="4673364" y="2116123"/>
                  </a:lnTo>
                  <a:lnTo>
                    <a:pt x="0" y="2116123"/>
                  </a:lnTo>
                  <a:close/>
                </a:path>
              </a:pathLst>
            </a:custGeom>
            <a:gradFill>
              <a:gsLst>
                <a:gs pos="0">
                  <a:srgbClr val="A2733A">
                    <a:alpha val="55000"/>
                  </a:srgbClr>
                </a:gs>
                <a:gs pos="100000">
                  <a:srgbClr val="A2733A">
                    <a:alpha val="0"/>
                  </a:srgb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7" name="组合 36"/>
          <p:cNvGrpSpPr/>
          <p:nvPr/>
        </p:nvGrpSpPr>
        <p:grpSpPr>
          <a:xfrm flipV="1">
            <a:off x="5922685" y="2500785"/>
            <a:ext cx="3240360" cy="1653402"/>
            <a:chOff x="4470637" y="2088"/>
            <a:chExt cx="4673364" cy="2309523"/>
          </a:xfrm>
        </p:grpSpPr>
        <p:sp>
          <p:nvSpPr>
            <p:cNvPr id="38" name="任意多边形 37"/>
            <p:cNvSpPr/>
            <p:nvPr/>
          </p:nvSpPr>
          <p:spPr>
            <a:xfrm rot="10800000">
              <a:off x="4470637" y="2090"/>
              <a:ext cx="4673364" cy="2116123"/>
            </a:xfrm>
            <a:custGeom>
              <a:avLst/>
              <a:gdLst>
                <a:gd name="connsiteX0" fmla="*/ 0 w 4673364"/>
                <a:gd name="connsiteY0" fmla="*/ 0 h 2116123"/>
                <a:gd name="connsiteX1" fmla="*/ 197496 w 4673364"/>
                <a:gd name="connsiteY1" fmla="*/ 116322 h 2116123"/>
                <a:gd name="connsiteX2" fmla="*/ 1352551 w 4673364"/>
                <a:gd name="connsiteY2" fmla="*/ 601650 h 2116123"/>
                <a:gd name="connsiteX3" fmla="*/ 3419476 w 4673364"/>
                <a:gd name="connsiteY3" fmla="*/ 792150 h 2116123"/>
                <a:gd name="connsiteX4" fmla="*/ 4455989 w 4673364"/>
                <a:gd name="connsiteY4" fmla="*/ 1791159 h 2116123"/>
                <a:gd name="connsiteX5" fmla="*/ 4673364 w 4673364"/>
                <a:gd name="connsiteY5" fmla="*/ 2116123 h 2116123"/>
                <a:gd name="connsiteX6" fmla="*/ 0 w 4673364"/>
                <a:gd name="connsiteY6" fmla="*/ 2116123 h 2116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73364" h="2116123">
                  <a:moveTo>
                    <a:pt x="0" y="0"/>
                  </a:moveTo>
                  <a:lnTo>
                    <a:pt x="197496" y="116322"/>
                  </a:lnTo>
                  <a:cubicBezTo>
                    <a:pt x="542331" y="312924"/>
                    <a:pt x="907257" y="492113"/>
                    <a:pt x="1352551" y="601650"/>
                  </a:cubicBezTo>
                  <a:cubicBezTo>
                    <a:pt x="1946276" y="747700"/>
                    <a:pt x="2854326" y="522275"/>
                    <a:pt x="3419476" y="792150"/>
                  </a:cubicBezTo>
                  <a:cubicBezTo>
                    <a:pt x="3843339" y="994556"/>
                    <a:pt x="4162724" y="1371091"/>
                    <a:pt x="4455989" y="1791159"/>
                  </a:cubicBezTo>
                  <a:lnTo>
                    <a:pt x="4673364" y="2116123"/>
                  </a:lnTo>
                  <a:lnTo>
                    <a:pt x="0" y="2116123"/>
                  </a:lnTo>
                  <a:close/>
                </a:path>
              </a:pathLst>
            </a:custGeom>
            <a:gradFill>
              <a:gsLst>
                <a:gs pos="0">
                  <a:srgbClr val="A2733A">
                    <a:alpha val="55000"/>
                  </a:srgbClr>
                </a:gs>
                <a:gs pos="100000">
                  <a:srgbClr val="A2733A"/>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任意多边形 38"/>
            <p:cNvSpPr/>
            <p:nvPr/>
          </p:nvSpPr>
          <p:spPr>
            <a:xfrm rot="10800000">
              <a:off x="4470637" y="2088"/>
              <a:ext cx="4673364" cy="2309523"/>
            </a:xfrm>
            <a:custGeom>
              <a:avLst/>
              <a:gdLst>
                <a:gd name="connsiteX0" fmla="*/ 0 w 4673364"/>
                <a:gd name="connsiteY0" fmla="*/ 0 h 2116123"/>
                <a:gd name="connsiteX1" fmla="*/ 197496 w 4673364"/>
                <a:gd name="connsiteY1" fmla="*/ 116322 h 2116123"/>
                <a:gd name="connsiteX2" fmla="*/ 1352551 w 4673364"/>
                <a:gd name="connsiteY2" fmla="*/ 601650 h 2116123"/>
                <a:gd name="connsiteX3" fmla="*/ 3419476 w 4673364"/>
                <a:gd name="connsiteY3" fmla="*/ 792150 h 2116123"/>
                <a:gd name="connsiteX4" fmla="*/ 4455989 w 4673364"/>
                <a:gd name="connsiteY4" fmla="*/ 1791159 h 2116123"/>
                <a:gd name="connsiteX5" fmla="*/ 4673364 w 4673364"/>
                <a:gd name="connsiteY5" fmla="*/ 2116123 h 2116123"/>
                <a:gd name="connsiteX6" fmla="*/ 0 w 4673364"/>
                <a:gd name="connsiteY6" fmla="*/ 2116123 h 2116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73364" h="2116123">
                  <a:moveTo>
                    <a:pt x="0" y="0"/>
                  </a:moveTo>
                  <a:lnTo>
                    <a:pt x="197496" y="116322"/>
                  </a:lnTo>
                  <a:cubicBezTo>
                    <a:pt x="542331" y="312924"/>
                    <a:pt x="907257" y="492113"/>
                    <a:pt x="1352551" y="601650"/>
                  </a:cubicBezTo>
                  <a:cubicBezTo>
                    <a:pt x="1946276" y="747700"/>
                    <a:pt x="2854326" y="522275"/>
                    <a:pt x="3419476" y="792150"/>
                  </a:cubicBezTo>
                  <a:cubicBezTo>
                    <a:pt x="3843339" y="994556"/>
                    <a:pt x="4162724" y="1371091"/>
                    <a:pt x="4455989" y="1791159"/>
                  </a:cubicBezTo>
                  <a:lnTo>
                    <a:pt x="4673364" y="2116123"/>
                  </a:lnTo>
                  <a:lnTo>
                    <a:pt x="0" y="2116123"/>
                  </a:lnTo>
                  <a:close/>
                </a:path>
              </a:pathLst>
            </a:custGeom>
            <a:gradFill>
              <a:gsLst>
                <a:gs pos="0">
                  <a:srgbClr val="A2733A">
                    <a:alpha val="55000"/>
                  </a:srgbClr>
                </a:gs>
                <a:gs pos="100000">
                  <a:srgbClr val="A2733A">
                    <a:alpha val="0"/>
                  </a:srgb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extLst>
      <p:ext uri="{BB962C8B-B14F-4D97-AF65-F5344CB8AC3E}">
        <p14:creationId xmlns:p14="http://schemas.microsoft.com/office/powerpoint/2010/main" val="20465120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9bf32b21c57e606988ab10ec694d2e32676a8b"/>
  <p:tag name="ISPRING_PRESENTATION_TITLE" val="PowerPoint 演示文稿"/>
</p:tagLst>
</file>

<file path=ppt/theme/theme1.xml><?xml version="1.0" encoding="utf-8"?>
<a:theme xmlns:a="http://schemas.openxmlformats.org/drawingml/2006/main" name="Office 主题​​">
  <a:themeElements>
    <a:clrScheme name="自定义 2">
      <a:dk1>
        <a:sysClr val="windowText" lastClr="000000"/>
      </a:dk1>
      <a:lt1>
        <a:sysClr val="window" lastClr="FFFFFF"/>
      </a:lt1>
      <a:dk2>
        <a:srgbClr val="FFFFFF"/>
      </a:dk2>
      <a:lt2>
        <a:srgbClr val="FFFFFF"/>
      </a:lt2>
      <a:accent1>
        <a:srgbClr val="0E647C"/>
      </a:accent1>
      <a:accent2>
        <a:srgbClr val="2DB2A4"/>
      </a:accent2>
      <a:accent3>
        <a:srgbClr val="74AF47"/>
      </a:accent3>
      <a:accent4>
        <a:srgbClr val="755DA1"/>
      </a:accent4>
      <a:accent5>
        <a:srgbClr val="4BACC6"/>
      </a:accent5>
      <a:accent6>
        <a:srgbClr val="F87A08"/>
      </a:accent6>
      <a:hlink>
        <a:srgbClr val="FFFFFF"/>
      </a:hlink>
      <a:folHlink>
        <a:srgbClr val="FFFFFF"/>
      </a:folHlink>
    </a:clrScheme>
    <a:fontScheme name="q3gf2otv">
      <a:majorFont>
        <a:latin typeface=""/>
        <a:ea typeface="思源黑体 CN Bold"/>
        <a:cs typeface=""/>
      </a:majorFont>
      <a:minorFont>
        <a:latin typeface=""/>
        <a:ea typeface="思源黑体 CN Bold"/>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itchFamily="34" charset="-122"/>
            <a:ea typeface="微软雅黑" pitchFamily="34" charset="-122"/>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8350</TotalTime>
  <Words>2918</Words>
  <Application>Microsoft Office PowerPoint</Application>
  <PresentationFormat>全屏显示(16:9)</PresentationFormat>
  <Paragraphs>288</Paragraphs>
  <Slides>25</Slides>
  <Notes>24</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25</vt:i4>
      </vt:variant>
    </vt:vector>
  </HeadingPairs>
  <TitlesOfParts>
    <vt:vector size="33" baseType="lpstr">
      <vt:lpstr>阿里巴巴普惠体 H</vt:lpstr>
      <vt:lpstr>思源黑体 CN Bold</vt:lpstr>
      <vt:lpstr>宋体</vt:lpstr>
      <vt:lpstr>微软雅黑</vt:lpstr>
      <vt:lpstr>Arial</vt:lpstr>
      <vt:lpstr>Calibri</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微立体总结汇报</dc:title>
  <dc:creator>51PPT模板网</dc:creator>
  <cp:keywords>51PPT</cp:keywords>
  <dc:description>www.51pptmoban.com</dc:description>
  <cp:lastModifiedBy>YANGs</cp:lastModifiedBy>
  <cp:revision>908</cp:revision>
  <dcterms:created xsi:type="dcterms:W3CDTF">2015-04-24T01:01:13Z</dcterms:created>
  <dcterms:modified xsi:type="dcterms:W3CDTF">2021-01-18T14:03:19Z</dcterms:modified>
</cp:coreProperties>
</file>